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4"/>
  </p:notesMasterIdLst>
  <p:sldIdLst>
    <p:sldId id="318" r:id="rId2"/>
    <p:sldId id="314" r:id="rId3"/>
    <p:sldId id="256" r:id="rId4"/>
    <p:sldId id="258" r:id="rId5"/>
    <p:sldId id="259" r:id="rId6"/>
    <p:sldId id="312" r:id="rId7"/>
    <p:sldId id="313" r:id="rId8"/>
    <p:sldId id="260" r:id="rId9"/>
    <p:sldId id="268" r:id="rId10"/>
    <p:sldId id="315" r:id="rId11"/>
    <p:sldId id="316" r:id="rId12"/>
    <p:sldId id="278" r:id="rId13"/>
    <p:sldId id="261" r:id="rId14"/>
    <p:sldId id="276" r:id="rId15"/>
    <p:sldId id="282" r:id="rId16"/>
    <p:sldId id="324" r:id="rId17"/>
    <p:sldId id="325" r:id="rId18"/>
    <p:sldId id="326" r:id="rId19"/>
    <p:sldId id="327" r:id="rId20"/>
    <p:sldId id="294" r:id="rId21"/>
    <p:sldId id="290" r:id="rId22"/>
    <p:sldId id="317" r:id="rId23"/>
  </p:sldIdLst>
  <p:sldSz cx="9144000" cy="5143500" type="screen16x9"/>
  <p:notesSz cx="6858000" cy="9144000"/>
  <p:embeddedFontLst>
    <p:embeddedFont>
      <p:font typeface="Abril Fatface" panose="02000503000000020003" pitchFamily="2" charset="0"/>
      <p:regular r:id="rId25"/>
    </p:embeddedFont>
    <p:embeddedFont>
      <p:font typeface="Delius Swash Caps" panose="020B0604020202020204" charset="0"/>
      <p:regular r:id="rId26"/>
    </p:embeddedFont>
    <p:embeddedFont>
      <p:font typeface="Didact Gothic" panose="00000500000000000000" pitchFamily="2" charset="0"/>
      <p:regular r:id="rId27"/>
    </p:embeddedFont>
    <p:embeddedFont>
      <p:font typeface="Maven Pro" pitchFamily="2" charset="0"/>
      <p:regular r:id="rId28"/>
      <p:bold r:id="rId29"/>
    </p:embeddedFont>
    <p:embeddedFont>
      <p:font typeface="Maven Pro Medium" pitchFamily="2" charset="0"/>
      <p:regular r:id="rId30"/>
    </p:embeddedFont>
    <p:embeddedFont>
      <p:font typeface="Sacramento" panose="02000507000000020000" pitchFamily="2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4236"/>
    <a:srgbClr val="0E2A47"/>
    <a:srgbClr val="2B3C46"/>
    <a:srgbClr val="A15B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DE13C0-912C-4842-A41F-2E2146F72D2A}">
  <a:tblStyle styleId="{0CDE13C0-912C-4842-A41F-2E2146F72D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65" autoAdjust="0"/>
    <p:restoredTop sz="89014" autoAdjust="0"/>
  </p:normalViewPr>
  <p:slideViewPr>
    <p:cSldViewPr snapToGrid="0">
      <p:cViewPr>
        <p:scale>
          <a:sx n="100" d="100"/>
          <a:sy n="100" d="100"/>
        </p:scale>
        <p:origin x="3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db13e22b57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db13e22b57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- Falar do tema que vai apresentar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Tema que irei apresentar é sobre o Canadá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cff009383c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cff009383c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cff00938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cff00938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cff009383c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cff009383c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cff009383c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cff009383c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db13e22b57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db13e22b57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615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924d8386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924d8386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339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cff009383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cff009383c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476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d6846a9aa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d6846a9aa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cff009383c_0_15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cff009383c_0_15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cff009383c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cff009383c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db13e22b57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db13e22b57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Apresentar os cenários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Ir para o primeiro cenário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pt-BR" dirty="0"/>
              <a:t>Vamos falar de 5 cenários aqui, irei falar sobre 2 que é a Imensidão Territorial e a Qualidade de Vida.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cff00938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cff00938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246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924d8386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924d8386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d924d8386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d924d8386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712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d924d8386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d924d8386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521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d6846a9aa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d6846a9aa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cff009383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cff009383c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db13e22b57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db13e22b57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419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924d8386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924d8386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350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rot="-805">
            <a:off x="1369050" y="1250625"/>
            <a:ext cx="6405900" cy="23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232">
            <a:off x="2352150" y="3470148"/>
            <a:ext cx="44397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444002">
            <a:off x="-269629" y="4491262"/>
            <a:ext cx="3796536" cy="947453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629849" y="-414687"/>
            <a:ext cx="10423903" cy="6121135"/>
            <a:chOff x="-629849" y="-414687"/>
            <a:chExt cx="10423903" cy="6121135"/>
          </a:xfrm>
        </p:grpSpPr>
        <p:sp>
          <p:nvSpPr>
            <p:cNvPr id="13" name="Google Shape;13;p2"/>
            <p:cNvSpPr/>
            <p:nvPr/>
          </p:nvSpPr>
          <p:spPr>
            <a:xfrm>
              <a:off x="6594572" y="4277988"/>
              <a:ext cx="3001766" cy="1428461"/>
            </a:xfrm>
            <a:custGeom>
              <a:avLst/>
              <a:gdLst/>
              <a:ahLst/>
              <a:cxnLst/>
              <a:rect l="l" t="t" r="r" b="b"/>
              <a:pathLst>
                <a:path w="156342" h="74399" extrusionOk="0">
                  <a:moveTo>
                    <a:pt x="98899" y="718"/>
                  </a:moveTo>
                  <a:cubicBezTo>
                    <a:pt x="87003" y="4366"/>
                    <a:pt x="85743" y="31616"/>
                    <a:pt x="74449" y="36242"/>
                  </a:cubicBezTo>
                  <a:cubicBezTo>
                    <a:pt x="63155" y="40868"/>
                    <a:pt x="43300" y="27230"/>
                    <a:pt x="31135" y="28476"/>
                  </a:cubicBezTo>
                  <a:cubicBezTo>
                    <a:pt x="18970" y="29722"/>
                    <a:pt x="3395" y="37862"/>
                    <a:pt x="1457" y="43716"/>
                  </a:cubicBezTo>
                  <a:cubicBezTo>
                    <a:pt x="-481" y="49570"/>
                    <a:pt x="-4227" y="58675"/>
                    <a:pt x="19505" y="63599"/>
                  </a:cubicBezTo>
                  <a:cubicBezTo>
                    <a:pt x="43237" y="68523"/>
                    <a:pt x="121725" y="77591"/>
                    <a:pt x="143847" y="73260"/>
                  </a:cubicBezTo>
                  <a:cubicBezTo>
                    <a:pt x="165969" y="68929"/>
                    <a:pt x="151910" y="47432"/>
                    <a:pt x="152239" y="37614"/>
                  </a:cubicBezTo>
                  <a:cubicBezTo>
                    <a:pt x="152568" y="27796"/>
                    <a:pt x="154713" y="20502"/>
                    <a:pt x="145823" y="14353"/>
                  </a:cubicBezTo>
                  <a:cubicBezTo>
                    <a:pt x="136933" y="8204"/>
                    <a:pt x="110795" y="-2930"/>
                    <a:pt x="98899" y="7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4" name="Google Shape;14;p2"/>
            <p:cNvSpPr/>
            <p:nvPr/>
          </p:nvSpPr>
          <p:spPr>
            <a:xfrm>
              <a:off x="-195704" y="3933742"/>
              <a:ext cx="3388525" cy="1621575"/>
            </a:xfrm>
            <a:custGeom>
              <a:avLst/>
              <a:gdLst/>
              <a:ahLst/>
              <a:cxnLst/>
              <a:rect l="l" t="t" r="r" b="b"/>
              <a:pathLst>
                <a:path w="135541" h="64863" extrusionOk="0">
                  <a:moveTo>
                    <a:pt x="6537" y="253"/>
                  </a:moveTo>
                  <a:cubicBezTo>
                    <a:pt x="-3105" y="-1914"/>
                    <a:pt x="804" y="10294"/>
                    <a:pt x="686" y="18780"/>
                  </a:cubicBezTo>
                  <a:cubicBezTo>
                    <a:pt x="569" y="27266"/>
                    <a:pt x="-239" y="43738"/>
                    <a:pt x="5832" y="51170"/>
                  </a:cubicBezTo>
                  <a:cubicBezTo>
                    <a:pt x="11904" y="58602"/>
                    <a:pt x="25752" y="61324"/>
                    <a:pt x="37115" y="63372"/>
                  </a:cubicBezTo>
                  <a:cubicBezTo>
                    <a:pt x="48478" y="65420"/>
                    <a:pt x="57932" y="65270"/>
                    <a:pt x="74011" y="63458"/>
                  </a:cubicBezTo>
                  <a:cubicBezTo>
                    <a:pt x="90090" y="61647"/>
                    <a:pt x="126698" y="57677"/>
                    <a:pt x="133589" y="52503"/>
                  </a:cubicBezTo>
                  <a:cubicBezTo>
                    <a:pt x="140480" y="47329"/>
                    <a:pt x="127867" y="35866"/>
                    <a:pt x="115359" y="32412"/>
                  </a:cubicBezTo>
                  <a:cubicBezTo>
                    <a:pt x="102851" y="28958"/>
                    <a:pt x="76677" y="37141"/>
                    <a:pt x="58540" y="31781"/>
                  </a:cubicBezTo>
                  <a:cubicBezTo>
                    <a:pt x="40403" y="26421"/>
                    <a:pt x="16179" y="2420"/>
                    <a:pt x="6537" y="2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5" name="Google Shape;15;p2"/>
            <p:cNvSpPr/>
            <p:nvPr/>
          </p:nvSpPr>
          <p:spPr>
            <a:xfrm>
              <a:off x="7427754" y="-414687"/>
              <a:ext cx="2366300" cy="3722025"/>
            </a:xfrm>
            <a:custGeom>
              <a:avLst/>
              <a:gdLst/>
              <a:ahLst/>
              <a:cxnLst/>
              <a:rect l="l" t="t" r="r" b="b"/>
              <a:pathLst>
                <a:path w="94652" h="148881" extrusionOk="0">
                  <a:moveTo>
                    <a:pt x="54856" y="136243"/>
                  </a:moveTo>
                  <a:cubicBezTo>
                    <a:pt x="61273" y="146852"/>
                    <a:pt x="85130" y="157019"/>
                    <a:pt x="91352" y="139050"/>
                  </a:cubicBezTo>
                  <a:cubicBezTo>
                    <a:pt x="97574" y="121081"/>
                    <a:pt x="93292" y="49740"/>
                    <a:pt x="92188" y="28428"/>
                  </a:cubicBezTo>
                  <a:cubicBezTo>
                    <a:pt x="91084" y="7116"/>
                    <a:pt x="89519" y="15800"/>
                    <a:pt x="84727" y="11177"/>
                  </a:cubicBezTo>
                  <a:cubicBezTo>
                    <a:pt x="79935" y="6554"/>
                    <a:pt x="76098" y="1788"/>
                    <a:pt x="63434" y="692"/>
                  </a:cubicBezTo>
                  <a:cubicBezTo>
                    <a:pt x="50771" y="-404"/>
                    <a:pt x="18565" y="-872"/>
                    <a:pt x="8746" y="4600"/>
                  </a:cubicBezTo>
                  <a:cubicBezTo>
                    <a:pt x="-1073" y="10073"/>
                    <a:pt x="-2830" y="21728"/>
                    <a:pt x="4521" y="33527"/>
                  </a:cubicBezTo>
                  <a:cubicBezTo>
                    <a:pt x="11872" y="45326"/>
                    <a:pt x="44462" y="58277"/>
                    <a:pt x="52851" y="75396"/>
                  </a:cubicBezTo>
                  <a:cubicBezTo>
                    <a:pt x="61240" y="92515"/>
                    <a:pt x="48439" y="125634"/>
                    <a:pt x="54856" y="1362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6" name="Google Shape;16;p2"/>
            <p:cNvSpPr/>
            <p:nvPr/>
          </p:nvSpPr>
          <p:spPr>
            <a:xfrm>
              <a:off x="-629849" y="-331175"/>
              <a:ext cx="3563225" cy="1627875"/>
            </a:xfrm>
            <a:custGeom>
              <a:avLst/>
              <a:gdLst/>
              <a:ahLst/>
              <a:cxnLst/>
              <a:rect l="l" t="t" r="r" b="b"/>
              <a:pathLst>
                <a:path w="142529" h="65115" extrusionOk="0">
                  <a:moveTo>
                    <a:pt x="2586" y="6120"/>
                  </a:moveTo>
                  <a:cubicBezTo>
                    <a:pt x="-6571" y="15344"/>
                    <a:pt x="11142" y="47870"/>
                    <a:pt x="16222" y="56652"/>
                  </a:cubicBezTo>
                  <a:cubicBezTo>
                    <a:pt x="21302" y="65434"/>
                    <a:pt x="27252" y="57574"/>
                    <a:pt x="33066" y="58813"/>
                  </a:cubicBezTo>
                  <a:cubicBezTo>
                    <a:pt x="38880" y="60053"/>
                    <a:pt x="42083" y="67877"/>
                    <a:pt x="51105" y="64089"/>
                  </a:cubicBezTo>
                  <a:cubicBezTo>
                    <a:pt x="60127" y="60301"/>
                    <a:pt x="73496" y="41622"/>
                    <a:pt x="87199" y="36086"/>
                  </a:cubicBezTo>
                  <a:cubicBezTo>
                    <a:pt x="100902" y="30550"/>
                    <a:pt x="125033" y="35218"/>
                    <a:pt x="133321" y="30873"/>
                  </a:cubicBezTo>
                  <a:cubicBezTo>
                    <a:pt x="141610" y="26528"/>
                    <a:pt x="147289" y="14946"/>
                    <a:pt x="136930" y="10018"/>
                  </a:cubicBezTo>
                  <a:cubicBezTo>
                    <a:pt x="126571" y="5090"/>
                    <a:pt x="93557" y="1957"/>
                    <a:pt x="71166" y="1307"/>
                  </a:cubicBezTo>
                  <a:cubicBezTo>
                    <a:pt x="48775" y="657"/>
                    <a:pt x="11743" y="-3104"/>
                    <a:pt x="2586" y="6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sp>
        <p:nvSpPr>
          <p:cNvPr id="17" name="Google Shape;17;p2"/>
          <p:cNvSpPr/>
          <p:nvPr/>
        </p:nvSpPr>
        <p:spPr>
          <a:xfrm flipH="1">
            <a:off x="8160425" y="-49325"/>
            <a:ext cx="1095775" cy="2917975"/>
          </a:xfrm>
          <a:custGeom>
            <a:avLst/>
            <a:gdLst/>
            <a:ahLst/>
            <a:cxnLst/>
            <a:rect l="l" t="t" r="r" b="b"/>
            <a:pathLst>
              <a:path w="43831" h="116719" extrusionOk="0">
                <a:moveTo>
                  <a:pt x="32736" y="0"/>
                </a:moveTo>
                <a:cubicBezTo>
                  <a:pt x="30213" y="10486"/>
                  <a:pt x="33648" y="20304"/>
                  <a:pt x="37235" y="30548"/>
                </a:cubicBezTo>
                <a:cubicBezTo>
                  <a:pt x="37995" y="32736"/>
                  <a:pt x="38785" y="34985"/>
                  <a:pt x="39514" y="37265"/>
                </a:cubicBezTo>
                <a:cubicBezTo>
                  <a:pt x="43405" y="49302"/>
                  <a:pt x="40214" y="55350"/>
                  <a:pt x="36870" y="61733"/>
                </a:cubicBezTo>
                <a:cubicBezTo>
                  <a:pt x="34408" y="66354"/>
                  <a:pt x="31915" y="71126"/>
                  <a:pt x="31520" y="78512"/>
                </a:cubicBezTo>
                <a:cubicBezTo>
                  <a:pt x="31368" y="82007"/>
                  <a:pt x="31490" y="85138"/>
                  <a:pt x="31612" y="88178"/>
                </a:cubicBezTo>
                <a:cubicBezTo>
                  <a:pt x="32067" y="98360"/>
                  <a:pt x="32371" y="105716"/>
                  <a:pt x="19575" y="112737"/>
                </a:cubicBezTo>
                <a:cubicBezTo>
                  <a:pt x="14936" y="115295"/>
                  <a:pt x="10313" y="116353"/>
                  <a:pt x="5651" y="116353"/>
                </a:cubicBezTo>
                <a:cubicBezTo>
                  <a:pt x="3775" y="116353"/>
                  <a:pt x="1892" y="116182"/>
                  <a:pt x="0" y="115868"/>
                </a:cubicBezTo>
                <a:lnTo>
                  <a:pt x="0" y="116263"/>
                </a:lnTo>
                <a:cubicBezTo>
                  <a:pt x="1885" y="116567"/>
                  <a:pt x="3769" y="116719"/>
                  <a:pt x="5654" y="116719"/>
                </a:cubicBezTo>
                <a:cubicBezTo>
                  <a:pt x="10365" y="116719"/>
                  <a:pt x="15046" y="115655"/>
                  <a:pt x="19757" y="113072"/>
                </a:cubicBezTo>
                <a:cubicBezTo>
                  <a:pt x="32767" y="105929"/>
                  <a:pt x="32432" y="98482"/>
                  <a:pt x="32007" y="88178"/>
                </a:cubicBezTo>
                <a:cubicBezTo>
                  <a:pt x="31885" y="85138"/>
                  <a:pt x="31733" y="82007"/>
                  <a:pt x="31915" y="78512"/>
                </a:cubicBezTo>
                <a:cubicBezTo>
                  <a:pt x="32280" y="71217"/>
                  <a:pt x="34773" y="66475"/>
                  <a:pt x="37204" y="61916"/>
                </a:cubicBezTo>
                <a:cubicBezTo>
                  <a:pt x="40609" y="55442"/>
                  <a:pt x="43831" y="49362"/>
                  <a:pt x="39879" y="37143"/>
                </a:cubicBezTo>
                <a:cubicBezTo>
                  <a:pt x="39150" y="34894"/>
                  <a:pt x="38359" y="32614"/>
                  <a:pt x="37599" y="30426"/>
                </a:cubicBezTo>
                <a:cubicBezTo>
                  <a:pt x="34013" y="20213"/>
                  <a:pt x="30578" y="10426"/>
                  <a:pt x="331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10800000" flipH="1">
            <a:off x="-124825" y="-17250"/>
            <a:ext cx="3796425" cy="947425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>
            <a:off x="88985" y="7624"/>
            <a:ext cx="8946243" cy="5023642"/>
            <a:chOff x="88985" y="7624"/>
            <a:chExt cx="8946243" cy="5023642"/>
          </a:xfrm>
        </p:grpSpPr>
        <p:sp>
          <p:nvSpPr>
            <p:cNvPr id="20" name="Google Shape;20;p2"/>
            <p:cNvSpPr/>
            <p:nvPr/>
          </p:nvSpPr>
          <p:spPr>
            <a:xfrm rot="8100000">
              <a:off x="164385" y="1506242"/>
              <a:ext cx="361574" cy="363032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9089102">
              <a:off x="278322" y="3548834"/>
              <a:ext cx="256860" cy="257909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5097623">
              <a:off x="3545400" y="4704855"/>
              <a:ext cx="312599" cy="313859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-3180509">
              <a:off x="7753305" y="4408819"/>
              <a:ext cx="361570" cy="363027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813172">
              <a:off x="3034167" y="33861"/>
              <a:ext cx="254264" cy="255275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7632791">
              <a:off x="6863092" y="230447"/>
              <a:ext cx="352366" cy="353801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813172">
              <a:off x="8754592" y="3844761"/>
              <a:ext cx="254264" cy="255275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"/>
          <p:cNvSpPr txBox="1">
            <a:spLocks noGrp="1"/>
          </p:cNvSpPr>
          <p:nvPr>
            <p:ph type="subTitle" idx="1"/>
          </p:nvPr>
        </p:nvSpPr>
        <p:spPr>
          <a:xfrm>
            <a:off x="3406656" y="3534974"/>
            <a:ext cx="23307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19"/>
          <p:cNvSpPr txBox="1">
            <a:spLocks noGrp="1"/>
          </p:cNvSpPr>
          <p:nvPr>
            <p:ph type="subTitle" idx="2"/>
          </p:nvPr>
        </p:nvSpPr>
        <p:spPr>
          <a:xfrm>
            <a:off x="5946725" y="3534974"/>
            <a:ext cx="23307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9"/>
          <p:cNvSpPr txBox="1">
            <a:spLocks noGrp="1"/>
          </p:cNvSpPr>
          <p:nvPr>
            <p:ph type="subTitle" idx="3"/>
          </p:nvPr>
        </p:nvSpPr>
        <p:spPr>
          <a:xfrm>
            <a:off x="5946725" y="3085897"/>
            <a:ext cx="2330700" cy="4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82" name="Google Shape;282;p19"/>
          <p:cNvSpPr txBox="1">
            <a:spLocks noGrp="1"/>
          </p:cNvSpPr>
          <p:nvPr>
            <p:ph type="subTitle" idx="4"/>
          </p:nvPr>
        </p:nvSpPr>
        <p:spPr>
          <a:xfrm>
            <a:off x="866575" y="3534974"/>
            <a:ext cx="23307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9"/>
          <p:cNvSpPr txBox="1">
            <a:spLocks noGrp="1"/>
          </p:cNvSpPr>
          <p:nvPr>
            <p:ph type="subTitle" idx="5"/>
          </p:nvPr>
        </p:nvSpPr>
        <p:spPr>
          <a:xfrm>
            <a:off x="866575" y="3085897"/>
            <a:ext cx="2330700" cy="4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84" name="Google Shape;284;p19"/>
          <p:cNvSpPr txBox="1">
            <a:spLocks noGrp="1"/>
          </p:cNvSpPr>
          <p:nvPr>
            <p:ph type="subTitle" idx="6"/>
          </p:nvPr>
        </p:nvSpPr>
        <p:spPr>
          <a:xfrm>
            <a:off x="3406656" y="3085897"/>
            <a:ext cx="2330700" cy="4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85" name="Google Shape;285;p19"/>
          <p:cNvSpPr txBox="1">
            <a:spLocks noGrp="1"/>
          </p:cNvSpPr>
          <p:nvPr>
            <p:ph type="title"/>
          </p:nvPr>
        </p:nvSpPr>
        <p:spPr>
          <a:xfrm>
            <a:off x="796663" y="3832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6" name="Google Shape;286;p19"/>
          <p:cNvSpPr/>
          <p:nvPr/>
        </p:nvSpPr>
        <p:spPr>
          <a:xfrm>
            <a:off x="-365375" y="4120100"/>
            <a:ext cx="2437844" cy="1315528"/>
          </a:xfrm>
          <a:custGeom>
            <a:avLst/>
            <a:gdLst/>
            <a:ahLst/>
            <a:cxnLst/>
            <a:rect l="l" t="t" r="r" b="b"/>
            <a:pathLst>
              <a:path w="138337" h="126220" extrusionOk="0">
                <a:moveTo>
                  <a:pt x="12475" y="371"/>
                </a:moveTo>
                <a:cubicBezTo>
                  <a:pt x="3423" y="-4015"/>
                  <a:pt x="-454" y="31588"/>
                  <a:pt x="42" y="50102"/>
                </a:cubicBezTo>
                <a:cubicBezTo>
                  <a:pt x="538" y="68616"/>
                  <a:pt x="7667" y="99197"/>
                  <a:pt x="15449" y="111456"/>
                </a:cubicBezTo>
                <a:cubicBezTo>
                  <a:pt x="23231" y="123715"/>
                  <a:pt x="35369" y="121610"/>
                  <a:pt x="46732" y="123658"/>
                </a:cubicBezTo>
                <a:cubicBezTo>
                  <a:pt x="58095" y="125706"/>
                  <a:pt x="69057" y="123797"/>
                  <a:pt x="83628" y="123744"/>
                </a:cubicBezTo>
                <a:cubicBezTo>
                  <a:pt x="98200" y="123692"/>
                  <a:pt x="127037" y="129601"/>
                  <a:pt x="134161" y="123343"/>
                </a:cubicBezTo>
                <a:cubicBezTo>
                  <a:pt x="141285" y="117085"/>
                  <a:pt x="139676" y="94017"/>
                  <a:pt x="126374" y="86196"/>
                </a:cubicBezTo>
                <a:cubicBezTo>
                  <a:pt x="113073" y="78375"/>
                  <a:pt x="73335" y="90723"/>
                  <a:pt x="54352" y="76419"/>
                </a:cubicBezTo>
                <a:cubicBezTo>
                  <a:pt x="35369" y="62115"/>
                  <a:pt x="21527" y="4757"/>
                  <a:pt x="12475" y="37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87" name="Google Shape;287;p19"/>
          <p:cNvSpPr/>
          <p:nvPr/>
        </p:nvSpPr>
        <p:spPr>
          <a:xfrm rot="-5400000">
            <a:off x="-944158" y="858770"/>
            <a:ext cx="2481471" cy="670989"/>
          </a:xfrm>
          <a:custGeom>
            <a:avLst/>
            <a:gdLst/>
            <a:ahLst/>
            <a:cxnLst/>
            <a:rect l="l" t="t" r="r" b="b"/>
            <a:pathLst>
              <a:path w="87115" h="26365" extrusionOk="0">
                <a:moveTo>
                  <a:pt x="0" y="0"/>
                </a:moveTo>
                <a:cubicBezTo>
                  <a:pt x="1399" y="4499"/>
                  <a:pt x="3709" y="8845"/>
                  <a:pt x="5259" y="11398"/>
                </a:cubicBezTo>
                <a:cubicBezTo>
                  <a:pt x="11599" y="21878"/>
                  <a:pt x="16466" y="23654"/>
                  <a:pt x="27413" y="23654"/>
                </a:cubicBezTo>
                <a:cubicBezTo>
                  <a:pt x="27802" y="23654"/>
                  <a:pt x="28198" y="23652"/>
                  <a:pt x="28603" y="23648"/>
                </a:cubicBezTo>
                <a:cubicBezTo>
                  <a:pt x="28742" y="23646"/>
                  <a:pt x="28881" y="23645"/>
                  <a:pt x="29021" y="23645"/>
                </a:cubicBezTo>
                <a:cubicBezTo>
                  <a:pt x="36196" y="23645"/>
                  <a:pt x="43847" y="25905"/>
                  <a:pt x="50913" y="26292"/>
                </a:cubicBezTo>
                <a:cubicBezTo>
                  <a:pt x="51616" y="26342"/>
                  <a:pt x="52310" y="26365"/>
                  <a:pt x="52994" y="26365"/>
                </a:cubicBezTo>
                <a:cubicBezTo>
                  <a:pt x="53553" y="26365"/>
                  <a:pt x="54105" y="26350"/>
                  <a:pt x="54652" y="26323"/>
                </a:cubicBezTo>
                <a:cubicBezTo>
                  <a:pt x="54774" y="26292"/>
                  <a:pt x="54865" y="26292"/>
                  <a:pt x="54956" y="26292"/>
                </a:cubicBezTo>
                <a:cubicBezTo>
                  <a:pt x="63497" y="25654"/>
                  <a:pt x="69515" y="18724"/>
                  <a:pt x="76294" y="13374"/>
                </a:cubicBezTo>
                <a:cubicBezTo>
                  <a:pt x="82403" y="8602"/>
                  <a:pt x="85534" y="4924"/>
                  <a:pt x="871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9"/>
          <p:cNvSpPr/>
          <p:nvPr/>
        </p:nvSpPr>
        <p:spPr>
          <a:xfrm rot="6197148" flipH="1">
            <a:off x="-1867685" y="563333"/>
            <a:ext cx="3796285" cy="947390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9"/>
          <p:cNvSpPr/>
          <p:nvPr/>
        </p:nvSpPr>
        <p:spPr>
          <a:xfrm rot="-5545634" flipH="1">
            <a:off x="7882220" y="-79469"/>
            <a:ext cx="1784729" cy="1503894"/>
          </a:xfrm>
          <a:custGeom>
            <a:avLst/>
            <a:gdLst/>
            <a:ahLst/>
            <a:cxnLst/>
            <a:rect l="l" t="t" r="r" b="b"/>
            <a:pathLst>
              <a:path w="42463" h="34872" extrusionOk="0">
                <a:moveTo>
                  <a:pt x="5660" y="0"/>
                </a:moveTo>
                <a:cubicBezTo>
                  <a:pt x="4726" y="0"/>
                  <a:pt x="3803" y="385"/>
                  <a:pt x="2888" y="1255"/>
                </a:cubicBezTo>
                <a:cubicBezTo>
                  <a:pt x="365" y="4720"/>
                  <a:pt x="0" y="15359"/>
                  <a:pt x="1246" y="20860"/>
                </a:cubicBezTo>
                <a:cubicBezTo>
                  <a:pt x="2128" y="24751"/>
                  <a:pt x="6566" y="29158"/>
                  <a:pt x="9757" y="31225"/>
                </a:cubicBezTo>
                <a:cubicBezTo>
                  <a:pt x="13135" y="33383"/>
                  <a:pt x="17561" y="34871"/>
                  <a:pt x="21984" y="34871"/>
                </a:cubicBezTo>
                <a:cubicBezTo>
                  <a:pt x="25164" y="34871"/>
                  <a:pt x="28341" y="34102"/>
                  <a:pt x="31125" y="32259"/>
                </a:cubicBezTo>
                <a:cubicBezTo>
                  <a:pt x="34134" y="30253"/>
                  <a:pt x="42463" y="23566"/>
                  <a:pt x="31216" y="23201"/>
                </a:cubicBezTo>
                <a:cubicBezTo>
                  <a:pt x="20751" y="22851"/>
                  <a:pt x="12858" y="0"/>
                  <a:pt x="56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9"/>
          <p:cNvSpPr/>
          <p:nvPr/>
        </p:nvSpPr>
        <p:spPr>
          <a:xfrm rot="7552947">
            <a:off x="8418660" y="2118648"/>
            <a:ext cx="408413" cy="410078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9"/>
          <p:cNvSpPr/>
          <p:nvPr/>
        </p:nvSpPr>
        <p:spPr>
          <a:xfrm rot="-8339382" flipH="1">
            <a:off x="216132" y="3870502"/>
            <a:ext cx="331845" cy="333192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9"/>
          <p:cNvSpPr/>
          <p:nvPr/>
        </p:nvSpPr>
        <p:spPr>
          <a:xfrm rot="8691788" flipH="1">
            <a:off x="761733" y="78312"/>
            <a:ext cx="398952" cy="400528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"/>
          <p:cNvSpPr/>
          <p:nvPr/>
        </p:nvSpPr>
        <p:spPr>
          <a:xfrm rot="-8401028">
            <a:off x="7488661" y="71857"/>
            <a:ext cx="352363" cy="353807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9"/>
          <p:cNvSpPr/>
          <p:nvPr/>
        </p:nvSpPr>
        <p:spPr>
          <a:xfrm rot="-1578700" flipH="1">
            <a:off x="8208934" y="4274139"/>
            <a:ext cx="292828" cy="293983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9"/>
          <p:cNvSpPr/>
          <p:nvPr/>
        </p:nvSpPr>
        <p:spPr>
          <a:xfrm rot="444002" flipH="1">
            <a:off x="6440387" y="4564412"/>
            <a:ext cx="3796536" cy="947453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9"/>
          <p:cNvSpPr/>
          <p:nvPr/>
        </p:nvSpPr>
        <p:spPr>
          <a:xfrm>
            <a:off x="7613974" y="4721400"/>
            <a:ext cx="1718276" cy="497539"/>
          </a:xfrm>
          <a:custGeom>
            <a:avLst/>
            <a:gdLst/>
            <a:ahLst/>
            <a:cxnLst/>
            <a:rect l="l" t="t" r="r" b="b"/>
            <a:pathLst>
              <a:path w="33953" h="19726" extrusionOk="0">
                <a:moveTo>
                  <a:pt x="20051" y="0"/>
                </a:moveTo>
                <a:cubicBezTo>
                  <a:pt x="17303" y="0"/>
                  <a:pt x="14567" y="691"/>
                  <a:pt x="12310" y="2144"/>
                </a:cubicBezTo>
                <a:lnTo>
                  <a:pt x="12280" y="2144"/>
                </a:lnTo>
                <a:cubicBezTo>
                  <a:pt x="10973" y="2813"/>
                  <a:pt x="9757" y="3694"/>
                  <a:pt x="8450" y="4332"/>
                </a:cubicBezTo>
                <a:cubicBezTo>
                  <a:pt x="6778" y="5123"/>
                  <a:pt x="4955" y="5609"/>
                  <a:pt x="3344" y="6460"/>
                </a:cubicBezTo>
                <a:cubicBezTo>
                  <a:pt x="1125" y="7615"/>
                  <a:pt x="0" y="9956"/>
                  <a:pt x="91" y="12387"/>
                </a:cubicBezTo>
                <a:cubicBezTo>
                  <a:pt x="182" y="14788"/>
                  <a:pt x="1398" y="17251"/>
                  <a:pt x="3465" y="18497"/>
                </a:cubicBezTo>
                <a:cubicBezTo>
                  <a:pt x="4992" y="19419"/>
                  <a:pt x="6693" y="19726"/>
                  <a:pt x="8422" y="19726"/>
                </a:cubicBezTo>
                <a:cubicBezTo>
                  <a:pt x="9996" y="19726"/>
                  <a:pt x="11593" y="19471"/>
                  <a:pt x="13101" y="19196"/>
                </a:cubicBezTo>
                <a:cubicBezTo>
                  <a:pt x="15178" y="18807"/>
                  <a:pt x="17244" y="18704"/>
                  <a:pt x="19320" y="18704"/>
                </a:cubicBezTo>
                <a:cubicBezTo>
                  <a:pt x="20494" y="18704"/>
                  <a:pt x="21672" y="18737"/>
                  <a:pt x="22858" y="18770"/>
                </a:cubicBezTo>
                <a:cubicBezTo>
                  <a:pt x="22962" y="18772"/>
                  <a:pt x="23066" y="18773"/>
                  <a:pt x="23170" y="18773"/>
                </a:cubicBezTo>
                <a:cubicBezTo>
                  <a:pt x="26243" y="18773"/>
                  <a:pt x="29089" y="17889"/>
                  <a:pt x="30882" y="15214"/>
                </a:cubicBezTo>
                <a:cubicBezTo>
                  <a:pt x="33952" y="10655"/>
                  <a:pt x="32402" y="4454"/>
                  <a:pt x="27630" y="1870"/>
                </a:cubicBezTo>
                <a:cubicBezTo>
                  <a:pt x="25374" y="645"/>
                  <a:pt x="22707" y="0"/>
                  <a:pt x="200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4"/>
          <p:cNvSpPr txBox="1">
            <a:spLocks noGrp="1"/>
          </p:cNvSpPr>
          <p:nvPr>
            <p:ph type="subTitle" idx="1"/>
          </p:nvPr>
        </p:nvSpPr>
        <p:spPr>
          <a:xfrm>
            <a:off x="5715485" y="4018951"/>
            <a:ext cx="21900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24"/>
          <p:cNvSpPr txBox="1">
            <a:spLocks noGrp="1"/>
          </p:cNvSpPr>
          <p:nvPr>
            <p:ph type="subTitle" idx="2"/>
          </p:nvPr>
        </p:nvSpPr>
        <p:spPr>
          <a:xfrm>
            <a:off x="2157260" y="4018951"/>
            <a:ext cx="21900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5715485" y="1673933"/>
            <a:ext cx="21900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7" name="Google Shape;387;p24"/>
          <p:cNvSpPr txBox="1">
            <a:spLocks noGrp="1"/>
          </p:cNvSpPr>
          <p:nvPr>
            <p:ph type="subTitle" idx="4"/>
          </p:nvPr>
        </p:nvSpPr>
        <p:spPr>
          <a:xfrm>
            <a:off x="5715485" y="1208673"/>
            <a:ext cx="21900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388" name="Google Shape;388;p24"/>
          <p:cNvSpPr txBox="1">
            <a:spLocks noGrp="1"/>
          </p:cNvSpPr>
          <p:nvPr>
            <p:ph type="subTitle" idx="5"/>
          </p:nvPr>
        </p:nvSpPr>
        <p:spPr>
          <a:xfrm>
            <a:off x="2157260" y="1673933"/>
            <a:ext cx="21900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9" name="Google Shape;389;p24"/>
          <p:cNvSpPr txBox="1">
            <a:spLocks noGrp="1"/>
          </p:cNvSpPr>
          <p:nvPr>
            <p:ph type="subTitle" idx="6"/>
          </p:nvPr>
        </p:nvSpPr>
        <p:spPr>
          <a:xfrm>
            <a:off x="2157260" y="1208673"/>
            <a:ext cx="21900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390" name="Google Shape;390;p24"/>
          <p:cNvSpPr txBox="1">
            <a:spLocks noGrp="1"/>
          </p:cNvSpPr>
          <p:nvPr>
            <p:ph type="subTitle" idx="7"/>
          </p:nvPr>
        </p:nvSpPr>
        <p:spPr>
          <a:xfrm>
            <a:off x="5715485" y="2846442"/>
            <a:ext cx="21900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24"/>
          <p:cNvSpPr txBox="1">
            <a:spLocks noGrp="1"/>
          </p:cNvSpPr>
          <p:nvPr>
            <p:ph type="subTitle" idx="8"/>
          </p:nvPr>
        </p:nvSpPr>
        <p:spPr>
          <a:xfrm>
            <a:off x="5715485" y="2379948"/>
            <a:ext cx="21900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392" name="Google Shape;392;p24"/>
          <p:cNvSpPr txBox="1">
            <a:spLocks noGrp="1"/>
          </p:cNvSpPr>
          <p:nvPr>
            <p:ph type="subTitle" idx="9"/>
          </p:nvPr>
        </p:nvSpPr>
        <p:spPr>
          <a:xfrm>
            <a:off x="2157260" y="2846442"/>
            <a:ext cx="21900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24"/>
          <p:cNvSpPr txBox="1">
            <a:spLocks noGrp="1"/>
          </p:cNvSpPr>
          <p:nvPr>
            <p:ph type="subTitle" idx="13"/>
          </p:nvPr>
        </p:nvSpPr>
        <p:spPr>
          <a:xfrm>
            <a:off x="2157260" y="2379948"/>
            <a:ext cx="21900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394" name="Google Shape;394;p24"/>
          <p:cNvSpPr txBox="1">
            <a:spLocks noGrp="1"/>
          </p:cNvSpPr>
          <p:nvPr>
            <p:ph type="subTitle" idx="14"/>
          </p:nvPr>
        </p:nvSpPr>
        <p:spPr>
          <a:xfrm>
            <a:off x="5715485" y="3551224"/>
            <a:ext cx="21900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395" name="Google Shape;395;p24"/>
          <p:cNvSpPr txBox="1">
            <a:spLocks noGrp="1"/>
          </p:cNvSpPr>
          <p:nvPr>
            <p:ph type="subTitle" idx="15"/>
          </p:nvPr>
        </p:nvSpPr>
        <p:spPr>
          <a:xfrm>
            <a:off x="2157260" y="3551224"/>
            <a:ext cx="21900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396" name="Google Shape;396;p24"/>
          <p:cNvSpPr txBox="1">
            <a:spLocks noGrp="1"/>
          </p:cNvSpPr>
          <p:nvPr>
            <p:ph type="title"/>
          </p:nvPr>
        </p:nvSpPr>
        <p:spPr>
          <a:xfrm>
            <a:off x="796663" y="3832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-365375" y="4120100"/>
            <a:ext cx="2437844" cy="1315528"/>
          </a:xfrm>
          <a:custGeom>
            <a:avLst/>
            <a:gdLst/>
            <a:ahLst/>
            <a:cxnLst/>
            <a:rect l="l" t="t" r="r" b="b"/>
            <a:pathLst>
              <a:path w="138337" h="126220" extrusionOk="0">
                <a:moveTo>
                  <a:pt x="12475" y="371"/>
                </a:moveTo>
                <a:cubicBezTo>
                  <a:pt x="3423" y="-4015"/>
                  <a:pt x="-454" y="31588"/>
                  <a:pt x="42" y="50102"/>
                </a:cubicBezTo>
                <a:cubicBezTo>
                  <a:pt x="538" y="68616"/>
                  <a:pt x="7667" y="99197"/>
                  <a:pt x="15449" y="111456"/>
                </a:cubicBezTo>
                <a:cubicBezTo>
                  <a:pt x="23231" y="123715"/>
                  <a:pt x="35369" y="121610"/>
                  <a:pt x="46732" y="123658"/>
                </a:cubicBezTo>
                <a:cubicBezTo>
                  <a:pt x="58095" y="125706"/>
                  <a:pt x="69057" y="123797"/>
                  <a:pt x="83628" y="123744"/>
                </a:cubicBezTo>
                <a:cubicBezTo>
                  <a:pt x="98200" y="123692"/>
                  <a:pt x="127037" y="129601"/>
                  <a:pt x="134161" y="123343"/>
                </a:cubicBezTo>
                <a:cubicBezTo>
                  <a:pt x="141285" y="117085"/>
                  <a:pt x="139676" y="94017"/>
                  <a:pt x="126374" y="86196"/>
                </a:cubicBezTo>
                <a:cubicBezTo>
                  <a:pt x="113073" y="78375"/>
                  <a:pt x="73335" y="90723"/>
                  <a:pt x="54352" y="76419"/>
                </a:cubicBezTo>
                <a:cubicBezTo>
                  <a:pt x="35369" y="62115"/>
                  <a:pt x="21527" y="4757"/>
                  <a:pt x="12475" y="37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398" name="Google Shape;398;p24"/>
          <p:cNvSpPr/>
          <p:nvPr/>
        </p:nvSpPr>
        <p:spPr>
          <a:xfrm rot="-5400000">
            <a:off x="-886684" y="801357"/>
            <a:ext cx="2149127" cy="453610"/>
          </a:xfrm>
          <a:custGeom>
            <a:avLst/>
            <a:gdLst/>
            <a:ahLst/>
            <a:cxnLst/>
            <a:rect l="l" t="t" r="r" b="b"/>
            <a:pathLst>
              <a:path w="87115" h="26365" extrusionOk="0">
                <a:moveTo>
                  <a:pt x="0" y="0"/>
                </a:moveTo>
                <a:cubicBezTo>
                  <a:pt x="1399" y="4499"/>
                  <a:pt x="3709" y="8845"/>
                  <a:pt x="5259" y="11398"/>
                </a:cubicBezTo>
                <a:cubicBezTo>
                  <a:pt x="11599" y="21878"/>
                  <a:pt x="16466" y="23654"/>
                  <a:pt x="27413" y="23654"/>
                </a:cubicBezTo>
                <a:cubicBezTo>
                  <a:pt x="27802" y="23654"/>
                  <a:pt x="28198" y="23652"/>
                  <a:pt x="28603" y="23648"/>
                </a:cubicBezTo>
                <a:cubicBezTo>
                  <a:pt x="28742" y="23646"/>
                  <a:pt x="28881" y="23645"/>
                  <a:pt x="29021" y="23645"/>
                </a:cubicBezTo>
                <a:cubicBezTo>
                  <a:pt x="36196" y="23645"/>
                  <a:pt x="43847" y="25905"/>
                  <a:pt x="50913" y="26292"/>
                </a:cubicBezTo>
                <a:cubicBezTo>
                  <a:pt x="51616" y="26342"/>
                  <a:pt x="52310" y="26365"/>
                  <a:pt x="52994" y="26365"/>
                </a:cubicBezTo>
                <a:cubicBezTo>
                  <a:pt x="53553" y="26365"/>
                  <a:pt x="54105" y="26350"/>
                  <a:pt x="54652" y="26323"/>
                </a:cubicBezTo>
                <a:cubicBezTo>
                  <a:pt x="54774" y="26292"/>
                  <a:pt x="54865" y="26292"/>
                  <a:pt x="54956" y="26292"/>
                </a:cubicBezTo>
                <a:cubicBezTo>
                  <a:pt x="63497" y="25654"/>
                  <a:pt x="69515" y="18724"/>
                  <a:pt x="76294" y="13374"/>
                </a:cubicBezTo>
                <a:cubicBezTo>
                  <a:pt x="82403" y="8602"/>
                  <a:pt x="85534" y="4924"/>
                  <a:pt x="871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4"/>
          <p:cNvSpPr/>
          <p:nvPr/>
        </p:nvSpPr>
        <p:spPr>
          <a:xfrm rot="6197148" flipH="1">
            <a:off x="-1867685" y="563333"/>
            <a:ext cx="3796285" cy="947390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4"/>
          <p:cNvSpPr/>
          <p:nvPr/>
        </p:nvSpPr>
        <p:spPr>
          <a:xfrm rot="-5545634" flipH="1">
            <a:off x="7882220" y="-79469"/>
            <a:ext cx="1784729" cy="1503894"/>
          </a:xfrm>
          <a:custGeom>
            <a:avLst/>
            <a:gdLst/>
            <a:ahLst/>
            <a:cxnLst/>
            <a:rect l="l" t="t" r="r" b="b"/>
            <a:pathLst>
              <a:path w="42463" h="34872" extrusionOk="0">
                <a:moveTo>
                  <a:pt x="5660" y="0"/>
                </a:moveTo>
                <a:cubicBezTo>
                  <a:pt x="4726" y="0"/>
                  <a:pt x="3803" y="385"/>
                  <a:pt x="2888" y="1255"/>
                </a:cubicBezTo>
                <a:cubicBezTo>
                  <a:pt x="365" y="4720"/>
                  <a:pt x="0" y="15359"/>
                  <a:pt x="1246" y="20860"/>
                </a:cubicBezTo>
                <a:cubicBezTo>
                  <a:pt x="2128" y="24751"/>
                  <a:pt x="6566" y="29158"/>
                  <a:pt x="9757" y="31225"/>
                </a:cubicBezTo>
                <a:cubicBezTo>
                  <a:pt x="13135" y="33383"/>
                  <a:pt x="17561" y="34871"/>
                  <a:pt x="21984" y="34871"/>
                </a:cubicBezTo>
                <a:cubicBezTo>
                  <a:pt x="25164" y="34871"/>
                  <a:pt x="28341" y="34102"/>
                  <a:pt x="31125" y="32259"/>
                </a:cubicBezTo>
                <a:cubicBezTo>
                  <a:pt x="34134" y="30253"/>
                  <a:pt x="42463" y="23566"/>
                  <a:pt x="31216" y="23201"/>
                </a:cubicBezTo>
                <a:cubicBezTo>
                  <a:pt x="20751" y="22851"/>
                  <a:pt x="12858" y="0"/>
                  <a:pt x="56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4"/>
          <p:cNvSpPr/>
          <p:nvPr/>
        </p:nvSpPr>
        <p:spPr>
          <a:xfrm rot="7552947">
            <a:off x="8418660" y="2118648"/>
            <a:ext cx="408413" cy="410078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4"/>
          <p:cNvSpPr/>
          <p:nvPr/>
        </p:nvSpPr>
        <p:spPr>
          <a:xfrm rot="-8339382" flipH="1">
            <a:off x="216132" y="3870502"/>
            <a:ext cx="331845" cy="333192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4"/>
          <p:cNvSpPr/>
          <p:nvPr/>
        </p:nvSpPr>
        <p:spPr>
          <a:xfrm rot="8691788" flipH="1">
            <a:off x="493583" y="153887"/>
            <a:ext cx="398952" cy="400528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4"/>
          <p:cNvSpPr/>
          <p:nvPr/>
        </p:nvSpPr>
        <p:spPr>
          <a:xfrm rot="-8401028">
            <a:off x="7488661" y="71857"/>
            <a:ext cx="352363" cy="353807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4"/>
          <p:cNvSpPr/>
          <p:nvPr/>
        </p:nvSpPr>
        <p:spPr>
          <a:xfrm rot="-1578700" flipH="1">
            <a:off x="8208934" y="4274139"/>
            <a:ext cx="292828" cy="293983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4"/>
          <p:cNvSpPr/>
          <p:nvPr/>
        </p:nvSpPr>
        <p:spPr>
          <a:xfrm rot="444002" flipH="1">
            <a:off x="6440387" y="4564412"/>
            <a:ext cx="3796536" cy="947453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7613974" y="4721400"/>
            <a:ext cx="1718276" cy="497539"/>
          </a:xfrm>
          <a:custGeom>
            <a:avLst/>
            <a:gdLst/>
            <a:ahLst/>
            <a:cxnLst/>
            <a:rect l="l" t="t" r="r" b="b"/>
            <a:pathLst>
              <a:path w="33953" h="19726" extrusionOk="0">
                <a:moveTo>
                  <a:pt x="20051" y="0"/>
                </a:moveTo>
                <a:cubicBezTo>
                  <a:pt x="17303" y="0"/>
                  <a:pt x="14567" y="691"/>
                  <a:pt x="12310" y="2144"/>
                </a:cubicBezTo>
                <a:lnTo>
                  <a:pt x="12280" y="2144"/>
                </a:lnTo>
                <a:cubicBezTo>
                  <a:pt x="10973" y="2813"/>
                  <a:pt x="9757" y="3694"/>
                  <a:pt x="8450" y="4332"/>
                </a:cubicBezTo>
                <a:cubicBezTo>
                  <a:pt x="6778" y="5123"/>
                  <a:pt x="4955" y="5609"/>
                  <a:pt x="3344" y="6460"/>
                </a:cubicBezTo>
                <a:cubicBezTo>
                  <a:pt x="1125" y="7615"/>
                  <a:pt x="0" y="9956"/>
                  <a:pt x="91" y="12387"/>
                </a:cubicBezTo>
                <a:cubicBezTo>
                  <a:pt x="182" y="14788"/>
                  <a:pt x="1398" y="17251"/>
                  <a:pt x="3465" y="18497"/>
                </a:cubicBezTo>
                <a:cubicBezTo>
                  <a:pt x="4992" y="19419"/>
                  <a:pt x="6693" y="19726"/>
                  <a:pt x="8422" y="19726"/>
                </a:cubicBezTo>
                <a:cubicBezTo>
                  <a:pt x="9996" y="19726"/>
                  <a:pt x="11593" y="19471"/>
                  <a:pt x="13101" y="19196"/>
                </a:cubicBezTo>
                <a:cubicBezTo>
                  <a:pt x="15178" y="18807"/>
                  <a:pt x="17244" y="18704"/>
                  <a:pt x="19320" y="18704"/>
                </a:cubicBezTo>
                <a:cubicBezTo>
                  <a:pt x="20494" y="18704"/>
                  <a:pt x="21672" y="18737"/>
                  <a:pt x="22858" y="18770"/>
                </a:cubicBezTo>
                <a:cubicBezTo>
                  <a:pt x="22962" y="18772"/>
                  <a:pt x="23066" y="18773"/>
                  <a:pt x="23170" y="18773"/>
                </a:cubicBezTo>
                <a:cubicBezTo>
                  <a:pt x="26243" y="18773"/>
                  <a:pt x="29089" y="17889"/>
                  <a:pt x="30882" y="15214"/>
                </a:cubicBezTo>
                <a:cubicBezTo>
                  <a:pt x="33952" y="10655"/>
                  <a:pt x="32402" y="4454"/>
                  <a:pt x="27630" y="1870"/>
                </a:cubicBezTo>
                <a:cubicBezTo>
                  <a:pt x="25374" y="645"/>
                  <a:pt x="22707" y="0"/>
                  <a:pt x="200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6"/>
          <p:cNvSpPr txBox="1">
            <a:spLocks noGrp="1"/>
          </p:cNvSpPr>
          <p:nvPr>
            <p:ph type="title" hasCustomPrompt="1"/>
          </p:nvPr>
        </p:nvSpPr>
        <p:spPr>
          <a:xfrm>
            <a:off x="5637425" y="2379175"/>
            <a:ext cx="2521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28" name="Google Shape;428;p26"/>
          <p:cNvSpPr txBox="1">
            <a:spLocks noGrp="1"/>
          </p:cNvSpPr>
          <p:nvPr>
            <p:ph type="subTitle" idx="1"/>
          </p:nvPr>
        </p:nvSpPr>
        <p:spPr>
          <a:xfrm>
            <a:off x="5753125" y="2924575"/>
            <a:ext cx="23010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26"/>
          <p:cNvSpPr txBox="1">
            <a:spLocks noGrp="1"/>
          </p:cNvSpPr>
          <p:nvPr>
            <p:ph type="title" idx="2" hasCustomPrompt="1"/>
          </p:nvPr>
        </p:nvSpPr>
        <p:spPr>
          <a:xfrm>
            <a:off x="985125" y="2379178"/>
            <a:ext cx="2521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30" name="Google Shape;430;p26"/>
          <p:cNvSpPr txBox="1">
            <a:spLocks noGrp="1"/>
          </p:cNvSpPr>
          <p:nvPr>
            <p:ph type="subTitle" idx="3"/>
          </p:nvPr>
        </p:nvSpPr>
        <p:spPr>
          <a:xfrm>
            <a:off x="1089875" y="2924575"/>
            <a:ext cx="23229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6"/>
          <p:cNvSpPr txBox="1">
            <a:spLocks noGrp="1"/>
          </p:cNvSpPr>
          <p:nvPr>
            <p:ph type="title" idx="4" hasCustomPrompt="1"/>
          </p:nvPr>
        </p:nvSpPr>
        <p:spPr>
          <a:xfrm>
            <a:off x="3311275" y="3288525"/>
            <a:ext cx="2521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32" name="Google Shape;432;p26"/>
          <p:cNvSpPr txBox="1">
            <a:spLocks noGrp="1"/>
          </p:cNvSpPr>
          <p:nvPr>
            <p:ph type="subTitle" idx="5"/>
          </p:nvPr>
        </p:nvSpPr>
        <p:spPr>
          <a:xfrm>
            <a:off x="3426975" y="3830447"/>
            <a:ext cx="23010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26"/>
          <p:cNvSpPr txBox="1">
            <a:spLocks noGrp="1"/>
          </p:cNvSpPr>
          <p:nvPr>
            <p:ph type="title" idx="6"/>
          </p:nvPr>
        </p:nvSpPr>
        <p:spPr>
          <a:xfrm>
            <a:off x="796663" y="3832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4" name="Google Shape;434;p26"/>
          <p:cNvSpPr/>
          <p:nvPr/>
        </p:nvSpPr>
        <p:spPr>
          <a:xfrm flipH="1">
            <a:off x="7114289" y="4120100"/>
            <a:ext cx="2437844" cy="1315528"/>
          </a:xfrm>
          <a:custGeom>
            <a:avLst/>
            <a:gdLst/>
            <a:ahLst/>
            <a:cxnLst/>
            <a:rect l="l" t="t" r="r" b="b"/>
            <a:pathLst>
              <a:path w="138337" h="126220" extrusionOk="0">
                <a:moveTo>
                  <a:pt x="12475" y="371"/>
                </a:moveTo>
                <a:cubicBezTo>
                  <a:pt x="3423" y="-4015"/>
                  <a:pt x="-454" y="31588"/>
                  <a:pt x="42" y="50102"/>
                </a:cubicBezTo>
                <a:cubicBezTo>
                  <a:pt x="538" y="68616"/>
                  <a:pt x="7667" y="99197"/>
                  <a:pt x="15449" y="111456"/>
                </a:cubicBezTo>
                <a:cubicBezTo>
                  <a:pt x="23231" y="123715"/>
                  <a:pt x="35369" y="121610"/>
                  <a:pt x="46732" y="123658"/>
                </a:cubicBezTo>
                <a:cubicBezTo>
                  <a:pt x="58095" y="125706"/>
                  <a:pt x="69057" y="123797"/>
                  <a:pt x="83628" y="123744"/>
                </a:cubicBezTo>
                <a:cubicBezTo>
                  <a:pt x="98200" y="123692"/>
                  <a:pt x="127037" y="129601"/>
                  <a:pt x="134161" y="123343"/>
                </a:cubicBezTo>
                <a:cubicBezTo>
                  <a:pt x="141285" y="117085"/>
                  <a:pt x="139676" y="94017"/>
                  <a:pt x="126374" y="86196"/>
                </a:cubicBezTo>
                <a:cubicBezTo>
                  <a:pt x="113073" y="78375"/>
                  <a:pt x="73335" y="90723"/>
                  <a:pt x="54352" y="76419"/>
                </a:cubicBezTo>
                <a:cubicBezTo>
                  <a:pt x="35369" y="62115"/>
                  <a:pt x="21527" y="4757"/>
                  <a:pt x="12475" y="37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435" name="Google Shape;435;p26"/>
          <p:cNvSpPr/>
          <p:nvPr/>
        </p:nvSpPr>
        <p:spPr>
          <a:xfrm rot="5400000" flipH="1">
            <a:off x="7649445" y="858770"/>
            <a:ext cx="2481471" cy="670989"/>
          </a:xfrm>
          <a:custGeom>
            <a:avLst/>
            <a:gdLst/>
            <a:ahLst/>
            <a:cxnLst/>
            <a:rect l="l" t="t" r="r" b="b"/>
            <a:pathLst>
              <a:path w="87115" h="26365" extrusionOk="0">
                <a:moveTo>
                  <a:pt x="0" y="0"/>
                </a:moveTo>
                <a:cubicBezTo>
                  <a:pt x="1399" y="4499"/>
                  <a:pt x="3709" y="8845"/>
                  <a:pt x="5259" y="11398"/>
                </a:cubicBezTo>
                <a:cubicBezTo>
                  <a:pt x="11599" y="21878"/>
                  <a:pt x="16466" y="23654"/>
                  <a:pt x="27413" y="23654"/>
                </a:cubicBezTo>
                <a:cubicBezTo>
                  <a:pt x="27802" y="23654"/>
                  <a:pt x="28198" y="23652"/>
                  <a:pt x="28603" y="23648"/>
                </a:cubicBezTo>
                <a:cubicBezTo>
                  <a:pt x="28742" y="23646"/>
                  <a:pt x="28881" y="23645"/>
                  <a:pt x="29021" y="23645"/>
                </a:cubicBezTo>
                <a:cubicBezTo>
                  <a:pt x="36196" y="23645"/>
                  <a:pt x="43847" y="25905"/>
                  <a:pt x="50913" y="26292"/>
                </a:cubicBezTo>
                <a:cubicBezTo>
                  <a:pt x="51616" y="26342"/>
                  <a:pt x="52310" y="26365"/>
                  <a:pt x="52994" y="26365"/>
                </a:cubicBezTo>
                <a:cubicBezTo>
                  <a:pt x="53553" y="26365"/>
                  <a:pt x="54105" y="26350"/>
                  <a:pt x="54652" y="26323"/>
                </a:cubicBezTo>
                <a:cubicBezTo>
                  <a:pt x="54774" y="26292"/>
                  <a:pt x="54865" y="26292"/>
                  <a:pt x="54956" y="26292"/>
                </a:cubicBezTo>
                <a:cubicBezTo>
                  <a:pt x="63497" y="25654"/>
                  <a:pt x="69515" y="18724"/>
                  <a:pt x="76294" y="13374"/>
                </a:cubicBezTo>
                <a:cubicBezTo>
                  <a:pt x="82403" y="8602"/>
                  <a:pt x="85534" y="4924"/>
                  <a:pt x="871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6"/>
          <p:cNvSpPr/>
          <p:nvPr/>
        </p:nvSpPr>
        <p:spPr>
          <a:xfrm rot="-6197148">
            <a:off x="7258158" y="563333"/>
            <a:ext cx="3796285" cy="947390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"/>
          <p:cNvSpPr/>
          <p:nvPr/>
        </p:nvSpPr>
        <p:spPr>
          <a:xfrm rot="5545634">
            <a:off x="-480191" y="-79469"/>
            <a:ext cx="1784729" cy="1503894"/>
          </a:xfrm>
          <a:custGeom>
            <a:avLst/>
            <a:gdLst/>
            <a:ahLst/>
            <a:cxnLst/>
            <a:rect l="l" t="t" r="r" b="b"/>
            <a:pathLst>
              <a:path w="42463" h="34872" extrusionOk="0">
                <a:moveTo>
                  <a:pt x="5660" y="0"/>
                </a:moveTo>
                <a:cubicBezTo>
                  <a:pt x="4726" y="0"/>
                  <a:pt x="3803" y="385"/>
                  <a:pt x="2888" y="1255"/>
                </a:cubicBezTo>
                <a:cubicBezTo>
                  <a:pt x="365" y="4720"/>
                  <a:pt x="0" y="15359"/>
                  <a:pt x="1246" y="20860"/>
                </a:cubicBezTo>
                <a:cubicBezTo>
                  <a:pt x="2128" y="24751"/>
                  <a:pt x="6566" y="29158"/>
                  <a:pt x="9757" y="31225"/>
                </a:cubicBezTo>
                <a:cubicBezTo>
                  <a:pt x="13135" y="33383"/>
                  <a:pt x="17561" y="34871"/>
                  <a:pt x="21984" y="34871"/>
                </a:cubicBezTo>
                <a:cubicBezTo>
                  <a:pt x="25164" y="34871"/>
                  <a:pt x="28341" y="34102"/>
                  <a:pt x="31125" y="32259"/>
                </a:cubicBezTo>
                <a:cubicBezTo>
                  <a:pt x="34134" y="30253"/>
                  <a:pt x="42463" y="23566"/>
                  <a:pt x="31216" y="23201"/>
                </a:cubicBezTo>
                <a:cubicBezTo>
                  <a:pt x="20751" y="22851"/>
                  <a:pt x="12858" y="0"/>
                  <a:pt x="56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6"/>
          <p:cNvSpPr/>
          <p:nvPr/>
        </p:nvSpPr>
        <p:spPr>
          <a:xfrm rot="-7552947" flipH="1">
            <a:off x="359684" y="2118648"/>
            <a:ext cx="408413" cy="410078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6"/>
          <p:cNvSpPr/>
          <p:nvPr/>
        </p:nvSpPr>
        <p:spPr>
          <a:xfrm rot="8339382">
            <a:off x="8638781" y="3870502"/>
            <a:ext cx="331845" cy="333192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6"/>
          <p:cNvSpPr/>
          <p:nvPr/>
        </p:nvSpPr>
        <p:spPr>
          <a:xfrm rot="-8691788">
            <a:off x="8026073" y="78312"/>
            <a:ext cx="398952" cy="400528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6"/>
          <p:cNvSpPr/>
          <p:nvPr/>
        </p:nvSpPr>
        <p:spPr>
          <a:xfrm rot="8401028" flipH="1">
            <a:off x="1345734" y="71857"/>
            <a:ext cx="352363" cy="353807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6"/>
          <p:cNvSpPr/>
          <p:nvPr/>
        </p:nvSpPr>
        <p:spPr>
          <a:xfrm rot="1578700">
            <a:off x="684995" y="4274139"/>
            <a:ext cx="292828" cy="293983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6"/>
          <p:cNvSpPr/>
          <p:nvPr/>
        </p:nvSpPr>
        <p:spPr>
          <a:xfrm rot="-444002">
            <a:off x="-1050166" y="4564412"/>
            <a:ext cx="3796536" cy="947453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6"/>
          <p:cNvSpPr/>
          <p:nvPr/>
        </p:nvSpPr>
        <p:spPr>
          <a:xfrm flipH="1">
            <a:off x="-145493" y="4721400"/>
            <a:ext cx="1718276" cy="497539"/>
          </a:xfrm>
          <a:custGeom>
            <a:avLst/>
            <a:gdLst/>
            <a:ahLst/>
            <a:cxnLst/>
            <a:rect l="l" t="t" r="r" b="b"/>
            <a:pathLst>
              <a:path w="33953" h="19726" extrusionOk="0">
                <a:moveTo>
                  <a:pt x="20051" y="0"/>
                </a:moveTo>
                <a:cubicBezTo>
                  <a:pt x="17303" y="0"/>
                  <a:pt x="14567" y="691"/>
                  <a:pt x="12310" y="2144"/>
                </a:cubicBezTo>
                <a:lnTo>
                  <a:pt x="12280" y="2144"/>
                </a:lnTo>
                <a:cubicBezTo>
                  <a:pt x="10973" y="2813"/>
                  <a:pt x="9757" y="3694"/>
                  <a:pt x="8450" y="4332"/>
                </a:cubicBezTo>
                <a:cubicBezTo>
                  <a:pt x="6778" y="5123"/>
                  <a:pt x="4955" y="5609"/>
                  <a:pt x="3344" y="6460"/>
                </a:cubicBezTo>
                <a:cubicBezTo>
                  <a:pt x="1125" y="7615"/>
                  <a:pt x="0" y="9956"/>
                  <a:pt x="91" y="12387"/>
                </a:cubicBezTo>
                <a:cubicBezTo>
                  <a:pt x="182" y="14788"/>
                  <a:pt x="1398" y="17251"/>
                  <a:pt x="3465" y="18497"/>
                </a:cubicBezTo>
                <a:cubicBezTo>
                  <a:pt x="4992" y="19419"/>
                  <a:pt x="6693" y="19726"/>
                  <a:pt x="8422" y="19726"/>
                </a:cubicBezTo>
                <a:cubicBezTo>
                  <a:pt x="9996" y="19726"/>
                  <a:pt x="11593" y="19471"/>
                  <a:pt x="13101" y="19196"/>
                </a:cubicBezTo>
                <a:cubicBezTo>
                  <a:pt x="15178" y="18807"/>
                  <a:pt x="17244" y="18704"/>
                  <a:pt x="19320" y="18704"/>
                </a:cubicBezTo>
                <a:cubicBezTo>
                  <a:pt x="20494" y="18704"/>
                  <a:pt x="21672" y="18737"/>
                  <a:pt x="22858" y="18770"/>
                </a:cubicBezTo>
                <a:cubicBezTo>
                  <a:pt x="22962" y="18772"/>
                  <a:pt x="23066" y="18773"/>
                  <a:pt x="23170" y="18773"/>
                </a:cubicBezTo>
                <a:cubicBezTo>
                  <a:pt x="26243" y="18773"/>
                  <a:pt x="29089" y="17889"/>
                  <a:pt x="30882" y="15214"/>
                </a:cubicBezTo>
                <a:cubicBezTo>
                  <a:pt x="33952" y="10655"/>
                  <a:pt x="32402" y="4454"/>
                  <a:pt x="27630" y="1870"/>
                </a:cubicBezTo>
                <a:cubicBezTo>
                  <a:pt x="25374" y="645"/>
                  <a:pt x="22707" y="0"/>
                  <a:pt x="200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4"/>
          <p:cNvSpPr/>
          <p:nvPr/>
        </p:nvSpPr>
        <p:spPr>
          <a:xfrm rot="10800000" flipH="1">
            <a:off x="-365375" y="-297591"/>
            <a:ext cx="2437844" cy="1315528"/>
          </a:xfrm>
          <a:custGeom>
            <a:avLst/>
            <a:gdLst/>
            <a:ahLst/>
            <a:cxnLst/>
            <a:rect l="l" t="t" r="r" b="b"/>
            <a:pathLst>
              <a:path w="138337" h="126220" extrusionOk="0">
                <a:moveTo>
                  <a:pt x="12475" y="371"/>
                </a:moveTo>
                <a:cubicBezTo>
                  <a:pt x="3423" y="-4015"/>
                  <a:pt x="-454" y="31588"/>
                  <a:pt x="42" y="50102"/>
                </a:cubicBezTo>
                <a:cubicBezTo>
                  <a:pt x="538" y="68616"/>
                  <a:pt x="7667" y="99197"/>
                  <a:pt x="15449" y="111456"/>
                </a:cubicBezTo>
                <a:cubicBezTo>
                  <a:pt x="23231" y="123715"/>
                  <a:pt x="35369" y="121610"/>
                  <a:pt x="46732" y="123658"/>
                </a:cubicBezTo>
                <a:cubicBezTo>
                  <a:pt x="58095" y="125706"/>
                  <a:pt x="69057" y="123797"/>
                  <a:pt x="83628" y="123744"/>
                </a:cubicBezTo>
                <a:cubicBezTo>
                  <a:pt x="98200" y="123692"/>
                  <a:pt x="127037" y="129601"/>
                  <a:pt x="134161" y="123343"/>
                </a:cubicBezTo>
                <a:cubicBezTo>
                  <a:pt x="141285" y="117085"/>
                  <a:pt x="139676" y="94017"/>
                  <a:pt x="126374" y="86196"/>
                </a:cubicBezTo>
                <a:cubicBezTo>
                  <a:pt x="113073" y="78375"/>
                  <a:pt x="73335" y="90723"/>
                  <a:pt x="54352" y="76419"/>
                </a:cubicBezTo>
                <a:cubicBezTo>
                  <a:pt x="35369" y="62115"/>
                  <a:pt x="21527" y="4757"/>
                  <a:pt x="12475" y="37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555" name="Google Shape;555;p34"/>
          <p:cNvSpPr/>
          <p:nvPr/>
        </p:nvSpPr>
        <p:spPr>
          <a:xfrm rot="-5400000" flipH="1">
            <a:off x="-944158" y="3608278"/>
            <a:ext cx="2481471" cy="670989"/>
          </a:xfrm>
          <a:custGeom>
            <a:avLst/>
            <a:gdLst/>
            <a:ahLst/>
            <a:cxnLst/>
            <a:rect l="l" t="t" r="r" b="b"/>
            <a:pathLst>
              <a:path w="87115" h="26365" extrusionOk="0">
                <a:moveTo>
                  <a:pt x="0" y="0"/>
                </a:moveTo>
                <a:cubicBezTo>
                  <a:pt x="1399" y="4499"/>
                  <a:pt x="3709" y="8845"/>
                  <a:pt x="5259" y="11398"/>
                </a:cubicBezTo>
                <a:cubicBezTo>
                  <a:pt x="11599" y="21878"/>
                  <a:pt x="16466" y="23654"/>
                  <a:pt x="27413" y="23654"/>
                </a:cubicBezTo>
                <a:cubicBezTo>
                  <a:pt x="27802" y="23654"/>
                  <a:pt x="28198" y="23652"/>
                  <a:pt x="28603" y="23648"/>
                </a:cubicBezTo>
                <a:cubicBezTo>
                  <a:pt x="28742" y="23646"/>
                  <a:pt x="28881" y="23645"/>
                  <a:pt x="29021" y="23645"/>
                </a:cubicBezTo>
                <a:cubicBezTo>
                  <a:pt x="36196" y="23645"/>
                  <a:pt x="43847" y="25905"/>
                  <a:pt x="50913" y="26292"/>
                </a:cubicBezTo>
                <a:cubicBezTo>
                  <a:pt x="51616" y="26342"/>
                  <a:pt x="52310" y="26365"/>
                  <a:pt x="52994" y="26365"/>
                </a:cubicBezTo>
                <a:cubicBezTo>
                  <a:pt x="53553" y="26365"/>
                  <a:pt x="54105" y="26350"/>
                  <a:pt x="54652" y="26323"/>
                </a:cubicBezTo>
                <a:cubicBezTo>
                  <a:pt x="54774" y="26292"/>
                  <a:pt x="54865" y="26292"/>
                  <a:pt x="54956" y="26292"/>
                </a:cubicBezTo>
                <a:cubicBezTo>
                  <a:pt x="63497" y="25654"/>
                  <a:pt x="69515" y="18724"/>
                  <a:pt x="76294" y="13374"/>
                </a:cubicBezTo>
                <a:cubicBezTo>
                  <a:pt x="82403" y="8602"/>
                  <a:pt x="85534" y="4924"/>
                  <a:pt x="871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4"/>
          <p:cNvSpPr/>
          <p:nvPr/>
        </p:nvSpPr>
        <p:spPr>
          <a:xfrm rot="4602852">
            <a:off x="-1867685" y="3627314"/>
            <a:ext cx="3796285" cy="947390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4"/>
          <p:cNvSpPr/>
          <p:nvPr/>
        </p:nvSpPr>
        <p:spPr>
          <a:xfrm rot="-5254366">
            <a:off x="7882220" y="3713612"/>
            <a:ext cx="1784729" cy="1503894"/>
          </a:xfrm>
          <a:custGeom>
            <a:avLst/>
            <a:gdLst/>
            <a:ahLst/>
            <a:cxnLst/>
            <a:rect l="l" t="t" r="r" b="b"/>
            <a:pathLst>
              <a:path w="42463" h="34872" extrusionOk="0">
                <a:moveTo>
                  <a:pt x="5660" y="0"/>
                </a:moveTo>
                <a:cubicBezTo>
                  <a:pt x="4726" y="0"/>
                  <a:pt x="3803" y="385"/>
                  <a:pt x="2888" y="1255"/>
                </a:cubicBezTo>
                <a:cubicBezTo>
                  <a:pt x="365" y="4720"/>
                  <a:pt x="0" y="15359"/>
                  <a:pt x="1246" y="20860"/>
                </a:cubicBezTo>
                <a:cubicBezTo>
                  <a:pt x="2128" y="24751"/>
                  <a:pt x="6566" y="29158"/>
                  <a:pt x="9757" y="31225"/>
                </a:cubicBezTo>
                <a:cubicBezTo>
                  <a:pt x="13135" y="33383"/>
                  <a:pt x="17561" y="34871"/>
                  <a:pt x="21984" y="34871"/>
                </a:cubicBezTo>
                <a:cubicBezTo>
                  <a:pt x="25164" y="34871"/>
                  <a:pt x="28341" y="34102"/>
                  <a:pt x="31125" y="32259"/>
                </a:cubicBezTo>
                <a:cubicBezTo>
                  <a:pt x="34134" y="30253"/>
                  <a:pt x="42463" y="23566"/>
                  <a:pt x="31216" y="23201"/>
                </a:cubicBezTo>
                <a:cubicBezTo>
                  <a:pt x="20751" y="22851"/>
                  <a:pt x="12858" y="0"/>
                  <a:pt x="56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4"/>
          <p:cNvSpPr/>
          <p:nvPr/>
        </p:nvSpPr>
        <p:spPr>
          <a:xfrm rot="-8233249" flipH="1">
            <a:off x="8309540" y="2909962"/>
            <a:ext cx="408412" cy="410076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4"/>
          <p:cNvSpPr/>
          <p:nvPr/>
        </p:nvSpPr>
        <p:spPr>
          <a:xfrm rot="8100104">
            <a:off x="581753" y="511841"/>
            <a:ext cx="331848" cy="333196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4"/>
          <p:cNvSpPr/>
          <p:nvPr/>
        </p:nvSpPr>
        <p:spPr>
          <a:xfrm rot="2108212">
            <a:off x="842983" y="4431672"/>
            <a:ext cx="398952" cy="400528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4"/>
          <p:cNvSpPr/>
          <p:nvPr/>
        </p:nvSpPr>
        <p:spPr>
          <a:xfrm rot="-5909141" flipH="1">
            <a:off x="6221062" y="4682538"/>
            <a:ext cx="352366" cy="353808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4"/>
          <p:cNvSpPr/>
          <p:nvPr/>
        </p:nvSpPr>
        <p:spPr>
          <a:xfrm rot="-9221300">
            <a:off x="8208934" y="569916"/>
            <a:ext cx="292828" cy="293983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4"/>
          <p:cNvSpPr/>
          <p:nvPr/>
        </p:nvSpPr>
        <p:spPr>
          <a:xfrm rot="10355998">
            <a:off x="6440387" y="-373827"/>
            <a:ext cx="3796536" cy="947453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4"/>
          <p:cNvSpPr/>
          <p:nvPr/>
        </p:nvSpPr>
        <p:spPr>
          <a:xfrm rot="10800000" flipH="1">
            <a:off x="7654599" y="-148864"/>
            <a:ext cx="1718276" cy="497539"/>
          </a:xfrm>
          <a:custGeom>
            <a:avLst/>
            <a:gdLst/>
            <a:ahLst/>
            <a:cxnLst/>
            <a:rect l="l" t="t" r="r" b="b"/>
            <a:pathLst>
              <a:path w="33953" h="19726" extrusionOk="0">
                <a:moveTo>
                  <a:pt x="20051" y="0"/>
                </a:moveTo>
                <a:cubicBezTo>
                  <a:pt x="17303" y="0"/>
                  <a:pt x="14567" y="691"/>
                  <a:pt x="12310" y="2144"/>
                </a:cubicBezTo>
                <a:lnTo>
                  <a:pt x="12280" y="2144"/>
                </a:lnTo>
                <a:cubicBezTo>
                  <a:pt x="10973" y="2813"/>
                  <a:pt x="9757" y="3694"/>
                  <a:pt x="8450" y="4332"/>
                </a:cubicBezTo>
                <a:cubicBezTo>
                  <a:pt x="6778" y="5123"/>
                  <a:pt x="4955" y="5609"/>
                  <a:pt x="3344" y="6460"/>
                </a:cubicBezTo>
                <a:cubicBezTo>
                  <a:pt x="1125" y="7615"/>
                  <a:pt x="0" y="9956"/>
                  <a:pt x="91" y="12387"/>
                </a:cubicBezTo>
                <a:cubicBezTo>
                  <a:pt x="182" y="14788"/>
                  <a:pt x="1398" y="17251"/>
                  <a:pt x="3465" y="18497"/>
                </a:cubicBezTo>
                <a:cubicBezTo>
                  <a:pt x="4992" y="19419"/>
                  <a:pt x="6693" y="19726"/>
                  <a:pt x="8422" y="19726"/>
                </a:cubicBezTo>
                <a:cubicBezTo>
                  <a:pt x="9996" y="19726"/>
                  <a:pt x="11593" y="19471"/>
                  <a:pt x="13101" y="19196"/>
                </a:cubicBezTo>
                <a:cubicBezTo>
                  <a:pt x="15178" y="18807"/>
                  <a:pt x="17244" y="18704"/>
                  <a:pt x="19320" y="18704"/>
                </a:cubicBezTo>
                <a:cubicBezTo>
                  <a:pt x="20494" y="18704"/>
                  <a:pt x="21672" y="18737"/>
                  <a:pt x="22858" y="18770"/>
                </a:cubicBezTo>
                <a:cubicBezTo>
                  <a:pt x="22962" y="18772"/>
                  <a:pt x="23066" y="18773"/>
                  <a:pt x="23170" y="18773"/>
                </a:cubicBezTo>
                <a:cubicBezTo>
                  <a:pt x="26243" y="18773"/>
                  <a:pt x="29089" y="17889"/>
                  <a:pt x="30882" y="15214"/>
                </a:cubicBezTo>
                <a:cubicBezTo>
                  <a:pt x="33952" y="10655"/>
                  <a:pt x="32402" y="4454"/>
                  <a:pt x="27630" y="1870"/>
                </a:cubicBezTo>
                <a:cubicBezTo>
                  <a:pt x="25374" y="645"/>
                  <a:pt x="22707" y="0"/>
                  <a:pt x="200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5"/>
          <p:cNvSpPr/>
          <p:nvPr/>
        </p:nvSpPr>
        <p:spPr>
          <a:xfrm rot="-444002">
            <a:off x="-269629" y="4491262"/>
            <a:ext cx="3796536" cy="947453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" name="Google Shape;567;p35"/>
          <p:cNvGrpSpPr/>
          <p:nvPr/>
        </p:nvGrpSpPr>
        <p:grpSpPr>
          <a:xfrm>
            <a:off x="-629849" y="-414687"/>
            <a:ext cx="10423903" cy="6121135"/>
            <a:chOff x="-629849" y="-414687"/>
            <a:chExt cx="10423903" cy="6121135"/>
          </a:xfrm>
        </p:grpSpPr>
        <p:sp>
          <p:nvSpPr>
            <p:cNvPr id="568" name="Google Shape;568;p35"/>
            <p:cNvSpPr/>
            <p:nvPr/>
          </p:nvSpPr>
          <p:spPr>
            <a:xfrm>
              <a:off x="6594572" y="4277988"/>
              <a:ext cx="3001766" cy="1428461"/>
            </a:xfrm>
            <a:custGeom>
              <a:avLst/>
              <a:gdLst/>
              <a:ahLst/>
              <a:cxnLst/>
              <a:rect l="l" t="t" r="r" b="b"/>
              <a:pathLst>
                <a:path w="156342" h="74399" extrusionOk="0">
                  <a:moveTo>
                    <a:pt x="98899" y="718"/>
                  </a:moveTo>
                  <a:cubicBezTo>
                    <a:pt x="87003" y="4366"/>
                    <a:pt x="85743" y="31616"/>
                    <a:pt x="74449" y="36242"/>
                  </a:cubicBezTo>
                  <a:cubicBezTo>
                    <a:pt x="63155" y="40868"/>
                    <a:pt x="43300" y="27230"/>
                    <a:pt x="31135" y="28476"/>
                  </a:cubicBezTo>
                  <a:cubicBezTo>
                    <a:pt x="18970" y="29722"/>
                    <a:pt x="3395" y="37862"/>
                    <a:pt x="1457" y="43716"/>
                  </a:cubicBezTo>
                  <a:cubicBezTo>
                    <a:pt x="-481" y="49570"/>
                    <a:pt x="-4227" y="58675"/>
                    <a:pt x="19505" y="63599"/>
                  </a:cubicBezTo>
                  <a:cubicBezTo>
                    <a:pt x="43237" y="68523"/>
                    <a:pt x="121725" y="77591"/>
                    <a:pt x="143847" y="73260"/>
                  </a:cubicBezTo>
                  <a:cubicBezTo>
                    <a:pt x="165969" y="68929"/>
                    <a:pt x="151910" y="47432"/>
                    <a:pt x="152239" y="37614"/>
                  </a:cubicBezTo>
                  <a:cubicBezTo>
                    <a:pt x="152568" y="27796"/>
                    <a:pt x="154713" y="20502"/>
                    <a:pt x="145823" y="14353"/>
                  </a:cubicBezTo>
                  <a:cubicBezTo>
                    <a:pt x="136933" y="8204"/>
                    <a:pt x="110795" y="-2930"/>
                    <a:pt x="98899" y="7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569" name="Google Shape;569;p35"/>
            <p:cNvSpPr/>
            <p:nvPr/>
          </p:nvSpPr>
          <p:spPr>
            <a:xfrm>
              <a:off x="-195704" y="3933742"/>
              <a:ext cx="3388525" cy="1621575"/>
            </a:xfrm>
            <a:custGeom>
              <a:avLst/>
              <a:gdLst/>
              <a:ahLst/>
              <a:cxnLst/>
              <a:rect l="l" t="t" r="r" b="b"/>
              <a:pathLst>
                <a:path w="135541" h="64863" extrusionOk="0">
                  <a:moveTo>
                    <a:pt x="6537" y="253"/>
                  </a:moveTo>
                  <a:cubicBezTo>
                    <a:pt x="-3105" y="-1914"/>
                    <a:pt x="804" y="10294"/>
                    <a:pt x="686" y="18780"/>
                  </a:cubicBezTo>
                  <a:cubicBezTo>
                    <a:pt x="569" y="27266"/>
                    <a:pt x="-239" y="43738"/>
                    <a:pt x="5832" y="51170"/>
                  </a:cubicBezTo>
                  <a:cubicBezTo>
                    <a:pt x="11904" y="58602"/>
                    <a:pt x="25752" y="61324"/>
                    <a:pt x="37115" y="63372"/>
                  </a:cubicBezTo>
                  <a:cubicBezTo>
                    <a:pt x="48478" y="65420"/>
                    <a:pt x="57932" y="65270"/>
                    <a:pt x="74011" y="63458"/>
                  </a:cubicBezTo>
                  <a:cubicBezTo>
                    <a:pt x="90090" y="61647"/>
                    <a:pt x="126698" y="57677"/>
                    <a:pt x="133589" y="52503"/>
                  </a:cubicBezTo>
                  <a:cubicBezTo>
                    <a:pt x="140480" y="47329"/>
                    <a:pt x="127867" y="35866"/>
                    <a:pt x="115359" y="32412"/>
                  </a:cubicBezTo>
                  <a:cubicBezTo>
                    <a:pt x="102851" y="28958"/>
                    <a:pt x="76677" y="37141"/>
                    <a:pt x="58540" y="31781"/>
                  </a:cubicBezTo>
                  <a:cubicBezTo>
                    <a:pt x="40403" y="26421"/>
                    <a:pt x="16179" y="2420"/>
                    <a:pt x="6537" y="2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570" name="Google Shape;570;p35"/>
            <p:cNvSpPr/>
            <p:nvPr/>
          </p:nvSpPr>
          <p:spPr>
            <a:xfrm>
              <a:off x="7427754" y="-414687"/>
              <a:ext cx="2366300" cy="3722025"/>
            </a:xfrm>
            <a:custGeom>
              <a:avLst/>
              <a:gdLst/>
              <a:ahLst/>
              <a:cxnLst/>
              <a:rect l="l" t="t" r="r" b="b"/>
              <a:pathLst>
                <a:path w="94652" h="148881" extrusionOk="0">
                  <a:moveTo>
                    <a:pt x="54856" y="136243"/>
                  </a:moveTo>
                  <a:cubicBezTo>
                    <a:pt x="61273" y="146852"/>
                    <a:pt x="85130" y="157019"/>
                    <a:pt x="91352" y="139050"/>
                  </a:cubicBezTo>
                  <a:cubicBezTo>
                    <a:pt x="97574" y="121081"/>
                    <a:pt x="93292" y="49740"/>
                    <a:pt x="92188" y="28428"/>
                  </a:cubicBezTo>
                  <a:cubicBezTo>
                    <a:pt x="91084" y="7116"/>
                    <a:pt x="89519" y="15800"/>
                    <a:pt x="84727" y="11177"/>
                  </a:cubicBezTo>
                  <a:cubicBezTo>
                    <a:pt x="79935" y="6554"/>
                    <a:pt x="76098" y="1788"/>
                    <a:pt x="63434" y="692"/>
                  </a:cubicBezTo>
                  <a:cubicBezTo>
                    <a:pt x="50771" y="-404"/>
                    <a:pt x="18565" y="-872"/>
                    <a:pt x="8746" y="4600"/>
                  </a:cubicBezTo>
                  <a:cubicBezTo>
                    <a:pt x="-1073" y="10073"/>
                    <a:pt x="-2830" y="21728"/>
                    <a:pt x="4521" y="33527"/>
                  </a:cubicBezTo>
                  <a:cubicBezTo>
                    <a:pt x="11872" y="45326"/>
                    <a:pt x="44462" y="58277"/>
                    <a:pt x="52851" y="75396"/>
                  </a:cubicBezTo>
                  <a:cubicBezTo>
                    <a:pt x="61240" y="92515"/>
                    <a:pt x="48439" y="125634"/>
                    <a:pt x="54856" y="1362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571" name="Google Shape;571;p35"/>
            <p:cNvSpPr/>
            <p:nvPr/>
          </p:nvSpPr>
          <p:spPr>
            <a:xfrm>
              <a:off x="-629849" y="-331175"/>
              <a:ext cx="3563225" cy="1627875"/>
            </a:xfrm>
            <a:custGeom>
              <a:avLst/>
              <a:gdLst/>
              <a:ahLst/>
              <a:cxnLst/>
              <a:rect l="l" t="t" r="r" b="b"/>
              <a:pathLst>
                <a:path w="142529" h="65115" extrusionOk="0">
                  <a:moveTo>
                    <a:pt x="2586" y="6120"/>
                  </a:moveTo>
                  <a:cubicBezTo>
                    <a:pt x="-6571" y="15344"/>
                    <a:pt x="11142" y="47870"/>
                    <a:pt x="16222" y="56652"/>
                  </a:cubicBezTo>
                  <a:cubicBezTo>
                    <a:pt x="21302" y="65434"/>
                    <a:pt x="27252" y="57574"/>
                    <a:pt x="33066" y="58813"/>
                  </a:cubicBezTo>
                  <a:cubicBezTo>
                    <a:pt x="38880" y="60053"/>
                    <a:pt x="42083" y="67877"/>
                    <a:pt x="51105" y="64089"/>
                  </a:cubicBezTo>
                  <a:cubicBezTo>
                    <a:pt x="60127" y="60301"/>
                    <a:pt x="73496" y="41622"/>
                    <a:pt x="87199" y="36086"/>
                  </a:cubicBezTo>
                  <a:cubicBezTo>
                    <a:pt x="100902" y="30550"/>
                    <a:pt x="125033" y="35218"/>
                    <a:pt x="133321" y="30873"/>
                  </a:cubicBezTo>
                  <a:cubicBezTo>
                    <a:pt x="141610" y="26528"/>
                    <a:pt x="147289" y="14946"/>
                    <a:pt x="136930" y="10018"/>
                  </a:cubicBezTo>
                  <a:cubicBezTo>
                    <a:pt x="126571" y="5090"/>
                    <a:pt x="93557" y="1957"/>
                    <a:pt x="71166" y="1307"/>
                  </a:cubicBezTo>
                  <a:cubicBezTo>
                    <a:pt x="48775" y="657"/>
                    <a:pt x="11743" y="-3104"/>
                    <a:pt x="2586" y="6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sp>
        <p:nvSpPr>
          <p:cNvPr id="572" name="Google Shape;572;p35"/>
          <p:cNvSpPr/>
          <p:nvPr/>
        </p:nvSpPr>
        <p:spPr>
          <a:xfrm flipH="1">
            <a:off x="8160425" y="-49325"/>
            <a:ext cx="1095775" cy="2917975"/>
          </a:xfrm>
          <a:custGeom>
            <a:avLst/>
            <a:gdLst/>
            <a:ahLst/>
            <a:cxnLst/>
            <a:rect l="l" t="t" r="r" b="b"/>
            <a:pathLst>
              <a:path w="43831" h="116719" extrusionOk="0">
                <a:moveTo>
                  <a:pt x="32736" y="0"/>
                </a:moveTo>
                <a:cubicBezTo>
                  <a:pt x="30213" y="10486"/>
                  <a:pt x="33648" y="20304"/>
                  <a:pt x="37235" y="30548"/>
                </a:cubicBezTo>
                <a:cubicBezTo>
                  <a:pt x="37995" y="32736"/>
                  <a:pt x="38785" y="34985"/>
                  <a:pt x="39514" y="37265"/>
                </a:cubicBezTo>
                <a:cubicBezTo>
                  <a:pt x="43405" y="49302"/>
                  <a:pt x="40214" y="55350"/>
                  <a:pt x="36870" y="61733"/>
                </a:cubicBezTo>
                <a:cubicBezTo>
                  <a:pt x="34408" y="66354"/>
                  <a:pt x="31915" y="71126"/>
                  <a:pt x="31520" y="78512"/>
                </a:cubicBezTo>
                <a:cubicBezTo>
                  <a:pt x="31368" y="82007"/>
                  <a:pt x="31490" y="85138"/>
                  <a:pt x="31612" y="88178"/>
                </a:cubicBezTo>
                <a:cubicBezTo>
                  <a:pt x="32067" y="98360"/>
                  <a:pt x="32371" y="105716"/>
                  <a:pt x="19575" y="112737"/>
                </a:cubicBezTo>
                <a:cubicBezTo>
                  <a:pt x="14936" y="115295"/>
                  <a:pt x="10313" y="116353"/>
                  <a:pt x="5651" y="116353"/>
                </a:cubicBezTo>
                <a:cubicBezTo>
                  <a:pt x="3775" y="116353"/>
                  <a:pt x="1892" y="116182"/>
                  <a:pt x="0" y="115868"/>
                </a:cubicBezTo>
                <a:lnTo>
                  <a:pt x="0" y="116263"/>
                </a:lnTo>
                <a:cubicBezTo>
                  <a:pt x="1885" y="116567"/>
                  <a:pt x="3769" y="116719"/>
                  <a:pt x="5654" y="116719"/>
                </a:cubicBezTo>
                <a:cubicBezTo>
                  <a:pt x="10365" y="116719"/>
                  <a:pt x="15046" y="115655"/>
                  <a:pt x="19757" y="113072"/>
                </a:cubicBezTo>
                <a:cubicBezTo>
                  <a:pt x="32767" y="105929"/>
                  <a:pt x="32432" y="98482"/>
                  <a:pt x="32007" y="88178"/>
                </a:cubicBezTo>
                <a:cubicBezTo>
                  <a:pt x="31885" y="85138"/>
                  <a:pt x="31733" y="82007"/>
                  <a:pt x="31915" y="78512"/>
                </a:cubicBezTo>
                <a:cubicBezTo>
                  <a:pt x="32280" y="71217"/>
                  <a:pt x="34773" y="66475"/>
                  <a:pt x="37204" y="61916"/>
                </a:cubicBezTo>
                <a:cubicBezTo>
                  <a:pt x="40609" y="55442"/>
                  <a:pt x="43831" y="49362"/>
                  <a:pt x="39879" y="37143"/>
                </a:cubicBezTo>
                <a:cubicBezTo>
                  <a:pt x="39150" y="34894"/>
                  <a:pt x="38359" y="32614"/>
                  <a:pt x="37599" y="30426"/>
                </a:cubicBezTo>
                <a:cubicBezTo>
                  <a:pt x="34013" y="20213"/>
                  <a:pt x="30578" y="10426"/>
                  <a:pt x="331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5"/>
          <p:cNvSpPr/>
          <p:nvPr/>
        </p:nvSpPr>
        <p:spPr>
          <a:xfrm rot="10800000" flipH="1">
            <a:off x="-124825" y="-17250"/>
            <a:ext cx="3796425" cy="947425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4" name="Google Shape;574;p35"/>
          <p:cNvGrpSpPr/>
          <p:nvPr/>
        </p:nvGrpSpPr>
        <p:grpSpPr>
          <a:xfrm>
            <a:off x="88985" y="7624"/>
            <a:ext cx="8946243" cy="5023642"/>
            <a:chOff x="88985" y="7624"/>
            <a:chExt cx="8946243" cy="5023642"/>
          </a:xfrm>
        </p:grpSpPr>
        <p:sp>
          <p:nvSpPr>
            <p:cNvPr id="575" name="Google Shape;575;p35"/>
            <p:cNvSpPr/>
            <p:nvPr/>
          </p:nvSpPr>
          <p:spPr>
            <a:xfrm rot="8100000">
              <a:off x="164385" y="1506242"/>
              <a:ext cx="361574" cy="363032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 rot="9089102">
              <a:off x="278322" y="3548834"/>
              <a:ext cx="256860" cy="257909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5"/>
            <p:cNvSpPr/>
            <p:nvPr/>
          </p:nvSpPr>
          <p:spPr>
            <a:xfrm rot="5097623">
              <a:off x="3545400" y="4704855"/>
              <a:ext cx="312599" cy="313859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5"/>
            <p:cNvSpPr/>
            <p:nvPr/>
          </p:nvSpPr>
          <p:spPr>
            <a:xfrm rot="-3180509">
              <a:off x="7753305" y="4408819"/>
              <a:ext cx="361570" cy="363027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5"/>
            <p:cNvSpPr/>
            <p:nvPr/>
          </p:nvSpPr>
          <p:spPr>
            <a:xfrm rot="813172">
              <a:off x="3034167" y="33861"/>
              <a:ext cx="254264" cy="255275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 rot="-7632791">
              <a:off x="6863092" y="230447"/>
              <a:ext cx="352366" cy="353801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 rot="813172">
              <a:off x="8754592" y="3844761"/>
              <a:ext cx="254264" cy="255275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8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9354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 rot="8984861">
            <a:off x="-217525" y="149105"/>
            <a:ext cx="3796358" cy="947408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hasCustomPrompt="1"/>
          </p:nvPr>
        </p:nvSpPr>
        <p:spPr>
          <a:xfrm flipH="1">
            <a:off x="2336175" y="1019550"/>
            <a:ext cx="1492500" cy="12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7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/>
          </p:nvPr>
        </p:nvSpPr>
        <p:spPr>
          <a:xfrm>
            <a:off x="2152525" y="2341325"/>
            <a:ext cx="35532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-470650" y="2387579"/>
            <a:ext cx="3704100" cy="3124175"/>
          </a:xfrm>
          <a:custGeom>
            <a:avLst/>
            <a:gdLst/>
            <a:ahLst/>
            <a:cxnLst/>
            <a:rect l="l" t="t" r="r" b="b"/>
            <a:pathLst>
              <a:path w="148164" h="124967" extrusionOk="0">
                <a:moveTo>
                  <a:pt x="12475" y="371"/>
                </a:moveTo>
                <a:cubicBezTo>
                  <a:pt x="3423" y="-4015"/>
                  <a:pt x="-454" y="31588"/>
                  <a:pt x="42" y="50102"/>
                </a:cubicBezTo>
                <a:cubicBezTo>
                  <a:pt x="538" y="68616"/>
                  <a:pt x="7667" y="99197"/>
                  <a:pt x="15449" y="111456"/>
                </a:cubicBezTo>
                <a:cubicBezTo>
                  <a:pt x="23231" y="123715"/>
                  <a:pt x="35369" y="121610"/>
                  <a:pt x="46732" y="123658"/>
                </a:cubicBezTo>
                <a:cubicBezTo>
                  <a:pt x="58095" y="125706"/>
                  <a:pt x="67464" y="125047"/>
                  <a:pt x="83628" y="123744"/>
                </a:cubicBezTo>
                <a:cubicBezTo>
                  <a:pt x="99792" y="122441"/>
                  <a:pt x="135366" y="119549"/>
                  <a:pt x="143716" y="115838"/>
                </a:cubicBezTo>
                <a:cubicBezTo>
                  <a:pt x="152066" y="112127"/>
                  <a:pt x="148620" y="108046"/>
                  <a:pt x="133726" y="101476"/>
                </a:cubicBezTo>
                <a:cubicBezTo>
                  <a:pt x="118832" y="94906"/>
                  <a:pt x="74561" y="93270"/>
                  <a:pt x="54352" y="76419"/>
                </a:cubicBezTo>
                <a:cubicBezTo>
                  <a:pt x="34144" y="59568"/>
                  <a:pt x="21527" y="4757"/>
                  <a:pt x="12475" y="37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32" name="Google Shape;32;p3"/>
          <p:cNvSpPr/>
          <p:nvPr/>
        </p:nvSpPr>
        <p:spPr>
          <a:xfrm>
            <a:off x="6091236" y="4236522"/>
            <a:ext cx="4025350" cy="1540300"/>
          </a:xfrm>
          <a:custGeom>
            <a:avLst/>
            <a:gdLst/>
            <a:ahLst/>
            <a:cxnLst/>
            <a:rect l="l" t="t" r="r" b="b"/>
            <a:pathLst>
              <a:path w="161014" h="61612" extrusionOk="0">
                <a:moveTo>
                  <a:pt x="114143" y="4379"/>
                </a:moveTo>
                <a:cubicBezTo>
                  <a:pt x="102247" y="8027"/>
                  <a:pt x="93378" y="20580"/>
                  <a:pt x="79121" y="23500"/>
                </a:cubicBezTo>
                <a:cubicBezTo>
                  <a:pt x="64864" y="26420"/>
                  <a:pt x="41753" y="20081"/>
                  <a:pt x="28600" y="21899"/>
                </a:cubicBezTo>
                <a:cubicBezTo>
                  <a:pt x="15447" y="23717"/>
                  <a:pt x="939" y="29581"/>
                  <a:pt x="202" y="34407"/>
                </a:cubicBezTo>
                <a:cubicBezTo>
                  <a:pt x="-535" y="39233"/>
                  <a:pt x="-542" y="46505"/>
                  <a:pt x="24177" y="50857"/>
                </a:cubicBezTo>
                <a:cubicBezTo>
                  <a:pt x="48897" y="55209"/>
                  <a:pt x="126397" y="64849"/>
                  <a:pt x="148519" y="60518"/>
                </a:cubicBezTo>
                <a:cubicBezTo>
                  <a:pt x="170641" y="56187"/>
                  <a:pt x="156582" y="34690"/>
                  <a:pt x="156911" y="24872"/>
                </a:cubicBezTo>
                <a:cubicBezTo>
                  <a:pt x="157240" y="15054"/>
                  <a:pt x="157623" y="5027"/>
                  <a:pt x="150495" y="1611"/>
                </a:cubicBezTo>
                <a:cubicBezTo>
                  <a:pt x="143367" y="-1804"/>
                  <a:pt x="126039" y="731"/>
                  <a:pt x="114143" y="43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33" name="Google Shape;33;p3"/>
          <p:cNvSpPr/>
          <p:nvPr/>
        </p:nvSpPr>
        <p:spPr>
          <a:xfrm>
            <a:off x="4987432" y="-300290"/>
            <a:ext cx="4447850" cy="3259300"/>
          </a:xfrm>
          <a:custGeom>
            <a:avLst/>
            <a:gdLst/>
            <a:ahLst/>
            <a:cxnLst/>
            <a:rect l="l" t="t" r="r" b="b"/>
            <a:pathLst>
              <a:path w="177914" h="130372" extrusionOk="0">
                <a:moveTo>
                  <a:pt x="135286" y="116859"/>
                </a:moveTo>
                <a:cubicBezTo>
                  <a:pt x="145690" y="128461"/>
                  <a:pt x="165023" y="132746"/>
                  <a:pt x="172032" y="129117"/>
                </a:cubicBezTo>
                <a:cubicBezTo>
                  <a:pt x="179041" y="125488"/>
                  <a:pt x="178224" y="114704"/>
                  <a:pt x="177339" y="95087"/>
                </a:cubicBezTo>
                <a:cubicBezTo>
                  <a:pt x="176454" y="75471"/>
                  <a:pt x="181913" y="27207"/>
                  <a:pt x="166724" y="11418"/>
                </a:cubicBezTo>
                <a:cubicBezTo>
                  <a:pt x="151535" y="-4371"/>
                  <a:pt x="113386" y="1059"/>
                  <a:pt x="86207" y="352"/>
                </a:cubicBezTo>
                <a:cubicBezTo>
                  <a:pt x="59028" y="-355"/>
                  <a:pt x="13998" y="2139"/>
                  <a:pt x="3651" y="7177"/>
                </a:cubicBezTo>
                <a:cubicBezTo>
                  <a:pt x="-6695" y="12215"/>
                  <a:pt x="6468" y="21858"/>
                  <a:pt x="24128" y="30579"/>
                </a:cubicBezTo>
                <a:cubicBezTo>
                  <a:pt x="41788" y="39301"/>
                  <a:pt x="91083" y="45126"/>
                  <a:pt x="109609" y="59506"/>
                </a:cubicBezTo>
                <a:cubicBezTo>
                  <a:pt x="128135" y="73886"/>
                  <a:pt x="124882" y="105257"/>
                  <a:pt x="135286" y="1168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34" name="Google Shape;34;p3"/>
          <p:cNvSpPr/>
          <p:nvPr/>
        </p:nvSpPr>
        <p:spPr>
          <a:xfrm>
            <a:off x="-520574" y="-352800"/>
            <a:ext cx="3474550" cy="1628825"/>
          </a:xfrm>
          <a:custGeom>
            <a:avLst/>
            <a:gdLst/>
            <a:ahLst/>
            <a:cxnLst/>
            <a:rect l="l" t="t" r="r" b="b"/>
            <a:pathLst>
              <a:path w="138982" h="65153" extrusionOk="0">
                <a:moveTo>
                  <a:pt x="2586" y="6120"/>
                </a:moveTo>
                <a:cubicBezTo>
                  <a:pt x="-6571" y="15344"/>
                  <a:pt x="11142" y="47870"/>
                  <a:pt x="16222" y="56652"/>
                </a:cubicBezTo>
                <a:cubicBezTo>
                  <a:pt x="21302" y="65434"/>
                  <a:pt x="27252" y="57574"/>
                  <a:pt x="33066" y="58813"/>
                </a:cubicBezTo>
                <a:cubicBezTo>
                  <a:pt x="38880" y="60053"/>
                  <a:pt x="42920" y="67978"/>
                  <a:pt x="51105" y="64089"/>
                </a:cubicBezTo>
                <a:cubicBezTo>
                  <a:pt x="59290" y="60200"/>
                  <a:pt x="70901" y="43170"/>
                  <a:pt x="82175" y="35481"/>
                </a:cubicBezTo>
                <a:cubicBezTo>
                  <a:pt x="93449" y="27792"/>
                  <a:pt x="109625" y="22199"/>
                  <a:pt x="118751" y="17955"/>
                </a:cubicBezTo>
                <a:cubicBezTo>
                  <a:pt x="127877" y="13711"/>
                  <a:pt x="144861" y="12793"/>
                  <a:pt x="136930" y="10018"/>
                </a:cubicBezTo>
                <a:cubicBezTo>
                  <a:pt x="128999" y="7243"/>
                  <a:pt x="93557" y="1957"/>
                  <a:pt x="71166" y="1307"/>
                </a:cubicBezTo>
                <a:cubicBezTo>
                  <a:pt x="48775" y="657"/>
                  <a:pt x="11743" y="-3104"/>
                  <a:pt x="2586" y="612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35" name="Google Shape;35;p3"/>
          <p:cNvSpPr/>
          <p:nvPr/>
        </p:nvSpPr>
        <p:spPr>
          <a:xfrm rot="8100000">
            <a:off x="134169" y="1283155"/>
            <a:ext cx="281505" cy="282639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rot="9607196" flipH="1">
            <a:off x="925658" y="2907845"/>
            <a:ext cx="352375" cy="353808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-9998133">
            <a:off x="7467908" y="1667828"/>
            <a:ext cx="430522" cy="432243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 rot="4964855">
            <a:off x="3581085" y="4673017"/>
            <a:ext cx="362046" cy="363493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-8830178">
            <a:off x="6843829" y="3453061"/>
            <a:ext cx="302453" cy="303684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2152525" y="3257475"/>
            <a:ext cx="26517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/>
          <p:nvPr/>
        </p:nvSpPr>
        <p:spPr>
          <a:xfrm rot="-444002">
            <a:off x="5962721" y="4477062"/>
            <a:ext cx="3796536" cy="947453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-3320510" flipH="1">
            <a:off x="7211625" y="-1412754"/>
            <a:ext cx="1298716" cy="3458393"/>
          </a:xfrm>
          <a:custGeom>
            <a:avLst/>
            <a:gdLst/>
            <a:ahLst/>
            <a:cxnLst/>
            <a:rect l="l" t="t" r="r" b="b"/>
            <a:pathLst>
              <a:path w="43831" h="116719" extrusionOk="0">
                <a:moveTo>
                  <a:pt x="32736" y="0"/>
                </a:moveTo>
                <a:cubicBezTo>
                  <a:pt x="30213" y="10486"/>
                  <a:pt x="33648" y="20304"/>
                  <a:pt x="37235" y="30548"/>
                </a:cubicBezTo>
                <a:cubicBezTo>
                  <a:pt x="37995" y="32736"/>
                  <a:pt x="38785" y="34985"/>
                  <a:pt x="39514" y="37265"/>
                </a:cubicBezTo>
                <a:cubicBezTo>
                  <a:pt x="43405" y="49302"/>
                  <a:pt x="40214" y="55350"/>
                  <a:pt x="36870" y="61733"/>
                </a:cubicBezTo>
                <a:cubicBezTo>
                  <a:pt x="34408" y="66354"/>
                  <a:pt x="31915" y="71126"/>
                  <a:pt x="31520" y="78512"/>
                </a:cubicBezTo>
                <a:cubicBezTo>
                  <a:pt x="31368" y="82007"/>
                  <a:pt x="31490" y="85138"/>
                  <a:pt x="31612" y="88178"/>
                </a:cubicBezTo>
                <a:cubicBezTo>
                  <a:pt x="32067" y="98360"/>
                  <a:pt x="32371" y="105716"/>
                  <a:pt x="19575" y="112737"/>
                </a:cubicBezTo>
                <a:cubicBezTo>
                  <a:pt x="14936" y="115295"/>
                  <a:pt x="10313" y="116353"/>
                  <a:pt x="5651" y="116353"/>
                </a:cubicBezTo>
                <a:cubicBezTo>
                  <a:pt x="3775" y="116353"/>
                  <a:pt x="1892" y="116182"/>
                  <a:pt x="0" y="115868"/>
                </a:cubicBezTo>
                <a:lnTo>
                  <a:pt x="0" y="116263"/>
                </a:lnTo>
                <a:cubicBezTo>
                  <a:pt x="1885" y="116567"/>
                  <a:pt x="3769" y="116719"/>
                  <a:pt x="5654" y="116719"/>
                </a:cubicBezTo>
                <a:cubicBezTo>
                  <a:pt x="10365" y="116719"/>
                  <a:pt x="15046" y="115655"/>
                  <a:pt x="19757" y="113072"/>
                </a:cubicBezTo>
                <a:cubicBezTo>
                  <a:pt x="32767" y="105929"/>
                  <a:pt x="32432" y="98482"/>
                  <a:pt x="32007" y="88178"/>
                </a:cubicBezTo>
                <a:cubicBezTo>
                  <a:pt x="31885" y="85138"/>
                  <a:pt x="31733" y="82007"/>
                  <a:pt x="31915" y="78512"/>
                </a:cubicBezTo>
                <a:cubicBezTo>
                  <a:pt x="32280" y="71217"/>
                  <a:pt x="34773" y="66475"/>
                  <a:pt x="37204" y="61916"/>
                </a:cubicBezTo>
                <a:cubicBezTo>
                  <a:pt x="40609" y="55442"/>
                  <a:pt x="43831" y="49362"/>
                  <a:pt x="39879" y="37143"/>
                </a:cubicBezTo>
                <a:cubicBezTo>
                  <a:pt x="39150" y="34894"/>
                  <a:pt x="38359" y="32614"/>
                  <a:pt x="37599" y="30426"/>
                </a:cubicBezTo>
                <a:cubicBezTo>
                  <a:pt x="34013" y="20213"/>
                  <a:pt x="30578" y="10426"/>
                  <a:pt x="331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-8830178">
            <a:off x="4291579" y="126961"/>
            <a:ext cx="302453" cy="303684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/>
          <p:nvPr/>
        </p:nvSpPr>
        <p:spPr>
          <a:xfrm flipH="1">
            <a:off x="7783315" y="3798073"/>
            <a:ext cx="1688057" cy="1540200"/>
          </a:xfrm>
          <a:custGeom>
            <a:avLst/>
            <a:gdLst/>
            <a:ahLst/>
            <a:cxnLst/>
            <a:rect l="l" t="t" r="r" b="b"/>
            <a:pathLst>
              <a:path w="138337" h="126220" extrusionOk="0">
                <a:moveTo>
                  <a:pt x="12475" y="371"/>
                </a:moveTo>
                <a:cubicBezTo>
                  <a:pt x="3423" y="-4015"/>
                  <a:pt x="-454" y="31588"/>
                  <a:pt x="42" y="50102"/>
                </a:cubicBezTo>
                <a:cubicBezTo>
                  <a:pt x="538" y="68616"/>
                  <a:pt x="7667" y="99197"/>
                  <a:pt x="15449" y="111456"/>
                </a:cubicBezTo>
                <a:cubicBezTo>
                  <a:pt x="23231" y="123715"/>
                  <a:pt x="35369" y="121610"/>
                  <a:pt x="46732" y="123658"/>
                </a:cubicBezTo>
                <a:cubicBezTo>
                  <a:pt x="58095" y="125706"/>
                  <a:pt x="69057" y="123797"/>
                  <a:pt x="83628" y="123744"/>
                </a:cubicBezTo>
                <a:cubicBezTo>
                  <a:pt x="98200" y="123692"/>
                  <a:pt x="127037" y="129601"/>
                  <a:pt x="134161" y="123343"/>
                </a:cubicBezTo>
                <a:cubicBezTo>
                  <a:pt x="141285" y="117085"/>
                  <a:pt x="139676" y="94017"/>
                  <a:pt x="126374" y="86196"/>
                </a:cubicBezTo>
                <a:cubicBezTo>
                  <a:pt x="113073" y="78375"/>
                  <a:pt x="73335" y="90723"/>
                  <a:pt x="54352" y="76419"/>
                </a:cubicBezTo>
                <a:cubicBezTo>
                  <a:pt x="35369" y="62115"/>
                  <a:pt x="21527" y="4757"/>
                  <a:pt x="12475" y="37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685800" y="1006700"/>
            <a:ext cx="7772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96663" y="3832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4"/>
          <p:cNvSpPr/>
          <p:nvPr/>
        </p:nvSpPr>
        <p:spPr>
          <a:xfrm flipH="1">
            <a:off x="6873425" y="-214100"/>
            <a:ext cx="2177875" cy="659125"/>
          </a:xfrm>
          <a:custGeom>
            <a:avLst/>
            <a:gdLst/>
            <a:ahLst/>
            <a:cxnLst/>
            <a:rect l="l" t="t" r="r" b="b"/>
            <a:pathLst>
              <a:path w="87115" h="26365" extrusionOk="0">
                <a:moveTo>
                  <a:pt x="0" y="0"/>
                </a:moveTo>
                <a:cubicBezTo>
                  <a:pt x="1399" y="4499"/>
                  <a:pt x="3709" y="8845"/>
                  <a:pt x="5259" y="11398"/>
                </a:cubicBezTo>
                <a:cubicBezTo>
                  <a:pt x="11599" y="21878"/>
                  <a:pt x="16466" y="23654"/>
                  <a:pt x="27413" y="23654"/>
                </a:cubicBezTo>
                <a:cubicBezTo>
                  <a:pt x="27802" y="23654"/>
                  <a:pt x="28198" y="23652"/>
                  <a:pt x="28603" y="23648"/>
                </a:cubicBezTo>
                <a:cubicBezTo>
                  <a:pt x="28742" y="23646"/>
                  <a:pt x="28881" y="23645"/>
                  <a:pt x="29021" y="23645"/>
                </a:cubicBezTo>
                <a:cubicBezTo>
                  <a:pt x="36196" y="23645"/>
                  <a:pt x="43847" y="25905"/>
                  <a:pt x="50913" y="26292"/>
                </a:cubicBezTo>
                <a:cubicBezTo>
                  <a:pt x="51616" y="26342"/>
                  <a:pt x="52310" y="26365"/>
                  <a:pt x="52994" y="26365"/>
                </a:cubicBezTo>
                <a:cubicBezTo>
                  <a:pt x="53553" y="26365"/>
                  <a:pt x="54105" y="26350"/>
                  <a:pt x="54652" y="26323"/>
                </a:cubicBezTo>
                <a:cubicBezTo>
                  <a:pt x="54774" y="26292"/>
                  <a:pt x="54865" y="26292"/>
                  <a:pt x="54956" y="26292"/>
                </a:cubicBezTo>
                <a:cubicBezTo>
                  <a:pt x="63497" y="25654"/>
                  <a:pt x="69515" y="18724"/>
                  <a:pt x="76294" y="13374"/>
                </a:cubicBezTo>
                <a:cubicBezTo>
                  <a:pt x="82403" y="8602"/>
                  <a:pt x="85534" y="4924"/>
                  <a:pt x="871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 rot="10002852">
            <a:off x="5360620" y="-501117"/>
            <a:ext cx="3796285" cy="947390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 rot="5545578">
            <a:off x="-394081" y="-53968"/>
            <a:ext cx="1198637" cy="1017692"/>
          </a:xfrm>
          <a:custGeom>
            <a:avLst/>
            <a:gdLst/>
            <a:ahLst/>
            <a:cxnLst/>
            <a:rect l="l" t="t" r="r" b="b"/>
            <a:pathLst>
              <a:path w="42463" h="34872" extrusionOk="0">
                <a:moveTo>
                  <a:pt x="5660" y="0"/>
                </a:moveTo>
                <a:cubicBezTo>
                  <a:pt x="4726" y="0"/>
                  <a:pt x="3803" y="385"/>
                  <a:pt x="2888" y="1255"/>
                </a:cubicBezTo>
                <a:cubicBezTo>
                  <a:pt x="365" y="4720"/>
                  <a:pt x="0" y="15359"/>
                  <a:pt x="1246" y="20860"/>
                </a:cubicBezTo>
                <a:cubicBezTo>
                  <a:pt x="2128" y="24751"/>
                  <a:pt x="6566" y="29158"/>
                  <a:pt x="9757" y="31225"/>
                </a:cubicBezTo>
                <a:cubicBezTo>
                  <a:pt x="13135" y="33383"/>
                  <a:pt x="17561" y="34871"/>
                  <a:pt x="21984" y="34871"/>
                </a:cubicBezTo>
                <a:cubicBezTo>
                  <a:pt x="25164" y="34871"/>
                  <a:pt x="28341" y="34102"/>
                  <a:pt x="31125" y="32259"/>
                </a:cubicBezTo>
                <a:cubicBezTo>
                  <a:pt x="34134" y="30253"/>
                  <a:pt x="42463" y="23566"/>
                  <a:pt x="31216" y="23201"/>
                </a:cubicBezTo>
                <a:cubicBezTo>
                  <a:pt x="20751" y="22851"/>
                  <a:pt x="12858" y="0"/>
                  <a:pt x="56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 rot="-810541" flipH="1">
            <a:off x="109037" y="549604"/>
            <a:ext cx="293518" cy="236699"/>
          </a:xfrm>
          <a:custGeom>
            <a:avLst/>
            <a:gdLst/>
            <a:ahLst/>
            <a:cxnLst/>
            <a:rect l="l" t="t" r="r" b="b"/>
            <a:pathLst>
              <a:path w="14277" h="11516" extrusionOk="0">
                <a:moveTo>
                  <a:pt x="6159" y="0"/>
                </a:moveTo>
                <a:cubicBezTo>
                  <a:pt x="5795" y="0"/>
                  <a:pt x="5431" y="54"/>
                  <a:pt x="5077" y="155"/>
                </a:cubicBezTo>
                <a:cubicBezTo>
                  <a:pt x="3253" y="489"/>
                  <a:pt x="1855" y="1918"/>
                  <a:pt x="1247" y="3742"/>
                </a:cubicBezTo>
                <a:cubicBezTo>
                  <a:pt x="1" y="7572"/>
                  <a:pt x="3071" y="10702"/>
                  <a:pt x="6627" y="11371"/>
                </a:cubicBezTo>
                <a:cubicBezTo>
                  <a:pt x="7121" y="11467"/>
                  <a:pt x="7624" y="11515"/>
                  <a:pt x="8125" y="11515"/>
                </a:cubicBezTo>
                <a:cubicBezTo>
                  <a:pt x="11263" y="11515"/>
                  <a:pt x="14277" y="9635"/>
                  <a:pt x="13831" y="5991"/>
                </a:cubicBezTo>
                <a:cubicBezTo>
                  <a:pt x="13588" y="4167"/>
                  <a:pt x="12585" y="2465"/>
                  <a:pt x="10943" y="1523"/>
                </a:cubicBezTo>
                <a:cubicBezTo>
                  <a:pt x="10366" y="1189"/>
                  <a:pt x="9727" y="976"/>
                  <a:pt x="9089" y="793"/>
                </a:cubicBezTo>
                <a:cubicBezTo>
                  <a:pt x="8603" y="611"/>
                  <a:pt x="8147" y="459"/>
                  <a:pt x="7661" y="337"/>
                </a:cubicBezTo>
                <a:cubicBezTo>
                  <a:pt x="7181" y="107"/>
                  <a:pt x="6670" y="0"/>
                  <a:pt x="61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 rot="10800000" flipH="1">
            <a:off x="-12" y="585054"/>
            <a:ext cx="410470" cy="318505"/>
          </a:xfrm>
          <a:custGeom>
            <a:avLst/>
            <a:gdLst/>
            <a:ahLst/>
            <a:cxnLst/>
            <a:rect l="l" t="t" r="r" b="b"/>
            <a:pathLst>
              <a:path w="8815" h="6840" extrusionOk="0">
                <a:moveTo>
                  <a:pt x="4408" y="1"/>
                </a:moveTo>
                <a:cubicBezTo>
                  <a:pt x="31" y="1"/>
                  <a:pt x="0" y="6840"/>
                  <a:pt x="4408" y="6840"/>
                </a:cubicBezTo>
                <a:cubicBezTo>
                  <a:pt x="8815" y="6840"/>
                  <a:pt x="8815" y="1"/>
                  <a:pt x="440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4"/>
          <p:cNvGrpSpPr/>
          <p:nvPr/>
        </p:nvGrpSpPr>
        <p:grpSpPr>
          <a:xfrm>
            <a:off x="170342" y="-119559"/>
            <a:ext cx="8880947" cy="4831172"/>
            <a:chOff x="170342" y="-119559"/>
            <a:chExt cx="8880947" cy="4831172"/>
          </a:xfrm>
        </p:grpSpPr>
        <p:sp>
          <p:nvSpPr>
            <p:cNvPr id="54" name="Google Shape;54;p4"/>
            <p:cNvSpPr/>
            <p:nvPr/>
          </p:nvSpPr>
          <p:spPr>
            <a:xfrm rot="8100000">
              <a:off x="229044" y="1598230"/>
              <a:ext cx="281505" cy="282639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rot="9486049" flipH="1">
              <a:off x="527618" y="3473299"/>
              <a:ext cx="352366" cy="353797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1502402">
              <a:off x="8447133" y="4242737"/>
              <a:ext cx="401272" cy="402890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-9998229">
              <a:off x="8717651" y="1217058"/>
              <a:ext cx="302623" cy="303829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6922882" flipH="1">
              <a:off x="992368" y="-61440"/>
              <a:ext cx="352364" cy="353803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1578869">
              <a:off x="260395" y="4238919"/>
              <a:ext cx="218819" cy="219695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4"/>
          <p:cNvSpPr/>
          <p:nvPr/>
        </p:nvSpPr>
        <p:spPr>
          <a:xfrm rot="-444002">
            <a:off x="-220879" y="4548162"/>
            <a:ext cx="3796536" cy="947453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"/>
          <p:cNvSpPr/>
          <p:nvPr/>
        </p:nvSpPr>
        <p:spPr>
          <a:xfrm flipH="1">
            <a:off x="-177483" y="4725775"/>
            <a:ext cx="1418726" cy="493150"/>
          </a:xfrm>
          <a:custGeom>
            <a:avLst/>
            <a:gdLst/>
            <a:ahLst/>
            <a:cxnLst/>
            <a:rect l="l" t="t" r="r" b="b"/>
            <a:pathLst>
              <a:path w="33953" h="19726" extrusionOk="0">
                <a:moveTo>
                  <a:pt x="20051" y="0"/>
                </a:moveTo>
                <a:cubicBezTo>
                  <a:pt x="17303" y="0"/>
                  <a:pt x="14567" y="691"/>
                  <a:pt x="12310" y="2144"/>
                </a:cubicBezTo>
                <a:lnTo>
                  <a:pt x="12280" y="2144"/>
                </a:lnTo>
                <a:cubicBezTo>
                  <a:pt x="10973" y="2813"/>
                  <a:pt x="9757" y="3694"/>
                  <a:pt x="8450" y="4332"/>
                </a:cubicBezTo>
                <a:cubicBezTo>
                  <a:pt x="6778" y="5123"/>
                  <a:pt x="4955" y="5609"/>
                  <a:pt x="3344" y="6460"/>
                </a:cubicBezTo>
                <a:cubicBezTo>
                  <a:pt x="1125" y="7615"/>
                  <a:pt x="0" y="9956"/>
                  <a:pt x="91" y="12387"/>
                </a:cubicBezTo>
                <a:cubicBezTo>
                  <a:pt x="182" y="14788"/>
                  <a:pt x="1398" y="17251"/>
                  <a:pt x="3465" y="18497"/>
                </a:cubicBezTo>
                <a:cubicBezTo>
                  <a:pt x="4992" y="19419"/>
                  <a:pt x="6693" y="19726"/>
                  <a:pt x="8422" y="19726"/>
                </a:cubicBezTo>
                <a:cubicBezTo>
                  <a:pt x="9996" y="19726"/>
                  <a:pt x="11593" y="19471"/>
                  <a:pt x="13101" y="19196"/>
                </a:cubicBezTo>
                <a:cubicBezTo>
                  <a:pt x="15178" y="18807"/>
                  <a:pt x="17244" y="18704"/>
                  <a:pt x="19320" y="18704"/>
                </a:cubicBezTo>
                <a:cubicBezTo>
                  <a:pt x="20494" y="18704"/>
                  <a:pt x="21672" y="18737"/>
                  <a:pt x="22858" y="18770"/>
                </a:cubicBezTo>
                <a:cubicBezTo>
                  <a:pt x="22962" y="18772"/>
                  <a:pt x="23066" y="18773"/>
                  <a:pt x="23170" y="18773"/>
                </a:cubicBezTo>
                <a:cubicBezTo>
                  <a:pt x="26243" y="18773"/>
                  <a:pt x="29089" y="17889"/>
                  <a:pt x="30882" y="15214"/>
                </a:cubicBezTo>
                <a:cubicBezTo>
                  <a:pt x="33952" y="10655"/>
                  <a:pt x="32402" y="4454"/>
                  <a:pt x="27630" y="1870"/>
                </a:cubicBezTo>
                <a:cubicBezTo>
                  <a:pt x="25374" y="645"/>
                  <a:pt x="22707" y="0"/>
                  <a:pt x="200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"/>
          <p:cNvSpPr/>
          <p:nvPr/>
        </p:nvSpPr>
        <p:spPr>
          <a:xfrm rot="444002" flipH="1">
            <a:off x="6047311" y="4457687"/>
            <a:ext cx="3796536" cy="947453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/>
          <p:nvPr/>
        </p:nvSpPr>
        <p:spPr>
          <a:xfrm flipH="1">
            <a:off x="7095042" y="3263826"/>
            <a:ext cx="2505283" cy="2285844"/>
          </a:xfrm>
          <a:custGeom>
            <a:avLst/>
            <a:gdLst/>
            <a:ahLst/>
            <a:cxnLst/>
            <a:rect l="l" t="t" r="r" b="b"/>
            <a:pathLst>
              <a:path w="138337" h="126220" extrusionOk="0">
                <a:moveTo>
                  <a:pt x="12475" y="371"/>
                </a:moveTo>
                <a:cubicBezTo>
                  <a:pt x="3423" y="-4015"/>
                  <a:pt x="-454" y="31588"/>
                  <a:pt x="42" y="50102"/>
                </a:cubicBezTo>
                <a:cubicBezTo>
                  <a:pt x="538" y="68616"/>
                  <a:pt x="7667" y="99197"/>
                  <a:pt x="15449" y="111456"/>
                </a:cubicBezTo>
                <a:cubicBezTo>
                  <a:pt x="23231" y="123715"/>
                  <a:pt x="35369" y="121610"/>
                  <a:pt x="46732" y="123658"/>
                </a:cubicBezTo>
                <a:cubicBezTo>
                  <a:pt x="58095" y="125706"/>
                  <a:pt x="69057" y="123797"/>
                  <a:pt x="83628" y="123744"/>
                </a:cubicBezTo>
                <a:cubicBezTo>
                  <a:pt x="98200" y="123692"/>
                  <a:pt x="127037" y="129601"/>
                  <a:pt x="134161" y="123343"/>
                </a:cubicBezTo>
                <a:cubicBezTo>
                  <a:pt x="141285" y="117085"/>
                  <a:pt x="139676" y="94017"/>
                  <a:pt x="126374" y="86196"/>
                </a:cubicBezTo>
                <a:cubicBezTo>
                  <a:pt x="113073" y="78375"/>
                  <a:pt x="73335" y="90723"/>
                  <a:pt x="54352" y="76419"/>
                </a:cubicBezTo>
                <a:cubicBezTo>
                  <a:pt x="35369" y="62115"/>
                  <a:pt x="21527" y="4757"/>
                  <a:pt x="12475" y="37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29" name="Google Shape;129;p9"/>
          <p:cNvSpPr/>
          <p:nvPr/>
        </p:nvSpPr>
        <p:spPr>
          <a:xfrm flipH="1">
            <a:off x="-920419" y="4282100"/>
            <a:ext cx="3149119" cy="1267573"/>
          </a:xfrm>
          <a:custGeom>
            <a:avLst/>
            <a:gdLst/>
            <a:ahLst/>
            <a:cxnLst/>
            <a:rect l="l" t="t" r="r" b="b"/>
            <a:pathLst>
              <a:path w="156342" h="74399" extrusionOk="0">
                <a:moveTo>
                  <a:pt x="98899" y="718"/>
                </a:moveTo>
                <a:cubicBezTo>
                  <a:pt x="87003" y="4366"/>
                  <a:pt x="85743" y="31616"/>
                  <a:pt x="74449" y="36242"/>
                </a:cubicBezTo>
                <a:cubicBezTo>
                  <a:pt x="63155" y="40868"/>
                  <a:pt x="43300" y="27230"/>
                  <a:pt x="31135" y="28476"/>
                </a:cubicBezTo>
                <a:cubicBezTo>
                  <a:pt x="18970" y="29722"/>
                  <a:pt x="3395" y="37862"/>
                  <a:pt x="1457" y="43716"/>
                </a:cubicBezTo>
                <a:cubicBezTo>
                  <a:pt x="-481" y="49570"/>
                  <a:pt x="-4227" y="58675"/>
                  <a:pt x="19505" y="63599"/>
                </a:cubicBezTo>
                <a:cubicBezTo>
                  <a:pt x="43237" y="68523"/>
                  <a:pt x="121725" y="77591"/>
                  <a:pt x="143847" y="73260"/>
                </a:cubicBezTo>
                <a:cubicBezTo>
                  <a:pt x="165969" y="68929"/>
                  <a:pt x="151910" y="47432"/>
                  <a:pt x="152239" y="37614"/>
                </a:cubicBezTo>
                <a:cubicBezTo>
                  <a:pt x="152568" y="27796"/>
                  <a:pt x="154713" y="20502"/>
                  <a:pt x="145823" y="14353"/>
                </a:cubicBezTo>
                <a:cubicBezTo>
                  <a:pt x="136933" y="8204"/>
                  <a:pt x="110795" y="-2930"/>
                  <a:pt x="98899" y="71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30" name="Google Shape;130;p9"/>
          <p:cNvSpPr/>
          <p:nvPr/>
        </p:nvSpPr>
        <p:spPr>
          <a:xfrm flipH="1">
            <a:off x="-579837" y="-485673"/>
            <a:ext cx="1452812" cy="2652298"/>
          </a:xfrm>
          <a:custGeom>
            <a:avLst/>
            <a:gdLst/>
            <a:ahLst/>
            <a:cxnLst/>
            <a:rect l="l" t="t" r="r" b="b"/>
            <a:pathLst>
              <a:path w="82394" h="150421" extrusionOk="0">
                <a:moveTo>
                  <a:pt x="42598" y="137783"/>
                </a:moveTo>
                <a:cubicBezTo>
                  <a:pt x="49015" y="148392"/>
                  <a:pt x="72872" y="158559"/>
                  <a:pt x="79094" y="140590"/>
                </a:cubicBezTo>
                <a:cubicBezTo>
                  <a:pt x="85316" y="122621"/>
                  <a:pt x="81034" y="51280"/>
                  <a:pt x="79930" y="29968"/>
                </a:cubicBezTo>
                <a:cubicBezTo>
                  <a:pt x="78826" y="8656"/>
                  <a:pt x="77261" y="17340"/>
                  <a:pt x="72469" y="12717"/>
                </a:cubicBezTo>
                <a:cubicBezTo>
                  <a:pt x="67677" y="8094"/>
                  <a:pt x="62304" y="3685"/>
                  <a:pt x="51176" y="2232"/>
                </a:cubicBezTo>
                <a:cubicBezTo>
                  <a:pt x="40048" y="779"/>
                  <a:pt x="13481" y="-2765"/>
                  <a:pt x="5701" y="3999"/>
                </a:cubicBezTo>
                <a:cubicBezTo>
                  <a:pt x="-2079" y="10763"/>
                  <a:pt x="-1317" y="30661"/>
                  <a:pt x="4498" y="42817"/>
                </a:cubicBezTo>
                <a:cubicBezTo>
                  <a:pt x="10313" y="54973"/>
                  <a:pt x="34243" y="61108"/>
                  <a:pt x="40593" y="76936"/>
                </a:cubicBezTo>
                <a:cubicBezTo>
                  <a:pt x="46943" y="92764"/>
                  <a:pt x="36181" y="127174"/>
                  <a:pt x="42598" y="13778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31" name="Google Shape;131;p9"/>
          <p:cNvSpPr/>
          <p:nvPr/>
        </p:nvSpPr>
        <p:spPr>
          <a:xfrm flipH="1">
            <a:off x="6230826" y="-363675"/>
            <a:ext cx="3563225" cy="1627875"/>
          </a:xfrm>
          <a:custGeom>
            <a:avLst/>
            <a:gdLst/>
            <a:ahLst/>
            <a:cxnLst/>
            <a:rect l="l" t="t" r="r" b="b"/>
            <a:pathLst>
              <a:path w="142529" h="65115" extrusionOk="0">
                <a:moveTo>
                  <a:pt x="2586" y="6120"/>
                </a:moveTo>
                <a:cubicBezTo>
                  <a:pt x="-6571" y="15344"/>
                  <a:pt x="11142" y="47870"/>
                  <a:pt x="16222" y="56652"/>
                </a:cubicBezTo>
                <a:cubicBezTo>
                  <a:pt x="21302" y="65434"/>
                  <a:pt x="27252" y="57574"/>
                  <a:pt x="33066" y="58813"/>
                </a:cubicBezTo>
                <a:cubicBezTo>
                  <a:pt x="38880" y="60053"/>
                  <a:pt x="42083" y="67877"/>
                  <a:pt x="51105" y="64089"/>
                </a:cubicBezTo>
                <a:cubicBezTo>
                  <a:pt x="60127" y="60301"/>
                  <a:pt x="73496" y="41622"/>
                  <a:pt x="87199" y="36086"/>
                </a:cubicBezTo>
                <a:cubicBezTo>
                  <a:pt x="100902" y="30550"/>
                  <a:pt x="125033" y="35218"/>
                  <a:pt x="133321" y="30873"/>
                </a:cubicBezTo>
                <a:cubicBezTo>
                  <a:pt x="141610" y="26528"/>
                  <a:pt x="147289" y="14946"/>
                  <a:pt x="136930" y="10018"/>
                </a:cubicBezTo>
                <a:cubicBezTo>
                  <a:pt x="126571" y="5090"/>
                  <a:pt x="93557" y="1957"/>
                  <a:pt x="71166" y="1307"/>
                </a:cubicBezTo>
                <a:cubicBezTo>
                  <a:pt x="48775" y="657"/>
                  <a:pt x="11743" y="-3104"/>
                  <a:pt x="2586" y="612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32" name="Google Shape;132;p9"/>
          <p:cNvSpPr txBox="1">
            <a:spLocks noGrp="1"/>
          </p:cNvSpPr>
          <p:nvPr>
            <p:ph type="title"/>
          </p:nvPr>
        </p:nvSpPr>
        <p:spPr>
          <a:xfrm>
            <a:off x="615219" y="1450575"/>
            <a:ext cx="3780900" cy="8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subTitle" idx="1"/>
          </p:nvPr>
        </p:nvSpPr>
        <p:spPr>
          <a:xfrm>
            <a:off x="615225" y="2303325"/>
            <a:ext cx="3443700" cy="14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4" name="Google Shape;134;p9"/>
          <p:cNvSpPr/>
          <p:nvPr/>
        </p:nvSpPr>
        <p:spPr>
          <a:xfrm rot="6306714">
            <a:off x="7883736" y="-1119007"/>
            <a:ext cx="1095754" cy="2917919"/>
          </a:xfrm>
          <a:custGeom>
            <a:avLst/>
            <a:gdLst/>
            <a:ahLst/>
            <a:cxnLst/>
            <a:rect l="l" t="t" r="r" b="b"/>
            <a:pathLst>
              <a:path w="43831" h="116719" extrusionOk="0">
                <a:moveTo>
                  <a:pt x="32736" y="0"/>
                </a:moveTo>
                <a:cubicBezTo>
                  <a:pt x="30213" y="10486"/>
                  <a:pt x="33648" y="20304"/>
                  <a:pt x="37235" y="30548"/>
                </a:cubicBezTo>
                <a:cubicBezTo>
                  <a:pt x="37995" y="32736"/>
                  <a:pt x="38785" y="34985"/>
                  <a:pt x="39514" y="37265"/>
                </a:cubicBezTo>
                <a:cubicBezTo>
                  <a:pt x="43405" y="49302"/>
                  <a:pt x="40214" y="55350"/>
                  <a:pt x="36870" y="61733"/>
                </a:cubicBezTo>
                <a:cubicBezTo>
                  <a:pt x="34408" y="66354"/>
                  <a:pt x="31915" y="71126"/>
                  <a:pt x="31520" y="78512"/>
                </a:cubicBezTo>
                <a:cubicBezTo>
                  <a:pt x="31368" y="82007"/>
                  <a:pt x="31490" y="85138"/>
                  <a:pt x="31612" y="88178"/>
                </a:cubicBezTo>
                <a:cubicBezTo>
                  <a:pt x="32067" y="98360"/>
                  <a:pt x="32371" y="105716"/>
                  <a:pt x="19575" y="112737"/>
                </a:cubicBezTo>
                <a:cubicBezTo>
                  <a:pt x="14936" y="115295"/>
                  <a:pt x="10313" y="116353"/>
                  <a:pt x="5651" y="116353"/>
                </a:cubicBezTo>
                <a:cubicBezTo>
                  <a:pt x="3775" y="116353"/>
                  <a:pt x="1892" y="116182"/>
                  <a:pt x="0" y="115868"/>
                </a:cubicBezTo>
                <a:lnTo>
                  <a:pt x="0" y="116263"/>
                </a:lnTo>
                <a:cubicBezTo>
                  <a:pt x="1885" y="116567"/>
                  <a:pt x="3769" y="116719"/>
                  <a:pt x="5654" y="116719"/>
                </a:cubicBezTo>
                <a:cubicBezTo>
                  <a:pt x="10365" y="116719"/>
                  <a:pt x="15046" y="115655"/>
                  <a:pt x="19757" y="113072"/>
                </a:cubicBezTo>
                <a:cubicBezTo>
                  <a:pt x="32767" y="105929"/>
                  <a:pt x="32432" y="98482"/>
                  <a:pt x="32007" y="88178"/>
                </a:cubicBezTo>
                <a:cubicBezTo>
                  <a:pt x="31885" y="85138"/>
                  <a:pt x="31733" y="82007"/>
                  <a:pt x="31915" y="78512"/>
                </a:cubicBezTo>
                <a:cubicBezTo>
                  <a:pt x="32280" y="71217"/>
                  <a:pt x="34773" y="66475"/>
                  <a:pt x="37204" y="61916"/>
                </a:cubicBezTo>
                <a:cubicBezTo>
                  <a:pt x="40609" y="55442"/>
                  <a:pt x="43831" y="49362"/>
                  <a:pt x="39879" y="37143"/>
                </a:cubicBezTo>
                <a:cubicBezTo>
                  <a:pt x="39150" y="34894"/>
                  <a:pt x="38359" y="32614"/>
                  <a:pt x="37599" y="30426"/>
                </a:cubicBezTo>
                <a:cubicBezTo>
                  <a:pt x="34013" y="20213"/>
                  <a:pt x="30578" y="10426"/>
                  <a:pt x="331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"/>
          <p:cNvSpPr/>
          <p:nvPr/>
        </p:nvSpPr>
        <p:spPr>
          <a:xfrm rot="2094537" flipH="1">
            <a:off x="-558889" y="4620177"/>
            <a:ext cx="3796598" cy="947468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9"/>
          <p:cNvSpPr/>
          <p:nvPr/>
        </p:nvSpPr>
        <p:spPr>
          <a:xfrm rot="8100000">
            <a:off x="8654819" y="1558655"/>
            <a:ext cx="281505" cy="282639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"/>
          <p:cNvSpPr/>
          <p:nvPr/>
        </p:nvSpPr>
        <p:spPr>
          <a:xfrm rot="3390639" flipH="1">
            <a:off x="791066" y="4335059"/>
            <a:ext cx="352371" cy="353791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"/>
          <p:cNvSpPr/>
          <p:nvPr/>
        </p:nvSpPr>
        <p:spPr>
          <a:xfrm rot="-3456799">
            <a:off x="6560708" y="4654993"/>
            <a:ext cx="401267" cy="402884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9"/>
          <p:cNvSpPr/>
          <p:nvPr/>
        </p:nvSpPr>
        <p:spPr>
          <a:xfrm rot="8099705" flipH="1">
            <a:off x="1163898" y="25632"/>
            <a:ext cx="352365" cy="353795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9"/>
          <p:cNvSpPr/>
          <p:nvPr/>
        </p:nvSpPr>
        <p:spPr>
          <a:xfrm rot="-6040686">
            <a:off x="5732343" y="133905"/>
            <a:ext cx="267145" cy="268208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9"/>
          <p:cNvSpPr/>
          <p:nvPr/>
        </p:nvSpPr>
        <p:spPr>
          <a:xfrm rot="8100000">
            <a:off x="131794" y="2957480"/>
            <a:ext cx="281505" cy="282639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"/>
          <p:cNvSpPr/>
          <p:nvPr/>
        </p:nvSpPr>
        <p:spPr>
          <a:xfrm rot="-7712658">
            <a:off x="7350234" y="2865615"/>
            <a:ext cx="1519546" cy="4046450"/>
          </a:xfrm>
          <a:custGeom>
            <a:avLst/>
            <a:gdLst/>
            <a:ahLst/>
            <a:cxnLst/>
            <a:rect l="l" t="t" r="r" b="b"/>
            <a:pathLst>
              <a:path w="43831" h="116719" extrusionOk="0">
                <a:moveTo>
                  <a:pt x="32736" y="0"/>
                </a:moveTo>
                <a:cubicBezTo>
                  <a:pt x="30213" y="10486"/>
                  <a:pt x="33648" y="20304"/>
                  <a:pt x="37235" y="30548"/>
                </a:cubicBezTo>
                <a:cubicBezTo>
                  <a:pt x="37995" y="32736"/>
                  <a:pt x="38785" y="34985"/>
                  <a:pt x="39514" y="37265"/>
                </a:cubicBezTo>
                <a:cubicBezTo>
                  <a:pt x="43405" y="49302"/>
                  <a:pt x="40214" y="55350"/>
                  <a:pt x="36870" y="61733"/>
                </a:cubicBezTo>
                <a:cubicBezTo>
                  <a:pt x="34408" y="66354"/>
                  <a:pt x="31915" y="71126"/>
                  <a:pt x="31520" y="78512"/>
                </a:cubicBezTo>
                <a:cubicBezTo>
                  <a:pt x="31368" y="82007"/>
                  <a:pt x="31490" y="85138"/>
                  <a:pt x="31612" y="88178"/>
                </a:cubicBezTo>
                <a:cubicBezTo>
                  <a:pt x="32067" y="98360"/>
                  <a:pt x="32371" y="105716"/>
                  <a:pt x="19575" y="112737"/>
                </a:cubicBezTo>
                <a:cubicBezTo>
                  <a:pt x="14936" y="115295"/>
                  <a:pt x="10313" y="116353"/>
                  <a:pt x="5651" y="116353"/>
                </a:cubicBezTo>
                <a:cubicBezTo>
                  <a:pt x="3775" y="116353"/>
                  <a:pt x="1892" y="116182"/>
                  <a:pt x="0" y="115868"/>
                </a:cubicBezTo>
                <a:lnTo>
                  <a:pt x="0" y="116263"/>
                </a:lnTo>
                <a:cubicBezTo>
                  <a:pt x="1885" y="116567"/>
                  <a:pt x="3769" y="116719"/>
                  <a:pt x="5654" y="116719"/>
                </a:cubicBezTo>
                <a:cubicBezTo>
                  <a:pt x="10365" y="116719"/>
                  <a:pt x="15046" y="115655"/>
                  <a:pt x="19757" y="113072"/>
                </a:cubicBezTo>
                <a:cubicBezTo>
                  <a:pt x="32767" y="105929"/>
                  <a:pt x="32432" y="98482"/>
                  <a:pt x="32007" y="88178"/>
                </a:cubicBezTo>
                <a:cubicBezTo>
                  <a:pt x="31885" y="85138"/>
                  <a:pt x="31733" y="82007"/>
                  <a:pt x="31915" y="78512"/>
                </a:cubicBezTo>
                <a:cubicBezTo>
                  <a:pt x="32280" y="71217"/>
                  <a:pt x="34773" y="66475"/>
                  <a:pt x="37204" y="61916"/>
                </a:cubicBezTo>
                <a:cubicBezTo>
                  <a:pt x="40609" y="55442"/>
                  <a:pt x="43831" y="49362"/>
                  <a:pt x="39879" y="37143"/>
                </a:cubicBezTo>
                <a:cubicBezTo>
                  <a:pt x="39150" y="34894"/>
                  <a:pt x="38359" y="32614"/>
                  <a:pt x="37599" y="30426"/>
                </a:cubicBezTo>
                <a:cubicBezTo>
                  <a:pt x="34013" y="20213"/>
                  <a:pt x="30578" y="10426"/>
                  <a:pt x="331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"/>
          <p:cNvSpPr txBox="1">
            <a:spLocks noGrp="1"/>
          </p:cNvSpPr>
          <p:nvPr>
            <p:ph type="title" hasCustomPrompt="1"/>
          </p:nvPr>
        </p:nvSpPr>
        <p:spPr>
          <a:xfrm>
            <a:off x="1707300" y="1465950"/>
            <a:ext cx="5729400" cy="15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11"/>
          <p:cNvSpPr txBox="1">
            <a:spLocks noGrp="1"/>
          </p:cNvSpPr>
          <p:nvPr>
            <p:ph type="body" idx="1"/>
          </p:nvPr>
        </p:nvSpPr>
        <p:spPr>
          <a:xfrm>
            <a:off x="1756650" y="3211788"/>
            <a:ext cx="5630700" cy="3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11"/>
          <p:cNvSpPr/>
          <p:nvPr/>
        </p:nvSpPr>
        <p:spPr>
          <a:xfrm rot="6767241">
            <a:off x="7704654" y="-1271782"/>
            <a:ext cx="1519551" cy="4046463"/>
          </a:xfrm>
          <a:custGeom>
            <a:avLst/>
            <a:gdLst/>
            <a:ahLst/>
            <a:cxnLst/>
            <a:rect l="l" t="t" r="r" b="b"/>
            <a:pathLst>
              <a:path w="43831" h="116719" extrusionOk="0">
                <a:moveTo>
                  <a:pt x="32736" y="0"/>
                </a:moveTo>
                <a:cubicBezTo>
                  <a:pt x="30213" y="10486"/>
                  <a:pt x="33648" y="20304"/>
                  <a:pt x="37235" y="30548"/>
                </a:cubicBezTo>
                <a:cubicBezTo>
                  <a:pt x="37995" y="32736"/>
                  <a:pt x="38785" y="34985"/>
                  <a:pt x="39514" y="37265"/>
                </a:cubicBezTo>
                <a:cubicBezTo>
                  <a:pt x="43405" y="49302"/>
                  <a:pt x="40214" y="55350"/>
                  <a:pt x="36870" y="61733"/>
                </a:cubicBezTo>
                <a:cubicBezTo>
                  <a:pt x="34408" y="66354"/>
                  <a:pt x="31915" y="71126"/>
                  <a:pt x="31520" y="78512"/>
                </a:cubicBezTo>
                <a:cubicBezTo>
                  <a:pt x="31368" y="82007"/>
                  <a:pt x="31490" y="85138"/>
                  <a:pt x="31612" y="88178"/>
                </a:cubicBezTo>
                <a:cubicBezTo>
                  <a:pt x="32067" y="98360"/>
                  <a:pt x="32371" y="105716"/>
                  <a:pt x="19575" y="112737"/>
                </a:cubicBezTo>
                <a:cubicBezTo>
                  <a:pt x="14936" y="115295"/>
                  <a:pt x="10313" y="116353"/>
                  <a:pt x="5651" y="116353"/>
                </a:cubicBezTo>
                <a:cubicBezTo>
                  <a:pt x="3775" y="116353"/>
                  <a:pt x="1892" y="116182"/>
                  <a:pt x="0" y="115868"/>
                </a:cubicBezTo>
                <a:lnTo>
                  <a:pt x="0" y="116263"/>
                </a:lnTo>
                <a:cubicBezTo>
                  <a:pt x="1885" y="116567"/>
                  <a:pt x="3769" y="116719"/>
                  <a:pt x="5654" y="116719"/>
                </a:cubicBezTo>
                <a:cubicBezTo>
                  <a:pt x="10365" y="116719"/>
                  <a:pt x="15046" y="115655"/>
                  <a:pt x="19757" y="113072"/>
                </a:cubicBezTo>
                <a:cubicBezTo>
                  <a:pt x="32767" y="105929"/>
                  <a:pt x="32432" y="98482"/>
                  <a:pt x="32007" y="88178"/>
                </a:cubicBezTo>
                <a:cubicBezTo>
                  <a:pt x="31885" y="85138"/>
                  <a:pt x="31733" y="82007"/>
                  <a:pt x="31915" y="78512"/>
                </a:cubicBezTo>
                <a:cubicBezTo>
                  <a:pt x="32280" y="71217"/>
                  <a:pt x="34773" y="66475"/>
                  <a:pt x="37204" y="61916"/>
                </a:cubicBezTo>
                <a:cubicBezTo>
                  <a:pt x="40609" y="55442"/>
                  <a:pt x="43831" y="49362"/>
                  <a:pt x="39879" y="37143"/>
                </a:cubicBezTo>
                <a:cubicBezTo>
                  <a:pt x="39150" y="34894"/>
                  <a:pt x="38359" y="32614"/>
                  <a:pt x="37599" y="30426"/>
                </a:cubicBezTo>
                <a:cubicBezTo>
                  <a:pt x="34013" y="20213"/>
                  <a:pt x="30578" y="10426"/>
                  <a:pt x="331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"/>
          <p:cNvSpPr/>
          <p:nvPr/>
        </p:nvSpPr>
        <p:spPr>
          <a:xfrm rot="10800000">
            <a:off x="5951712" y="-608687"/>
            <a:ext cx="3458425" cy="3155500"/>
          </a:xfrm>
          <a:custGeom>
            <a:avLst/>
            <a:gdLst/>
            <a:ahLst/>
            <a:cxnLst/>
            <a:rect l="l" t="t" r="r" b="b"/>
            <a:pathLst>
              <a:path w="138337" h="126220" extrusionOk="0">
                <a:moveTo>
                  <a:pt x="12475" y="371"/>
                </a:moveTo>
                <a:cubicBezTo>
                  <a:pt x="3423" y="-4015"/>
                  <a:pt x="-454" y="31588"/>
                  <a:pt x="42" y="50102"/>
                </a:cubicBezTo>
                <a:cubicBezTo>
                  <a:pt x="538" y="68616"/>
                  <a:pt x="7667" y="99197"/>
                  <a:pt x="15449" y="111456"/>
                </a:cubicBezTo>
                <a:cubicBezTo>
                  <a:pt x="23231" y="123715"/>
                  <a:pt x="35369" y="121610"/>
                  <a:pt x="46732" y="123658"/>
                </a:cubicBezTo>
                <a:cubicBezTo>
                  <a:pt x="58095" y="125706"/>
                  <a:pt x="69057" y="123797"/>
                  <a:pt x="83628" y="123744"/>
                </a:cubicBezTo>
                <a:cubicBezTo>
                  <a:pt x="98200" y="123692"/>
                  <a:pt x="127037" y="129601"/>
                  <a:pt x="134161" y="123343"/>
                </a:cubicBezTo>
                <a:cubicBezTo>
                  <a:pt x="141285" y="117085"/>
                  <a:pt x="139676" y="94017"/>
                  <a:pt x="126374" y="86196"/>
                </a:cubicBezTo>
                <a:cubicBezTo>
                  <a:pt x="113073" y="78375"/>
                  <a:pt x="73335" y="90723"/>
                  <a:pt x="54352" y="76419"/>
                </a:cubicBezTo>
                <a:cubicBezTo>
                  <a:pt x="35369" y="62115"/>
                  <a:pt x="21527" y="4757"/>
                  <a:pt x="12475" y="37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63" name="Google Shape;163;p11"/>
          <p:cNvSpPr/>
          <p:nvPr/>
        </p:nvSpPr>
        <p:spPr>
          <a:xfrm rot="10800000">
            <a:off x="-472044" y="-681213"/>
            <a:ext cx="3916375" cy="2622950"/>
          </a:xfrm>
          <a:custGeom>
            <a:avLst/>
            <a:gdLst/>
            <a:ahLst/>
            <a:cxnLst/>
            <a:rect l="l" t="t" r="r" b="b"/>
            <a:pathLst>
              <a:path w="156655" h="104918" extrusionOk="0">
                <a:moveTo>
                  <a:pt x="108016" y="10764"/>
                </a:moveTo>
                <a:cubicBezTo>
                  <a:pt x="97062" y="21036"/>
                  <a:pt x="87263" y="58723"/>
                  <a:pt x="74449" y="66761"/>
                </a:cubicBezTo>
                <a:cubicBezTo>
                  <a:pt x="61636" y="74800"/>
                  <a:pt x="43300" y="57749"/>
                  <a:pt x="31135" y="58995"/>
                </a:cubicBezTo>
                <a:cubicBezTo>
                  <a:pt x="18970" y="60241"/>
                  <a:pt x="3395" y="68381"/>
                  <a:pt x="1457" y="74235"/>
                </a:cubicBezTo>
                <a:cubicBezTo>
                  <a:pt x="-481" y="80089"/>
                  <a:pt x="-4227" y="89194"/>
                  <a:pt x="19505" y="94118"/>
                </a:cubicBezTo>
                <a:cubicBezTo>
                  <a:pt x="43237" y="99042"/>
                  <a:pt x="121725" y="108110"/>
                  <a:pt x="143847" y="103779"/>
                </a:cubicBezTo>
                <a:cubicBezTo>
                  <a:pt x="165969" y="99448"/>
                  <a:pt x="152851" y="84575"/>
                  <a:pt x="152239" y="68133"/>
                </a:cubicBezTo>
                <a:cubicBezTo>
                  <a:pt x="151627" y="51691"/>
                  <a:pt x="147544" y="14689"/>
                  <a:pt x="140173" y="5127"/>
                </a:cubicBezTo>
                <a:cubicBezTo>
                  <a:pt x="132803" y="-4434"/>
                  <a:pt x="118970" y="492"/>
                  <a:pt x="108016" y="1076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64" name="Google Shape;164;p11"/>
          <p:cNvSpPr/>
          <p:nvPr/>
        </p:nvSpPr>
        <p:spPr>
          <a:xfrm rot="10800000">
            <a:off x="-529100" y="2612693"/>
            <a:ext cx="3396450" cy="3076000"/>
          </a:xfrm>
          <a:custGeom>
            <a:avLst/>
            <a:gdLst/>
            <a:ahLst/>
            <a:cxnLst/>
            <a:rect l="l" t="t" r="r" b="b"/>
            <a:pathLst>
              <a:path w="135858" h="123040" extrusionOk="0">
                <a:moveTo>
                  <a:pt x="105390" y="115924"/>
                </a:moveTo>
                <a:cubicBezTo>
                  <a:pt x="113462" y="126694"/>
                  <a:pt x="128707" y="125354"/>
                  <a:pt x="133409" y="111121"/>
                </a:cubicBezTo>
                <a:cubicBezTo>
                  <a:pt x="138111" y="96888"/>
                  <a:pt x="134813" y="46835"/>
                  <a:pt x="133601" y="30528"/>
                </a:cubicBezTo>
                <a:cubicBezTo>
                  <a:pt x="132390" y="14221"/>
                  <a:pt x="130932" y="17900"/>
                  <a:pt x="126140" y="13277"/>
                </a:cubicBezTo>
                <a:cubicBezTo>
                  <a:pt x="121348" y="8654"/>
                  <a:pt x="124516" y="4430"/>
                  <a:pt x="104847" y="2792"/>
                </a:cubicBezTo>
                <a:cubicBezTo>
                  <a:pt x="85178" y="1154"/>
                  <a:pt x="23244" y="-2904"/>
                  <a:pt x="8124" y="3447"/>
                </a:cubicBezTo>
                <a:cubicBezTo>
                  <a:pt x="-6996" y="9798"/>
                  <a:pt x="1319" y="33724"/>
                  <a:pt x="14128" y="40900"/>
                </a:cubicBezTo>
                <a:cubicBezTo>
                  <a:pt x="26937" y="48076"/>
                  <a:pt x="69766" y="34000"/>
                  <a:pt x="84976" y="46504"/>
                </a:cubicBezTo>
                <a:cubicBezTo>
                  <a:pt x="100186" y="59008"/>
                  <a:pt x="97318" y="105155"/>
                  <a:pt x="105390" y="11592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65" name="Google Shape;165;p11"/>
          <p:cNvSpPr/>
          <p:nvPr/>
        </p:nvSpPr>
        <p:spPr>
          <a:xfrm rot="10800000">
            <a:off x="6754749" y="3876237"/>
            <a:ext cx="2994050" cy="1622525"/>
          </a:xfrm>
          <a:custGeom>
            <a:avLst/>
            <a:gdLst/>
            <a:ahLst/>
            <a:cxnLst/>
            <a:rect l="l" t="t" r="r" b="b"/>
            <a:pathLst>
              <a:path w="119762" h="64901" extrusionOk="0">
                <a:moveTo>
                  <a:pt x="2586" y="5906"/>
                </a:moveTo>
                <a:cubicBezTo>
                  <a:pt x="-6571" y="15130"/>
                  <a:pt x="11142" y="47656"/>
                  <a:pt x="16222" y="56438"/>
                </a:cubicBezTo>
                <a:cubicBezTo>
                  <a:pt x="21302" y="65220"/>
                  <a:pt x="27252" y="57360"/>
                  <a:pt x="33066" y="58599"/>
                </a:cubicBezTo>
                <a:cubicBezTo>
                  <a:pt x="38880" y="59839"/>
                  <a:pt x="42083" y="67663"/>
                  <a:pt x="51105" y="63875"/>
                </a:cubicBezTo>
                <a:cubicBezTo>
                  <a:pt x="60127" y="60087"/>
                  <a:pt x="76062" y="42237"/>
                  <a:pt x="87199" y="35872"/>
                </a:cubicBezTo>
                <a:cubicBezTo>
                  <a:pt x="98336" y="29507"/>
                  <a:pt x="113899" y="30578"/>
                  <a:pt x="117928" y="25684"/>
                </a:cubicBezTo>
                <a:cubicBezTo>
                  <a:pt x="121957" y="20790"/>
                  <a:pt x="119165" y="10607"/>
                  <a:pt x="111371" y="6508"/>
                </a:cubicBezTo>
                <a:cubicBezTo>
                  <a:pt x="103577" y="2410"/>
                  <a:pt x="89297" y="1193"/>
                  <a:pt x="71166" y="1093"/>
                </a:cubicBezTo>
                <a:cubicBezTo>
                  <a:pt x="53035" y="993"/>
                  <a:pt x="11743" y="-3318"/>
                  <a:pt x="2586" y="590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66" name="Google Shape;166;p11"/>
          <p:cNvSpPr/>
          <p:nvPr/>
        </p:nvSpPr>
        <p:spPr>
          <a:xfrm rot="6216486">
            <a:off x="8323685" y="2914570"/>
            <a:ext cx="281505" cy="282640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"/>
          <p:cNvSpPr/>
          <p:nvPr/>
        </p:nvSpPr>
        <p:spPr>
          <a:xfrm rot="7500228">
            <a:off x="7066750" y="873431"/>
            <a:ext cx="352378" cy="353789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1"/>
          <p:cNvSpPr/>
          <p:nvPr/>
        </p:nvSpPr>
        <p:spPr>
          <a:xfrm rot="5723848">
            <a:off x="1757544" y="662000"/>
            <a:ext cx="401271" cy="402888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1"/>
          <p:cNvSpPr/>
          <p:nvPr/>
        </p:nvSpPr>
        <p:spPr>
          <a:xfrm rot="801774">
            <a:off x="1312296" y="3897077"/>
            <a:ext cx="403043" cy="404639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1"/>
          <p:cNvSpPr/>
          <p:nvPr/>
        </p:nvSpPr>
        <p:spPr>
          <a:xfrm rot="-2217705" flipH="1">
            <a:off x="6874234" y="3973795"/>
            <a:ext cx="352377" cy="353803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1"/>
          <p:cNvSpPr/>
          <p:nvPr/>
        </p:nvSpPr>
        <p:spPr>
          <a:xfrm rot="8920855" flipH="1">
            <a:off x="432076" y="2354449"/>
            <a:ext cx="293888" cy="295089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1"/>
          <p:cNvSpPr/>
          <p:nvPr/>
        </p:nvSpPr>
        <p:spPr>
          <a:xfrm rot="-5633123" flipH="1">
            <a:off x="4052098" y="4548935"/>
            <a:ext cx="275992" cy="277115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1"/>
          <p:cNvSpPr/>
          <p:nvPr/>
        </p:nvSpPr>
        <p:spPr>
          <a:xfrm rot="10096622">
            <a:off x="4521826" y="182752"/>
            <a:ext cx="352378" cy="353796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"/>
          <p:cNvSpPr/>
          <p:nvPr/>
        </p:nvSpPr>
        <p:spPr>
          <a:xfrm rot="1541473" flipH="1">
            <a:off x="-93198" y="-684079"/>
            <a:ext cx="2294789" cy="2413309"/>
          </a:xfrm>
          <a:custGeom>
            <a:avLst/>
            <a:gdLst/>
            <a:ahLst/>
            <a:cxnLst/>
            <a:rect l="l" t="t" r="r" b="b"/>
            <a:pathLst>
              <a:path w="91796" h="96537" extrusionOk="0">
                <a:moveTo>
                  <a:pt x="1" y="0"/>
                </a:moveTo>
                <a:cubicBezTo>
                  <a:pt x="639" y="3222"/>
                  <a:pt x="730" y="6778"/>
                  <a:pt x="821" y="10426"/>
                </a:cubicBezTo>
                <a:cubicBezTo>
                  <a:pt x="1034" y="19939"/>
                  <a:pt x="1308" y="29788"/>
                  <a:pt x="12068" y="33222"/>
                </a:cubicBezTo>
                <a:cubicBezTo>
                  <a:pt x="14326" y="33945"/>
                  <a:pt x="16704" y="34207"/>
                  <a:pt x="19136" y="34207"/>
                </a:cubicBezTo>
                <a:cubicBezTo>
                  <a:pt x="22433" y="34207"/>
                  <a:pt x="25827" y="33725"/>
                  <a:pt x="29150" y="33253"/>
                </a:cubicBezTo>
                <a:cubicBezTo>
                  <a:pt x="32430" y="32792"/>
                  <a:pt x="35656" y="32339"/>
                  <a:pt x="38705" y="32339"/>
                </a:cubicBezTo>
                <a:cubicBezTo>
                  <a:pt x="45912" y="32339"/>
                  <a:pt x="52127" y="34870"/>
                  <a:pt x="55716" y="45806"/>
                </a:cubicBezTo>
                <a:cubicBezTo>
                  <a:pt x="57996" y="52828"/>
                  <a:pt x="56142" y="59545"/>
                  <a:pt x="54318" y="66050"/>
                </a:cubicBezTo>
                <a:cubicBezTo>
                  <a:pt x="52038" y="74226"/>
                  <a:pt x="49910" y="81977"/>
                  <a:pt x="56446" y="89150"/>
                </a:cubicBezTo>
                <a:cubicBezTo>
                  <a:pt x="60853" y="93983"/>
                  <a:pt x="66537" y="96536"/>
                  <a:pt x="72586" y="96536"/>
                </a:cubicBezTo>
                <a:cubicBezTo>
                  <a:pt x="74805" y="96536"/>
                  <a:pt x="77054" y="96202"/>
                  <a:pt x="79303" y="95533"/>
                </a:cubicBezTo>
                <a:cubicBezTo>
                  <a:pt x="84166" y="94074"/>
                  <a:pt x="88483" y="91187"/>
                  <a:pt x="91796" y="87448"/>
                </a:cubicBezTo>
                <a:lnTo>
                  <a:pt x="91796" y="86871"/>
                </a:lnTo>
                <a:cubicBezTo>
                  <a:pt x="88513" y="90731"/>
                  <a:pt x="84136" y="93679"/>
                  <a:pt x="79182" y="95169"/>
                </a:cubicBezTo>
                <a:cubicBezTo>
                  <a:pt x="76963" y="95830"/>
                  <a:pt x="74757" y="96155"/>
                  <a:pt x="72603" y="96155"/>
                </a:cubicBezTo>
                <a:cubicBezTo>
                  <a:pt x="66641" y="96155"/>
                  <a:pt x="61073" y="93663"/>
                  <a:pt x="56719" y="88907"/>
                </a:cubicBezTo>
                <a:cubicBezTo>
                  <a:pt x="50336" y="81855"/>
                  <a:pt x="52433" y="74226"/>
                  <a:pt x="54683" y="66171"/>
                </a:cubicBezTo>
                <a:cubicBezTo>
                  <a:pt x="56506" y="59606"/>
                  <a:pt x="58391" y="52797"/>
                  <a:pt x="56050" y="45685"/>
                </a:cubicBezTo>
                <a:cubicBezTo>
                  <a:pt x="52420" y="34536"/>
                  <a:pt x="46117" y="31956"/>
                  <a:pt x="38799" y="31956"/>
                </a:cubicBezTo>
                <a:cubicBezTo>
                  <a:pt x="35703" y="31956"/>
                  <a:pt x="32424" y="32418"/>
                  <a:pt x="29089" y="32888"/>
                </a:cubicBezTo>
                <a:cubicBezTo>
                  <a:pt x="25774" y="33344"/>
                  <a:pt x="22398" y="33820"/>
                  <a:pt x="19125" y="33820"/>
                </a:cubicBezTo>
                <a:cubicBezTo>
                  <a:pt x="16726" y="33820"/>
                  <a:pt x="14383" y="33565"/>
                  <a:pt x="12159" y="32858"/>
                </a:cubicBezTo>
                <a:cubicBezTo>
                  <a:pt x="1672" y="29514"/>
                  <a:pt x="1429" y="19788"/>
                  <a:pt x="1186" y="10395"/>
                </a:cubicBezTo>
                <a:cubicBezTo>
                  <a:pt x="1095" y="6869"/>
                  <a:pt x="1004" y="3283"/>
                  <a:pt x="36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225988" y="1735700"/>
            <a:ext cx="8622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00" b="1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1"/>
          </p:nvPr>
        </p:nvSpPr>
        <p:spPr>
          <a:xfrm>
            <a:off x="2066865" y="2026100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2"/>
          </p:nvPr>
        </p:nvSpPr>
        <p:spPr>
          <a:xfrm>
            <a:off x="2066865" y="1563200"/>
            <a:ext cx="22443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1225988" y="3309375"/>
            <a:ext cx="8622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00" b="1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13"/>
          <p:cNvSpPr txBox="1">
            <a:spLocks noGrp="1"/>
          </p:cNvSpPr>
          <p:nvPr>
            <p:ph type="subTitle" idx="4"/>
          </p:nvPr>
        </p:nvSpPr>
        <p:spPr>
          <a:xfrm>
            <a:off x="2066865" y="3599800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subTitle" idx="5"/>
          </p:nvPr>
        </p:nvSpPr>
        <p:spPr>
          <a:xfrm>
            <a:off x="2066865" y="3135796"/>
            <a:ext cx="22443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832850" y="1735700"/>
            <a:ext cx="8622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00" b="1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subTitle" idx="7"/>
          </p:nvPr>
        </p:nvSpPr>
        <p:spPr>
          <a:xfrm>
            <a:off x="5695035" y="2026100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4832850" y="3309375"/>
            <a:ext cx="8622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00" b="1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9"/>
          </p:nvPr>
        </p:nvSpPr>
        <p:spPr>
          <a:xfrm>
            <a:off x="5695035" y="3599800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13"/>
          </p:nvPr>
        </p:nvSpPr>
        <p:spPr>
          <a:xfrm>
            <a:off x="5695035" y="3132810"/>
            <a:ext cx="22443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4"/>
          </p:nvPr>
        </p:nvSpPr>
        <p:spPr>
          <a:xfrm>
            <a:off x="5695035" y="1563200"/>
            <a:ext cx="22443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title" idx="15"/>
          </p:nvPr>
        </p:nvSpPr>
        <p:spPr>
          <a:xfrm>
            <a:off x="796663" y="3832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0" name="Google Shape;190;p13"/>
          <p:cNvSpPr/>
          <p:nvPr/>
        </p:nvSpPr>
        <p:spPr>
          <a:xfrm rot="813172">
            <a:off x="1324867" y="540311"/>
            <a:ext cx="254264" cy="255275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13"/>
          <p:cNvGrpSpPr/>
          <p:nvPr/>
        </p:nvGrpSpPr>
        <p:grpSpPr>
          <a:xfrm>
            <a:off x="-962906" y="-1358556"/>
            <a:ext cx="10929106" cy="7025840"/>
            <a:chOff x="-962906" y="-1358556"/>
            <a:chExt cx="10929106" cy="7025840"/>
          </a:xfrm>
        </p:grpSpPr>
        <p:sp>
          <p:nvSpPr>
            <p:cNvPr id="192" name="Google Shape;192;p13"/>
            <p:cNvSpPr/>
            <p:nvPr/>
          </p:nvSpPr>
          <p:spPr>
            <a:xfrm>
              <a:off x="6879657" y="-458915"/>
              <a:ext cx="2685050" cy="1623700"/>
            </a:xfrm>
            <a:custGeom>
              <a:avLst/>
              <a:gdLst/>
              <a:ahLst/>
              <a:cxnLst/>
              <a:rect l="l" t="t" r="r" b="b"/>
              <a:pathLst>
                <a:path w="107402" h="64948" extrusionOk="0">
                  <a:moveTo>
                    <a:pt x="89326" y="64501"/>
                  </a:moveTo>
                  <a:cubicBezTo>
                    <a:pt x="98161" y="60732"/>
                    <a:pt x="113453" y="31217"/>
                    <a:pt x="104874" y="20907"/>
                  </a:cubicBezTo>
                  <a:cubicBezTo>
                    <a:pt x="96295" y="10598"/>
                    <a:pt x="51212" y="5986"/>
                    <a:pt x="37853" y="2644"/>
                  </a:cubicBezTo>
                  <a:cubicBezTo>
                    <a:pt x="24494" y="-698"/>
                    <a:pt x="29257" y="-350"/>
                    <a:pt x="24718" y="857"/>
                  </a:cubicBezTo>
                  <a:cubicBezTo>
                    <a:pt x="20180" y="2064"/>
                    <a:pt x="14711" y="5192"/>
                    <a:pt x="10622" y="9888"/>
                  </a:cubicBezTo>
                  <a:cubicBezTo>
                    <a:pt x="6533" y="14584"/>
                    <a:pt x="624" y="23499"/>
                    <a:pt x="185" y="29031"/>
                  </a:cubicBezTo>
                  <a:cubicBezTo>
                    <a:pt x="-254" y="34563"/>
                    <a:pt x="-623" y="40665"/>
                    <a:pt x="7990" y="43080"/>
                  </a:cubicBezTo>
                  <a:cubicBezTo>
                    <a:pt x="16603" y="45495"/>
                    <a:pt x="38306" y="39951"/>
                    <a:pt x="51862" y="43521"/>
                  </a:cubicBezTo>
                  <a:cubicBezTo>
                    <a:pt x="65418" y="47091"/>
                    <a:pt x="80491" y="68270"/>
                    <a:pt x="89326" y="645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93" name="Google Shape;193;p13"/>
            <p:cNvSpPr/>
            <p:nvPr/>
          </p:nvSpPr>
          <p:spPr>
            <a:xfrm>
              <a:off x="-962906" y="-469975"/>
              <a:ext cx="3563225" cy="1627875"/>
            </a:xfrm>
            <a:custGeom>
              <a:avLst/>
              <a:gdLst/>
              <a:ahLst/>
              <a:cxnLst/>
              <a:rect l="l" t="t" r="r" b="b"/>
              <a:pathLst>
                <a:path w="142529" h="65115" extrusionOk="0">
                  <a:moveTo>
                    <a:pt x="2586" y="6120"/>
                  </a:moveTo>
                  <a:cubicBezTo>
                    <a:pt x="-6571" y="15344"/>
                    <a:pt x="11142" y="47870"/>
                    <a:pt x="16222" y="56652"/>
                  </a:cubicBezTo>
                  <a:cubicBezTo>
                    <a:pt x="21302" y="65434"/>
                    <a:pt x="27252" y="57574"/>
                    <a:pt x="33066" y="58813"/>
                  </a:cubicBezTo>
                  <a:cubicBezTo>
                    <a:pt x="38880" y="60053"/>
                    <a:pt x="42083" y="67877"/>
                    <a:pt x="51105" y="64089"/>
                  </a:cubicBezTo>
                  <a:cubicBezTo>
                    <a:pt x="60127" y="60301"/>
                    <a:pt x="73496" y="41622"/>
                    <a:pt x="87199" y="36086"/>
                  </a:cubicBezTo>
                  <a:cubicBezTo>
                    <a:pt x="100902" y="30550"/>
                    <a:pt x="125033" y="35218"/>
                    <a:pt x="133321" y="30873"/>
                  </a:cubicBezTo>
                  <a:cubicBezTo>
                    <a:pt x="141610" y="26528"/>
                    <a:pt x="147289" y="14946"/>
                    <a:pt x="136930" y="10018"/>
                  </a:cubicBezTo>
                  <a:cubicBezTo>
                    <a:pt x="126571" y="5090"/>
                    <a:pt x="93557" y="1957"/>
                    <a:pt x="71166" y="1307"/>
                  </a:cubicBezTo>
                  <a:cubicBezTo>
                    <a:pt x="48775" y="657"/>
                    <a:pt x="11743" y="-3104"/>
                    <a:pt x="2586" y="6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94" name="Google Shape;194;p13"/>
            <p:cNvSpPr/>
            <p:nvPr/>
          </p:nvSpPr>
          <p:spPr>
            <a:xfrm>
              <a:off x="-726693" y="3296326"/>
              <a:ext cx="2505283" cy="2285844"/>
            </a:xfrm>
            <a:custGeom>
              <a:avLst/>
              <a:gdLst/>
              <a:ahLst/>
              <a:cxnLst/>
              <a:rect l="l" t="t" r="r" b="b"/>
              <a:pathLst>
                <a:path w="138337" h="126220" extrusionOk="0">
                  <a:moveTo>
                    <a:pt x="12475" y="371"/>
                  </a:moveTo>
                  <a:cubicBezTo>
                    <a:pt x="3423" y="-4015"/>
                    <a:pt x="-454" y="31588"/>
                    <a:pt x="42" y="50102"/>
                  </a:cubicBezTo>
                  <a:cubicBezTo>
                    <a:pt x="538" y="68616"/>
                    <a:pt x="7667" y="99197"/>
                    <a:pt x="15449" y="111456"/>
                  </a:cubicBezTo>
                  <a:cubicBezTo>
                    <a:pt x="23231" y="123715"/>
                    <a:pt x="35369" y="121610"/>
                    <a:pt x="46732" y="123658"/>
                  </a:cubicBezTo>
                  <a:cubicBezTo>
                    <a:pt x="58095" y="125706"/>
                    <a:pt x="69057" y="123797"/>
                    <a:pt x="83628" y="123744"/>
                  </a:cubicBezTo>
                  <a:cubicBezTo>
                    <a:pt x="98200" y="123692"/>
                    <a:pt x="127037" y="129601"/>
                    <a:pt x="134161" y="123343"/>
                  </a:cubicBezTo>
                  <a:cubicBezTo>
                    <a:pt x="141285" y="117085"/>
                    <a:pt x="139676" y="94017"/>
                    <a:pt x="126374" y="86196"/>
                  </a:cubicBezTo>
                  <a:cubicBezTo>
                    <a:pt x="113073" y="78375"/>
                    <a:pt x="73335" y="90723"/>
                    <a:pt x="54352" y="76419"/>
                  </a:cubicBezTo>
                  <a:cubicBezTo>
                    <a:pt x="35369" y="62115"/>
                    <a:pt x="21527" y="4757"/>
                    <a:pt x="12475" y="3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95" name="Google Shape;195;p13"/>
            <p:cNvSpPr/>
            <p:nvPr/>
          </p:nvSpPr>
          <p:spPr>
            <a:xfrm rot="3175774">
              <a:off x="481261" y="-1500916"/>
              <a:ext cx="1095782" cy="2917993"/>
            </a:xfrm>
            <a:custGeom>
              <a:avLst/>
              <a:gdLst/>
              <a:ahLst/>
              <a:cxnLst/>
              <a:rect l="l" t="t" r="r" b="b"/>
              <a:pathLst>
                <a:path w="43831" h="116719" extrusionOk="0">
                  <a:moveTo>
                    <a:pt x="32736" y="0"/>
                  </a:moveTo>
                  <a:cubicBezTo>
                    <a:pt x="30213" y="10486"/>
                    <a:pt x="33648" y="20304"/>
                    <a:pt x="37235" y="30548"/>
                  </a:cubicBezTo>
                  <a:cubicBezTo>
                    <a:pt x="37995" y="32736"/>
                    <a:pt x="38785" y="34985"/>
                    <a:pt x="39514" y="37265"/>
                  </a:cubicBezTo>
                  <a:cubicBezTo>
                    <a:pt x="43405" y="49302"/>
                    <a:pt x="40214" y="55350"/>
                    <a:pt x="36870" y="61733"/>
                  </a:cubicBezTo>
                  <a:cubicBezTo>
                    <a:pt x="34408" y="66354"/>
                    <a:pt x="31915" y="71126"/>
                    <a:pt x="31520" y="78512"/>
                  </a:cubicBezTo>
                  <a:cubicBezTo>
                    <a:pt x="31368" y="82007"/>
                    <a:pt x="31490" y="85138"/>
                    <a:pt x="31612" y="88178"/>
                  </a:cubicBezTo>
                  <a:cubicBezTo>
                    <a:pt x="32067" y="98360"/>
                    <a:pt x="32371" y="105716"/>
                    <a:pt x="19575" y="112737"/>
                  </a:cubicBezTo>
                  <a:cubicBezTo>
                    <a:pt x="14936" y="115295"/>
                    <a:pt x="10313" y="116353"/>
                    <a:pt x="5651" y="116353"/>
                  </a:cubicBezTo>
                  <a:cubicBezTo>
                    <a:pt x="3775" y="116353"/>
                    <a:pt x="1892" y="116182"/>
                    <a:pt x="0" y="115868"/>
                  </a:cubicBezTo>
                  <a:lnTo>
                    <a:pt x="0" y="116263"/>
                  </a:lnTo>
                  <a:cubicBezTo>
                    <a:pt x="1885" y="116567"/>
                    <a:pt x="3769" y="116719"/>
                    <a:pt x="5654" y="116719"/>
                  </a:cubicBezTo>
                  <a:cubicBezTo>
                    <a:pt x="10365" y="116719"/>
                    <a:pt x="15046" y="115655"/>
                    <a:pt x="19757" y="113072"/>
                  </a:cubicBezTo>
                  <a:cubicBezTo>
                    <a:pt x="32767" y="105929"/>
                    <a:pt x="32432" y="98482"/>
                    <a:pt x="32007" y="88178"/>
                  </a:cubicBezTo>
                  <a:cubicBezTo>
                    <a:pt x="31885" y="85138"/>
                    <a:pt x="31733" y="82007"/>
                    <a:pt x="31915" y="78512"/>
                  </a:cubicBezTo>
                  <a:cubicBezTo>
                    <a:pt x="32280" y="71217"/>
                    <a:pt x="34773" y="66475"/>
                    <a:pt x="37204" y="61916"/>
                  </a:cubicBezTo>
                  <a:cubicBezTo>
                    <a:pt x="40609" y="55442"/>
                    <a:pt x="43831" y="49362"/>
                    <a:pt x="39879" y="37143"/>
                  </a:cubicBezTo>
                  <a:cubicBezTo>
                    <a:pt x="39150" y="34894"/>
                    <a:pt x="38359" y="32614"/>
                    <a:pt x="37599" y="30426"/>
                  </a:cubicBezTo>
                  <a:cubicBezTo>
                    <a:pt x="34013" y="20213"/>
                    <a:pt x="30578" y="10426"/>
                    <a:pt x="33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 rot="444002" flipH="1">
              <a:off x="6124461" y="4479287"/>
              <a:ext cx="3796536" cy="947453"/>
            </a:xfrm>
            <a:custGeom>
              <a:avLst/>
              <a:gdLst/>
              <a:ahLst/>
              <a:cxnLst/>
              <a:rect l="l" t="t" r="r" b="b"/>
              <a:pathLst>
                <a:path w="151857" h="37897" extrusionOk="0">
                  <a:moveTo>
                    <a:pt x="52927" y="1"/>
                  </a:moveTo>
                  <a:cubicBezTo>
                    <a:pt x="50805" y="1"/>
                    <a:pt x="48661" y="253"/>
                    <a:pt x="46475" y="753"/>
                  </a:cubicBezTo>
                  <a:cubicBezTo>
                    <a:pt x="38967" y="2455"/>
                    <a:pt x="31824" y="6832"/>
                    <a:pt x="23921" y="11939"/>
                  </a:cubicBezTo>
                  <a:cubicBezTo>
                    <a:pt x="16262" y="16893"/>
                    <a:pt x="9149" y="19446"/>
                    <a:pt x="2736" y="19537"/>
                  </a:cubicBezTo>
                  <a:cubicBezTo>
                    <a:pt x="1824" y="19537"/>
                    <a:pt x="881" y="19507"/>
                    <a:pt x="0" y="19385"/>
                  </a:cubicBezTo>
                  <a:lnTo>
                    <a:pt x="0" y="19781"/>
                  </a:lnTo>
                  <a:cubicBezTo>
                    <a:pt x="912" y="19872"/>
                    <a:pt x="1824" y="19902"/>
                    <a:pt x="2736" y="19902"/>
                  </a:cubicBezTo>
                  <a:cubicBezTo>
                    <a:pt x="9240" y="19841"/>
                    <a:pt x="16414" y="17258"/>
                    <a:pt x="24134" y="12273"/>
                  </a:cubicBezTo>
                  <a:cubicBezTo>
                    <a:pt x="34504" y="5553"/>
                    <a:pt x="43475" y="428"/>
                    <a:pt x="52995" y="428"/>
                  </a:cubicBezTo>
                  <a:cubicBezTo>
                    <a:pt x="58461" y="428"/>
                    <a:pt x="64108" y="2117"/>
                    <a:pt x="70305" y="6163"/>
                  </a:cubicBezTo>
                  <a:cubicBezTo>
                    <a:pt x="73983" y="8595"/>
                    <a:pt x="76932" y="10723"/>
                    <a:pt x="79546" y="12607"/>
                  </a:cubicBezTo>
                  <a:cubicBezTo>
                    <a:pt x="88105" y="18832"/>
                    <a:pt x="92566" y="22049"/>
                    <a:pt x="105098" y="22049"/>
                  </a:cubicBezTo>
                  <a:cubicBezTo>
                    <a:pt x="106763" y="22049"/>
                    <a:pt x="108571" y="21992"/>
                    <a:pt x="110549" y="21878"/>
                  </a:cubicBezTo>
                  <a:cubicBezTo>
                    <a:pt x="112106" y="21785"/>
                    <a:pt x="113625" y="21738"/>
                    <a:pt x="115107" y="21738"/>
                  </a:cubicBezTo>
                  <a:cubicBezTo>
                    <a:pt x="130610" y="21738"/>
                    <a:pt x="142104" y="26855"/>
                    <a:pt x="151371" y="37896"/>
                  </a:cubicBezTo>
                  <a:lnTo>
                    <a:pt x="151857" y="37896"/>
                  </a:lnTo>
                  <a:cubicBezTo>
                    <a:pt x="142490" y="26584"/>
                    <a:pt x="130835" y="21346"/>
                    <a:pt x="115081" y="21346"/>
                  </a:cubicBezTo>
                  <a:cubicBezTo>
                    <a:pt x="113606" y="21346"/>
                    <a:pt x="112097" y="21392"/>
                    <a:pt x="110549" y="21483"/>
                  </a:cubicBezTo>
                  <a:cubicBezTo>
                    <a:pt x="108535" y="21603"/>
                    <a:pt x="106700" y="21663"/>
                    <a:pt x="105012" y="21663"/>
                  </a:cubicBezTo>
                  <a:cubicBezTo>
                    <a:pt x="92666" y="21663"/>
                    <a:pt x="88235" y="18454"/>
                    <a:pt x="79758" y="12303"/>
                  </a:cubicBezTo>
                  <a:cubicBezTo>
                    <a:pt x="77175" y="10419"/>
                    <a:pt x="74196" y="8261"/>
                    <a:pt x="70518" y="5859"/>
                  </a:cubicBezTo>
                  <a:cubicBezTo>
                    <a:pt x="64512" y="1930"/>
                    <a:pt x="58801" y="1"/>
                    <a:pt x="52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 rot="8100000">
              <a:off x="164385" y="1506242"/>
              <a:ext cx="361574" cy="363032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 rot="9089102">
              <a:off x="298497" y="3978109"/>
              <a:ext cx="256860" cy="257909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 rot="-3180509">
              <a:off x="6144480" y="4771494"/>
              <a:ext cx="361570" cy="363027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 rot="-7632791">
              <a:off x="7846542" y="740572"/>
              <a:ext cx="352366" cy="353801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 rot="813172">
              <a:off x="8575292" y="3850186"/>
              <a:ext cx="254264" cy="255275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6659763" y="4365333"/>
              <a:ext cx="3134300" cy="1216850"/>
            </a:xfrm>
            <a:custGeom>
              <a:avLst/>
              <a:gdLst/>
              <a:ahLst/>
              <a:cxnLst/>
              <a:rect l="l" t="t" r="r" b="b"/>
              <a:pathLst>
                <a:path w="125372" h="48674" extrusionOk="0">
                  <a:moveTo>
                    <a:pt x="89215" y="600"/>
                  </a:moveTo>
                  <a:cubicBezTo>
                    <a:pt x="79631" y="3086"/>
                    <a:pt x="71514" y="19493"/>
                    <a:pt x="59390" y="22670"/>
                  </a:cubicBezTo>
                  <a:cubicBezTo>
                    <a:pt x="47266" y="25847"/>
                    <a:pt x="26275" y="18813"/>
                    <a:pt x="16473" y="19662"/>
                  </a:cubicBezTo>
                  <a:cubicBezTo>
                    <a:pt x="6671" y="20511"/>
                    <a:pt x="805" y="24154"/>
                    <a:pt x="580" y="27763"/>
                  </a:cubicBezTo>
                  <a:cubicBezTo>
                    <a:pt x="355" y="31372"/>
                    <a:pt x="-4000" y="37958"/>
                    <a:pt x="15121" y="41314"/>
                  </a:cubicBezTo>
                  <a:cubicBezTo>
                    <a:pt x="34242" y="44670"/>
                    <a:pt x="97480" y="50850"/>
                    <a:pt x="115304" y="47898"/>
                  </a:cubicBezTo>
                  <a:cubicBezTo>
                    <a:pt x="133128" y="44947"/>
                    <a:pt x="121800" y="30296"/>
                    <a:pt x="122065" y="23605"/>
                  </a:cubicBezTo>
                  <a:cubicBezTo>
                    <a:pt x="122330" y="16914"/>
                    <a:pt x="122371" y="11587"/>
                    <a:pt x="116896" y="7753"/>
                  </a:cubicBezTo>
                  <a:cubicBezTo>
                    <a:pt x="111421" y="3919"/>
                    <a:pt x="98799" y="-1886"/>
                    <a:pt x="89215" y="6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"/>
          <p:cNvSpPr txBox="1">
            <a:spLocks noGrp="1"/>
          </p:cNvSpPr>
          <p:nvPr>
            <p:ph type="title"/>
          </p:nvPr>
        </p:nvSpPr>
        <p:spPr>
          <a:xfrm>
            <a:off x="1870700" y="2840075"/>
            <a:ext cx="4775400" cy="5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ubTitle" idx="1"/>
          </p:nvPr>
        </p:nvSpPr>
        <p:spPr>
          <a:xfrm>
            <a:off x="1666050" y="1473013"/>
            <a:ext cx="58119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6" name="Google Shape;206;p14"/>
          <p:cNvSpPr/>
          <p:nvPr/>
        </p:nvSpPr>
        <p:spPr>
          <a:xfrm>
            <a:off x="6279998" y="-467900"/>
            <a:ext cx="3485463" cy="1623700"/>
          </a:xfrm>
          <a:custGeom>
            <a:avLst/>
            <a:gdLst/>
            <a:ahLst/>
            <a:cxnLst/>
            <a:rect l="l" t="t" r="r" b="b"/>
            <a:pathLst>
              <a:path w="107402" h="64948" extrusionOk="0">
                <a:moveTo>
                  <a:pt x="89326" y="64501"/>
                </a:moveTo>
                <a:cubicBezTo>
                  <a:pt x="98161" y="60732"/>
                  <a:pt x="113453" y="31217"/>
                  <a:pt x="104874" y="20907"/>
                </a:cubicBezTo>
                <a:cubicBezTo>
                  <a:pt x="96295" y="10598"/>
                  <a:pt x="51212" y="5986"/>
                  <a:pt x="37853" y="2644"/>
                </a:cubicBezTo>
                <a:cubicBezTo>
                  <a:pt x="24494" y="-698"/>
                  <a:pt x="29257" y="-350"/>
                  <a:pt x="24718" y="857"/>
                </a:cubicBezTo>
                <a:cubicBezTo>
                  <a:pt x="20180" y="2064"/>
                  <a:pt x="14711" y="5192"/>
                  <a:pt x="10622" y="9888"/>
                </a:cubicBezTo>
                <a:cubicBezTo>
                  <a:pt x="6533" y="14584"/>
                  <a:pt x="624" y="23499"/>
                  <a:pt x="185" y="29031"/>
                </a:cubicBezTo>
                <a:cubicBezTo>
                  <a:pt x="-254" y="34563"/>
                  <a:pt x="-623" y="40665"/>
                  <a:pt x="7990" y="43080"/>
                </a:cubicBezTo>
                <a:cubicBezTo>
                  <a:pt x="16603" y="45495"/>
                  <a:pt x="38306" y="39951"/>
                  <a:pt x="51862" y="43521"/>
                </a:cubicBezTo>
                <a:cubicBezTo>
                  <a:pt x="65418" y="47091"/>
                  <a:pt x="80491" y="68270"/>
                  <a:pt x="89326" y="645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07" name="Google Shape;207;p14"/>
          <p:cNvSpPr/>
          <p:nvPr/>
        </p:nvSpPr>
        <p:spPr>
          <a:xfrm>
            <a:off x="-962906" y="-469975"/>
            <a:ext cx="3563225" cy="1627875"/>
          </a:xfrm>
          <a:custGeom>
            <a:avLst/>
            <a:gdLst/>
            <a:ahLst/>
            <a:cxnLst/>
            <a:rect l="l" t="t" r="r" b="b"/>
            <a:pathLst>
              <a:path w="142529" h="65115" extrusionOk="0">
                <a:moveTo>
                  <a:pt x="2586" y="6120"/>
                </a:moveTo>
                <a:cubicBezTo>
                  <a:pt x="-6571" y="15344"/>
                  <a:pt x="11142" y="47870"/>
                  <a:pt x="16222" y="56652"/>
                </a:cubicBezTo>
                <a:cubicBezTo>
                  <a:pt x="21302" y="65434"/>
                  <a:pt x="27252" y="57574"/>
                  <a:pt x="33066" y="58813"/>
                </a:cubicBezTo>
                <a:cubicBezTo>
                  <a:pt x="38880" y="60053"/>
                  <a:pt x="42083" y="67877"/>
                  <a:pt x="51105" y="64089"/>
                </a:cubicBezTo>
                <a:cubicBezTo>
                  <a:pt x="60127" y="60301"/>
                  <a:pt x="73496" y="41622"/>
                  <a:pt x="87199" y="36086"/>
                </a:cubicBezTo>
                <a:cubicBezTo>
                  <a:pt x="100902" y="30550"/>
                  <a:pt x="125033" y="35218"/>
                  <a:pt x="133321" y="30873"/>
                </a:cubicBezTo>
                <a:cubicBezTo>
                  <a:pt x="141610" y="26528"/>
                  <a:pt x="147289" y="14946"/>
                  <a:pt x="136930" y="10018"/>
                </a:cubicBezTo>
                <a:cubicBezTo>
                  <a:pt x="126571" y="5090"/>
                  <a:pt x="93557" y="1957"/>
                  <a:pt x="71166" y="1307"/>
                </a:cubicBezTo>
                <a:cubicBezTo>
                  <a:pt x="48775" y="657"/>
                  <a:pt x="11743" y="-3104"/>
                  <a:pt x="2586" y="612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08" name="Google Shape;208;p14"/>
          <p:cNvSpPr/>
          <p:nvPr/>
        </p:nvSpPr>
        <p:spPr>
          <a:xfrm>
            <a:off x="-223741" y="3433210"/>
            <a:ext cx="3400950" cy="2149000"/>
          </a:xfrm>
          <a:custGeom>
            <a:avLst/>
            <a:gdLst/>
            <a:ahLst/>
            <a:cxnLst/>
            <a:rect l="l" t="t" r="r" b="b"/>
            <a:pathLst>
              <a:path w="136038" h="85960" extrusionOk="0">
                <a:moveTo>
                  <a:pt x="7750" y="700"/>
                </a:moveTo>
                <a:cubicBezTo>
                  <a:pt x="-1146" y="-3051"/>
                  <a:pt x="-24" y="8947"/>
                  <a:pt x="123" y="20864"/>
                </a:cubicBezTo>
                <a:cubicBezTo>
                  <a:pt x="270" y="32782"/>
                  <a:pt x="986" y="61721"/>
                  <a:pt x="8634" y="72205"/>
                </a:cubicBezTo>
                <a:cubicBezTo>
                  <a:pt x="16282" y="82689"/>
                  <a:pt x="33736" y="81829"/>
                  <a:pt x="46009" y="83769"/>
                </a:cubicBezTo>
                <a:cubicBezTo>
                  <a:pt x="58282" y="85709"/>
                  <a:pt x="67950" y="83888"/>
                  <a:pt x="82271" y="83843"/>
                </a:cubicBezTo>
                <a:cubicBezTo>
                  <a:pt x="96592" y="83798"/>
                  <a:pt x="124932" y="88852"/>
                  <a:pt x="131934" y="83500"/>
                </a:cubicBezTo>
                <a:cubicBezTo>
                  <a:pt x="138936" y="78148"/>
                  <a:pt x="137354" y="58420"/>
                  <a:pt x="124281" y="51732"/>
                </a:cubicBezTo>
                <a:cubicBezTo>
                  <a:pt x="111209" y="45044"/>
                  <a:pt x="72921" y="51876"/>
                  <a:pt x="53499" y="43371"/>
                </a:cubicBezTo>
                <a:cubicBezTo>
                  <a:pt x="34077" y="34866"/>
                  <a:pt x="16646" y="4451"/>
                  <a:pt x="7750" y="70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09" name="Google Shape;209;p14"/>
          <p:cNvSpPr/>
          <p:nvPr/>
        </p:nvSpPr>
        <p:spPr>
          <a:xfrm rot="3175774">
            <a:off x="481261" y="-1500916"/>
            <a:ext cx="1095782" cy="2917993"/>
          </a:xfrm>
          <a:custGeom>
            <a:avLst/>
            <a:gdLst/>
            <a:ahLst/>
            <a:cxnLst/>
            <a:rect l="l" t="t" r="r" b="b"/>
            <a:pathLst>
              <a:path w="43831" h="116719" extrusionOk="0">
                <a:moveTo>
                  <a:pt x="32736" y="0"/>
                </a:moveTo>
                <a:cubicBezTo>
                  <a:pt x="30213" y="10486"/>
                  <a:pt x="33648" y="20304"/>
                  <a:pt x="37235" y="30548"/>
                </a:cubicBezTo>
                <a:cubicBezTo>
                  <a:pt x="37995" y="32736"/>
                  <a:pt x="38785" y="34985"/>
                  <a:pt x="39514" y="37265"/>
                </a:cubicBezTo>
                <a:cubicBezTo>
                  <a:pt x="43405" y="49302"/>
                  <a:pt x="40214" y="55350"/>
                  <a:pt x="36870" y="61733"/>
                </a:cubicBezTo>
                <a:cubicBezTo>
                  <a:pt x="34408" y="66354"/>
                  <a:pt x="31915" y="71126"/>
                  <a:pt x="31520" y="78512"/>
                </a:cubicBezTo>
                <a:cubicBezTo>
                  <a:pt x="31368" y="82007"/>
                  <a:pt x="31490" y="85138"/>
                  <a:pt x="31612" y="88178"/>
                </a:cubicBezTo>
                <a:cubicBezTo>
                  <a:pt x="32067" y="98360"/>
                  <a:pt x="32371" y="105716"/>
                  <a:pt x="19575" y="112737"/>
                </a:cubicBezTo>
                <a:cubicBezTo>
                  <a:pt x="14936" y="115295"/>
                  <a:pt x="10313" y="116353"/>
                  <a:pt x="5651" y="116353"/>
                </a:cubicBezTo>
                <a:cubicBezTo>
                  <a:pt x="3775" y="116353"/>
                  <a:pt x="1892" y="116182"/>
                  <a:pt x="0" y="115868"/>
                </a:cubicBezTo>
                <a:lnTo>
                  <a:pt x="0" y="116263"/>
                </a:lnTo>
                <a:cubicBezTo>
                  <a:pt x="1885" y="116567"/>
                  <a:pt x="3769" y="116719"/>
                  <a:pt x="5654" y="116719"/>
                </a:cubicBezTo>
                <a:cubicBezTo>
                  <a:pt x="10365" y="116719"/>
                  <a:pt x="15046" y="115655"/>
                  <a:pt x="19757" y="113072"/>
                </a:cubicBezTo>
                <a:cubicBezTo>
                  <a:pt x="32767" y="105929"/>
                  <a:pt x="32432" y="98482"/>
                  <a:pt x="32007" y="88178"/>
                </a:cubicBezTo>
                <a:cubicBezTo>
                  <a:pt x="31885" y="85138"/>
                  <a:pt x="31733" y="82007"/>
                  <a:pt x="31915" y="78512"/>
                </a:cubicBezTo>
                <a:cubicBezTo>
                  <a:pt x="32280" y="71217"/>
                  <a:pt x="34773" y="66475"/>
                  <a:pt x="37204" y="61916"/>
                </a:cubicBezTo>
                <a:cubicBezTo>
                  <a:pt x="40609" y="55442"/>
                  <a:pt x="43831" y="49362"/>
                  <a:pt x="39879" y="37143"/>
                </a:cubicBezTo>
                <a:cubicBezTo>
                  <a:pt x="39150" y="34894"/>
                  <a:pt x="38359" y="32614"/>
                  <a:pt x="37599" y="30426"/>
                </a:cubicBezTo>
                <a:cubicBezTo>
                  <a:pt x="34013" y="20213"/>
                  <a:pt x="30578" y="10426"/>
                  <a:pt x="331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4"/>
          <p:cNvSpPr/>
          <p:nvPr/>
        </p:nvSpPr>
        <p:spPr>
          <a:xfrm rot="8100000">
            <a:off x="164385" y="1506242"/>
            <a:ext cx="361574" cy="363032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4"/>
          <p:cNvSpPr/>
          <p:nvPr/>
        </p:nvSpPr>
        <p:spPr>
          <a:xfrm rot="6793570">
            <a:off x="1037917" y="3975776"/>
            <a:ext cx="256860" cy="257916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4"/>
          <p:cNvSpPr/>
          <p:nvPr/>
        </p:nvSpPr>
        <p:spPr>
          <a:xfrm rot="-3180509">
            <a:off x="5910905" y="4413969"/>
            <a:ext cx="361570" cy="363027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4"/>
          <p:cNvSpPr/>
          <p:nvPr/>
        </p:nvSpPr>
        <p:spPr>
          <a:xfrm rot="-7632791">
            <a:off x="7846542" y="740572"/>
            <a:ext cx="352366" cy="353801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"/>
          <p:cNvSpPr/>
          <p:nvPr/>
        </p:nvSpPr>
        <p:spPr>
          <a:xfrm rot="813172">
            <a:off x="8071492" y="3858286"/>
            <a:ext cx="254264" cy="255275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4"/>
          <p:cNvSpPr/>
          <p:nvPr/>
        </p:nvSpPr>
        <p:spPr>
          <a:xfrm>
            <a:off x="6671502" y="2800417"/>
            <a:ext cx="2646250" cy="2523450"/>
          </a:xfrm>
          <a:custGeom>
            <a:avLst/>
            <a:gdLst/>
            <a:ahLst/>
            <a:cxnLst/>
            <a:rect l="l" t="t" r="r" b="b"/>
            <a:pathLst>
              <a:path w="105850" h="100938" extrusionOk="0">
                <a:moveTo>
                  <a:pt x="98800" y="1959"/>
                </a:moveTo>
                <a:cubicBezTo>
                  <a:pt x="94412" y="8568"/>
                  <a:pt x="89863" y="44050"/>
                  <a:pt x="75724" y="56888"/>
                </a:cubicBezTo>
                <a:cubicBezTo>
                  <a:pt x="61586" y="69727"/>
                  <a:pt x="26571" y="73412"/>
                  <a:pt x="13969" y="78990"/>
                </a:cubicBezTo>
                <a:cubicBezTo>
                  <a:pt x="1367" y="84569"/>
                  <a:pt x="-539" y="87163"/>
                  <a:pt x="111" y="90359"/>
                </a:cubicBezTo>
                <a:cubicBezTo>
                  <a:pt x="761" y="93555"/>
                  <a:pt x="1746" y="96865"/>
                  <a:pt x="17869" y="98166"/>
                </a:cubicBezTo>
                <a:cubicBezTo>
                  <a:pt x="33992" y="99467"/>
                  <a:pt x="82386" y="103691"/>
                  <a:pt x="96850" y="98166"/>
                </a:cubicBezTo>
                <a:cubicBezTo>
                  <a:pt x="111314" y="92641"/>
                  <a:pt x="103784" y="78502"/>
                  <a:pt x="104651" y="65014"/>
                </a:cubicBezTo>
                <a:cubicBezTo>
                  <a:pt x="105518" y="51526"/>
                  <a:pt x="103026" y="27745"/>
                  <a:pt x="102051" y="17236"/>
                </a:cubicBezTo>
                <a:cubicBezTo>
                  <a:pt x="101076" y="6727"/>
                  <a:pt x="103188" y="-4650"/>
                  <a:pt x="98800" y="19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16" name="Google Shape;216;p14"/>
          <p:cNvSpPr/>
          <p:nvPr/>
        </p:nvSpPr>
        <p:spPr>
          <a:xfrm rot="444002" flipH="1">
            <a:off x="6124461" y="4479287"/>
            <a:ext cx="3796536" cy="947453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4"/>
          <p:cNvSpPr/>
          <p:nvPr/>
        </p:nvSpPr>
        <p:spPr>
          <a:xfrm rot="6644762">
            <a:off x="3025483" y="331792"/>
            <a:ext cx="254270" cy="255277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796663" y="3832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7" name="Google Shape;237;p16"/>
          <p:cNvSpPr/>
          <p:nvPr/>
        </p:nvSpPr>
        <p:spPr>
          <a:xfrm flipH="1">
            <a:off x="7095042" y="3296326"/>
            <a:ext cx="2505283" cy="2285844"/>
          </a:xfrm>
          <a:custGeom>
            <a:avLst/>
            <a:gdLst/>
            <a:ahLst/>
            <a:cxnLst/>
            <a:rect l="l" t="t" r="r" b="b"/>
            <a:pathLst>
              <a:path w="138337" h="126220" extrusionOk="0">
                <a:moveTo>
                  <a:pt x="12475" y="371"/>
                </a:moveTo>
                <a:cubicBezTo>
                  <a:pt x="3423" y="-4015"/>
                  <a:pt x="-454" y="31588"/>
                  <a:pt x="42" y="50102"/>
                </a:cubicBezTo>
                <a:cubicBezTo>
                  <a:pt x="538" y="68616"/>
                  <a:pt x="7667" y="99197"/>
                  <a:pt x="15449" y="111456"/>
                </a:cubicBezTo>
                <a:cubicBezTo>
                  <a:pt x="23231" y="123715"/>
                  <a:pt x="35369" y="121610"/>
                  <a:pt x="46732" y="123658"/>
                </a:cubicBezTo>
                <a:cubicBezTo>
                  <a:pt x="58095" y="125706"/>
                  <a:pt x="69057" y="123797"/>
                  <a:pt x="83628" y="123744"/>
                </a:cubicBezTo>
                <a:cubicBezTo>
                  <a:pt x="98200" y="123692"/>
                  <a:pt x="127037" y="129601"/>
                  <a:pt x="134161" y="123343"/>
                </a:cubicBezTo>
                <a:cubicBezTo>
                  <a:pt x="141285" y="117085"/>
                  <a:pt x="139676" y="94017"/>
                  <a:pt x="126374" y="86196"/>
                </a:cubicBezTo>
                <a:cubicBezTo>
                  <a:pt x="113073" y="78375"/>
                  <a:pt x="73335" y="90723"/>
                  <a:pt x="54352" y="76419"/>
                </a:cubicBezTo>
                <a:cubicBezTo>
                  <a:pt x="35369" y="62115"/>
                  <a:pt x="21527" y="4757"/>
                  <a:pt x="12475" y="37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38" name="Google Shape;238;p16"/>
          <p:cNvSpPr/>
          <p:nvPr/>
        </p:nvSpPr>
        <p:spPr>
          <a:xfrm flipH="1">
            <a:off x="-920419" y="4436475"/>
            <a:ext cx="3149119" cy="1267573"/>
          </a:xfrm>
          <a:custGeom>
            <a:avLst/>
            <a:gdLst/>
            <a:ahLst/>
            <a:cxnLst/>
            <a:rect l="l" t="t" r="r" b="b"/>
            <a:pathLst>
              <a:path w="156342" h="74399" extrusionOk="0">
                <a:moveTo>
                  <a:pt x="98899" y="718"/>
                </a:moveTo>
                <a:cubicBezTo>
                  <a:pt x="87003" y="4366"/>
                  <a:pt x="85743" y="31616"/>
                  <a:pt x="74449" y="36242"/>
                </a:cubicBezTo>
                <a:cubicBezTo>
                  <a:pt x="63155" y="40868"/>
                  <a:pt x="43300" y="27230"/>
                  <a:pt x="31135" y="28476"/>
                </a:cubicBezTo>
                <a:cubicBezTo>
                  <a:pt x="18970" y="29722"/>
                  <a:pt x="3395" y="37862"/>
                  <a:pt x="1457" y="43716"/>
                </a:cubicBezTo>
                <a:cubicBezTo>
                  <a:pt x="-481" y="49570"/>
                  <a:pt x="-4227" y="58675"/>
                  <a:pt x="19505" y="63599"/>
                </a:cubicBezTo>
                <a:cubicBezTo>
                  <a:pt x="43237" y="68523"/>
                  <a:pt x="121725" y="77591"/>
                  <a:pt x="143847" y="73260"/>
                </a:cubicBezTo>
                <a:cubicBezTo>
                  <a:pt x="165969" y="68929"/>
                  <a:pt x="151910" y="47432"/>
                  <a:pt x="152239" y="37614"/>
                </a:cubicBezTo>
                <a:cubicBezTo>
                  <a:pt x="152568" y="27796"/>
                  <a:pt x="154713" y="20502"/>
                  <a:pt x="145823" y="14353"/>
                </a:cubicBezTo>
                <a:cubicBezTo>
                  <a:pt x="136933" y="8204"/>
                  <a:pt x="110795" y="-2930"/>
                  <a:pt x="98899" y="71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39" name="Google Shape;239;p16"/>
          <p:cNvSpPr/>
          <p:nvPr/>
        </p:nvSpPr>
        <p:spPr>
          <a:xfrm flipH="1">
            <a:off x="6842351" y="-416888"/>
            <a:ext cx="3563225" cy="1627875"/>
          </a:xfrm>
          <a:custGeom>
            <a:avLst/>
            <a:gdLst/>
            <a:ahLst/>
            <a:cxnLst/>
            <a:rect l="l" t="t" r="r" b="b"/>
            <a:pathLst>
              <a:path w="142529" h="65115" extrusionOk="0">
                <a:moveTo>
                  <a:pt x="2586" y="6120"/>
                </a:moveTo>
                <a:cubicBezTo>
                  <a:pt x="-6571" y="15344"/>
                  <a:pt x="11142" y="47870"/>
                  <a:pt x="16222" y="56652"/>
                </a:cubicBezTo>
                <a:cubicBezTo>
                  <a:pt x="21302" y="65434"/>
                  <a:pt x="27252" y="57574"/>
                  <a:pt x="33066" y="58813"/>
                </a:cubicBezTo>
                <a:cubicBezTo>
                  <a:pt x="38880" y="60053"/>
                  <a:pt x="42083" y="67877"/>
                  <a:pt x="51105" y="64089"/>
                </a:cubicBezTo>
                <a:cubicBezTo>
                  <a:pt x="60127" y="60301"/>
                  <a:pt x="73496" y="41622"/>
                  <a:pt x="87199" y="36086"/>
                </a:cubicBezTo>
                <a:cubicBezTo>
                  <a:pt x="100902" y="30550"/>
                  <a:pt x="125033" y="35218"/>
                  <a:pt x="133321" y="30873"/>
                </a:cubicBezTo>
                <a:cubicBezTo>
                  <a:pt x="141610" y="26528"/>
                  <a:pt x="147289" y="14946"/>
                  <a:pt x="136930" y="10018"/>
                </a:cubicBezTo>
                <a:cubicBezTo>
                  <a:pt x="126571" y="5090"/>
                  <a:pt x="93557" y="1957"/>
                  <a:pt x="71166" y="1307"/>
                </a:cubicBezTo>
                <a:cubicBezTo>
                  <a:pt x="48775" y="657"/>
                  <a:pt x="11743" y="-3104"/>
                  <a:pt x="2586" y="612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40" name="Google Shape;240;p16"/>
          <p:cNvSpPr/>
          <p:nvPr/>
        </p:nvSpPr>
        <p:spPr>
          <a:xfrm rot="-9486049">
            <a:off x="8246772" y="4163974"/>
            <a:ext cx="352366" cy="353797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6"/>
          <p:cNvSpPr/>
          <p:nvPr/>
        </p:nvSpPr>
        <p:spPr>
          <a:xfrm rot="8099883" flipH="1">
            <a:off x="3545918" y="4752316"/>
            <a:ext cx="295334" cy="296534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6"/>
          <p:cNvSpPr/>
          <p:nvPr/>
        </p:nvSpPr>
        <p:spPr>
          <a:xfrm rot="9998229" flipH="1">
            <a:off x="1129332" y="123783"/>
            <a:ext cx="302623" cy="303829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6"/>
          <p:cNvSpPr/>
          <p:nvPr/>
        </p:nvSpPr>
        <p:spPr>
          <a:xfrm rot="7266298">
            <a:off x="8585925" y="1528211"/>
            <a:ext cx="352367" cy="353805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6"/>
          <p:cNvSpPr/>
          <p:nvPr/>
        </p:nvSpPr>
        <p:spPr>
          <a:xfrm rot="-5611532" flipH="1">
            <a:off x="6511798" y="157871"/>
            <a:ext cx="224785" cy="235649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6"/>
          <p:cNvSpPr/>
          <p:nvPr/>
        </p:nvSpPr>
        <p:spPr>
          <a:xfrm rot="-4644776">
            <a:off x="-105639" y="3220447"/>
            <a:ext cx="1519543" cy="4046440"/>
          </a:xfrm>
          <a:custGeom>
            <a:avLst/>
            <a:gdLst/>
            <a:ahLst/>
            <a:cxnLst/>
            <a:rect l="l" t="t" r="r" b="b"/>
            <a:pathLst>
              <a:path w="43831" h="116719" extrusionOk="0">
                <a:moveTo>
                  <a:pt x="32736" y="0"/>
                </a:moveTo>
                <a:cubicBezTo>
                  <a:pt x="30213" y="10486"/>
                  <a:pt x="33648" y="20304"/>
                  <a:pt x="37235" y="30548"/>
                </a:cubicBezTo>
                <a:cubicBezTo>
                  <a:pt x="37995" y="32736"/>
                  <a:pt x="38785" y="34985"/>
                  <a:pt x="39514" y="37265"/>
                </a:cubicBezTo>
                <a:cubicBezTo>
                  <a:pt x="43405" y="49302"/>
                  <a:pt x="40214" y="55350"/>
                  <a:pt x="36870" y="61733"/>
                </a:cubicBezTo>
                <a:cubicBezTo>
                  <a:pt x="34408" y="66354"/>
                  <a:pt x="31915" y="71126"/>
                  <a:pt x="31520" y="78512"/>
                </a:cubicBezTo>
                <a:cubicBezTo>
                  <a:pt x="31368" y="82007"/>
                  <a:pt x="31490" y="85138"/>
                  <a:pt x="31612" y="88178"/>
                </a:cubicBezTo>
                <a:cubicBezTo>
                  <a:pt x="32067" y="98360"/>
                  <a:pt x="32371" y="105716"/>
                  <a:pt x="19575" y="112737"/>
                </a:cubicBezTo>
                <a:cubicBezTo>
                  <a:pt x="14936" y="115295"/>
                  <a:pt x="10313" y="116353"/>
                  <a:pt x="5651" y="116353"/>
                </a:cubicBezTo>
                <a:cubicBezTo>
                  <a:pt x="3775" y="116353"/>
                  <a:pt x="1892" y="116182"/>
                  <a:pt x="0" y="115868"/>
                </a:cubicBezTo>
                <a:lnTo>
                  <a:pt x="0" y="116263"/>
                </a:lnTo>
                <a:cubicBezTo>
                  <a:pt x="1885" y="116567"/>
                  <a:pt x="3769" y="116719"/>
                  <a:pt x="5654" y="116719"/>
                </a:cubicBezTo>
                <a:cubicBezTo>
                  <a:pt x="10365" y="116719"/>
                  <a:pt x="15046" y="115655"/>
                  <a:pt x="19757" y="113072"/>
                </a:cubicBezTo>
                <a:cubicBezTo>
                  <a:pt x="32767" y="105929"/>
                  <a:pt x="32432" y="98482"/>
                  <a:pt x="32007" y="88178"/>
                </a:cubicBezTo>
                <a:cubicBezTo>
                  <a:pt x="31885" y="85138"/>
                  <a:pt x="31733" y="82007"/>
                  <a:pt x="31915" y="78512"/>
                </a:cubicBezTo>
                <a:cubicBezTo>
                  <a:pt x="32280" y="71217"/>
                  <a:pt x="34773" y="66475"/>
                  <a:pt x="37204" y="61916"/>
                </a:cubicBezTo>
                <a:cubicBezTo>
                  <a:pt x="40609" y="55442"/>
                  <a:pt x="43831" y="49362"/>
                  <a:pt x="39879" y="37143"/>
                </a:cubicBezTo>
                <a:cubicBezTo>
                  <a:pt x="39150" y="34894"/>
                  <a:pt x="38359" y="32614"/>
                  <a:pt x="37599" y="30426"/>
                </a:cubicBezTo>
                <a:cubicBezTo>
                  <a:pt x="34013" y="20213"/>
                  <a:pt x="30578" y="10426"/>
                  <a:pt x="331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6"/>
          <p:cNvSpPr/>
          <p:nvPr/>
        </p:nvSpPr>
        <p:spPr>
          <a:xfrm rot="5998468">
            <a:off x="7864170" y="-1626214"/>
            <a:ext cx="1519578" cy="4046534"/>
          </a:xfrm>
          <a:custGeom>
            <a:avLst/>
            <a:gdLst/>
            <a:ahLst/>
            <a:cxnLst/>
            <a:rect l="l" t="t" r="r" b="b"/>
            <a:pathLst>
              <a:path w="43831" h="116719" extrusionOk="0">
                <a:moveTo>
                  <a:pt x="32736" y="0"/>
                </a:moveTo>
                <a:cubicBezTo>
                  <a:pt x="30213" y="10486"/>
                  <a:pt x="33648" y="20304"/>
                  <a:pt x="37235" y="30548"/>
                </a:cubicBezTo>
                <a:cubicBezTo>
                  <a:pt x="37995" y="32736"/>
                  <a:pt x="38785" y="34985"/>
                  <a:pt x="39514" y="37265"/>
                </a:cubicBezTo>
                <a:cubicBezTo>
                  <a:pt x="43405" y="49302"/>
                  <a:pt x="40214" y="55350"/>
                  <a:pt x="36870" y="61733"/>
                </a:cubicBezTo>
                <a:cubicBezTo>
                  <a:pt x="34408" y="66354"/>
                  <a:pt x="31915" y="71126"/>
                  <a:pt x="31520" y="78512"/>
                </a:cubicBezTo>
                <a:cubicBezTo>
                  <a:pt x="31368" y="82007"/>
                  <a:pt x="31490" y="85138"/>
                  <a:pt x="31612" y="88178"/>
                </a:cubicBezTo>
                <a:cubicBezTo>
                  <a:pt x="32067" y="98360"/>
                  <a:pt x="32371" y="105716"/>
                  <a:pt x="19575" y="112737"/>
                </a:cubicBezTo>
                <a:cubicBezTo>
                  <a:pt x="14936" y="115295"/>
                  <a:pt x="10313" y="116353"/>
                  <a:pt x="5651" y="116353"/>
                </a:cubicBezTo>
                <a:cubicBezTo>
                  <a:pt x="3775" y="116353"/>
                  <a:pt x="1892" y="116182"/>
                  <a:pt x="0" y="115868"/>
                </a:cubicBezTo>
                <a:lnTo>
                  <a:pt x="0" y="116263"/>
                </a:lnTo>
                <a:cubicBezTo>
                  <a:pt x="1885" y="116567"/>
                  <a:pt x="3769" y="116719"/>
                  <a:pt x="5654" y="116719"/>
                </a:cubicBezTo>
                <a:cubicBezTo>
                  <a:pt x="10365" y="116719"/>
                  <a:pt x="15046" y="115655"/>
                  <a:pt x="19757" y="113072"/>
                </a:cubicBezTo>
                <a:cubicBezTo>
                  <a:pt x="32767" y="105929"/>
                  <a:pt x="32432" y="98482"/>
                  <a:pt x="32007" y="88178"/>
                </a:cubicBezTo>
                <a:cubicBezTo>
                  <a:pt x="31885" y="85138"/>
                  <a:pt x="31733" y="82007"/>
                  <a:pt x="31915" y="78512"/>
                </a:cubicBezTo>
                <a:cubicBezTo>
                  <a:pt x="32280" y="71217"/>
                  <a:pt x="34773" y="66475"/>
                  <a:pt x="37204" y="61916"/>
                </a:cubicBezTo>
                <a:cubicBezTo>
                  <a:pt x="40609" y="55442"/>
                  <a:pt x="43831" y="49362"/>
                  <a:pt x="39879" y="37143"/>
                </a:cubicBezTo>
                <a:cubicBezTo>
                  <a:pt x="39150" y="34894"/>
                  <a:pt x="38359" y="32614"/>
                  <a:pt x="37599" y="30426"/>
                </a:cubicBezTo>
                <a:cubicBezTo>
                  <a:pt x="34013" y="20213"/>
                  <a:pt x="30578" y="10426"/>
                  <a:pt x="331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6"/>
          <p:cNvSpPr/>
          <p:nvPr/>
        </p:nvSpPr>
        <p:spPr>
          <a:xfrm rot="908676">
            <a:off x="-613215" y="-1626224"/>
            <a:ext cx="1519580" cy="4046539"/>
          </a:xfrm>
          <a:custGeom>
            <a:avLst/>
            <a:gdLst/>
            <a:ahLst/>
            <a:cxnLst/>
            <a:rect l="l" t="t" r="r" b="b"/>
            <a:pathLst>
              <a:path w="43831" h="116719" extrusionOk="0">
                <a:moveTo>
                  <a:pt x="32736" y="0"/>
                </a:moveTo>
                <a:cubicBezTo>
                  <a:pt x="30213" y="10486"/>
                  <a:pt x="33648" y="20304"/>
                  <a:pt x="37235" y="30548"/>
                </a:cubicBezTo>
                <a:cubicBezTo>
                  <a:pt x="37995" y="32736"/>
                  <a:pt x="38785" y="34985"/>
                  <a:pt x="39514" y="37265"/>
                </a:cubicBezTo>
                <a:cubicBezTo>
                  <a:pt x="43405" y="49302"/>
                  <a:pt x="40214" y="55350"/>
                  <a:pt x="36870" y="61733"/>
                </a:cubicBezTo>
                <a:cubicBezTo>
                  <a:pt x="34408" y="66354"/>
                  <a:pt x="31915" y="71126"/>
                  <a:pt x="31520" y="78512"/>
                </a:cubicBezTo>
                <a:cubicBezTo>
                  <a:pt x="31368" y="82007"/>
                  <a:pt x="31490" y="85138"/>
                  <a:pt x="31612" y="88178"/>
                </a:cubicBezTo>
                <a:cubicBezTo>
                  <a:pt x="32067" y="98360"/>
                  <a:pt x="32371" y="105716"/>
                  <a:pt x="19575" y="112737"/>
                </a:cubicBezTo>
                <a:cubicBezTo>
                  <a:pt x="14936" y="115295"/>
                  <a:pt x="10313" y="116353"/>
                  <a:pt x="5651" y="116353"/>
                </a:cubicBezTo>
                <a:cubicBezTo>
                  <a:pt x="3775" y="116353"/>
                  <a:pt x="1892" y="116182"/>
                  <a:pt x="0" y="115868"/>
                </a:cubicBezTo>
                <a:lnTo>
                  <a:pt x="0" y="116263"/>
                </a:lnTo>
                <a:cubicBezTo>
                  <a:pt x="1885" y="116567"/>
                  <a:pt x="3769" y="116719"/>
                  <a:pt x="5654" y="116719"/>
                </a:cubicBezTo>
                <a:cubicBezTo>
                  <a:pt x="10365" y="116719"/>
                  <a:pt x="15046" y="115655"/>
                  <a:pt x="19757" y="113072"/>
                </a:cubicBezTo>
                <a:cubicBezTo>
                  <a:pt x="32767" y="105929"/>
                  <a:pt x="32432" y="98482"/>
                  <a:pt x="32007" y="88178"/>
                </a:cubicBezTo>
                <a:cubicBezTo>
                  <a:pt x="31885" y="85138"/>
                  <a:pt x="31733" y="82007"/>
                  <a:pt x="31915" y="78512"/>
                </a:cubicBezTo>
                <a:cubicBezTo>
                  <a:pt x="32280" y="71217"/>
                  <a:pt x="34773" y="66475"/>
                  <a:pt x="37204" y="61916"/>
                </a:cubicBezTo>
                <a:cubicBezTo>
                  <a:pt x="40609" y="55442"/>
                  <a:pt x="43831" y="49362"/>
                  <a:pt x="39879" y="37143"/>
                </a:cubicBezTo>
                <a:cubicBezTo>
                  <a:pt x="39150" y="34894"/>
                  <a:pt x="38359" y="32614"/>
                  <a:pt x="37599" y="30426"/>
                </a:cubicBezTo>
                <a:cubicBezTo>
                  <a:pt x="34013" y="20213"/>
                  <a:pt x="30578" y="10426"/>
                  <a:pt x="331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6"/>
          <p:cNvSpPr/>
          <p:nvPr/>
        </p:nvSpPr>
        <p:spPr>
          <a:xfrm rot="-337349" flipH="1">
            <a:off x="-457978" y="-416921"/>
            <a:ext cx="1452798" cy="2652273"/>
          </a:xfrm>
          <a:custGeom>
            <a:avLst/>
            <a:gdLst/>
            <a:ahLst/>
            <a:cxnLst/>
            <a:rect l="l" t="t" r="r" b="b"/>
            <a:pathLst>
              <a:path w="82394" h="150421" extrusionOk="0">
                <a:moveTo>
                  <a:pt x="42598" y="137783"/>
                </a:moveTo>
                <a:cubicBezTo>
                  <a:pt x="49015" y="148392"/>
                  <a:pt x="72872" y="158559"/>
                  <a:pt x="79094" y="140590"/>
                </a:cubicBezTo>
                <a:cubicBezTo>
                  <a:pt x="85316" y="122621"/>
                  <a:pt x="81034" y="51280"/>
                  <a:pt x="79930" y="29968"/>
                </a:cubicBezTo>
                <a:cubicBezTo>
                  <a:pt x="78826" y="8656"/>
                  <a:pt x="77261" y="17340"/>
                  <a:pt x="72469" y="12717"/>
                </a:cubicBezTo>
                <a:cubicBezTo>
                  <a:pt x="67677" y="8094"/>
                  <a:pt x="62304" y="3685"/>
                  <a:pt x="51176" y="2232"/>
                </a:cubicBezTo>
                <a:cubicBezTo>
                  <a:pt x="40048" y="779"/>
                  <a:pt x="13481" y="-2765"/>
                  <a:pt x="5701" y="3999"/>
                </a:cubicBezTo>
                <a:cubicBezTo>
                  <a:pt x="-2079" y="10763"/>
                  <a:pt x="-1317" y="30661"/>
                  <a:pt x="4498" y="42817"/>
                </a:cubicBezTo>
                <a:cubicBezTo>
                  <a:pt x="10313" y="54973"/>
                  <a:pt x="34243" y="61108"/>
                  <a:pt x="40593" y="76936"/>
                </a:cubicBezTo>
                <a:cubicBezTo>
                  <a:pt x="46943" y="92764"/>
                  <a:pt x="36181" y="127174"/>
                  <a:pt x="42598" y="13778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7" r:id="rId5"/>
    <p:sldLayoutId id="2147483658" r:id="rId6"/>
    <p:sldLayoutId id="2147483659" r:id="rId7"/>
    <p:sldLayoutId id="2147483660" r:id="rId8"/>
    <p:sldLayoutId id="2147483662" r:id="rId9"/>
    <p:sldLayoutId id="2147483665" r:id="rId10"/>
    <p:sldLayoutId id="2147483670" r:id="rId11"/>
    <p:sldLayoutId id="2147483672" r:id="rId12"/>
    <p:sldLayoutId id="2147483680" r:id="rId13"/>
    <p:sldLayoutId id="2147483681" r:id="rId14"/>
    <p:sldLayoutId id="214748368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hyperlink" Target="https://desciclopedia.org/wiki/Preto_+_Branco" TargetMode="Externa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21E2764-1DAD-359A-9C17-C7B8D9F3F81E}"/>
              </a:ext>
            </a:extLst>
          </p:cNvPr>
          <p:cNvSpPr/>
          <p:nvPr/>
        </p:nvSpPr>
        <p:spPr>
          <a:xfrm>
            <a:off x="-56707" y="-49619"/>
            <a:ext cx="9285767" cy="51931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962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1"/>
          <p:cNvSpPr/>
          <p:nvPr/>
        </p:nvSpPr>
        <p:spPr>
          <a:xfrm>
            <a:off x="1219778" y="2536396"/>
            <a:ext cx="828900" cy="82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1"/>
          <p:cNvSpPr/>
          <p:nvPr/>
        </p:nvSpPr>
        <p:spPr>
          <a:xfrm>
            <a:off x="4826640" y="1367735"/>
            <a:ext cx="828900" cy="82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1"/>
          <p:cNvSpPr/>
          <p:nvPr/>
        </p:nvSpPr>
        <p:spPr>
          <a:xfrm>
            <a:off x="4826640" y="2536396"/>
            <a:ext cx="828900" cy="82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1"/>
          <p:cNvSpPr txBox="1">
            <a:spLocks noGrp="1"/>
          </p:cNvSpPr>
          <p:nvPr>
            <p:ph type="subTitle" idx="1"/>
          </p:nvPr>
        </p:nvSpPr>
        <p:spPr>
          <a:xfrm>
            <a:off x="2044005" y="1706060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Imensidão territorial</a:t>
            </a:r>
            <a:endParaRPr dirty="0"/>
          </a:p>
        </p:txBody>
      </p:sp>
      <p:sp>
        <p:nvSpPr>
          <p:cNvPr id="610" name="Google Shape;610;p41"/>
          <p:cNvSpPr txBox="1">
            <a:spLocks noGrp="1"/>
          </p:cNvSpPr>
          <p:nvPr>
            <p:ph type="subTitle" idx="2"/>
          </p:nvPr>
        </p:nvSpPr>
        <p:spPr>
          <a:xfrm>
            <a:off x="2044005" y="1243160"/>
            <a:ext cx="22443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Cenário 1</a:t>
            </a:r>
            <a:endParaRPr dirty="0"/>
          </a:p>
        </p:txBody>
      </p:sp>
      <p:sp>
        <p:nvSpPr>
          <p:cNvPr id="611" name="Google Shape;611;p41"/>
          <p:cNvSpPr txBox="1">
            <a:spLocks noGrp="1"/>
          </p:cNvSpPr>
          <p:nvPr>
            <p:ph type="title" idx="15"/>
          </p:nvPr>
        </p:nvSpPr>
        <p:spPr>
          <a:xfrm>
            <a:off x="796663" y="3832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Tabelas dos </a:t>
            </a:r>
            <a:r>
              <a:rPr lang="en" dirty="0">
                <a:solidFill>
                  <a:schemeClr val="dk1"/>
                </a:solidFill>
              </a:rPr>
              <a:t>cenários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12" name="Google Shape;612;p41"/>
          <p:cNvSpPr txBox="1">
            <a:spLocks noGrp="1"/>
          </p:cNvSpPr>
          <p:nvPr>
            <p:ph type="title" idx="3"/>
          </p:nvPr>
        </p:nvSpPr>
        <p:spPr>
          <a:xfrm flipH="1">
            <a:off x="1203128" y="2593971"/>
            <a:ext cx="8622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13" name="Google Shape;613;p41"/>
          <p:cNvSpPr txBox="1">
            <a:spLocks noGrp="1"/>
          </p:cNvSpPr>
          <p:nvPr>
            <p:ph type="subTitle" idx="4"/>
          </p:nvPr>
        </p:nvSpPr>
        <p:spPr>
          <a:xfrm>
            <a:off x="2044005" y="2884396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Separatismo</a:t>
            </a:r>
            <a:endParaRPr dirty="0"/>
          </a:p>
        </p:txBody>
      </p:sp>
      <p:sp>
        <p:nvSpPr>
          <p:cNvPr id="13" name="Google Shape;605;p41">
            <a:extLst>
              <a:ext uri="{FF2B5EF4-FFF2-40B4-BE49-F238E27FC236}">
                <a16:creationId xmlns:a16="http://schemas.microsoft.com/office/drawing/2014/main" id="{8B11C7EA-761D-A41E-EE2B-DFE48F0127A8}"/>
              </a:ext>
            </a:extLst>
          </p:cNvPr>
          <p:cNvSpPr/>
          <p:nvPr/>
        </p:nvSpPr>
        <p:spPr>
          <a:xfrm>
            <a:off x="1227525" y="1357352"/>
            <a:ext cx="828900" cy="82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1"/>
          <p:cNvSpPr txBox="1">
            <a:spLocks noGrp="1"/>
          </p:cNvSpPr>
          <p:nvPr>
            <p:ph type="subTitle" idx="5"/>
          </p:nvPr>
        </p:nvSpPr>
        <p:spPr>
          <a:xfrm>
            <a:off x="2044005" y="2420392"/>
            <a:ext cx="22443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Cenário 3</a:t>
            </a:r>
          </a:p>
        </p:txBody>
      </p:sp>
      <p:sp>
        <p:nvSpPr>
          <p:cNvPr id="615" name="Google Shape;615;p41"/>
          <p:cNvSpPr txBox="1">
            <a:spLocks noGrp="1"/>
          </p:cNvSpPr>
          <p:nvPr>
            <p:ph type="title" idx="6"/>
          </p:nvPr>
        </p:nvSpPr>
        <p:spPr>
          <a:xfrm flipH="1">
            <a:off x="4809990" y="1415660"/>
            <a:ext cx="8622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16" name="Google Shape;616;p41"/>
          <p:cNvSpPr txBox="1">
            <a:spLocks noGrp="1"/>
          </p:cNvSpPr>
          <p:nvPr>
            <p:ph type="subTitle" idx="7"/>
          </p:nvPr>
        </p:nvSpPr>
        <p:spPr>
          <a:xfrm>
            <a:off x="5672175" y="1706060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Qualidade de vida</a:t>
            </a:r>
            <a:endParaRPr dirty="0"/>
          </a:p>
        </p:txBody>
      </p:sp>
      <p:sp>
        <p:nvSpPr>
          <p:cNvPr id="608" name="Google Shape;608;p41"/>
          <p:cNvSpPr txBox="1">
            <a:spLocks noGrp="1"/>
          </p:cNvSpPr>
          <p:nvPr>
            <p:ph type="title"/>
          </p:nvPr>
        </p:nvSpPr>
        <p:spPr>
          <a:xfrm flipH="1">
            <a:off x="1203128" y="1415660"/>
            <a:ext cx="8622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17" name="Google Shape;617;p41"/>
          <p:cNvSpPr txBox="1">
            <a:spLocks noGrp="1"/>
          </p:cNvSpPr>
          <p:nvPr>
            <p:ph type="title" idx="8"/>
          </p:nvPr>
        </p:nvSpPr>
        <p:spPr>
          <a:xfrm flipH="1">
            <a:off x="4809990" y="2593971"/>
            <a:ext cx="8622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18" name="Google Shape;618;p41"/>
          <p:cNvSpPr txBox="1">
            <a:spLocks noGrp="1"/>
          </p:cNvSpPr>
          <p:nvPr>
            <p:ph type="subTitle" idx="9"/>
          </p:nvPr>
        </p:nvSpPr>
        <p:spPr>
          <a:xfrm>
            <a:off x="5672175" y="2884396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Economia</a:t>
            </a:r>
            <a:endParaRPr dirty="0"/>
          </a:p>
        </p:txBody>
      </p:sp>
      <p:sp>
        <p:nvSpPr>
          <p:cNvPr id="619" name="Google Shape;619;p41"/>
          <p:cNvSpPr txBox="1">
            <a:spLocks noGrp="1"/>
          </p:cNvSpPr>
          <p:nvPr>
            <p:ph type="subTitle" idx="13"/>
          </p:nvPr>
        </p:nvSpPr>
        <p:spPr>
          <a:xfrm>
            <a:off x="5672175" y="2417406"/>
            <a:ext cx="22443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Cenário 4</a:t>
            </a:r>
          </a:p>
        </p:txBody>
      </p:sp>
      <p:sp>
        <p:nvSpPr>
          <p:cNvPr id="620" name="Google Shape;620;p41"/>
          <p:cNvSpPr txBox="1">
            <a:spLocks noGrp="1"/>
          </p:cNvSpPr>
          <p:nvPr>
            <p:ph type="subTitle" idx="14"/>
          </p:nvPr>
        </p:nvSpPr>
        <p:spPr>
          <a:xfrm>
            <a:off x="5672175" y="1243160"/>
            <a:ext cx="22443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Cenário 2</a:t>
            </a:r>
          </a:p>
        </p:txBody>
      </p:sp>
      <p:sp>
        <p:nvSpPr>
          <p:cNvPr id="621" name="Google Shape;621;p41"/>
          <p:cNvSpPr/>
          <p:nvPr/>
        </p:nvSpPr>
        <p:spPr>
          <a:xfrm rot="-1869146">
            <a:off x="1459637" y="1293347"/>
            <a:ext cx="3821" cy="7642"/>
          </a:xfrm>
          <a:custGeom>
            <a:avLst/>
            <a:gdLst/>
            <a:ahLst/>
            <a:cxnLst/>
            <a:rect l="l" t="t" r="r" b="b"/>
            <a:pathLst>
              <a:path w="29" h="58" extrusionOk="0">
                <a:moveTo>
                  <a:pt x="0" y="0"/>
                </a:moveTo>
                <a:lnTo>
                  <a:pt x="12" y="57"/>
                </a:lnTo>
                <a:lnTo>
                  <a:pt x="29" y="6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latin typeface="Sacramento"/>
              <a:ea typeface="Sacramento"/>
              <a:cs typeface="Sacramento"/>
              <a:sym typeface="Sacramento"/>
            </a:endParaRPr>
          </a:p>
        </p:txBody>
      </p:sp>
      <p:sp>
        <p:nvSpPr>
          <p:cNvPr id="7" name="Google Shape;607;p41">
            <a:extLst>
              <a:ext uri="{FF2B5EF4-FFF2-40B4-BE49-F238E27FC236}">
                <a16:creationId xmlns:a16="http://schemas.microsoft.com/office/drawing/2014/main" id="{C3F0C324-1AE0-D375-4DE4-BAF0C73D6A34}"/>
              </a:ext>
            </a:extLst>
          </p:cNvPr>
          <p:cNvSpPr/>
          <p:nvPr/>
        </p:nvSpPr>
        <p:spPr>
          <a:xfrm>
            <a:off x="1219793" y="3708840"/>
            <a:ext cx="828900" cy="82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17;p41">
            <a:extLst>
              <a:ext uri="{FF2B5EF4-FFF2-40B4-BE49-F238E27FC236}">
                <a16:creationId xmlns:a16="http://schemas.microsoft.com/office/drawing/2014/main" id="{8194546B-0B7E-E955-E2D8-0034265C496D}"/>
              </a:ext>
            </a:extLst>
          </p:cNvPr>
          <p:cNvSpPr txBox="1">
            <a:spLocks/>
          </p:cNvSpPr>
          <p:nvPr/>
        </p:nvSpPr>
        <p:spPr>
          <a:xfrm flipH="1">
            <a:off x="1203143" y="3766415"/>
            <a:ext cx="8622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3300" b="1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9" name="Google Shape;618;p41">
            <a:extLst>
              <a:ext uri="{FF2B5EF4-FFF2-40B4-BE49-F238E27FC236}">
                <a16:creationId xmlns:a16="http://schemas.microsoft.com/office/drawing/2014/main" id="{2D26C346-7D54-462B-74FB-96CC67415C4D}"/>
              </a:ext>
            </a:extLst>
          </p:cNvPr>
          <p:cNvSpPr txBox="1">
            <a:spLocks/>
          </p:cNvSpPr>
          <p:nvPr/>
        </p:nvSpPr>
        <p:spPr>
          <a:xfrm>
            <a:off x="2065328" y="4056840"/>
            <a:ext cx="22443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US" dirty="0" err="1"/>
              <a:t>Agropecuária</a:t>
            </a:r>
            <a:endParaRPr lang="en-US" dirty="0"/>
          </a:p>
        </p:txBody>
      </p:sp>
      <p:sp>
        <p:nvSpPr>
          <p:cNvPr id="10" name="Google Shape;619;p41">
            <a:extLst>
              <a:ext uri="{FF2B5EF4-FFF2-40B4-BE49-F238E27FC236}">
                <a16:creationId xmlns:a16="http://schemas.microsoft.com/office/drawing/2014/main" id="{A7CF7FE9-A28A-620C-A3C7-07C35495856D}"/>
              </a:ext>
            </a:extLst>
          </p:cNvPr>
          <p:cNvSpPr txBox="1">
            <a:spLocks/>
          </p:cNvSpPr>
          <p:nvPr/>
        </p:nvSpPr>
        <p:spPr>
          <a:xfrm>
            <a:off x="2065328" y="3589850"/>
            <a:ext cx="22443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2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Cenário 5</a:t>
            </a:r>
          </a:p>
        </p:txBody>
      </p:sp>
    </p:spTree>
    <p:extLst>
      <p:ext uri="{BB962C8B-B14F-4D97-AF65-F5344CB8AC3E}">
        <p14:creationId xmlns:p14="http://schemas.microsoft.com/office/powerpoint/2010/main" val="393239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2"/>
          <p:cNvSpPr/>
          <p:nvPr/>
        </p:nvSpPr>
        <p:spPr>
          <a:xfrm>
            <a:off x="2258100" y="914400"/>
            <a:ext cx="1426800" cy="142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2"/>
          <p:cNvSpPr txBox="1">
            <a:spLocks noGrp="1"/>
          </p:cNvSpPr>
          <p:nvPr>
            <p:ph type="title"/>
          </p:nvPr>
        </p:nvSpPr>
        <p:spPr>
          <a:xfrm flipH="1">
            <a:off x="2336175" y="1019550"/>
            <a:ext cx="1492500" cy="12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28" name="Google Shape;628;p42"/>
          <p:cNvSpPr txBox="1">
            <a:spLocks noGrp="1"/>
          </p:cNvSpPr>
          <p:nvPr>
            <p:ph type="title" idx="2"/>
          </p:nvPr>
        </p:nvSpPr>
        <p:spPr>
          <a:xfrm>
            <a:off x="2152525" y="2341325"/>
            <a:ext cx="35532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Cenário 2</a:t>
            </a:r>
          </a:p>
        </p:txBody>
      </p:sp>
      <p:sp>
        <p:nvSpPr>
          <p:cNvPr id="629" name="Google Shape;629;p42"/>
          <p:cNvSpPr txBox="1">
            <a:spLocks noGrp="1"/>
          </p:cNvSpPr>
          <p:nvPr>
            <p:ph type="subTitle" idx="1"/>
          </p:nvPr>
        </p:nvSpPr>
        <p:spPr>
          <a:xfrm>
            <a:off x="2152525" y="3257475"/>
            <a:ext cx="26517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Qualidade de vida</a:t>
            </a:r>
          </a:p>
        </p:txBody>
      </p:sp>
    </p:spTree>
    <p:extLst>
      <p:ext uri="{BB962C8B-B14F-4D97-AF65-F5344CB8AC3E}">
        <p14:creationId xmlns:p14="http://schemas.microsoft.com/office/powerpoint/2010/main" val="1776969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61"/>
          <p:cNvSpPr txBox="1">
            <a:spLocks noGrp="1"/>
          </p:cNvSpPr>
          <p:nvPr>
            <p:ph type="title"/>
          </p:nvPr>
        </p:nvSpPr>
        <p:spPr>
          <a:xfrm>
            <a:off x="1707300" y="1465950"/>
            <a:ext cx="5729400" cy="15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>
                <a:solidFill>
                  <a:srgbClr val="CE4236"/>
                </a:solidFill>
              </a:rPr>
              <a:t>36,5</a:t>
            </a:r>
            <a:r>
              <a:rPr lang="en" sz="7000" dirty="0">
                <a:solidFill>
                  <a:schemeClr val="dk1"/>
                </a:solidFill>
              </a:rPr>
              <a:t>00,000</a:t>
            </a:r>
            <a:endParaRPr sz="7000" dirty="0">
              <a:solidFill>
                <a:schemeClr val="dk1"/>
              </a:solidFill>
            </a:endParaRPr>
          </a:p>
        </p:txBody>
      </p:sp>
      <p:sp>
        <p:nvSpPr>
          <p:cNvPr id="964" name="Google Shape;964;p61"/>
          <p:cNvSpPr txBox="1">
            <a:spLocks noGrp="1"/>
          </p:cNvSpPr>
          <p:nvPr>
            <p:ph type="body" idx="1"/>
          </p:nvPr>
        </p:nvSpPr>
        <p:spPr>
          <a:xfrm>
            <a:off x="1756650" y="3211788"/>
            <a:ext cx="5630700" cy="3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Números de habitantes do Canadá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4"/>
          <p:cNvSpPr txBox="1">
            <a:spLocks noGrp="1"/>
          </p:cNvSpPr>
          <p:nvPr>
            <p:ph type="title"/>
          </p:nvPr>
        </p:nvSpPr>
        <p:spPr>
          <a:xfrm>
            <a:off x="2184300" y="3028760"/>
            <a:ext cx="4775400" cy="5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IDH </a:t>
            </a:r>
            <a:r>
              <a:rPr lang="en" dirty="0">
                <a:solidFill>
                  <a:srgbClr val="C00000"/>
                </a:solidFill>
              </a:rPr>
              <a:t>0,908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643" name="Google Shape;643;p44"/>
          <p:cNvSpPr txBox="1">
            <a:spLocks noGrp="1"/>
          </p:cNvSpPr>
          <p:nvPr>
            <p:ph type="subTitle" idx="1"/>
          </p:nvPr>
        </p:nvSpPr>
        <p:spPr>
          <a:xfrm>
            <a:off x="1666050" y="1704533"/>
            <a:ext cx="58119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população canadense tem o mais levado padrões de qualidade de vida do mundo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59"/>
          <p:cNvSpPr txBox="1">
            <a:spLocks noGrp="1"/>
          </p:cNvSpPr>
          <p:nvPr>
            <p:ph type="title"/>
          </p:nvPr>
        </p:nvSpPr>
        <p:spPr>
          <a:xfrm>
            <a:off x="6261416" y="2389470"/>
            <a:ext cx="2521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22.55%</a:t>
            </a:r>
            <a:endParaRPr dirty="0"/>
          </a:p>
        </p:txBody>
      </p:sp>
      <p:sp>
        <p:nvSpPr>
          <p:cNvPr id="939" name="Google Shape;939;p59"/>
          <p:cNvSpPr txBox="1">
            <a:spLocks noGrp="1"/>
          </p:cNvSpPr>
          <p:nvPr>
            <p:ph type="subTitle" idx="1"/>
          </p:nvPr>
        </p:nvSpPr>
        <p:spPr>
          <a:xfrm>
            <a:off x="6371666" y="2934869"/>
            <a:ext cx="23010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Irlandesa</a:t>
            </a:r>
            <a:endParaRPr dirty="0"/>
          </a:p>
        </p:txBody>
      </p:sp>
      <p:sp>
        <p:nvSpPr>
          <p:cNvPr id="940" name="Google Shape;940;p59"/>
          <p:cNvSpPr txBox="1">
            <a:spLocks noGrp="1"/>
          </p:cNvSpPr>
          <p:nvPr>
            <p:ph type="title" idx="2"/>
          </p:nvPr>
        </p:nvSpPr>
        <p:spPr>
          <a:xfrm>
            <a:off x="2505460" y="2352100"/>
            <a:ext cx="2521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23.53%</a:t>
            </a:r>
            <a:endParaRPr dirty="0"/>
          </a:p>
        </p:txBody>
      </p:sp>
      <p:sp>
        <p:nvSpPr>
          <p:cNvPr id="941" name="Google Shape;941;p59"/>
          <p:cNvSpPr txBox="1">
            <a:spLocks noGrp="1"/>
          </p:cNvSpPr>
          <p:nvPr>
            <p:ph type="subTitle" idx="3"/>
          </p:nvPr>
        </p:nvSpPr>
        <p:spPr>
          <a:xfrm>
            <a:off x="2604760" y="2897499"/>
            <a:ext cx="23229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Escocesa</a:t>
            </a:r>
            <a:endParaRPr dirty="0"/>
          </a:p>
        </p:txBody>
      </p:sp>
      <p:sp>
        <p:nvSpPr>
          <p:cNvPr id="942" name="Google Shape;942;p59"/>
          <p:cNvSpPr txBox="1">
            <a:spLocks noGrp="1"/>
          </p:cNvSpPr>
          <p:nvPr>
            <p:ph type="title" idx="4"/>
          </p:nvPr>
        </p:nvSpPr>
        <p:spPr>
          <a:xfrm>
            <a:off x="4474616" y="3426398"/>
            <a:ext cx="2521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23,04%</a:t>
            </a:r>
            <a:endParaRPr dirty="0"/>
          </a:p>
        </p:txBody>
      </p:sp>
      <p:sp>
        <p:nvSpPr>
          <p:cNvPr id="943" name="Google Shape;943;p59"/>
          <p:cNvSpPr txBox="1">
            <a:spLocks noGrp="1"/>
          </p:cNvSpPr>
          <p:nvPr>
            <p:ph type="subTitle" idx="5"/>
          </p:nvPr>
        </p:nvSpPr>
        <p:spPr>
          <a:xfrm>
            <a:off x="4584866" y="3968320"/>
            <a:ext cx="23010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Francesa</a:t>
            </a:r>
            <a:endParaRPr dirty="0"/>
          </a:p>
        </p:txBody>
      </p:sp>
      <p:sp>
        <p:nvSpPr>
          <p:cNvPr id="944" name="Google Shape;944;p59"/>
          <p:cNvSpPr/>
          <p:nvPr/>
        </p:nvSpPr>
        <p:spPr>
          <a:xfrm>
            <a:off x="3240160" y="1245526"/>
            <a:ext cx="1052100" cy="1052100"/>
          </a:xfrm>
          <a:prstGeom prst="donut">
            <a:avLst>
              <a:gd name="adj" fmla="val 11675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9"/>
          <p:cNvSpPr/>
          <p:nvPr/>
        </p:nvSpPr>
        <p:spPr>
          <a:xfrm>
            <a:off x="3240160" y="1245526"/>
            <a:ext cx="1052100" cy="1052100"/>
          </a:xfrm>
          <a:prstGeom prst="blockArc">
            <a:avLst>
              <a:gd name="adj1" fmla="val 16205289"/>
              <a:gd name="adj2" fmla="val 21429978"/>
              <a:gd name="adj3" fmla="val 3415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59"/>
          <p:cNvSpPr/>
          <p:nvPr/>
        </p:nvSpPr>
        <p:spPr>
          <a:xfrm>
            <a:off x="6996116" y="1282896"/>
            <a:ext cx="1052100" cy="1052100"/>
          </a:xfrm>
          <a:prstGeom prst="donut">
            <a:avLst>
              <a:gd name="adj" fmla="val 11675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9"/>
          <p:cNvSpPr/>
          <p:nvPr/>
        </p:nvSpPr>
        <p:spPr>
          <a:xfrm>
            <a:off x="6996116" y="1282896"/>
            <a:ext cx="1052100" cy="1052100"/>
          </a:xfrm>
          <a:prstGeom prst="blockArc">
            <a:avLst>
              <a:gd name="adj1" fmla="val 16248048"/>
              <a:gd name="adj2" fmla="val 19919819"/>
              <a:gd name="adj3" fmla="val 3641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59"/>
          <p:cNvSpPr/>
          <p:nvPr/>
        </p:nvSpPr>
        <p:spPr>
          <a:xfrm>
            <a:off x="5209316" y="2315750"/>
            <a:ext cx="1052100" cy="1052100"/>
          </a:xfrm>
          <a:prstGeom prst="donut">
            <a:avLst>
              <a:gd name="adj" fmla="val 11675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9"/>
          <p:cNvSpPr/>
          <p:nvPr/>
        </p:nvSpPr>
        <p:spPr>
          <a:xfrm>
            <a:off x="5209316" y="2315750"/>
            <a:ext cx="1052100" cy="1052100"/>
          </a:xfrm>
          <a:prstGeom prst="blockArc">
            <a:avLst>
              <a:gd name="adj1" fmla="val 16221757"/>
              <a:gd name="adj2" fmla="val 21062110"/>
              <a:gd name="adj3" fmla="val 30375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59"/>
          <p:cNvSpPr txBox="1">
            <a:spLocks noGrp="1"/>
          </p:cNvSpPr>
          <p:nvPr>
            <p:ph type="title" idx="6"/>
          </p:nvPr>
        </p:nvSpPr>
        <p:spPr>
          <a:xfrm>
            <a:off x="796663" y="3832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dirty="0"/>
              <a:t>Percentagens </a:t>
            </a:r>
            <a:r>
              <a:rPr lang="pt-BR" sz="3400" dirty="0">
                <a:solidFill>
                  <a:schemeClr val="tx1"/>
                </a:solidFill>
              </a:rPr>
              <a:t>de cada etnia presente</a:t>
            </a:r>
          </a:p>
        </p:txBody>
      </p:sp>
      <p:sp>
        <p:nvSpPr>
          <p:cNvPr id="2" name="Google Shape;940;p59">
            <a:extLst>
              <a:ext uri="{FF2B5EF4-FFF2-40B4-BE49-F238E27FC236}">
                <a16:creationId xmlns:a16="http://schemas.microsoft.com/office/drawing/2014/main" id="{5F148221-CD29-10F3-56C6-3C88C1BD56AF}"/>
              </a:ext>
            </a:extLst>
          </p:cNvPr>
          <p:cNvSpPr txBox="1">
            <a:spLocks/>
          </p:cNvSpPr>
          <p:nvPr/>
        </p:nvSpPr>
        <p:spPr>
          <a:xfrm>
            <a:off x="887134" y="3422324"/>
            <a:ext cx="25215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0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" dirty="0"/>
              <a:t>30.88%</a:t>
            </a:r>
          </a:p>
        </p:txBody>
      </p:sp>
      <p:sp>
        <p:nvSpPr>
          <p:cNvPr id="3" name="Google Shape;941;p59">
            <a:extLst>
              <a:ext uri="{FF2B5EF4-FFF2-40B4-BE49-F238E27FC236}">
                <a16:creationId xmlns:a16="http://schemas.microsoft.com/office/drawing/2014/main" id="{B192D5B1-92EF-B6CB-AC84-5C22CCD8695B}"/>
              </a:ext>
            </a:extLst>
          </p:cNvPr>
          <p:cNvSpPr txBox="1">
            <a:spLocks/>
          </p:cNvSpPr>
          <p:nvPr/>
        </p:nvSpPr>
        <p:spPr>
          <a:xfrm>
            <a:off x="986434" y="3967723"/>
            <a:ext cx="2322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US" dirty="0" err="1"/>
              <a:t>Inglesa</a:t>
            </a:r>
            <a:endParaRPr lang="en-US" dirty="0"/>
          </a:p>
        </p:txBody>
      </p:sp>
      <p:sp>
        <p:nvSpPr>
          <p:cNvPr id="4" name="Google Shape;944;p59">
            <a:extLst>
              <a:ext uri="{FF2B5EF4-FFF2-40B4-BE49-F238E27FC236}">
                <a16:creationId xmlns:a16="http://schemas.microsoft.com/office/drawing/2014/main" id="{7B3D0D25-10A8-2746-01A3-A490A6FDAE29}"/>
              </a:ext>
            </a:extLst>
          </p:cNvPr>
          <p:cNvSpPr/>
          <p:nvPr/>
        </p:nvSpPr>
        <p:spPr>
          <a:xfrm>
            <a:off x="1621834" y="2315750"/>
            <a:ext cx="1052100" cy="1052100"/>
          </a:xfrm>
          <a:prstGeom prst="donut">
            <a:avLst>
              <a:gd name="adj" fmla="val 11675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945;p59">
            <a:extLst>
              <a:ext uri="{FF2B5EF4-FFF2-40B4-BE49-F238E27FC236}">
                <a16:creationId xmlns:a16="http://schemas.microsoft.com/office/drawing/2014/main" id="{8AB9A47C-5797-034D-EE27-D61CBDEC80B1}"/>
              </a:ext>
            </a:extLst>
          </p:cNvPr>
          <p:cNvSpPr/>
          <p:nvPr/>
        </p:nvSpPr>
        <p:spPr>
          <a:xfrm>
            <a:off x="1621834" y="2315750"/>
            <a:ext cx="1052100" cy="1052100"/>
          </a:xfrm>
          <a:prstGeom prst="blockArc">
            <a:avLst>
              <a:gd name="adj1" fmla="val 16205289"/>
              <a:gd name="adj2" fmla="val 1278840"/>
              <a:gd name="adj3" fmla="val 3223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941;p59">
            <a:extLst>
              <a:ext uri="{FF2B5EF4-FFF2-40B4-BE49-F238E27FC236}">
                <a16:creationId xmlns:a16="http://schemas.microsoft.com/office/drawing/2014/main" id="{DB46D55B-738B-EA44-64F9-C80EF8BFE474}"/>
              </a:ext>
            </a:extLst>
          </p:cNvPr>
          <p:cNvSpPr txBox="1">
            <a:spLocks/>
          </p:cNvSpPr>
          <p:nvPr/>
        </p:nvSpPr>
        <p:spPr>
          <a:xfrm>
            <a:off x="1969360" y="4769479"/>
            <a:ext cx="2322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pt-BR" dirty="0"/>
              <a:t>Total: 20,4 mi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5"/>
          <p:cNvSpPr txBox="1">
            <a:spLocks noGrp="1"/>
          </p:cNvSpPr>
          <p:nvPr>
            <p:ph type="title"/>
          </p:nvPr>
        </p:nvSpPr>
        <p:spPr>
          <a:xfrm>
            <a:off x="796663" y="3832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E4236"/>
                </a:solidFill>
              </a:rPr>
              <a:t>Setemper 11 </a:t>
            </a:r>
            <a:r>
              <a:rPr lang="en" dirty="0">
                <a:solidFill>
                  <a:schemeClr val="dk1"/>
                </a:solidFill>
              </a:rPr>
              <a:t>Canada</a:t>
            </a:r>
            <a:r>
              <a:rPr lang="en" dirty="0"/>
              <a:t> </a:t>
            </a:r>
            <a:r>
              <a:rPr lang="en" dirty="0">
                <a:solidFill>
                  <a:schemeClr val="dk1"/>
                </a:solidFill>
              </a:rPr>
              <a:t>flag day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1003" name="Google Shape;1003;p65"/>
          <p:cNvGraphicFramePr/>
          <p:nvPr>
            <p:extLst>
              <p:ext uri="{D42A27DB-BD31-4B8C-83A1-F6EECF244321}">
                <p14:modId xmlns:p14="http://schemas.microsoft.com/office/powerpoint/2010/main" val="985728620"/>
              </p:ext>
            </p:extLst>
          </p:nvPr>
        </p:nvGraphicFramePr>
        <p:xfrm>
          <a:off x="2345037" y="1216238"/>
          <a:ext cx="4453925" cy="2367440"/>
        </p:xfrm>
        <a:graphic>
          <a:graphicData uri="http://schemas.openxmlformats.org/drawingml/2006/table">
            <a:tbl>
              <a:tblPr>
                <a:noFill/>
                <a:tableStyleId>{0CDE13C0-912C-4842-A41F-2E2146F72D2A}</a:tableStyleId>
              </a:tblPr>
              <a:tblGrid>
                <a:gridCol w="62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7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7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7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7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0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Sun</a:t>
                      </a:r>
                      <a:endParaRPr sz="1600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Mon</a:t>
                      </a:r>
                      <a:endParaRPr sz="1600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Tue</a:t>
                      </a:r>
                      <a:endParaRPr sz="1600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Wed</a:t>
                      </a:r>
                      <a:endParaRPr sz="1600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Thu</a:t>
                      </a:r>
                      <a:endParaRPr sz="1600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Fri</a:t>
                      </a:r>
                      <a:endParaRPr sz="1600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Sat</a:t>
                      </a:r>
                      <a:endParaRPr sz="1600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01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02</a:t>
                      </a:r>
                      <a:endParaRPr sz="1000"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03</a:t>
                      </a:r>
                      <a:endParaRPr sz="1000"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04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05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06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07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08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09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10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11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12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13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14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15</a:t>
                      </a:r>
                      <a:endParaRPr sz="1000"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16</a:t>
                      </a:r>
                      <a:endParaRPr sz="1000"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17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18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19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20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21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22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23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24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25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26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27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28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07" name="Google Shape;1007;p65"/>
          <p:cNvSpPr/>
          <p:nvPr/>
        </p:nvSpPr>
        <p:spPr>
          <a:xfrm>
            <a:off x="2517170" y="2475071"/>
            <a:ext cx="283800" cy="283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Ver a imagem de origem">
            <a:extLst>
              <a:ext uri="{FF2B5EF4-FFF2-40B4-BE49-F238E27FC236}">
                <a16:creationId xmlns:a16="http://schemas.microsoft.com/office/drawing/2014/main" id="{7EF9AAC2-875D-8561-0B9B-4B6AA142D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6923" y="634512"/>
            <a:ext cx="3693923" cy="208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1"/>
          <p:cNvSpPr/>
          <p:nvPr/>
        </p:nvSpPr>
        <p:spPr>
          <a:xfrm>
            <a:off x="1219778" y="2536396"/>
            <a:ext cx="828900" cy="82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1"/>
          <p:cNvSpPr/>
          <p:nvPr/>
        </p:nvSpPr>
        <p:spPr>
          <a:xfrm>
            <a:off x="4826640" y="1367735"/>
            <a:ext cx="828900" cy="82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1"/>
          <p:cNvSpPr/>
          <p:nvPr/>
        </p:nvSpPr>
        <p:spPr>
          <a:xfrm>
            <a:off x="4826640" y="2536396"/>
            <a:ext cx="828900" cy="82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1"/>
          <p:cNvSpPr txBox="1">
            <a:spLocks noGrp="1"/>
          </p:cNvSpPr>
          <p:nvPr>
            <p:ph type="subTitle" idx="1"/>
          </p:nvPr>
        </p:nvSpPr>
        <p:spPr>
          <a:xfrm>
            <a:off x="2044005" y="1706060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Imensidão territorial</a:t>
            </a:r>
            <a:endParaRPr dirty="0"/>
          </a:p>
        </p:txBody>
      </p:sp>
      <p:sp>
        <p:nvSpPr>
          <p:cNvPr id="610" name="Google Shape;610;p41"/>
          <p:cNvSpPr txBox="1">
            <a:spLocks noGrp="1"/>
          </p:cNvSpPr>
          <p:nvPr>
            <p:ph type="subTitle" idx="2"/>
          </p:nvPr>
        </p:nvSpPr>
        <p:spPr>
          <a:xfrm>
            <a:off x="2044005" y="1243160"/>
            <a:ext cx="22443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Cenário 1</a:t>
            </a:r>
            <a:endParaRPr dirty="0"/>
          </a:p>
        </p:txBody>
      </p:sp>
      <p:sp>
        <p:nvSpPr>
          <p:cNvPr id="611" name="Google Shape;611;p41"/>
          <p:cNvSpPr txBox="1">
            <a:spLocks noGrp="1"/>
          </p:cNvSpPr>
          <p:nvPr>
            <p:ph type="title" idx="15"/>
          </p:nvPr>
        </p:nvSpPr>
        <p:spPr>
          <a:xfrm>
            <a:off x="796663" y="3832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Tabelas dos </a:t>
            </a:r>
            <a:r>
              <a:rPr lang="en" dirty="0">
                <a:solidFill>
                  <a:schemeClr val="dk1"/>
                </a:solidFill>
              </a:rPr>
              <a:t>cenários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12" name="Google Shape;612;p41"/>
          <p:cNvSpPr txBox="1">
            <a:spLocks noGrp="1"/>
          </p:cNvSpPr>
          <p:nvPr>
            <p:ph type="title" idx="3"/>
          </p:nvPr>
        </p:nvSpPr>
        <p:spPr>
          <a:xfrm flipH="1">
            <a:off x="1203128" y="2593971"/>
            <a:ext cx="8622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13" name="Google Shape;613;p41"/>
          <p:cNvSpPr txBox="1">
            <a:spLocks noGrp="1"/>
          </p:cNvSpPr>
          <p:nvPr>
            <p:ph type="subTitle" idx="4"/>
          </p:nvPr>
        </p:nvSpPr>
        <p:spPr>
          <a:xfrm>
            <a:off x="2044005" y="2884396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Separatismo</a:t>
            </a:r>
            <a:endParaRPr dirty="0"/>
          </a:p>
        </p:txBody>
      </p:sp>
      <p:sp>
        <p:nvSpPr>
          <p:cNvPr id="13" name="Google Shape;605;p41">
            <a:extLst>
              <a:ext uri="{FF2B5EF4-FFF2-40B4-BE49-F238E27FC236}">
                <a16:creationId xmlns:a16="http://schemas.microsoft.com/office/drawing/2014/main" id="{8B11C7EA-761D-A41E-EE2B-DFE48F0127A8}"/>
              </a:ext>
            </a:extLst>
          </p:cNvPr>
          <p:cNvSpPr/>
          <p:nvPr/>
        </p:nvSpPr>
        <p:spPr>
          <a:xfrm>
            <a:off x="1227525" y="1357352"/>
            <a:ext cx="828900" cy="82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1"/>
          <p:cNvSpPr txBox="1">
            <a:spLocks noGrp="1"/>
          </p:cNvSpPr>
          <p:nvPr>
            <p:ph type="subTitle" idx="5"/>
          </p:nvPr>
        </p:nvSpPr>
        <p:spPr>
          <a:xfrm>
            <a:off x="2044005" y="2420392"/>
            <a:ext cx="22443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Cenário 3</a:t>
            </a:r>
          </a:p>
        </p:txBody>
      </p:sp>
      <p:sp>
        <p:nvSpPr>
          <p:cNvPr id="615" name="Google Shape;615;p41"/>
          <p:cNvSpPr txBox="1">
            <a:spLocks noGrp="1"/>
          </p:cNvSpPr>
          <p:nvPr>
            <p:ph type="title" idx="6"/>
          </p:nvPr>
        </p:nvSpPr>
        <p:spPr>
          <a:xfrm flipH="1">
            <a:off x="4809990" y="1415660"/>
            <a:ext cx="8622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16" name="Google Shape;616;p41"/>
          <p:cNvSpPr txBox="1">
            <a:spLocks noGrp="1"/>
          </p:cNvSpPr>
          <p:nvPr>
            <p:ph type="subTitle" idx="7"/>
          </p:nvPr>
        </p:nvSpPr>
        <p:spPr>
          <a:xfrm>
            <a:off x="5672175" y="1706060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Qualidade de vida</a:t>
            </a:r>
            <a:endParaRPr dirty="0"/>
          </a:p>
        </p:txBody>
      </p:sp>
      <p:sp>
        <p:nvSpPr>
          <p:cNvPr id="608" name="Google Shape;608;p41"/>
          <p:cNvSpPr txBox="1">
            <a:spLocks noGrp="1"/>
          </p:cNvSpPr>
          <p:nvPr>
            <p:ph type="title"/>
          </p:nvPr>
        </p:nvSpPr>
        <p:spPr>
          <a:xfrm flipH="1">
            <a:off x="1203128" y="1415660"/>
            <a:ext cx="8622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17" name="Google Shape;617;p41"/>
          <p:cNvSpPr txBox="1">
            <a:spLocks noGrp="1"/>
          </p:cNvSpPr>
          <p:nvPr>
            <p:ph type="title" idx="8"/>
          </p:nvPr>
        </p:nvSpPr>
        <p:spPr>
          <a:xfrm flipH="1">
            <a:off x="4809990" y="2593971"/>
            <a:ext cx="8622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18" name="Google Shape;618;p41"/>
          <p:cNvSpPr txBox="1">
            <a:spLocks noGrp="1"/>
          </p:cNvSpPr>
          <p:nvPr>
            <p:ph type="subTitle" idx="9"/>
          </p:nvPr>
        </p:nvSpPr>
        <p:spPr>
          <a:xfrm>
            <a:off x="5672175" y="2884396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Economia</a:t>
            </a:r>
            <a:endParaRPr dirty="0"/>
          </a:p>
        </p:txBody>
      </p:sp>
      <p:sp>
        <p:nvSpPr>
          <p:cNvPr id="619" name="Google Shape;619;p41"/>
          <p:cNvSpPr txBox="1">
            <a:spLocks noGrp="1"/>
          </p:cNvSpPr>
          <p:nvPr>
            <p:ph type="subTitle" idx="13"/>
          </p:nvPr>
        </p:nvSpPr>
        <p:spPr>
          <a:xfrm>
            <a:off x="5672175" y="2417406"/>
            <a:ext cx="22443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Cenário 4</a:t>
            </a:r>
          </a:p>
        </p:txBody>
      </p:sp>
      <p:sp>
        <p:nvSpPr>
          <p:cNvPr id="620" name="Google Shape;620;p41"/>
          <p:cNvSpPr txBox="1">
            <a:spLocks noGrp="1"/>
          </p:cNvSpPr>
          <p:nvPr>
            <p:ph type="subTitle" idx="14"/>
          </p:nvPr>
        </p:nvSpPr>
        <p:spPr>
          <a:xfrm>
            <a:off x="5672175" y="1243160"/>
            <a:ext cx="22443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Cenário 2</a:t>
            </a:r>
          </a:p>
        </p:txBody>
      </p:sp>
      <p:sp>
        <p:nvSpPr>
          <p:cNvPr id="621" name="Google Shape;621;p41"/>
          <p:cNvSpPr/>
          <p:nvPr/>
        </p:nvSpPr>
        <p:spPr>
          <a:xfrm rot="-1869146">
            <a:off x="1459637" y="1293347"/>
            <a:ext cx="3821" cy="7642"/>
          </a:xfrm>
          <a:custGeom>
            <a:avLst/>
            <a:gdLst/>
            <a:ahLst/>
            <a:cxnLst/>
            <a:rect l="l" t="t" r="r" b="b"/>
            <a:pathLst>
              <a:path w="29" h="58" extrusionOk="0">
                <a:moveTo>
                  <a:pt x="0" y="0"/>
                </a:moveTo>
                <a:lnTo>
                  <a:pt x="12" y="57"/>
                </a:lnTo>
                <a:lnTo>
                  <a:pt x="29" y="6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latin typeface="Sacramento"/>
              <a:ea typeface="Sacramento"/>
              <a:cs typeface="Sacramento"/>
              <a:sym typeface="Sacramento"/>
            </a:endParaRPr>
          </a:p>
        </p:txBody>
      </p:sp>
      <p:sp>
        <p:nvSpPr>
          <p:cNvPr id="7" name="Google Shape;607;p41">
            <a:extLst>
              <a:ext uri="{FF2B5EF4-FFF2-40B4-BE49-F238E27FC236}">
                <a16:creationId xmlns:a16="http://schemas.microsoft.com/office/drawing/2014/main" id="{C3F0C324-1AE0-D375-4DE4-BAF0C73D6A34}"/>
              </a:ext>
            </a:extLst>
          </p:cNvPr>
          <p:cNvSpPr/>
          <p:nvPr/>
        </p:nvSpPr>
        <p:spPr>
          <a:xfrm>
            <a:off x="1219793" y="3708840"/>
            <a:ext cx="828900" cy="82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17;p41">
            <a:extLst>
              <a:ext uri="{FF2B5EF4-FFF2-40B4-BE49-F238E27FC236}">
                <a16:creationId xmlns:a16="http://schemas.microsoft.com/office/drawing/2014/main" id="{8194546B-0B7E-E955-E2D8-0034265C496D}"/>
              </a:ext>
            </a:extLst>
          </p:cNvPr>
          <p:cNvSpPr txBox="1">
            <a:spLocks/>
          </p:cNvSpPr>
          <p:nvPr/>
        </p:nvSpPr>
        <p:spPr>
          <a:xfrm flipH="1">
            <a:off x="1203143" y="3766415"/>
            <a:ext cx="8622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3300" b="1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9" name="Google Shape;618;p41">
            <a:extLst>
              <a:ext uri="{FF2B5EF4-FFF2-40B4-BE49-F238E27FC236}">
                <a16:creationId xmlns:a16="http://schemas.microsoft.com/office/drawing/2014/main" id="{2D26C346-7D54-462B-74FB-96CC67415C4D}"/>
              </a:ext>
            </a:extLst>
          </p:cNvPr>
          <p:cNvSpPr txBox="1">
            <a:spLocks/>
          </p:cNvSpPr>
          <p:nvPr/>
        </p:nvSpPr>
        <p:spPr>
          <a:xfrm>
            <a:off x="2065328" y="4056840"/>
            <a:ext cx="22443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US" dirty="0" err="1"/>
              <a:t>Agropecuária</a:t>
            </a:r>
            <a:endParaRPr lang="en-US" dirty="0"/>
          </a:p>
        </p:txBody>
      </p:sp>
      <p:sp>
        <p:nvSpPr>
          <p:cNvPr id="10" name="Google Shape;619;p41">
            <a:extLst>
              <a:ext uri="{FF2B5EF4-FFF2-40B4-BE49-F238E27FC236}">
                <a16:creationId xmlns:a16="http://schemas.microsoft.com/office/drawing/2014/main" id="{A7CF7FE9-A28A-620C-A3C7-07C35495856D}"/>
              </a:ext>
            </a:extLst>
          </p:cNvPr>
          <p:cNvSpPr txBox="1">
            <a:spLocks/>
          </p:cNvSpPr>
          <p:nvPr/>
        </p:nvSpPr>
        <p:spPr>
          <a:xfrm>
            <a:off x="2065328" y="3589850"/>
            <a:ext cx="22443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2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Cenário 5</a:t>
            </a:r>
          </a:p>
        </p:txBody>
      </p:sp>
    </p:spTree>
    <p:extLst>
      <p:ext uri="{BB962C8B-B14F-4D97-AF65-F5344CB8AC3E}">
        <p14:creationId xmlns:p14="http://schemas.microsoft.com/office/powerpoint/2010/main" val="1433145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2"/>
          <p:cNvSpPr/>
          <p:nvPr/>
        </p:nvSpPr>
        <p:spPr>
          <a:xfrm>
            <a:off x="2258100" y="914400"/>
            <a:ext cx="1426800" cy="142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2"/>
          <p:cNvSpPr txBox="1">
            <a:spLocks noGrp="1"/>
          </p:cNvSpPr>
          <p:nvPr>
            <p:ph type="title"/>
          </p:nvPr>
        </p:nvSpPr>
        <p:spPr>
          <a:xfrm flipH="1">
            <a:off x="2336175" y="1019550"/>
            <a:ext cx="1492500" cy="12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628" name="Google Shape;628;p42"/>
          <p:cNvSpPr txBox="1">
            <a:spLocks noGrp="1"/>
          </p:cNvSpPr>
          <p:nvPr>
            <p:ph type="title" idx="2"/>
          </p:nvPr>
        </p:nvSpPr>
        <p:spPr>
          <a:xfrm>
            <a:off x="2152525" y="2341325"/>
            <a:ext cx="35532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Cenário 5 </a:t>
            </a:r>
          </a:p>
        </p:txBody>
      </p:sp>
      <p:sp>
        <p:nvSpPr>
          <p:cNvPr id="629" name="Google Shape;629;p42"/>
          <p:cNvSpPr txBox="1">
            <a:spLocks noGrp="1"/>
          </p:cNvSpPr>
          <p:nvPr>
            <p:ph type="subTitle" idx="1"/>
          </p:nvPr>
        </p:nvSpPr>
        <p:spPr>
          <a:xfrm>
            <a:off x="2152525" y="3257475"/>
            <a:ext cx="26517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Agropecuária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3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1"/>
          <p:cNvSpPr/>
          <p:nvPr/>
        </p:nvSpPr>
        <p:spPr>
          <a:xfrm rot="5400000">
            <a:off x="4661751" y="2679958"/>
            <a:ext cx="838200" cy="838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51"/>
          <p:cNvSpPr/>
          <p:nvPr/>
        </p:nvSpPr>
        <p:spPr>
          <a:xfrm rot="5400000">
            <a:off x="1028694" y="1972541"/>
            <a:ext cx="832500" cy="832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51"/>
          <p:cNvSpPr/>
          <p:nvPr/>
        </p:nvSpPr>
        <p:spPr>
          <a:xfrm rot="5400000">
            <a:off x="1357313" y="3614405"/>
            <a:ext cx="838200" cy="838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51"/>
          <p:cNvSpPr txBox="1">
            <a:spLocks noGrp="1"/>
          </p:cNvSpPr>
          <p:nvPr>
            <p:ph type="title"/>
          </p:nvPr>
        </p:nvSpPr>
        <p:spPr>
          <a:xfrm>
            <a:off x="796663" y="383250"/>
            <a:ext cx="7550700" cy="1209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</a:rPr>
              <a:t>Grandes áreas de produção </a:t>
            </a:r>
            <a:r>
              <a:rPr lang="pt-BR" dirty="0">
                <a:solidFill>
                  <a:srgbClr val="CE4236"/>
                </a:solidFill>
              </a:rPr>
              <a:t>agropecuária canadense</a:t>
            </a:r>
            <a:endParaRPr dirty="0">
              <a:solidFill>
                <a:srgbClr val="CE4236"/>
              </a:solidFill>
            </a:endParaRPr>
          </a:p>
        </p:txBody>
      </p:sp>
      <p:sp>
        <p:nvSpPr>
          <p:cNvPr id="723" name="Google Shape;723;p51"/>
          <p:cNvSpPr txBox="1">
            <a:spLocks noGrp="1"/>
          </p:cNvSpPr>
          <p:nvPr>
            <p:ph type="subTitle" idx="1"/>
          </p:nvPr>
        </p:nvSpPr>
        <p:spPr>
          <a:xfrm>
            <a:off x="5601492" y="3010476"/>
            <a:ext cx="2551908" cy="1096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Região mais produtiva do país. Ás suas características naturais, de solo férteis e relevo plano.</a:t>
            </a:r>
            <a:endParaRPr dirty="0"/>
          </a:p>
        </p:txBody>
      </p:sp>
      <p:sp>
        <p:nvSpPr>
          <p:cNvPr id="724" name="Google Shape;724;p51"/>
          <p:cNvSpPr txBox="1">
            <a:spLocks noGrp="1"/>
          </p:cNvSpPr>
          <p:nvPr>
            <p:ph type="subTitle" idx="2"/>
          </p:nvPr>
        </p:nvSpPr>
        <p:spPr>
          <a:xfrm>
            <a:off x="2276058" y="3867248"/>
            <a:ext cx="3223893" cy="1030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Região do extremo oeste onde se pratica uma agricultura de frutas e cereais com o objetivo de atender as necessidades do mercado interno</a:t>
            </a:r>
            <a:endParaRPr dirty="0"/>
          </a:p>
        </p:txBody>
      </p:sp>
      <p:sp>
        <p:nvSpPr>
          <p:cNvPr id="731" name="Google Shape;731;p51"/>
          <p:cNvSpPr txBox="1">
            <a:spLocks noGrp="1"/>
          </p:cNvSpPr>
          <p:nvPr>
            <p:ph type="subTitle" idx="9"/>
          </p:nvPr>
        </p:nvSpPr>
        <p:spPr>
          <a:xfrm>
            <a:off x="1944587" y="2343002"/>
            <a:ext cx="2764005" cy="10756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Nessa região, são cultivados diversos gêneros agrícolas, como cereais, beterraba açucareira e etc...</a:t>
            </a:r>
            <a:endParaRPr dirty="0"/>
          </a:p>
        </p:txBody>
      </p:sp>
      <p:sp>
        <p:nvSpPr>
          <p:cNvPr id="732" name="Google Shape;732;p51"/>
          <p:cNvSpPr txBox="1">
            <a:spLocks noGrp="1"/>
          </p:cNvSpPr>
          <p:nvPr>
            <p:ph type="subTitle" idx="13"/>
          </p:nvPr>
        </p:nvSpPr>
        <p:spPr>
          <a:xfrm>
            <a:off x="1944588" y="1824339"/>
            <a:ext cx="4082831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Região dos Grandes Lagos e Vale do Rio São Lourenço</a:t>
            </a:r>
            <a:endParaRPr sz="1600" dirty="0"/>
          </a:p>
        </p:txBody>
      </p:sp>
      <p:sp>
        <p:nvSpPr>
          <p:cNvPr id="733" name="Google Shape;733;p51"/>
          <p:cNvSpPr txBox="1">
            <a:spLocks noGrp="1"/>
          </p:cNvSpPr>
          <p:nvPr>
            <p:ph type="subTitle" idx="14"/>
          </p:nvPr>
        </p:nvSpPr>
        <p:spPr>
          <a:xfrm>
            <a:off x="5601491" y="2542750"/>
            <a:ext cx="3153889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Região das Planíces Centrais</a:t>
            </a:r>
            <a:endParaRPr sz="1600" dirty="0"/>
          </a:p>
        </p:txBody>
      </p:sp>
      <p:sp>
        <p:nvSpPr>
          <p:cNvPr id="734" name="Google Shape;734;p51"/>
          <p:cNvSpPr txBox="1">
            <a:spLocks noGrp="1"/>
          </p:cNvSpPr>
          <p:nvPr>
            <p:ph type="subTitle" idx="15"/>
          </p:nvPr>
        </p:nvSpPr>
        <p:spPr>
          <a:xfrm>
            <a:off x="2272918" y="3565334"/>
            <a:ext cx="3446562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Província da Colúmbia Britânica</a:t>
            </a:r>
            <a:endParaRPr sz="1600" dirty="0"/>
          </a:p>
        </p:txBody>
      </p:sp>
      <p:pic>
        <p:nvPicPr>
          <p:cNvPr id="7" name="Google Shape;636;p43">
            <a:extLst>
              <a:ext uri="{FF2B5EF4-FFF2-40B4-BE49-F238E27FC236}">
                <a16:creationId xmlns:a16="http://schemas.microsoft.com/office/drawing/2014/main" id="{41BC3573-7132-1DF8-ED55-E79FDA9E0663}"/>
              </a:ext>
            </a:extLst>
          </p:cNvPr>
          <p:cNvPicPr preferRelativeResize="0"/>
          <p:nvPr/>
        </p:nvPicPr>
        <p:blipFill rotWithShape="1">
          <a:blip r:embed="rId3"/>
          <a:srcRect l="17379" r="17379"/>
          <a:stretch/>
        </p:blipFill>
        <p:spPr>
          <a:xfrm>
            <a:off x="1103249" y="1925296"/>
            <a:ext cx="819063" cy="83772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" name="Google Shape;636;p43">
            <a:extLst>
              <a:ext uri="{FF2B5EF4-FFF2-40B4-BE49-F238E27FC236}">
                <a16:creationId xmlns:a16="http://schemas.microsoft.com/office/drawing/2014/main" id="{BA74D809-AD78-36FA-D6CD-3A9AA0D6179F}"/>
              </a:ext>
            </a:extLst>
          </p:cNvPr>
          <p:cNvPicPr preferRelativeResize="0"/>
          <p:nvPr/>
        </p:nvPicPr>
        <p:blipFill rotWithShape="1">
          <a:blip r:embed="rId4"/>
          <a:srcRect l="17393" r="17393"/>
          <a:stretch/>
        </p:blipFill>
        <p:spPr>
          <a:xfrm>
            <a:off x="1434718" y="3565334"/>
            <a:ext cx="819063" cy="83772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" name="Google Shape;636;p43">
            <a:extLst>
              <a:ext uri="{FF2B5EF4-FFF2-40B4-BE49-F238E27FC236}">
                <a16:creationId xmlns:a16="http://schemas.microsoft.com/office/drawing/2014/main" id="{6B487C85-F9AB-89EE-8BF8-E4A22FACB005}"/>
              </a:ext>
            </a:extLst>
          </p:cNvPr>
          <p:cNvPicPr preferRelativeResize="0"/>
          <p:nvPr/>
        </p:nvPicPr>
        <p:blipFill rotWithShape="1">
          <a:blip r:embed="rId5"/>
          <a:srcRect l="17409" r="17409"/>
          <a:stretch/>
        </p:blipFill>
        <p:spPr>
          <a:xfrm>
            <a:off x="4730229" y="2630887"/>
            <a:ext cx="819063" cy="837728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443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3"/>
          <p:cNvSpPr txBox="1">
            <a:spLocks noGrp="1"/>
          </p:cNvSpPr>
          <p:nvPr>
            <p:ph type="title"/>
          </p:nvPr>
        </p:nvSpPr>
        <p:spPr>
          <a:xfrm>
            <a:off x="546639" y="1020716"/>
            <a:ext cx="3780900" cy="8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 industrias</a:t>
            </a:r>
            <a:endParaRPr dirty="0"/>
          </a:p>
        </p:txBody>
      </p:sp>
      <p:sp>
        <p:nvSpPr>
          <p:cNvPr id="635" name="Google Shape;635;p43"/>
          <p:cNvSpPr txBox="1">
            <a:spLocks noGrp="1"/>
          </p:cNvSpPr>
          <p:nvPr>
            <p:ph type="subTitle" idx="1"/>
          </p:nvPr>
        </p:nvSpPr>
        <p:spPr>
          <a:xfrm>
            <a:off x="615225" y="1868700"/>
            <a:ext cx="3377656" cy="2345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Surgiram varias industrias no Canadá para se beneficiar a grande produção agrícola gerada pelos campos canadenses. E elas transformavam esses vegetais em: sucos, doces, e polpas, ou para produzir  </a:t>
            </a:r>
            <a:r>
              <a:rPr lang="pt-BR" dirty="0" err="1"/>
              <a:t>reção</a:t>
            </a:r>
            <a:r>
              <a:rPr lang="pt-BR" dirty="0"/>
              <a:t>  e farelo, leite, queijos e derivados. E as exportavam ao mundo inteiro.</a:t>
            </a:r>
            <a:endParaRPr dirty="0"/>
          </a:p>
        </p:txBody>
      </p:sp>
      <p:pic>
        <p:nvPicPr>
          <p:cNvPr id="636" name="Google Shape;636;p43"/>
          <p:cNvPicPr preferRelativeResize="0"/>
          <p:nvPr/>
        </p:nvPicPr>
        <p:blipFill rotWithShape="1">
          <a:blip r:embed="rId3">
            <a:alphaModFix/>
          </a:blip>
          <a:srcRect l="21323" r="21323"/>
          <a:stretch/>
        </p:blipFill>
        <p:spPr>
          <a:xfrm>
            <a:off x="4870129" y="1020716"/>
            <a:ext cx="3465900" cy="3399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37" name="Google Shape;637;p43"/>
          <p:cNvSpPr/>
          <p:nvPr/>
        </p:nvSpPr>
        <p:spPr>
          <a:xfrm>
            <a:off x="4761725" y="933400"/>
            <a:ext cx="3465900" cy="3465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9E95628-6483-1AA2-141E-37D97B09C258}"/>
              </a:ext>
            </a:extLst>
          </p:cNvPr>
          <p:cNvSpPr/>
          <p:nvPr/>
        </p:nvSpPr>
        <p:spPr>
          <a:xfrm>
            <a:off x="-114300" y="-99060"/>
            <a:ext cx="9357360" cy="5334000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32F2B1-C418-1ED7-A9FC-1AC69811D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24" y="1390650"/>
            <a:ext cx="2856552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21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00">
        <p159:morph option="byObject"/>
      </p:transition>
    </mc:Choice>
    <mc:Fallback>
      <p:transition spd="slow"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E66BA5B-5DB4-9E43-3145-3FD6ED557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D0A0DD5-DF3A-7DD3-9283-B13B66C19A3F}"/>
              </a:ext>
            </a:extLst>
          </p:cNvPr>
          <p:cNvSpPr/>
          <p:nvPr/>
        </p:nvSpPr>
        <p:spPr>
          <a:xfrm>
            <a:off x="323850" y="266700"/>
            <a:ext cx="8496300" cy="462534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C8608BB-1AAF-52BC-8DC1-165B6EABDD8D}"/>
              </a:ext>
            </a:extLst>
          </p:cNvPr>
          <p:cNvSpPr/>
          <p:nvPr/>
        </p:nvSpPr>
        <p:spPr>
          <a:xfrm>
            <a:off x="327660" y="266700"/>
            <a:ext cx="8492490" cy="4648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Ver a imagem de origem">
            <a:extLst>
              <a:ext uri="{FF2B5EF4-FFF2-40B4-BE49-F238E27FC236}">
                <a16:creationId xmlns:a16="http://schemas.microsoft.com/office/drawing/2014/main" id="{FE4255A8-B627-056A-00F7-CCABAE03D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356" y="99060"/>
            <a:ext cx="8001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22;p51">
            <a:extLst>
              <a:ext uri="{FF2B5EF4-FFF2-40B4-BE49-F238E27FC236}">
                <a16:creationId xmlns:a16="http://schemas.microsoft.com/office/drawing/2014/main" id="{A66F2473-2222-8E78-8B94-907E281D733C}"/>
              </a:ext>
            </a:extLst>
          </p:cNvPr>
          <p:cNvSpPr txBox="1">
            <a:spLocks/>
          </p:cNvSpPr>
          <p:nvPr/>
        </p:nvSpPr>
        <p:spPr>
          <a:xfrm>
            <a:off x="1762311" y="162120"/>
            <a:ext cx="3683897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pt-BR" sz="3000" b="1" dirty="0">
                <a:solidFill>
                  <a:schemeClr val="bg1"/>
                </a:solidFill>
                <a:latin typeface="+mn-lt"/>
              </a:rPr>
              <a:t>Você Sabia?</a:t>
            </a:r>
          </a:p>
        </p:txBody>
      </p:sp>
      <p:sp>
        <p:nvSpPr>
          <p:cNvPr id="7" name="Google Shape;722;p51">
            <a:extLst>
              <a:ext uri="{FF2B5EF4-FFF2-40B4-BE49-F238E27FC236}">
                <a16:creationId xmlns:a16="http://schemas.microsoft.com/office/drawing/2014/main" id="{6413E3D9-36EB-150B-9BFA-6F33CB2E554B}"/>
              </a:ext>
            </a:extLst>
          </p:cNvPr>
          <p:cNvSpPr txBox="1">
            <a:spLocks/>
          </p:cNvSpPr>
          <p:nvPr/>
        </p:nvSpPr>
        <p:spPr>
          <a:xfrm>
            <a:off x="796650" y="899160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pt-BR" sz="2700" dirty="0">
                <a:solidFill>
                  <a:schemeClr val="tx2">
                    <a:lumMod val="75000"/>
                  </a:schemeClr>
                </a:solidFill>
              </a:rPr>
              <a:t>Petróleo faz o Canadá ser um vilão do clima</a:t>
            </a:r>
          </a:p>
        </p:txBody>
      </p:sp>
      <p:sp>
        <p:nvSpPr>
          <p:cNvPr id="8" name="Google Shape;722;p51">
            <a:extLst>
              <a:ext uri="{FF2B5EF4-FFF2-40B4-BE49-F238E27FC236}">
                <a16:creationId xmlns:a16="http://schemas.microsoft.com/office/drawing/2014/main" id="{8A5C5E35-DCE6-690A-F5F6-C42255A48D96}"/>
              </a:ext>
            </a:extLst>
          </p:cNvPr>
          <p:cNvSpPr txBox="1">
            <a:spLocks/>
          </p:cNvSpPr>
          <p:nvPr/>
        </p:nvSpPr>
        <p:spPr>
          <a:xfrm>
            <a:off x="796650" y="1464360"/>
            <a:ext cx="7550700" cy="3258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ril Fatface"/>
              <a:buNone/>
              <a:defRPr sz="35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pt-BR" sz="2300" b="1" i="0" dirty="0">
                <a:solidFill>
                  <a:schemeClr val="tx1"/>
                </a:solidFill>
                <a:effectLst/>
                <a:latin typeface="Maven Pro Medium" pitchFamily="2" charset="0"/>
              </a:rPr>
              <a:t>Nas contas da ONG Global Forest </a:t>
            </a:r>
            <a:r>
              <a:rPr lang="pt-BR" sz="2300" b="1" i="0" dirty="0" err="1">
                <a:solidFill>
                  <a:schemeClr val="tx1"/>
                </a:solidFill>
                <a:effectLst/>
                <a:latin typeface="Maven Pro Medium" pitchFamily="2" charset="0"/>
              </a:rPr>
              <a:t>Watch</a:t>
            </a:r>
            <a:r>
              <a:rPr lang="pt-BR" sz="2300" b="1" i="0" dirty="0">
                <a:solidFill>
                  <a:schemeClr val="tx1"/>
                </a:solidFill>
                <a:effectLst/>
                <a:latin typeface="Maven Pro Medium" pitchFamily="2" charset="0"/>
              </a:rPr>
              <a:t> Canada, os moradores da província de Alberta emitiam 71 toneladas de CO2 equivalente (uma medida padrão para os gases-estufa) per capita em 2005, ou quatro vezes a emissão do resto dos canadenses. As emissões per capita ali só perdem para as dos moradores do Qatar. A região tem 10% da população do país e responde por 32% de suas emissões.</a:t>
            </a:r>
            <a:endParaRPr lang="pt-BR" sz="2300" b="1" dirty="0">
              <a:solidFill>
                <a:schemeClr val="tx1"/>
              </a:solidFill>
              <a:latin typeface="Maven Pro Medium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174;p73">
            <a:extLst>
              <a:ext uri="{FF2B5EF4-FFF2-40B4-BE49-F238E27FC236}">
                <a16:creationId xmlns:a16="http://schemas.microsoft.com/office/drawing/2014/main" id="{5AA90B20-F2DB-F6D1-8AD9-1C027D184D79}"/>
              </a:ext>
            </a:extLst>
          </p:cNvPr>
          <p:cNvPicPr preferRelativeResize="0"/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679" b="1679"/>
          <a:stretch/>
        </p:blipFill>
        <p:spPr>
          <a:xfrm>
            <a:off x="3915525" y="2102416"/>
            <a:ext cx="1327200" cy="132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65" name="Google Shape;1165;p73"/>
          <p:cNvSpPr txBox="1">
            <a:spLocks noGrp="1"/>
          </p:cNvSpPr>
          <p:nvPr>
            <p:ph type="subTitle" idx="2"/>
          </p:nvPr>
        </p:nvSpPr>
        <p:spPr>
          <a:xfrm>
            <a:off x="5946725" y="3955888"/>
            <a:ext cx="23307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 faz os trabalhos :p</a:t>
            </a:r>
            <a:endParaRPr dirty="0"/>
          </a:p>
        </p:txBody>
      </p:sp>
      <p:sp>
        <p:nvSpPr>
          <p:cNvPr id="1166" name="Google Shape;1166;p73"/>
          <p:cNvSpPr txBox="1">
            <a:spLocks noGrp="1"/>
          </p:cNvSpPr>
          <p:nvPr>
            <p:ph type="title"/>
          </p:nvPr>
        </p:nvSpPr>
        <p:spPr>
          <a:xfrm>
            <a:off x="796650" y="1337321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</a:rPr>
              <a:t>M</a:t>
            </a:r>
            <a:r>
              <a:rPr lang="en" dirty="0">
                <a:solidFill>
                  <a:schemeClr val="dk1"/>
                </a:solidFill>
              </a:rPr>
              <a:t>eu </a:t>
            </a:r>
            <a:r>
              <a:rPr lang="en" dirty="0">
                <a:solidFill>
                  <a:schemeClr val="bg2"/>
                </a:solidFill>
              </a:rPr>
              <a:t>grupo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167" name="Google Shape;1167;p73"/>
          <p:cNvSpPr txBox="1">
            <a:spLocks noGrp="1"/>
          </p:cNvSpPr>
          <p:nvPr>
            <p:ph type="subTitle" idx="5"/>
          </p:nvPr>
        </p:nvSpPr>
        <p:spPr>
          <a:xfrm>
            <a:off x="866575" y="3506811"/>
            <a:ext cx="2330700" cy="4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Orivaldo</a:t>
            </a:r>
            <a:endParaRPr dirty="0"/>
          </a:p>
        </p:txBody>
      </p:sp>
      <p:sp>
        <p:nvSpPr>
          <p:cNvPr id="1168" name="Google Shape;1168;p73"/>
          <p:cNvSpPr txBox="1">
            <a:spLocks noGrp="1"/>
          </p:cNvSpPr>
          <p:nvPr>
            <p:ph type="subTitle" idx="1"/>
          </p:nvPr>
        </p:nvSpPr>
        <p:spPr>
          <a:xfrm>
            <a:off x="3406650" y="3955888"/>
            <a:ext cx="23307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Profissional em bobinhas</a:t>
            </a:r>
            <a:endParaRPr dirty="0"/>
          </a:p>
        </p:txBody>
      </p:sp>
      <p:sp>
        <p:nvSpPr>
          <p:cNvPr id="1169" name="Google Shape;1169;p73"/>
          <p:cNvSpPr txBox="1">
            <a:spLocks noGrp="1"/>
          </p:cNvSpPr>
          <p:nvPr>
            <p:ph type="subTitle" idx="3"/>
          </p:nvPr>
        </p:nvSpPr>
        <p:spPr>
          <a:xfrm>
            <a:off x="5946725" y="3506811"/>
            <a:ext cx="2330700" cy="4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Renan Jordan</a:t>
            </a:r>
            <a:endParaRPr dirty="0"/>
          </a:p>
        </p:txBody>
      </p:sp>
      <p:sp>
        <p:nvSpPr>
          <p:cNvPr id="1170" name="Google Shape;1170;p73"/>
          <p:cNvSpPr txBox="1">
            <a:spLocks noGrp="1"/>
          </p:cNvSpPr>
          <p:nvPr>
            <p:ph type="subTitle" idx="4"/>
          </p:nvPr>
        </p:nvSpPr>
        <p:spPr>
          <a:xfrm>
            <a:off x="866575" y="3955888"/>
            <a:ext cx="23307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Etico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</a:t>
            </a:r>
            <a:r>
              <a:rPr lang="en" dirty="0"/>
              <a:t> cidadão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1" name="Google Shape;1171;p73"/>
          <p:cNvSpPr txBox="1">
            <a:spLocks noGrp="1"/>
          </p:cNvSpPr>
          <p:nvPr>
            <p:ph type="subTitle" idx="6"/>
          </p:nvPr>
        </p:nvSpPr>
        <p:spPr>
          <a:xfrm>
            <a:off x="3406656" y="3506811"/>
            <a:ext cx="2330700" cy="4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Pedro Gustavo</a:t>
            </a:r>
            <a:endParaRPr dirty="0"/>
          </a:p>
        </p:txBody>
      </p:sp>
      <p:pic>
        <p:nvPicPr>
          <p:cNvPr id="1172" name="Google Shape;1172;p73"/>
          <p:cNvPicPr preferRelativeResize="0"/>
          <p:nvPr/>
        </p:nvPicPr>
        <p:blipFill rotWithShape="1">
          <a:blip r:embed="rId6"/>
          <a:srcRect l="5765" r="5765"/>
          <a:stretch/>
        </p:blipFill>
        <p:spPr>
          <a:xfrm>
            <a:off x="1368325" y="2102416"/>
            <a:ext cx="1327200" cy="132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74" name="Google Shape;1174;p73"/>
          <p:cNvPicPr preferRelativeResize="0"/>
          <p:nvPr/>
        </p:nvPicPr>
        <p:blipFill rotWithShape="1">
          <a:blip r:embed="rId7"/>
          <a:srcRect t="16399" b="37509"/>
          <a:stretch/>
        </p:blipFill>
        <p:spPr>
          <a:xfrm>
            <a:off x="6448475" y="2102416"/>
            <a:ext cx="1327200" cy="132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75" name="Google Shape;1175;p73"/>
          <p:cNvSpPr/>
          <p:nvPr/>
        </p:nvSpPr>
        <p:spPr>
          <a:xfrm>
            <a:off x="1294600" y="2101506"/>
            <a:ext cx="1327200" cy="1327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73"/>
          <p:cNvSpPr/>
          <p:nvPr/>
        </p:nvSpPr>
        <p:spPr>
          <a:xfrm>
            <a:off x="3827550" y="2101506"/>
            <a:ext cx="1327200" cy="1327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73"/>
          <p:cNvSpPr/>
          <p:nvPr/>
        </p:nvSpPr>
        <p:spPr>
          <a:xfrm>
            <a:off x="6360500" y="2101506"/>
            <a:ext cx="1327200" cy="1327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B745DD0-FE1C-AD94-3DFF-05B310D5C0CE}"/>
              </a:ext>
            </a:extLst>
          </p:cNvPr>
          <p:cNvSpPr/>
          <p:nvPr/>
        </p:nvSpPr>
        <p:spPr>
          <a:xfrm>
            <a:off x="3209393" y="2230918"/>
            <a:ext cx="256351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Não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Achei</a:t>
            </a:r>
          </a:p>
          <a:p>
            <a:pPr algn="ctr"/>
            <a:r>
              <a:rPr lang="pt-B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Foto ,-,</a:t>
            </a:r>
            <a:endParaRPr lang="pt-B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Google Shape;1182;p74">
            <a:extLst>
              <a:ext uri="{FF2B5EF4-FFF2-40B4-BE49-F238E27FC236}">
                <a16:creationId xmlns:a16="http://schemas.microsoft.com/office/drawing/2014/main" id="{CD779EBD-1989-DE32-89C9-4F530BAB8098}"/>
              </a:ext>
            </a:extLst>
          </p:cNvPr>
          <p:cNvSpPr txBox="1">
            <a:spLocks/>
          </p:cNvSpPr>
          <p:nvPr/>
        </p:nvSpPr>
        <p:spPr>
          <a:xfrm>
            <a:off x="2574900" y="74067"/>
            <a:ext cx="3994200" cy="1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0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pt-BR" sz="7700" dirty="0" err="1"/>
              <a:t>Thanks</a:t>
            </a:r>
            <a:r>
              <a:rPr lang="pt-BR" sz="7700" dirty="0">
                <a:solidFill>
                  <a:schemeClr val="dk1"/>
                </a:solidFill>
              </a:rPr>
              <a:t>!</a:t>
            </a:r>
          </a:p>
        </p:txBody>
      </p:sp>
      <p:sp>
        <p:nvSpPr>
          <p:cNvPr id="4" name="Google Shape;1183;p74">
            <a:extLst>
              <a:ext uri="{FF2B5EF4-FFF2-40B4-BE49-F238E27FC236}">
                <a16:creationId xmlns:a16="http://schemas.microsoft.com/office/drawing/2014/main" id="{23755244-3981-F621-E15B-799909CC242A}"/>
              </a:ext>
            </a:extLst>
          </p:cNvPr>
          <p:cNvSpPr txBox="1">
            <a:spLocks/>
          </p:cNvSpPr>
          <p:nvPr/>
        </p:nvSpPr>
        <p:spPr>
          <a:xfrm>
            <a:off x="6027420" y="539610"/>
            <a:ext cx="3806974" cy="11507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tx1"/>
                </a:solidFill>
              </a:rPr>
              <a:t>Meu Instagram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tx1"/>
                </a:solidFill>
                <a:latin typeface="Didact Gothic"/>
                <a:ea typeface="Didact Gothic"/>
                <a:cs typeface="Didact Gothic"/>
                <a:sym typeface="Didact Gothic"/>
              </a:rPr>
              <a:t>@EiJordanOFC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tx1"/>
                </a:solidFill>
                <a:latin typeface="Didact Gothic"/>
                <a:sym typeface="Didact Gothic"/>
              </a:rPr>
              <a:t>+91 9 8050-7615</a:t>
            </a:r>
            <a:endParaRPr lang="en-US" sz="1500" dirty="0">
              <a:solidFill>
                <a:schemeClr val="tx1"/>
              </a:solidFill>
            </a:endParaRPr>
          </a:p>
        </p:txBody>
      </p:sp>
      <p:grpSp>
        <p:nvGrpSpPr>
          <p:cNvPr id="6" name="Google Shape;1185;p74">
            <a:extLst>
              <a:ext uri="{FF2B5EF4-FFF2-40B4-BE49-F238E27FC236}">
                <a16:creationId xmlns:a16="http://schemas.microsoft.com/office/drawing/2014/main" id="{D817109F-36CB-0257-3BDF-4E36ED377DC4}"/>
              </a:ext>
            </a:extLst>
          </p:cNvPr>
          <p:cNvGrpSpPr/>
          <p:nvPr/>
        </p:nvGrpSpPr>
        <p:grpSpPr>
          <a:xfrm>
            <a:off x="6968184" y="857093"/>
            <a:ext cx="326694" cy="326694"/>
            <a:chOff x="3447976" y="2693150"/>
            <a:chExt cx="522300" cy="522300"/>
          </a:xfrm>
        </p:grpSpPr>
        <p:sp>
          <p:nvSpPr>
            <p:cNvPr id="7" name="Google Shape;1186;p74">
              <a:extLst>
                <a:ext uri="{FF2B5EF4-FFF2-40B4-BE49-F238E27FC236}">
                  <a16:creationId xmlns:a16="http://schemas.microsoft.com/office/drawing/2014/main" id="{D4022FDF-CD60-28E4-B13B-2BA35365331C}"/>
                </a:ext>
              </a:extLst>
            </p:cNvPr>
            <p:cNvSpPr/>
            <p:nvPr/>
          </p:nvSpPr>
          <p:spPr>
            <a:xfrm>
              <a:off x="3447976" y="2693150"/>
              <a:ext cx="522300" cy="522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1187;p74">
              <a:extLst>
                <a:ext uri="{FF2B5EF4-FFF2-40B4-BE49-F238E27FC236}">
                  <a16:creationId xmlns:a16="http://schemas.microsoft.com/office/drawing/2014/main" id="{9A14E07C-7F6B-E736-E68D-EBE1FAD3E6A3}"/>
                </a:ext>
              </a:extLst>
            </p:cNvPr>
            <p:cNvGrpSpPr/>
            <p:nvPr/>
          </p:nvGrpSpPr>
          <p:grpSpPr>
            <a:xfrm>
              <a:off x="3529356" y="2774716"/>
              <a:ext cx="359552" cy="359155"/>
              <a:chOff x="3996556" y="2931891"/>
              <a:chExt cx="359552" cy="359155"/>
            </a:xfrm>
          </p:grpSpPr>
          <p:sp>
            <p:nvSpPr>
              <p:cNvPr id="9" name="Google Shape;1188;p74">
                <a:extLst>
                  <a:ext uri="{FF2B5EF4-FFF2-40B4-BE49-F238E27FC236}">
                    <a16:creationId xmlns:a16="http://schemas.microsoft.com/office/drawing/2014/main" id="{10431C58-6839-6E8A-BA48-B6E1FB4C9385}"/>
                  </a:ext>
                </a:extLst>
              </p:cNvPr>
              <p:cNvSpPr/>
              <p:nvPr/>
            </p:nvSpPr>
            <p:spPr>
              <a:xfrm>
                <a:off x="3996556" y="2931891"/>
                <a:ext cx="359552" cy="359155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60" extrusionOk="0">
                    <a:moveTo>
                      <a:pt x="5418" y="334"/>
                    </a:moveTo>
                    <a:cubicBezTo>
                      <a:pt x="8228" y="334"/>
                      <a:pt x="10514" y="2608"/>
                      <a:pt x="10514" y="5430"/>
                    </a:cubicBezTo>
                    <a:cubicBezTo>
                      <a:pt x="10514" y="8240"/>
                      <a:pt x="8228" y="10514"/>
                      <a:pt x="5418" y="10514"/>
                    </a:cubicBezTo>
                    <a:cubicBezTo>
                      <a:pt x="2608" y="10514"/>
                      <a:pt x="334" y="8240"/>
                      <a:pt x="334" y="5430"/>
                    </a:cubicBezTo>
                    <a:cubicBezTo>
                      <a:pt x="334" y="2608"/>
                      <a:pt x="2608" y="334"/>
                      <a:pt x="5418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3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3" y="1"/>
                      <a:pt x="54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0" name="Google Shape;1189;p74">
                <a:extLst>
                  <a:ext uri="{FF2B5EF4-FFF2-40B4-BE49-F238E27FC236}">
                    <a16:creationId xmlns:a16="http://schemas.microsoft.com/office/drawing/2014/main" id="{92C49489-5338-9029-CDC1-8C71ADDDC87A}"/>
                  </a:ext>
                </a:extLst>
              </p:cNvPr>
              <p:cNvSpPr/>
              <p:nvPr/>
            </p:nvSpPr>
            <p:spPr>
              <a:xfrm>
                <a:off x="4063889" y="2999621"/>
                <a:ext cx="223695" cy="223695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6764" extrusionOk="0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1" name="Google Shape;1190;p74">
                <a:extLst>
                  <a:ext uri="{FF2B5EF4-FFF2-40B4-BE49-F238E27FC236}">
                    <a16:creationId xmlns:a16="http://schemas.microsoft.com/office/drawing/2014/main" id="{040BD8B1-3C89-0D1E-94E5-1FF21966E6D6}"/>
                  </a:ext>
                </a:extLst>
              </p:cNvPr>
              <p:cNvSpPr/>
              <p:nvPr/>
            </p:nvSpPr>
            <p:spPr>
              <a:xfrm>
                <a:off x="4115910" y="3052733"/>
                <a:ext cx="119288" cy="117139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3542" extrusionOk="0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2" name="Google Shape;1191;p74">
                <a:extLst>
                  <a:ext uri="{FF2B5EF4-FFF2-40B4-BE49-F238E27FC236}">
                    <a16:creationId xmlns:a16="http://schemas.microsoft.com/office/drawing/2014/main" id="{61001795-8F77-5B49-20D9-905009D38427}"/>
                  </a:ext>
                </a:extLst>
              </p:cNvPr>
              <p:cNvSpPr/>
              <p:nvPr/>
            </p:nvSpPr>
            <p:spPr>
              <a:xfrm>
                <a:off x="4221011" y="3028360"/>
                <a:ext cx="30723" cy="3036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8" extrusionOk="0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</p:grpSp>
      </p:grpSp>
      <p:sp>
        <p:nvSpPr>
          <p:cNvPr id="13" name="Retângulo 12">
            <a:extLst>
              <a:ext uri="{FF2B5EF4-FFF2-40B4-BE49-F238E27FC236}">
                <a16:creationId xmlns:a16="http://schemas.microsoft.com/office/drawing/2014/main" id="{FEF70CD9-E63F-66D6-8B56-BA0811C435F0}"/>
              </a:ext>
            </a:extLst>
          </p:cNvPr>
          <p:cNvSpPr/>
          <p:nvPr/>
        </p:nvSpPr>
        <p:spPr>
          <a:xfrm>
            <a:off x="3095206" y="1282346"/>
            <a:ext cx="2914305" cy="3571593"/>
          </a:xfrm>
          <a:prstGeom prst="rect">
            <a:avLst/>
          </a:prstGeom>
          <a:solidFill>
            <a:schemeClr val="tx1">
              <a:alpha val="71000"/>
            </a:schemeClr>
          </a:solidFill>
          <a:ln w="508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Google Shape;1183;p74">
            <a:extLst>
              <a:ext uri="{FF2B5EF4-FFF2-40B4-BE49-F238E27FC236}">
                <a16:creationId xmlns:a16="http://schemas.microsoft.com/office/drawing/2014/main" id="{ECB6B66C-95DA-3FCA-BD30-F6E1A8C9D337}"/>
              </a:ext>
            </a:extLst>
          </p:cNvPr>
          <p:cNvSpPr txBox="1">
            <a:spLocks/>
          </p:cNvSpPr>
          <p:nvPr/>
        </p:nvSpPr>
        <p:spPr>
          <a:xfrm rot="18775741">
            <a:off x="2636889" y="2834977"/>
            <a:ext cx="3806974" cy="392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bg1"/>
                </a:solidFill>
              </a:rPr>
              <a:t>NÃO ME MANDOU O SLIDE :c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4"/>
          <p:cNvSpPr txBox="1">
            <a:spLocks noGrp="1"/>
          </p:cNvSpPr>
          <p:nvPr>
            <p:ph type="title"/>
          </p:nvPr>
        </p:nvSpPr>
        <p:spPr>
          <a:xfrm>
            <a:off x="2537460" y="2777662"/>
            <a:ext cx="3329939" cy="5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 algn="ctr" rtl="0">
              <a:spcBef>
                <a:spcPts val="0"/>
              </a:spcBef>
              <a:spcAft>
                <a:spcPts val="0"/>
              </a:spcAft>
              <a:buFont typeface="Abril Fatface" panose="02000503000000020003" pitchFamily="2" charset="0"/>
              <a:buChar char="−"/>
            </a:pPr>
            <a:r>
              <a:rPr lang="en" dirty="0">
                <a:solidFill>
                  <a:schemeClr val="dk1"/>
                </a:solidFill>
              </a:rPr>
              <a:t>Orivaldo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643" name="Google Shape;643;p44"/>
          <p:cNvSpPr txBox="1">
            <a:spLocks noGrp="1"/>
          </p:cNvSpPr>
          <p:nvPr>
            <p:ph type="subTitle" idx="1"/>
          </p:nvPr>
        </p:nvSpPr>
        <p:spPr>
          <a:xfrm>
            <a:off x="1666050" y="2050430"/>
            <a:ext cx="5811900" cy="630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“Que a força esteja com vcs :D”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75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9"/>
          <p:cNvSpPr txBox="1">
            <a:spLocks noGrp="1"/>
          </p:cNvSpPr>
          <p:nvPr>
            <p:ph type="ctrTitle"/>
          </p:nvPr>
        </p:nvSpPr>
        <p:spPr>
          <a:xfrm rot="-805">
            <a:off x="-15" y="1250626"/>
            <a:ext cx="9144006" cy="23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Tema:</a:t>
            </a:r>
            <a:br>
              <a:rPr lang="en" dirty="0"/>
            </a:br>
            <a:r>
              <a:rPr lang="en" dirty="0">
                <a:solidFill>
                  <a:schemeClr val="dk2"/>
                </a:solidFill>
              </a:rPr>
              <a:t>Canadá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93" name="Google Shape;593;p39"/>
          <p:cNvSpPr txBox="1">
            <a:spLocks noGrp="1"/>
          </p:cNvSpPr>
          <p:nvPr>
            <p:ph type="subTitle" idx="1"/>
          </p:nvPr>
        </p:nvSpPr>
        <p:spPr>
          <a:xfrm rot="232">
            <a:off x="2352150" y="3470148"/>
            <a:ext cx="44397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Descrevendo um pouco sobre ele.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1"/>
          <p:cNvSpPr/>
          <p:nvPr/>
        </p:nvSpPr>
        <p:spPr>
          <a:xfrm>
            <a:off x="1219778" y="2536396"/>
            <a:ext cx="828900" cy="82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1"/>
          <p:cNvSpPr/>
          <p:nvPr/>
        </p:nvSpPr>
        <p:spPr>
          <a:xfrm>
            <a:off x="4826640" y="1367735"/>
            <a:ext cx="828900" cy="82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1"/>
          <p:cNvSpPr/>
          <p:nvPr/>
        </p:nvSpPr>
        <p:spPr>
          <a:xfrm>
            <a:off x="4826640" y="2536396"/>
            <a:ext cx="828900" cy="82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1"/>
          <p:cNvSpPr txBox="1">
            <a:spLocks noGrp="1"/>
          </p:cNvSpPr>
          <p:nvPr>
            <p:ph type="subTitle" idx="1"/>
          </p:nvPr>
        </p:nvSpPr>
        <p:spPr>
          <a:xfrm>
            <a:off x="2044005" y="1706060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Imensidão territorial</a:t>
            </a:r>
            <a:endParaRPr dirty="0"/>
          </a:p>
        </p:txBody>
      </p:sp>
      <p:sp>
        <p:nvSpPr>
          <p:cNvPr id="610" name="Google Shape;610;p41"/>
          <p:cNvSpPr txBox="1">
            <a:spLocks noGrp="1"/>
          </p:cNvSpPr>
          <p:nvPr>
            <p:ph type="subTitle" idx="2"/>
          </p:nvPr>
        </p:nvSpPr>
        <p:spPr>
          <a:xfrm>
            <a:off x="2044005" y="1243160"/>
            <a:ext cx="22443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Cenário 1</a:t>
            </a:r>
            <a:endParaRPr dirty="0"/>
          </a:p>
        </p:txBody>
      </p:sp>
      <p:sp>
        <p:nvSpPr>
          <p:cNvPr id="611" name="Google Shape;611;p41"/>
          <p:cNvSpPr txBox="1">
            <a:spLocks noGrp="1"/>
          </p:cNvSpPr>
          <p:nvPr>
            <p:ph type="title" idx="15"/>
          </p:nvPr>
        </p:nvSpPr>
        <p:spPr>
          <a:xfrm>
            <a:off x="796663" y="3832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Tabelas dos </a:t>
            </a:r>
            <a:r>
              <a:rPr lang="en" dirty="0">
                <a:solidFill>
                  <a:schemeClr val="dk1"/>
                </a:solidFill>
              </a:rPr>
              <a:t>cenários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12" name="Google Shape;612;p41"/>
          <p:cNvSpPr txBox="1">
            <a:spLocks noGrp="1"/>
          </p:cNvSpPr>
          <p:nvPr>
            <p:ph type="title" idx="3"/>
          </p:nvPr>
        </p:nvSpPr>
        <p:spPr>
          <a:xfrm flipH="1">
            <a:off x="1203128" y="2593971"/>
            <a:ext cx="8622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13" name="Google Shape;613;p41"/>
          <p:cNvSpPr txBox="1">
            <a:spLocks noGrp="1"/>
          </p:cNvSpPr>
          <p:nvPr>
            <p:ph type="subTitle" idx="4"/>
          </p:nvPr>
        </p:nvSpPr>
        <p:spPr>
          <a:xfrm>
            <a:off x="2044005" y="2884396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Separatismo</a:t>
            </a:r>
            <a:endParaRPr dirty="0"/>
          </a:p>
        </p:txBody>
      </p:sp>
      <p:sp>
        <p:nvSpPr>
          <p:cNvPr id="13" name="Google Shape;605;p41">
            <a:extLst>
              <a:ext uri="{FF2B5EF4-FFF2-40B4-BE49-F238E27FC236}">
                <a16:creationId xmlns:a16="http://schemas.microsoft.com/office/drawing/2014/main" id="{8B11C7EA-761D-A41E-EE2B-DFE48F0127A8}"/>
              </a:ext>
            </a:extLst>
          </p:cNvPr>
          <p:cNvSpPr/>
          <p:nvPr/>
        </p:nvSpPr>
        <p:spPr>
          <a:xfrm>
            <a:off x="1227525" y="1357352"/>
            <a:ext cx="828900" cy="82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1"/>
          <p:cNvSpPr txBox="1">
            <a:spLocks noGrp="1"/>
          </p:cNvSpPr>
          <p:nvPr>
            <p:ph type="subTitle" idx="5"/>
          </p:nvPr>
        </p:nvSpPr>
        <p:spPr>
          <a:xfrm>
            <a:off x="2044005" y="2420392"/>
            <a:ext cx="22443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Cenário 3</a:t>
            </a:r>
          </a:p>
        </p:txBody>
      </p:sp>
      <p:sp>
        <p:nvSpPr>
          <p:cNvPr id="615" name="Google Shape;615;p41"/>
          <p:cNvSpPr txBox="1">
            <a:spLocks noGrp="1"/>
          </p:cNvSpPr>
          <p:nvPr>
            <p:ph type="title" idx="6"/>
          </p:nvPr>
        </p:nvSpPr>
        <p:spPr>
          <a:xfrm flipH="1">
            <a:off x="4809990" y="1415660"/>
            <a:ext cx="8622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16" name="Google Shape;616;p41"/>
          <p:cNvSpPr txBox="1">
            <a:spLocks noGrp="1"/>
          </p:cNvSpPr>
          <p:nvPr>
            <p:ph type="subTitle" idx="7"/>
          </p:nvPr>
        </p:nvSpPr>
        <p:spPr>
          <a:xfrm>
            <a:off x="5672175" y="1706060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Qualidade de vida</a:t>
            </a:r>
            <a:endParaRPr dirty="0"/>
          </a:p>
        </p:txBody>
      </p:sp>
      <p:sp>
        <p:nvSpPr>
          <p:cNvPr id="608" name="Google Shape;608;p41"/>
          <p:cNvSpPr txBox="1">
            <a:spLocks noGrp="1"/>
          </p:cNvSpPr>
          <p:nvPr>
            <p:ph type="title"/>
          </p:nvPr>
        </p:nvSpPr>
        <p:spPr>
          <a:xfrm flipH="1">
            <a:off x="1203128" y="1415660"/>
            <a:ext cx="8622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17" name="Google Shape;617;p41"/>
          <p:cNvSpPr txBox="1">
            <a:spLocks noGrp="1"/>
          </p:cNvSpPr>
          <p:nvPr>
            <p:ph type="title" idx="8"/>
          </p:nvPr>
        </p:nvSpPr>
        <p:spPr>
          <a:xfrm flipH="1">
            <a:off x="4809990" y="2593971"/>
            <a:ext cx="8622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18" name="Google Shape;618;p41"/>
          <p:cNvSpPr txBox="1">
            <a:spLocks noGrp="1"/>
          </p:cNvSpPr>
          <p:nvPr>
            <p:ph type="subTitle" idx="9"/>
          </p:nvPr>
        </p:nvSpPr>
        <p:spPr>
          <a:xfrm>
            <a:off x="5672175" y="2884396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Economia</a:t>
            </a:r>
            <a:endParaRPr dirty="0"/>
          </a:p>
        </p:txBody>
      </p:sp>
      <p:sp>
        <p:nvSpPr>
          <p:cNvPr id="619" name="Google Shape;619;p41"/>
          <p:cNvSpPr txBox="1">
            <a:spLocks noGrp="1"/>
          </p:cNvSpPr>
          <p:nvPr>
            <p:ph type="subTitle" idx="13"/>
          </p:nvPr>
        </p:nvSpPr>
        <p:spPr>
          <a:xfrm>
            <a:off x="5672175" y="2417406"/>
            <a:ext cx="22443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Cenário 4</a:t>
            </a:r>
          </a:p>
        </p:txBody>
      </p:sp>
      <p:sp>
        <p:nvSpPr>
          <p:cNvPr id="620" name="Google Shape;620;p41"/>
          <p:cNvSpPr txBox="1">
            <a:spLocks noGrp="1"/>
          </p:cNvSpPr>
          <p:nvPr>
            <p:ph type="subTitle" idx="14"/>
          </p:nvPr>
        </p:nvSpPr>
        <p:spPr>
          <a:xfrm>
            <a:off x="5672175" y="1243160"/>
            <a:ext cx="22443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Cenário 2</a:t>
            </a:r>
          </a:p>
        </p:txBody>
      </p:sp>
      <p:sp>
        <p:nvSpPr>
          <p:cNvPr id="621" name="Google Shape;621;p41"/>
          <p:cNvSpPr/>
          <p:nvPr/>
        </p:nvSpPr>
        <p:spPr>
          <a:xfrm rot="-1869146">
            <a:off x="1459637" y="1293347"/>
            <a:ext cx="3821" cy="7642"/>
          </a:xfrm>
          <a:custGeom>
            <a:avLst/>
            <a:gdLst/>
            <a:ahLst/>
            <a:cxnLst/>
            <a:rect l="l" t="t" r="r" b="b"/>
            <a:pathLst>
              <a:path w="29" h="58" extrusionOk="0">
                <a:moveTo>
                  <a:pt x="0" y="0"/>
                </a:moveTo>
                <a:lnTo>
                  <a:pt x="12" y="57"/>
                </a:lnTo>
                <a:lnTo>
                  <a:pt x="29" y="6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latin typeface="Sacramento"/>
              <a:ea typeface="Sacramento"/>
              <a:cs typeface="Sacramento"/>
              <a:sym typeface="Sacramento"/>
            </a:endParaRPr>
          </a:p>
        </p:txBody>
      </p:sp>
      <p:sp>
        <p:nvSpPr>
          <p:cNvPr id="7" name="Google Shape;607;p41">
            <a:extLst>
              <a:ext uri="{FF2B5EF4-FFF2-40B4-BE49-F238E27FC236}">
                <a16:creationId xmlns:a16="http://schemas.microsoft.com/office/drawing/2014/main" id="{C3F0C324-1AE0-D375-4DE4-BAF0C73D6A34}"/>
              </a:ext>
            </a:extLst>
          </p:cNvPr>
          <p:cNvSpPr/>
          <p:nvPr/>
        </p:nvSpPr>
        <p:spPr>
          <a:xfrm>
            <a:off x="1219793" y="3708840"/>
            <a:ext cx="828900" cy="82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17;p41">
            <a:extLst>
              <a:ext uri="{FF2B5EF4-FFF2-40B4-BE49-F238E27FC236}">
                <a16:creationId xmlns:a16="http://schemas.microsoft.com/office/drawing/2014/main" id="{8194546B-0B7E-E955-E2D8-0034265C496D}"/>
              </a:ext>
            </a:extLst>
          </p:cNvPr>
          <p:cNvSpPr txBox="1">
            <a:spLocks/>
          </p:cNvSpPr>
          <p:nvPr/>
        </p:nvSpPr>
        <p:spPr>
          <a:xfrm flipH="1">
            <a:off x="1203143" y="3766415"/>
            <a:ext cx="8622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3300" b="1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9" name="Google Shape;618;p41">
            <a:extLst>
              <a:ext uri="{FF2B5EF4-FFF2-40B4-BE49-F238E27FC236}">
                <a16:creationId xmlns:a16="http://schemas.microsoft.com/office/drawing/2014/main" id="{2D26C346-7D54-462B-74FB-96CC67415C4D}"/>
              </a:ext>
            </a:extLst>
          </p:cNvPr>
          <p:cNvSpPr txBox="1">
            <a:spLocks/>
          </p:cNvSpPr>
          <p:nvPr/>
        </p:nvSpPr>
        <p:spPr>
          <a:xfrm>
            <a:off x="2065328" y="4056840"/>
            <a:ext cx="22443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US" dirty="0" err="1"/>
              <a:t>Agropecuária</a:t>
            </a:r>
            <a:endParaRPr lang="en-US" dirty="0"/>
          </a:p>
        </p:txBody>
      </p:sp>
      <p:sp>
        <p:nvSpPr>
          <p:cNvPr id="10" name="Google Shape;619;p41">
            <a:extLst>
              <a:ext uri="{FF2B5EF4-FFF2-40B4-BE49-F238E27FC236}">
                <a16:creationId xmlns:a16="http://schemas.microsoft.com/office/drawing/2014/main" id="{A7CF7FE9-A28A-620C-A3C7-07C35495856D}"/>
              </a:ext>
            </a:extLst>
          </p:cNvPr>
          <p:cNvSpPr txBox="1">
            <a:spLocks/>
          </p:cNvSpPr>
          <p:nvPr/>
        </p:nvSpPr>
        <p:spPr>
          <a:xfrm>
            <a:off x="2065328" y="3589850"/>
            <a:ext cx="22443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2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Cenário 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2"/>
          <p:cNvSpPr/>
          <p:nvPr/>
        </p:nvSpPr>
        <p:spPr>
          <a:xfrm>
            <a:off x="2258100" y="914400"/>
            <a:ext cx="1426800" cy="142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2"/>
          <p:cNvSpPr txBox="1">
            <a:spLocks noGrp="1"/>
          </p:cNvSpPr>
          <p:nvPr>
            <p:ph type="title"/>
          </p:nvPr>
        </p:nvSpPr>
        <p:spPr>
          <a:xfrm flipH="1">
            <a:off x="2336175" y="1019550"/>
            <a:ext cx="1492500" cy="12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28" name="Google Shape;628;p42"/>
          <p:cNvSpPr txBox="1">
            <a:spLocks noGrp="1"/>
          </p:cNvSpPr>
          <p:nvPr>
            <p:ph type="title" idx="2"/>
          </p:nvPr>
        </p:nvSpPr>
        <p:spPr>
          <a:xfrm>
            <a:off x="2152525" y="2341325"/>
            <a:ext cx="35532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Cenário 1</a:t>
            </a:r>
          </a:p>
        </p:txBody>
      </p:sp>
      <p:sp>
        <p:nvSpPr>
          <p:cNvPr id="629" name="Google Shape;629;p42"/>
          <p:cNvSpPr txBox="1">
            <a:spLocks noGrp="1"/>
          </p:cNvSpPr>
          <p:nvPr>
            <p:ph type="subTitle" idx="1"/>
          </p:nvPr>
        </p:nvSpPr>
        <p:spPr>
          <a:xfrm>
            <a:off x="2152525" y="3257475"/>
            <a:ext cx="26517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Imensidão territorial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0"/>
          <p:cNvSpPr txBox="1">
            <a:spLocks noGrp="1"/>
          </p:cNvSpPr>
          <p:nvPr>
            <p:ph type="title"/>
          </p:nvPr>
        </p:nvSpPr>
        <p:spPr>
          <a:xfrm>
            <a:off x="796650" y="255268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Imensidão </a:t>
            </a:r>
            <a:r>
              <a:rPr lang="en" dirty="0">
                <a:solidFill>
                  <a:schemeClr val="tx1"/>
                </a:solidFill>
              </a:rPr>
              <a:t>Territorial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3" name="Google Shape;4142;p82">
            <a:extLst>
              <a:ext uri="{FF2B5EF4-FFF2-40B4-BE49-F238E27FC236}">
                <a16:creationId xmlns:a16="http://schemas.microsoft.com/office/drawing/2014/main" id="{4A9A4992-DB22-1726-166E-910689C63529}"/>
              </a:ext>
            </a:extLst>
          </p:cNvPr>
          <p:cNvGrpSpPr/>
          <p:nvPr/>
        </p:nvGrpSpPr>
        <p:grpSpPr>
          <a:xfrm>
            <a:off x="708245" y="948910"/>
            <a:ext cx="7727509" cy="3819112"/>
            <a:chOff x="793334" y="1192826"/>
            <a:chExt cx="2665073" cy="1317140"/>
          </a:xfrm>
          <a:solidFill>
            <a:schemeClr val="bg2"/>
          </a:solidFill>
        </p:grpSpPr>
        <p:sp>
          <p:nvSpPr>
            <p:cNvPr id="4" name="Google Shape;4143;p82">
              <a:extLst>
                <a:ext uri="{FF2B5EF4-FFF2-40B4-BE49-F238E27FC236}">
                  <a16:creationId xmlns:a16="http://schemas.microsoft.com/office/drawing/2014/main" id="{B998E746-48D1-6D37-56A3-3689D1EA8AB7}"/>
                </a:ext>
              </a:extLst>
            </p:cNvPr>
            <p:cNvSpPr/>
            <p:nvPr/>
          </p:nvSpPr>
          <p:spPr>
            <a:xfrm>
              <a:off x="2759899" y="20345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144;p82">
              <a:extLst>
                <a:ext uri="{FF2B5EF4-FFF2-40B4-BE49-F238E27FC236}">
                  <a16:creationId xmlns:a16="http://schemas.microsoft.com/office/drawing/2014/main" id="{8E4ECF3A-B0D3-BA6D-C2B1-19A5E4F12B6C}"/>
                </a:ext>
              </a:extLst>
            </p:cNvPr>
            <p:cNvSpPr/>
            <p:nvPr/>
          </p:nvSpPr>
          <p:spPr>
            <a:xfrm>
              <a:off x="2622291" y="1667631"/>
              <a:ext cx="12573" cy="1765"/>
            </a:xfrm>
            <a:custGeom>
              <a:avLst/>
              <a:gdLst/>
              <a:ahLst/>
              <a:cxnLst/>
              <a:rect l="l" t="t" r="r" b="b"/>
              <a:pathLst>
                <a:path w="926" h="130" extrusionOk="0">
                  <a:moveTo>
                    <a:pt x="925" y="0"/>
                  </a:moveTo>
                  <a:cubicBezTo>
                    <a:pt x="866" y="7"/>
                    <a:pt x="771" y="18"/>
                    <a:pt x="687" y="32"/>
                  </a:cubicBezTo>
                  <a:cubicBezTo>
                    <a:pt x="460" y="67"/>
                    <a:pt x="232" y="91"/>
                    <a:pt x="1" y="102"/>
                  </a:cubicBezTo>
                  <a:lnTo>
                    <a:pt x="60" y="105"/>
                  </a:lnTo>
                  <a:cubicBezTo>
                    <a:pt x="208" y="119"/>
                    <a:pt x="334" y="130"/>
                    <a:pt x="432" y="130"/>
                  </a:cubicBezTo>
                  <a:cubicBezTo>
                    <a:pt x="694" y="130"/>
                    <a:pt x="855" y="53"/>
                    <a:pt x="9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145;p82">
              <a:extLst>
                <a:ext uri="{FF2B5EF4-FFF2-40B4-BE49-F238E27FC236}">
                  <a16:creationId xmlns:a16="http://schemas.microsoft.com/office/drawing/2014/main" id="{AEA6F7E9-8578-1532-46E0-AB9A109B650E}"/>
                </a:ext>
              </a:extLst>
            </p:cNvPr>
            <p:cNvSpPr/>
            <p:nvPr/>
          </p:nvSpPr>
          <p:spPr>
            <a:xfrm>
              <a:off x="2265040" y="1528449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1" y="1"/>
                  </a:moveTo>
                  <a:cubicBezTo>
                    <a:pt x="32" y="4"/>
                    <a:pt x="67" y="8"/>
                    <a:pt x="99" y="8"/>
                  </a:cubicBezTo>
                  <a:cubicBezTo>
                    <a:pt x="67" y="1"/>
                    <a:pt x="32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146;p82">
              <a:extLst>
                <a:ext uri="{FF2B5EF4-FFF2-40B4-BE49-F238E27FC236}">
                  <a16:creationId xmlns:a16="http://schemas.microsoft.com/office/drawing/2014/main" id="{5FD177AC-9792-9357-3DC6-8CA1EA98D744}"/>
                </a:ext>
              </a:extLst>
            </p:cNvPr>
            <p:cNvSpPr/>
            <p:nvPr/>
          </p:nvSpPr>
          <p:spPr>
            <a:xfrm>
              <a:off x="2494622" y="1668433"/>
              <a:ext cx="8147" cy="2118"/>
            </a:xfrm>
            <a:custGeom>
              <a:avLst/>
              <a:gdLst/>
              <a:ahLst/>
              <a:cxnLst/>
              <a:rect l="l" t="t" r="r" b="b"/>
              <a:pathLst>
                <a:path w="600" h="156" extrusionOk="0">
                  <a:moveTo>
                    <a:pt x="1" y="1"/>
                  </a:moveTo>
                  <a:cubicBezTo>
                    <a:pt x="115" y="69"/>
                    <a:pt x="416" y="156"/>
                    <a:pt x="554" y="156"/>
                  </a:cubicBezTo>
                  <a:cubicBezTo>
                    <a:pt x="572" y="156"/>
                    <a:pt x="588" y="154"/>
                    <a:pt x="599" y="151"/>
                  </a:cubicBezTo>
                  <a:cubicBezTo>
                    <a:pt x="564" y="120"/>
                    <a:pt x="522" y="95"/>
                    <a:pt x="477" y="85"/>
                  </a:cubicBezTo>
                  <a:cubicBezTo>
                    <a:pt x="323" y="29"/>
                    <a:pt x="162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147;p82">
              <a:extLst>
                <a:ext uri="{FF2B5EF4-FFF2-40B4-BE49-F238E27FC236}">
                  <a16:creationId xmlns:a16="http://schemas.microsoft.com/office/drawing/2014/main" id="{4D61C681-BD94-7999-CB2E-6E6946782901}"/>
                </a:ext>
              </a:extLst>
            </p:cNvPr>
            <p:cNvSpPr/>
            <p:nvPr/>
          </p:nvSpPr>
          <p:spPr>
            <a:xfrm>
              <a:off x="2304347" y="1661671"/>
              <a:ext cx="30291" cy="17094"/>
            </a:xfrm>
            <a:custGeom>
              <a:avLst/>
              <a:gdLst/>
              <a:ahLst/>
              <a:cxnLst/>
              <a:rect l="l" t="t" r="r" b="b"/>
              <a:pathLst>
                <a:path w="2231" h="1259" extrusionOk="0">
                  <a:moveTo>
                    <a:pt x="2192" y="1"/>
                  </a:moveTo>
                  <a:cubicBezTo>
                    <a:pt x="2051" y="1"/>
                    <a:pt x="1914" y="18"/>
                    <a:pt x="1776" y="47"/>
                  </a:cubicBezTo>
                  <a:cubicBezTo>
                    <a:pt x="1629" y="71"/>
                    <a:pt x="1485" y="113"/>
                    <a:pt x="1349" y="166"/>
                  </a:cubicBezTo>
                  <a:cubicBezTo>
                    <a:pt x="1107" y="278"/>
                    <a:pt x="894" y="359"/>
                    <a:pt x="627" y="383"/>
                  </a:cubicBezTo>
                  <a:cubicBezTo>
                    <a:pt x="407" y="404"/>
                    <a:pt x="36" y="691"/>
                    <a:pt x="1" y="761"/>
                  </a:cubicBezTo>
                  <a:cubicBezTo>
                    <a:pt x="1" y="810"/>
                    <a:pt x="11" y="968"/>
                    <a:pt x="113" y="1062"/>
                  </a:cubicBezTo>
                  <a:cubicBezTo>
                    <a:pt x="174" y="1112"/>
                    <a:pt x="249" y="1139"/>
                    <a:pt x="327" y="1139"/>
                  </a:cubicBezTo>
                  <a:cubicBezTo>
                    <a:pt x="343" y="1139"/>
                    <a:pt x="359" y="1138"/>
                    <a:pt x="375" y="1136"/>
                  </a:cubicBezTo>
                  <a:cubicBezTo>
                    <a:pt x="437" y="1131"/>
                    <a:pt x="494" y="1129"/>
                    <a:pt x="548" y="1129"/>
                  </a:cubicBezTo>
                  <a:cubicBezTo>
                    <a:pt x="781" y="1129"/>
                    <a:pt x="937" y="1172"/>
                    <a:pt x="988" y="1255"/>
                  </a:cubicBezTo>
                  <a:cubicBezTo>
                    <a:pt x="988" y="1255"/>
                    <a:pt x="988" y="1258"/>
                    <a:pt x="988" y="1258"/>
                  </a:cubicBezTo>
                  <a:cubicBezTo>
                    <a:pt x="1020" y="1206"/>
                    <a:pt x="1100" y="1160"/>
                    <a:pt x="1230" y="1160"/>
                  </a:cubicBezTo>
                  <a:cubicBezTo>
                    <a:pt x="1345" y="1160"/>
                    <a:pt x="1415" y="1143"/>
                    <a:pt x="1447" y="1104"/>
                  </a:cubicBezTo>
                  <a:cubicBezTo>
                    <a:pt x="1454" y="1097"/>
                    <a:pt x="1475" y="1073"/>
                    <a:pt x="1464" y="999"/>
                  </a:cubicBezTo>
                  <a:cubicBezTo>
                    <a:pt x="1436" y="835"/>
                    <a:pt x="1594" y="761"/>
                    <a:pt x="1695" y="712"/>
                  </a:cubicBezTo>
                  <a:cubicBezTo>
                    <a:pt x="1727" y="698"/>
                    <a:pt x="1755" y="684"/>
                    <a:pt x="1783" y="667"/>
                  </a:cubicBezTo>
                  <a:cubicBezTo>
                    <a:pt x="1751" y="628"/>
                    <a:pt x="1716" y="593"/>
                    <a:pt x="1678" y="562"/>
                  </a:cubicBezTo>
                  <a:cubicBezTo>
                    <a:pt x="1601" y="495"/>
                    <a:pt x="1541" y="443"/>
                    <a:pt x="1555" y="376"/>
                  </a:cubicBezTo>
                  <a:cubicBezTo>
                    <a:pt x="1562" y="341"/>
                    <a:pt x="1587" y="313"/>
                    <a:pt x="1618" y="306"/>
                  </a:cubicBezTo>
                  <a:cubicBezTo>
                    <a:pt x="1765" y="253"/>
                    <a:pt x="2122" y="92"/>
                    <a:pt x="2231" y="1"/>
                  </a:cubicBezTo>
                  <a:cubicBezTo>
                    <a:pt x="2218" y="1"/>
                    <a:pt x="2205" y="1"/>
                    <a:pt x="219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148;p82">
              <a:extLst>
                <a:ext uri="{FF2B5EF4-FFF2-40B4-BE49-F238E27FC236}">
                  <a16:creationId xmlns:a16="http://schemas.microsoft.com/office/drawing/2014/main" id="{DB4D7406-6E26-5C05-FF76-D0AFA311BAD7}"/>
                </a:ext>
              </a:extLst>
            </p:cNvPr>
            <p:cNvSpPr/>
            <p:nvPr/>
          </p:nvSpPr>
          <p:spPr>
            <a:xfrm>
              <a:off x="2596779" y="1667903"/>
              <a:ext cx="20869" cy="13808"/>
            </a:xfrm>
            <a:custGeom>
              <a:avLst/>
              <a:gdLst/>
              <a:ahLst/>
              <a:cxnLst/>
              <a:rect l="l" t="t" r="r" b="b"/>
              <a:pathLst>
                <a:path w="1537" h="1017" extrusionOk="0">
                  <a:moveTo>
                    <a:pt x="1117" y="1"/>
                  </a:moveTo>
                  <a:cubicBezTo>
                    <a:pt x="1103" y="1"/>
                    <a:pt x="1089" y="1"/>
                    <a:pt x="1075" y="1"/>
                  </a:cubicBezTo>
                  <a:cubicBezTo>
                    <a:pt x="693" y="1"/>
                    <a:pt x="291" y="92"/>
                    <a:pt x="144" y="239"/>
                  </a:cubicBezTo>
                  <a:cubicBezTo>
                    <a:pt x="0" y="383"/>
                    <a:pt x="14" y="792"/>
                    <a:pt x="102" y="960"/>
                  </a:cubicBezTo>
                  <a:cubicBezTo>
                    <a:pt x="119" y="999"/>
                    <a:pt x="140" y="1016"/>
                    <a:pt x="151" y="1016"/>
                  </a:cubicBezTo>
                  <a:lnTo>
                    <a:pt x="161" y="1013"/>
                  </a:lnTo>
                  <a:cubicBezTo>
                    <a:pt x="161" y="995"/>
                    <a:pt x="161" y="974"/>
                    <a:pt x="161" y="957"/>
                  </a:cubicBezTo>
                  <a:cubicBezTo>
                    <a:pt x="154" y="831"/>
                    <a:pt x="140" y="624"/>
                    <a:pt x="406" y="341"/>
                  </a:cubicBezTo>
                  <a:cubicBezTo>
                    <a:pt x="620" y="109"/>
                    <a:pt x="981" y="48"/>
                    <a:pt x="1344" y="48"/>
                  </a:cubicBezTo>
                  <a:cubicBezTo>
                    <a:pt x="1409" y="48"/>
                    <a:pt x="1473" y="50"/>
                    <a:pt x="1537" y="54"/>
                  </a:cubicBezTo>
                  <a:cubicBezTo>
                    <a:pt x="1519" y="50"/>
                    <a:pt x="1505" y="47"/>
                    <a:pt x="1488" y="43"/>
                  </a:cubicBezTo>
                  <a:cubicBezTo>
                    <a:pt x="1365" y="15"/>
                    <a:pt x="1242" y="1"/>
                    <a:pt x="111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149;p82">
              <a:extLst>
                <a:ext uri="{FF2B5EF4-FFF2-40B4-BE49-F238E27FC236}">
                  <a16:creationId xmlns:a16="http://schemas.microsoft.com/office/drawing/2014/main" id="{9145B69E-FF74-2D7B-7C7F-28EF3CE149B2}"/>
                </a:ext>
              </a:extLst>
            </p:cNvPr>
            <p:cNvSpPr/>
            <p:nvPr/>
          </p:nvSpPr>
          <p:spPr>
            <a:xfrm>
              <a:off x="1460410" y="19054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150;p82">
              <a:extLst>
                <a:ext uri="{FF2B5EF4-FFF2-40B4-BE49-F238E27FC236}">
                  <a16:creationId xmlns:a16="http://schemas.microsoft.com/office/drawing/2014/main" id="{D2F5D170-CA41-E482-5B27-A22651E2A9D1}"/>
                </a:ext>
              </a:extLst>
            </p:cNvPr>
            <p:cNvSpPr/>
            <p:nvPr/>
          </p:nvSpPr>
          <p:spPr>
            <a:xfrm>
              <a:off x="2393809" y="1664875"/>
              <a:ext cx="58709" cy="92123"/>
            </a:xfrm>
            <a:custGeom>
              <a:avLst/>
              <a:gdLst/>
              <a:ahLst/>
              <a:cxnLst/>
              <a:rect l="l" t="t" r="r" b="b"/>
              <a:pathLst>
                <a:path w="4324" h="6785" extrusionOk="0">
                  <a:moveTo>
                    <a:pt x="2372" y="0"/>
                  </a:moveTo>
                  <a:cubicBezTo>
                    <a:pt x="2056" y="0"/>
                    <a:pt x="1686" y="178"/>
                    <a:pt x="1457" y="378"/>
                  </a:cubicBezTo>
                  <a:lnTo>
                    <a:pt x="1429" y="403"/>
                  </a:lnTo>
                  <a:lnTo>
                    <a:pt x="1432" y="403"/>
                  </a:lnTo>
                  <a:lnTo>
                    <a:pt x="1352" y="455"/>
                  </a:lnTo>
                  <a:lnTo>
                    <a:pt x="1317" y="480"/>
                  </a:lnTo>
                  <a:cubicBezTo>
                    <a:pt x="1208" y="543"/>
                    <a:pt x="1096" y="602"/>
                    <a:pt x="981" y="655"/>
                  </a:cubicBezTo>
                  <a:cubicBezTo>
                    <a:pt x="760" y="760"/>
                    <a:pt x="529" y="868"/>
                    <a:pt x="403" y="1029"/>
                  </a:cubicBezTo>
                  <a:cubicBezTo>
                    <a:pt x="344" y="1099"/>
                    <a:pt x="284" y="1169"/>
                    <a:pt x="221" y="1232"/>
                  </a:cubicBezTo>
                  <a:cubicBezTo>
                    <a:pt x="102" y="1355"/>
                    <a:pt x="0" y="1460"/>
                    <a:pt x="4" y="1558"/>
                  </a:cubicBezTo>
                  <a:cubicBezTo>
                    <a:pt x="7" y="1614"/>
                    <a:pt x="42" y="1670"/>
                    <a:pt x="119" y="1733"/>
                  </a:cubicBezTo>
                  <a:cubicBezTo>
                    <a:pt x="421" y="1992"/>
                    <a:pt x="393" y="2185"/>
                    <a:pt x="368" y="2388"/>
                  </a:cubicBezTo>
                  <a:cubicBezTo>
                    <a:pt x="361" y="2433"/>
                    <a:pt x="354" y="2482"/>
                    <a:pt x="351" y="2531"/>
                  </a:cubicBezTo>
                  <a:cubicBezTo>
                    <a:pt x="344" y="2668"/>
                    <a:pt x="694" y="3109"/>
                    <a:pt x="907" y="3371"/>
                  </a:cubicBezTo>
                  <a:lnTo>
                    <a:pt x="1051" y="3546"/>
                  </a:lnTo>
                  <a:cubicBezTo>
                    <a:pt x="1233" y="3781"/>
                    <a:pt x="1394" y="3977"/>
                    <a:pt x="1457" y="4085"/>
                  </a:cubicBezTo>
                  <a:cubicBezTo>
                    <a:pt x="1632" y="4404"/>
                    <a:pt x="1418" y="4961"/>
                    <a:pt x="1124" y="5325"/>
                  </a:cubicBezTo>
                  <a:cubicBezTo>
                    <a:pt x="1065" y="5402"/>
                    <a:pt x="1033" y="5503"/>
                    <a:pt x="1044" y="5601"/>
                  </a:cubicBezTo>
                  <a:cubicBezTo>
                    <a:pt x="1061" y="5878"/>
                    <a:pt x="1310" y="6186"/>
                    <a:pt x="1639" y="6186"/>
                  </a:cubicBezTo>
                  <a:cubicBezTo>
                    <a:pt x="1922" y="6186"/>
                    <a:pt x="2073" y="6361"/>
                    <a:pt x="2209" y="6519"/>
                  </a:cubicBezTo>
                  <a:cubicBezTo>
                    <a:pt x="2329" y="6662"/>
                    <a:pt x="2435" y="6785"/>
                    <a:pt x="2628" y="6785"/>
                  </a:cubicBezTo>
                  <a:cubicBezTo>
                    <a:pt x="2633" y="6785"/>
                    <a:pt x="2638" y="6785"/>
                    <a:pt x="2644" y="6785"/>
                  </a:cubicBezTo>
                  <a:cubicBezTo>
                    <a:pt x="3158" y="6767"/>
                    <a:pt x="3715" y="6641"/>
                    <a:pt x="3771" y="6557"/>
                  </a:cubicBezTo>
                  <a:cubicBezTo>
                    <a:pt x="3778" y="6543"/>
                    <a:pt x="3785" y="6494"/>
                    <a:pt x="3778" y="6309"/>
                  </a:cubicBezTo>
                  <a:cubicBezTo>
                    <a:pt x="3778" y="6263"/>
                    <a:pt x="3771" y="6217"/>
                    <a:pt x="3771" y="6168"/>
                  </a:cubicBezTo>
                  <a:cubicBezTo>
                    <a:pt x="3757" y="5951"/>
                    <a:pt x="3743" y="5699"/>
                    <a:pt x="3778" y="5556"/>
                  </a:cubicBezTo>
                  <a:cubicBezTo>
                    <a:pt x="3813" y="5412"/>
                    <a:pt x="3781" y="5374"/>
                    <a:pt x="3736" y="5311"/>
                  </a:cubicBezTo>
                  <a:cubicBezTo>
                    <a:pt x="3701" y="5262"/>
                    <a:pt x="3676" y="5206"/>
                    <a:pt x="3662" y="5150"/>
                  </a:cubicBezTo>
                  <a:cubicBezTo>
                    <a:pt x="3654" y="5140"/>
                    <a:pt x="3626" y="5137"/>
                    <a:pt x="3595" y="5137"/>
                  </a:cubicBezTo>
                  <a:cubicBezTo>
                    <a:pt x="3560" y="5137"/>
                    <a:pt x="3520" y="5141"/>
                    <a:pt x="3501" y="5143"/>
                  </a:cubicBezTo>
                  <a:cubicBezTo>
                    <a:pt x="3473" y="5146"/>
                    <a:pt x="3445" y="5150"/>
                    <a:pt x="3421" y="5150"/>
                  </a:cubicBezTo>
                  <a:cubicBezTo>
                    <a:pt x="3376" y="5150"/>
                    <a:pt x="3341" y="5139"/>
                    <a:pt x="3323" y="5101"/>
                  </a:cubicBezTo>
                  <a:cubicBezTo>
                    <a:pt x="3295" y="5038"/>
                    <a:pt x="3347" y="4985"/>
                    <a:pt x="3375" y="4961"/>
                  </a:cubicBezTo>
                  <a:cubicBezTo>
                    <a:pt x="3491" y="4845"/>
                    <a:pt x="3508" y="4768"/>
                    <a:pt x="3501" y="4751"/>
                  </a:cubicBezTo>
                  <a:cubicBezTo>
                    <a:pt x="3498" y="4745"/>
                    <a:pt x="3481" y="4732"/>
                    <a:pt x="3428" y="4732"/>
                  </a:cubicBezTo>
                  <a:cubicBezTo>
                    <a:pt x="3417" y="4732"/>
                    <a:pt x="3406" y="4732"/>
                    <a:pt x="3393" y="4733"/>
                  </a:cubicBezTo>
                  <a:cubicBezTo>
                    <a:pt x="3386" y="4733"/>
                    <a:pt x="3379" y="4733"/>
                    <a:pt x="3373" y="4733"/>
                  </a:cubicBezTo>
                  <a:cubicBezTo>
                    <a:pt x="3288" y="4733"/>
                    <a:pt x="3225" y="4712"/>
                    <a:pt x="3186" y="4663"/>
                  </a:cubicBezTo>
                  <a:cubicBezTo>
                    <a:pt x="3106" y="4562"/>
                    <a:pt x="3155" y="4401"/>
                    <a:pt x="3204" y="4226"/>
                  </a:cubicBezTo>
                  <a:lnTo>
                    <a:pt x="3211" y="4194"/>
                  </a:lnTo>
                  <a:cubicBezTo>
                    <a:pt x="3225" y="4134"/>
                    <a:pt x="3267" y="4078"/>
                    <a:pt x="3323" y="4050"/>
                  </a:cubicBezTo>
                  <a:cubicBezTo>
                    <a:pt x="3351" y="4037"/>
                    <a:pt x="3382" y="4031"/>
                    <a:pt x="3415" y="4031"/>
                  </a:cubicBezTo>
                  <a:cubicBezTo>
                    <a:pt x="3498" y="4031"/>
                    <a:pt x="3593" y="4069"/>
                    <a:pt x="3683" y="4106"/>
                  </a:cubicBezTo>
                  <a:cubicBezTo>
                    <a:pt x="3725" y="4124"/>
                    <a:pt x="3760" y="4138"/>
                    <a:pt x="3799" y="4152"/>
                  </a:cubicBezTo>
                  <a:cubicBezTo>
                    <a:pt x="3817" y="4158"/>
                    <a:pt x="3836" y="4160"/>
                    <a:pt x="3855" y="4160"/>
                  </a:cubicBezTo>
                  <a:cubicBezTo>
                    <a:pt x="3917" y="4160"/>
                    <a:pt x="3981" y="4133"/>
                    <a:pt x="4051" y="4103"/>
                  </a:cubicBezTo>
                  <a:cubicBezTo>
                    <a:pt x="4135" y="4057"/>
                    <a:pt x="4229" y="4033"/>
                    <a:pt x="4324" y="4033"/>
                  </a:cubicBezTo>
                  <a:cubicBezTo>
                    <a:pt x="4296" y="3973"/>
                    <a:pt x="4173" y="3851"/>
                    <a:pt x="4061" y="3840"/>
                  </a:cubicBezTo>
                  <a:cubicBezTo>
                    <a:pt x="3925" y="3830"/>
                    <a:pt x="3897" y="3704"/>
                    <a:pt x="3872" y="3599"/>
                  </a:cubicBezTo>
                  <a:cubicBezTo>
                    <a:pt x="3837" y="3448"/>
                    <a:pt x="3806" y="3354"/>
                    <a:pt x="3641" y="3340"/>
                  </a:cubicBezTo>
                  <a:cubicBezTo>
                    <a:pt x="3628" y="3339"/>
                    <a:pt x="3615" y="3338"/>
                    <a:pt x="3603" y="3338"/>
                  </a:cubicBezTo>
                  <a:cubicBezTo>
                    <a:pt x="3502" y="3338"/>
                    <a:pt x="3464" y="3375"/>
                    <a:pt x="3449" y="3406"/>
                  </a:cubicBezTo>
                  <a:cubicBezTo>
                    <a:pt x="3424" y="3466"/>
                    <a:pt x="3414" y="3532"/>
                    <a:pt x="3414" y="3595"/>
                  </a:cubicBezTo>
                  <a:cubicBezTo>
                    <a:pt x="3414" y="3655"/>
                    <a:pt x="3403" y="3714"/>
                    <a:pt x="3382" y="3770"/>
                  </a:cubicBezTo>
                  <a:cubicBezTo>
                    <a:pt x="3368" y="3805"/>
                    <a:pt x="3333" y="3826"/>
                    <a:pt x="3295" y="3826"/>
                  </a:cubicBezTo>
                  <a:cubicBezTo>
                    <a:pt x="3214" y="3826"/>
                    <a:pt x="3148" y="3714"/>
                    <a:pt x="3106" y="3620"/>
                  </a:cubicBezTo>
                  <a:cubicBezTo>
                    <a:pt x="3025" y="3441"/>
                    <a:pt x="2973" y="3182"/>
                    <a:pt x="3095" y="3039"/>
                  </a:cubicBezTo>
                  <a:cubicBezTo>
                    <a:pt x="3134" y="2990"/>
                    <a:pt x="3151" y="2951"/>
                    <a:pt x="3141" y="2927"/>
                  </a:cubicBezTo>
                  <a:cubicBezTo>
                    <a:pt x="3126" y="2896"/>
                    <a:pt x="3052" y="2869"/>
                    <a:pt x="2942" y="2869"/>
                  </a:cubicBezTo>
                  <a:cubicBezTo>
                    <a:pt x="2925" y="2869"/>
                    <a:pt x="2907" y="2869"/>
                    <a:pt x="2889" y="2871"/>
                  </a:cubicBezTo>
                  <a:cubicBezTo>
                    <a:pt x="2881" y="2871"/>
                    <a:pt x="2873" y="2871"/>
                    <a:pt x="2866" y="2871"/>
                  </a:cubicBezTo>
                  <a:cubicBezTo>
                    <a:pt x="2727" y="2871"/>
                    <a:pt x="2658" y="2779"/>
                    <a:pt x="2609" y="2710"/>
                  </a:cubicBezTo>
                  <a:cubicBezTo>
                    <a:pt x="2564" y="2652"/>
                    <a:pt x="2548" y="2637"/>
                    <a:pt x="2530" y="2637"/>
                  </a:cubicBezTo>
                  <a:cubicBezTo>
                    <a:pt x="2525" y="2637"/>
                    <a:pt x="2520" y="2638"/>
                    <a:pt x="2514" y="2640"/>
                  </a:cubicBezTo>
                  <a:cubicBezTo>
                    <a:pt x="2499" y="2645"/>
                    <a:pt x="2483" y="2648"/>
                    <a:pt x="2467" y="2648"/>
                  </a:cubicBezTo>
                  <a:cubicBezTo>
                    <a:pt x="2435" y="2648"/>
                    <a:pt x="2402" y="2637"/>
                    <a:pt x="2374" y="2619"/>
                  </a:cubicBezTo>
                  <a:cubicBezTo>
                    <a:pt x="2293" y="2559"/>
                    <a:pt x="2251" y="2402"/>
                    <a:pt x="2251" y="2157"/>
                  </a:cubicBezTo>
                  <a:cubicBezTo>
                    <a:pt x="2251" y="2055"/>
                    <a:pt x="2045" y="1866"/>
                    <a:pt x="1898" y="1866"/>
                  </a:cubicBezTo>
                  <a:cubicBezTo>
                    <a:pt x="1895" y="1866"/>
                    <a:pt x="1892" y="1866"/>
                    <a:pt x="1890" y="1866"/>
                  </a:cubicBezTo>
                  <a:cubicBezTo>
                    <a:pt x="1833" y="1866"/>
                    <a:pt x="1781" y="1832"/>
                    <a:pt x="1761" y="1778"/>
                  </a:cubicBezTo>
                  <a:cubicBezTo>
                    <a:pt x="1740" y="1701"/>
                    <a:pt x="1765" y="1621"/>
                    <a:pt x="1828" y="1572"/>
                  </a:cubicBezTo>
                  <a:cubicBezTo>
                    <a:pt x="1877" y="1530"/>
                    <a:pt x="1938" y="1509"/>
                    <a:pt x="2005" y="1509"/>
                  </a:cubicBezTo>
                  <a:cubicBezTo>
                    <a:pt x="2068" y="1509"/>
                    <a:pt x="2137" y="1528"/>
                    <a:pt x="2206" y="1565"/>
                  </a:cubicBezTo>
                  <a:cubicBezTo>
                    <a:pt x="2234" y="1582"/>
                    <a:pt x="2262" y="1596"/>
                    <a:pt x="2297" y="1607"/>
                  </a:cubicBezTo>
                  <a:cubicBezTo>
                    <a:pt x="2276" y="1530"/>
                    <a:pt x="2248" y="1456"/>
                    <a:pt x="2213" y="1383"/>
                  </a:cubicBezTo>
                  <a:lnTo>
                    <a:pt x="2195" y="1344"/>
                  </a:lnTo>
                  <a:cubicBezTo>
                    <a:pt x="2174" y="1299"/>
                    <a:pt x="2181" y="1246"/>
                    <a:pt x="2213" y="1208"/>
                  </a:cubicBezTo>
                  <a:cubicBezTo>
                    <a:pt x="2307" y="1080"/>
                    <a:pt x="2633" y="1003"/>
                    <a:pt x="2850" y="1003"/>
                  </a:cubicBezTo>
                  <a:cubicBezTo>
                    <a:pt x="2884" y="1003"/>
                    <a:pt x="2914" y="1005"/>
                    <a:pt x="2941" y="1008"/>
                  </a:cubicBezTo>
                  <a:cubicBezTo>
                    <a:pt x="3010" y="1018"/>
                    <a:pt x="3076" y="1022"/>
                    <a:pt x="3136" y="1022"/>
                  </a:cubicBezTo>
                  <a:cubicBezTo>
                    <a:pt x="3277" y="1022"/>
                    <a:pt x="3382" y="999"/>
                    <a:pt x="3407" y="970"/>
                  </a:cubicBezTo>
                  <a:cubicBezTo>
                    <a:pt x="3407" y="970"/>
                    <a:pt x="3410" y="966"/>
                    <a:pt x="3407" y="952"/>
                  </a:cubicBezTo>
                  <a:cubicBezTo>
                    <a:pt x="3375" y="875"/>
                    <a:pt x="3386" y="763"/>
                    <a:pt x="3400" y="634"/>
                  </a:cubicBezTo>
                  <a:cubicBezTo>
                    <a:pt x="3414" y="466"/>
                    <a:pt x="3431" y="273"/>
                    <a:pt x="3351" y="158"/>
                  </a:cubicBezTo>
                  <a:cubicBezTo>
                    <a:pt x="3287" y="70"/>
                    <a:pt x="3194" y="55"/>
                    <a:pt x="3048" y="55"/>
                  </a:cubicBezTo>
                  <a:cubicBezTo>
                    <a:pt x="3025" y="55"/>
                    <a:pt x="3001" y="56"/>
                    <a:pt x="2976" y="56"/>
                  </a:cubicBezTo>
                  <a:cubicBezTo>
                    <a:pt x="2944" y="58"/>
                    <a:pt x="2912" y="59"/>
                    <a:pt x="2880" y="59"/>
                  </a:cubicBezTo>
                  <a:cubicBezTo>
                    <a:pt x="2768" y="59"/>
                    <a:pt x="2655" y="46"/>
                    <a:pt x="2546" y="21"/>
                  </a:cubicBezTo>
                  <a:cubicBezTo>
                    <a:pt x="2491" y="7"/>
                    <a:pt x="2432" y="0"/>
                    <a:pt x="237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51;p82">
              <a:extLst>
                <a:ext uri="{FF2B5EF4-FFF2-40B4-BE49-F238E27FC236}">
                  <a16:creationId xmlns:a16="http://schemas.microsoft.com/office/drawing/2014/main" id="{5A52E3CA-D2A4-15CD-CE4C-D87691E230FC}"/>
                </a:ext>
              </a:extLst>
            </p:cNvPr>
            <p:cNvSpPr/>
            <p:nvPr/>
          </p:nvSpPr>
          <p:spPr>
            <a:xfrm>
              <a:off x="3030608" y="2063280"/>
              <a:ext cx="2525" cy="733"/>
            </a:xfrm>
            <a:custGeom>
              <a:avLst/>
              <a:gdLst/>
              <a:ahLst/>
              <a:cxnLst/>
              <a:rect l="l" t="t" r="r" b="b"/>
              <a:pathLst>
                <a:path w="186" h="54" extrusionOk="0">
                  <a:moveTo>
                    <a:pt x="116" y="0"/>
                  </a:moveTo>
                  <a:cubicBezTo>
                    <a:pt x="112" y="0"/>
                    <a:pt x="109" y="1"/>
                    <a:pt x="105" y="1"/>
                  </a:cubicBezTo>
                  <a:cubicBezTo>
                    <a:pt x="77" y="5"/>
                    <a:pt x="42" y="12"/>
                    <a:pt x="0" y="15"/>
                  </a:cubicBezTo>
                  <a:cubicBezTo>
                    <a:pt x="25" y="22"/>
                    <a:pt x="49" y="29"/>
                    <a:pt x="74" y="36"/>
                  </a:cubicBezTo>
                  <a:cubicBezTo>
                    <a:pt x="110" y="49"/>
                    <a:pt x="136" y="53"/>
                    <a:pt x="154" y="53"/>
                  </a:cubicBezTo>
                  <a:cubicBezTo>
                    <a:pt x="174" y="53"/>
                    <a:pt x="184" y="48"/>
                    <a:pt x="186" y="47"/>
                  </a:cubicBezTo>
                  <a:cubicBezTo>
                    <a:pt x="186" y="40"/>
                    <a:pt x="186" y="33"/>
                    <a:pt x="179" y="29"/>
                  </a:cubicBezTo>
                  <a:cubicBezTo>
                    <a:pt x="163" y="11"/>
                    <a:pt x="140" y="0"/>
                    <a:pt x="11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52;p82">
              <a:extLst>
                <a:ext uri="{FF2B5EF4-FFF2-40B4-BE49-F238E27FC236}">
                  <a16:creationId xmlns:a16="http://schemas.microsoft.com/office/drawing/2014/main" id="{6B0DD05A-9A0E-4D4D-C8FA-08136E63CE39}"/>
                </a:ext>
              </a:extLst>
            </p:cNvPr>
            <p:cNvSpPr/>
            <p:nvPr/>
          </p:nvSpPr>
          <p:spPr>
            <a:xfrm>
              <a:off x="2090841" y="1529304"/>
              <a:ext cx="1765" cy="2390"/>
            </a:xfrm>
            <a:custGeom>
              <a:avLst/>
              <a:gdLst/>
              <a:ahLst/>
              <a:cxnLst/>
              <a:rect l="l" t="t" r="r" b="b"/>
              <a:pathLst>
                <a:path w="130" h="176" extrusionOk="0">
                  <a:moveTo>
                    <a:pt x="130" y="1"/>
                  </a:moveTo>
                  <a:cubicBezTo>
                    <a:pt x="104" y="14"/>
                    <a:pt x="74" y="21"/>
                    <a:pt x="43" y="21"/>
                  </a:cubicBezTo>
                  <a:cubicBezTo>
                    <a:pt x="32" y="21"/>
                    <a:pt x="21" y="20"/>
                    <a:pt x="11" y="18"/>
                  </a:cubicBezTo>
                  <a:lnTo>
                    <a:pt x="0" y="15"/>
                  </a:lnTo>
                  <a:lnTo>
                    <a:pt x="0" y="15"/>
                  </a:lnTo>
                  <a:cubicBezTo>
                    <a:pt x="11" y="39"/>
                    <a:pt x="18" y="67"/>
                    <a:pt x="14" y="92"/>
                  </a:cubicBezTo>
                  <a:cubicBezTo>
                    <a:pt x="11" y="123"/>
                    <a:pt x="28" y="155"/>
                    <a:pt x="56" y="169"/>
                  </a:cubicBezTo>
                  <a:cubicBezTo>
                    <a:pt x="65" y="173"/>
                    <a:pt x="75" y="176"/>
                    <a:pt x="85" y="176"/>
                  </a:cubicBezTo>
                  <a:cubicBezTo>
                    <a:pt x="92" y="176"/>
                    <a:pt x="98" y="175"/>
                    <a:pt x="105" y="172"/>
                  </a:cubicBezTo>
                  <a:lnTo>
                    <a:pt x="105" y="162"/>
                  </a:lnTo>
                  <a:cubicBezTo>
                    <a:pt x="91" y="106"/>
                    <a:pt x="102" y="50"/>
                    <a:pt x="13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53;p82">
              <a:extLst>
                <a:ext uri="{FF2B5EF4-FFF2-40B4-BE49-F238E27FC236}">
                  <a16:creationId xmlns:a16="http://schemas.microsoft.com/office/drawing/2014/main" id="{F0722F24-754D-D03E-C414-22A54017620F}"/>
                </a:ext>
              </a:extLst>
            </p:cNvPr>
            <p:cNvSpPr/>
            <p:nvPr/>
          </p:nvSpPr>
          <p:spPr>
            <a:xfrm>
              <a:off x="2245597" y="1718058"/>
              <a:ext cx="14229" cy="4386"/>
            </a:xfrm>
            <a:custGeom>
              <a:avLst/>
              <a:gdLst/>
              <a:ahLst/>
              <a:cxnLst/>
              <a:rect l="l" t="t" r="r" b="b"/>
              <a:pathLst>
                <a:path w="1048" h="323" extrusionOk="0">
                  <a:moveTo>
                    <a:pt x="1048" y="0"/>
                  </a:moveTo>
                  <a:cubicBezTo>
                    <a:pt x="989" y="25"/>
                    <a:pt x="910" y="31"/>
                    <a:pt x="818" y="31"/>
                  </a:cubicBezTo>
                  <a:cubicBezTo>
                    <a:pt x="779" y="31"/>
                    <a:pt x="737" y="29"/>
                    <a:pt x="694" y="28"/>
                  </a:cubicBezTo>
                  <a:lnTo>
                    <a:pt x="578" y="28"/>
                  </a:lnTo>
                  <a:cubicBezTo>
                    <a:pt x="565" y="28"/>
                    <a:pt x="552" y="28"/>
                    <a:pt x="539" y="28"/>
                  </a:cubicBezTo>
                  <a:cubicBezTo>
                    <a:pt x="473" y="28"/>
                    <a:pt x="408" y="35"/>
                    <a:pt x="344" y="53"/>
                  </a:cubicBezTo>
                  <a:cubicBezTo>
                    <a:pt x="274" y="84"/>
                    <a:pt x="211" y="133"/>
                    <a:pt x="162" y="189"/>
                  </a:cubicBezTo>
                  <a:cubicBezTo>
                    <a:pt x="113" y="238"/>
                    <a:pt x="57" y="284"/>
                    <a:pt x="1" y="323"/>
                  </a:cubicBezTo>
                  <a:cubicBezTo>
                    <a:pt x="41" y="319"/>
                    <a:pt x="82" y="318"/>
                    <a:pt x="124" y="318"/>
                  </a:cubicBezTo>
                  <a:cubicBezTo>
                    <a:pt x="166" y="318"/>
                    <a:pt x="209" y="319"/>
                    <a:pt x="253" y="319"/>
                  </a:cubicBezTo>
                  <a:cubicBezTo>
                    <a:pt x="279" y="319"/>
                    <a:pt x="305" y="319"/>
                    <a:pt x="332" y="319"/>
                  </a:cubicBezTo>
                  <a:cubicBezTo>
                    <a:pt x="530" y="319"/>
                    <a:pt x="735" y="316"/>
                    <a:pt x="859" y="270"/>
                  </a:cubicBezTo>
                  <a:cubicBezTo>
                    <a:pt x="1016" y="207"/>
                    <a:pt x="1034" y="105"/>
                    <a:pt x="1048" y="11"/>
                  </a:cubicBezTo>
                  <a:lnTo>
                    <a:pt x="104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154;p82">
              <a:extLst>
                <a:ext uri="{FF2B5EF4-FFF2-40B4-BE49-F238E27FC236}">
                  <a16:creationId xmlns:a16="http://schemas.microsoft.com/office/drawing/2014/main" id="{0FC22C97-B45D-6AF1-A4E8-9B87D25C391E}"/>
                </a:ext>
              </a:extLst>
            </p:cNvPr>
            <p:cNvSpPr/>
            <p:nvPr/>
          </p:nvSpPr>
          <p:spPr>
            <a:xfrm>
              <a:off x="2812146" y="1578590"/>
              <a:ext cx="42742" cy="41805"/>
            </a:xfrm>
            <a:custGeom>
              <a:avLst/>
              <a:gdLst/>
              <a:ahLst/>
              <a:cxnLst/>
              <a:rect l="l" t="t" r="r" b="b"/>
              <a:pathLst>
                <a:path w="3148" h="3079" extrusionOk="0">
                  <a:moveTo>
                    <a:pt x="3071" y="1"/>
                  </a:moveTo>
                  <a:lnTo>
                    <a:pt x="3071" y="1"/>
                  </a:lnTo>
                  <a:cubicBezTo>
                    <a:pt x="3001" y="32"/>
                    <a:pt x="2843" y="348"/>
                    <a:pt x="2749" y="537"/>
                  </a:cubicBezTo>
                  <a:cubicBezTo>
                    <a:pt x="2661" y="715"/>
                    <a:pt x="2556" y="918"/>
                    <a:pt x="2451" y="1086"/>
                  </a:cubicBezTo>
                  <a:cubicBezTo>
                    <a:pt x="2237" y="1429"/>
                    <a:pt x="1908" y="1664"/>
                    <a:pt x="1621" y="1870"/>
                  </a:cubicBezTo>
                  <a:cubicBezTo>
                    <a:pt x="1341" y="2070"/>
                    <a:pt x="1100" y="2241"/>
                    <a:pt x="1002" y="2462"/>
                  </a:cubicBezTo>
                  <a:cubicBezTo>
                    <a:pt x="855" y="2791"/>
                    <a:pt x="438" y="2924"/>
                    <a:pt x="161" y="3015"/>
                  </a:cubicBezTo>
                  <a:cubicBezTo>
                    <a:pt x="105" y="3033"/>
                    <a:pt x="42" y="3054"/>
                    <a:pt x="0" y="3071"/>
                  </a:cubicBezTo>
                  <a:cubicBezTo>
                    <a:pt x="27" y="3076"/>
                    <a:pt x="62" y="3078"/>
                    <a:pt x="104" y="3078"/>
                  </a:cubicBezTo>
                  <a:cubicBezTo>
                    <a:pt x="286" y="3078"/>
                    <a:pt x="593" y="3034"/>
                    <a:pt x="823" y="2931"/>
                  </a:cubicBezTo>
                  <a:cubicBezTo>
                    <a:pt x="963" y="2868"/>
                    <a:pt x="1044" y="2791"/>
                    <a:pt x="1044" y="2728"/>
                  </a:cubicBezTo>
                  <a:cubicBezTo>
                    <a:pt x="1044" y="2494"/>
                    <a:pt x="1345" y="2375"/>
                    <a:pt x="1695" y="2231"/>
                  </a:cubicBezTo>
                  <a:cubicBezTo>
                    <a:pt x="1957" y="2126"/>
                    <a:pt x="2251" y="2007"/>
                    <a:pt x="2447" y="1828"/>
                  </a:cubicBezTo>
                  <a:cubicBezTo>
                    <a:pt x="2868" y="1454"/>
                    <a:pt x="3148" y="190"/>
                    <a:pt x="307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155;p82">
              <a:extLst>
                <a:ext uri="{FF2B5EF4-FFF2-40B4-BE49-F238E27FC236}">
                  <a16:creationId xmlns:a16="http://schemas.microsoft.com/office/drawing/2014/main" id="{BB707227-A8E1-2420-26EA-8708AE7ED94D}"/>
                </a:ext>
              </a:extLst>
            </p:cNvPr>
            <p:cNvSpPr/>
            <p:nvPr/>
          </p:nvSpPr>
          <p:spPr>
            <a:xfrm>
              <a:off x="2563691" y="1451016"/>
              <a:ext cx="3055" cy="2593"/>
            </a:xfrm>
            <a:custGeom>
              <a:avLst/>
              <a:gdLst/>
              <a:ahLst/>
              <a:cxnLst/>
              <a:rect l="l" t="t" r="r" b="b"/>
              <a:pathLst>
                <a:path w="225" h="191" extrusionOk="0">
                  <a:moveTo>
                    <a:pt x="50" y="0"/>
                  </a:moveTo>
                  <a:cubicBezTo>
                    <a:pt x="35" y="0"/>
                    <a:pt x="21" y="10"/>
                    <a:pt x="18" y="25"/>
                  </a:cubicBezTo>
                  <a:cubicBezTo>
                    <a:pt x="0" y="71"/>
                    <a:pt x="7" y="120"/>
                    <a:pt x="42" y="155"/>
                  </a:cubicBezTo>
                  <a:cubicBezTo>
                    <a:pt x="68" y="178"/>
                    <a:pt x="102" y="190"/>
                    <a:pt x="136" y="190"/>
                  </a:cubicBezTo>
                  <a:cubicBezTo>
                    <a:pt x="158" y="190"/>
                    <a:pt x="180" y="185"/>
                    <a:pt x="200" y="176"/>
                  </a:cubicBezTo>
                  <a:lnTo>
                    <a:pt x="224" y="165"/>
                  </a:lnTo>
                  <a:cubicBezTo>
                    <a:pt x="200" y="144"/>
                    <a:pt x="186" y="116"/>
                    <a:pt x="182" y="85"/>
                  </a:cubicBezTo>
                  <a:cubicBezTo>
                    <a:pt x="158" y="39"/>
                    <a:pt x="116" y="8"/>
                    <a:pt x="67" y="1"/>
                  </a:cubicBezTo>
                  <a:lnTo>
                    <a:pt x="56" y="1"/>
                  </a:lnTo>
                  <a:cubicBezTo>
                    <a:pt x="54" y="0"/>
                    <a:pt x="52" y="0"/>
                    <a:pt x="5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156;p82">
              <a:extLst>
                <a:ext uri="{FF2B5EF4-FFF2-40B4-BE49-F238E27FC236}">
                  <a16:creationId xmlns:a16="http://schemas.microsoft.com/office/drawing/2014/main" id="{25E52B8D-3D79-7853-B63B-289C6A5FA37A}"/>
                </a:ext>
              </a:extLst>
            </p:cNvPr>
            <p:cNvSpPr/>
            <p:nvPr/>
          </p:nvSpPr>
          <p:spPr>
            <a:xfrm>
              <a:off x="2480977" y="1673361"/>
              <a:ext cx="16510" cy="18180"/>
            </a:xfrm>
            <a:custGeom>
              <a:avLst/>
              <a:gdLst/>
              <a:ahLst/>
              <a:cxnLst/>
              <a:rect l="l" t="t" r="r" b="b"/>
              <a:pathLst>
                <a:path w="1216" h="1339" extrusionOk="0">
                  <a:moveTo>
                    <a:pt x="797" y="1"/>
                  </a:moveTo>
                  <a:cubicBezTo>
                    <a:pt x="756" y="1"/>
                    <a:pt x="733" y="36"/>
                    <a:pt x="705" y="138"/>
                  </a:cubicBezTo>
                  <a:cubicBezTo>
                    <a:pt x="691" y="194"/>
                    <a:pt x="677" y="243"/>
                    <a:pt x="628" y="261"/>
                  </a:cubicBezTo>
                  <a:cubicBezTo>
                    <a:pt x="620" y="263"/>
                    <a:pt x="611" y="264"/>
                    <a:pt x="603" y="264"/>
                  </a:cubicBezTo>
                  <a:cubicBezTo>
                    <a:pt x="584" y="264"/>
                    <a:pt x="565" y="259"/>
                    <a:pt x="551" y="247"/>
                  </a:cubicBezTo>
                  <a:lnTo>
                    <a:pt x="526" y="229"/>
                  </a:lnTo>
                  <a:cubicBezTo>
                    <a:pt x="475" y="191"/>
                    <a:pt x="381" y="118"/>
                    <a:pt x="296" y="118"/>
                  </a:cubicBezTo>
                  <a:cubicBezTo>
                    <a:pt x="287" y="118"/>
                    <a:pt x="279" y="119"/>
                    <a:pt x="271" y="121"/>
                  </a:cubicBezTo>
                  <a:cubicBezTo>
                    <a:pt x="215" y="131"/>
                    <a:pt x="169" y="166"/>
                    <a:pt x="141" y="215"/>
                  </a:cubicBezTo>
                  <a:cubicBezTo>
                    <a:pt x="127" y="240"/>
                    <a:pt x="113" y="264"/>
                    <a:pt x="102" y="292"/>
                  </a:cubicBezTo>
                  <a:cubicBezTo>
                    <a:pt x="1" y="551"/>
                    <a:pt x="43" y="978"/>
                    <a:pt x="106" y="1048"/>
                  </a:cubicBezTo>
                  <a:cubicBezTo>
                    <a:pt x="134" y="1010"/>
                    <a:pt x="145" y="835"/>
                    <a:pt x="148" y="737"/>
                  </a:cubicBezTo>
                  <a:cubicBezTo>
                    <a:pt x="159" y="502"/>
                    <a:pt x="173" y="257"/>
                    <a:pt x="348" y="257"/>
                  </a:cubicBezTo>
                  <a:cubicBezTo>
                    <a:pt x="411" y="257"/>
                    <a:pt x="474" y="289"/>
                    <a:pt x="509" y="345"/>
                  </a:cubicBezTo>
                  <a:cubicBezTo>
                    <a:pt x="621" y="506"/>
                    <a:pt x="568" y="859"/>
                    <a:pt x="474" y="1122"/>
                  </a:cubicBezTo>
                  <a:cubicBezTo>
                    <a:pt x="449" y="1185"/>
                    <a:pt x="435" y="1269"/>
                    <a:pt x="488" y="1311"/>
                  </a:cubicBezTo>
                  <a:cubicBezTo>
                    <a:pt x="512" y="1329"/>
                    <a:pt x="548" y="1338"/>
                    <a:pt x="595" y="1338"/>
                  </a:cubicBezTo>
                  <a:cubicBezTo>
                    <a:pt x="703" y="1338"/>
                    <a:pt x="863" y="1286"/>
                    <a:pt x="1037" y="1160"/>
                  </a:cubicBezTo>
                  <a:cubicBezTo>
                    <a:pt x="1104" y="1111"/>
                    <a:pt x="1153" y="1041"/>
                    <a:pt x="1174" y="961"/>
                  </a:cubicBezTo>
                  <a:cubicBezTo>
                    <a:pt x="1216" y="786"/>
                    <a:pt x="1142" y="579"/>
                    <a:pt x="1065" y="453"/>
                  </a:cubicBezTo>
                  <a:cubicBezTo>
                    <a:pt x="1006" y="366"/>
                    <a:pt x="957" y="327"/>
                    <a:pt x="943" y="324"/>
                  </a:cubicBezTo>
                  <a:cubicBezTo>
                    <a:pt x="908" y="324"/>
                    <a:pt x="876" y="310"/>
                    <a:pt x="855" y="285"/>
                  </a:cubicBezTo>
                  <a:cubicBezTo>
                    <a:pt x="813" y="240"/>
                    <a:pt x="824" y="173"/>
                    <a:pt x="831" y="110"/>
                  </a:cubicBezTo>
                  <a:cubicBezTo>
                    <a:pt x="838" y="79"/>
                    <a:pt x="845" y="19"/>
                    <a:pt x="831" y="5"/>
                  </a:cubicBezTo>
                  <a:cubicBezTo>
                    <a:pt x="831" y="5"/>
                    <a:pt x="824" y="2"/>
                    <a:pt x="810" y="2"/>
                  </a:cubicBezTo>
                  <a:cubicBezTo>
                    <a:pt x="805" y="1"/>
                    <a:pt x="801" y="1"/>
                    <a:pt x="79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157;p82">
              <a:extLst>
                <a:ext uri="{FF2B5EF4-FFF2-40B4-BE49-F238E27FC236}">
                  <a16:creationId xmlns:a16="http://schemas.microsoft.com/office/drawing/2014/main" id="{348BA444-D2FF-434C-3764-6EF880893AC5}"/>
                </a:ext>
              </a:extLst>
            </p:cNvPr>
            <p:cNvSpPr/>
            <p:nvPr/>
          </p:nvSpPr>
          <p:spPr>
            <a:xfrm>
              <a:off x="2278156" y="2042506"/>
              <a:ext cx="20651" cy="18846"/>
            </a:xfrm>
            <a:custGeom>
              <a:avLst/>
              <a:gdLst/>
              <a:ahLst/>
              <a:cxnLst/>
              <a:rect l="l" t="t" r="r" b="b"/>
              <a:pathLst>
                <a:path w="1521" h="1388" extrusionOk="0">
                  <a:moveTo>
                    <a:pt x="786" y="0"/>
                  </a:moveTo>
                  <a:cubicBezTo>
                    <a:pt x="691" y="0"/>
                    <a:pt x="599" y="10"/>
                    <a:pt x="519" y="33"/>
                  </a:cubicBezTo>
                  <a:cubicBezTo>
                    <a:pt x="396" y="71"/>
                    <a:pt x="256" y="281"/>
                    <a:pt x="148" y="586"/>
                  </a:cubicBezTo>
                  <a:cubicBezTo>
                    <a:pt x="4" y="992"/>
                    <a:pt x="1" y="1314"/>
                    <a:pt x="50" y="1346"/>
                  </a:cubicBezTo>
                  <a:cubicBezTo>
                    <a:pt x="53" y="1346"/>
                    <a:pt x="57" y="1342"/>
                    <a:pt x="64" y="1342"/>
                  </a:cubicBezTo>
                  <a:cubicBezTo>
                    <a:pt x="141" y="1310"/>
                    <a:pt x="224" y="1299"/>
                    <a:pt x="308" y="1299"/>
                  </a:cubicBezTo>
                  <a:cubicBezTo>
                    <a:pt x="439" y="1299"/>
                    <a:pt x="573" y="1327"/>
                    <a:pt x="691" y="1353"/>
                  </a:cubicBezTo>
                  <a:cubicBezTo>
                    <a:pt x="775" y="1377"/>
                    <a:pt x="862" y="1388"/>
                    <a:pt x="950" y="1388"/>
                  </a:cubicBezTo>
                  <a:cubicBezTo>
                    <a:pt x="939" y="1370"/>
                    <a:pt x="922" y="1349"/>
                    <a:pt x="911" y="1335"/>
                  </a:cubicBezTo>
                  <a:cubicBezTo>
                    <a:pt x="866" y="1268"/>
                    <a:pt x="817" y="1202"/>
                    <a:pt x="834" y="1132"/>
                  </a:cubicBezTo>
                  <a:cubicBezTo>
                    <a:pt x="845" y="1097"/>
                    <a:pt x="873" y="1065"/>
                    <a:pt x="911" y="1051"/>
                  </a:cubicBezTo>
                  <a:cubicBezTo>
                    <a:pt x="1034" y="992"/>
                    <a:pt x="1125" y="813"/>
                    <a:pt x="1135" y="593"/>
                  </a:cubicBezTo>
                  <a:lnTo>
                    <a:pt x="1139" y="526"/>
                  </a:lnTo>
                  <a:lnTo>
                    <a:pt x="1139" y="502"/>
                  </a:lnTo>
                  <a:lnTo>
                    <a:pt x="1139" y="491"/>
                  </a:lnTo>
                  <a:cubicBezTo>
                    <a:pt x="1163" y="316"/>
                    <a:pt x="1314" y="264"/>
                    <a:pt x="1419" y="229"/>
                  </a:cubicBezTo>
                  <a:cubicBezTo>
                    <a:pt x="1454" y="218"/>
                    <a:pt x="1489" y="204"/>
                    <a:pt x="1520" y="183"/>
                  </a:cubicBezTo>
                  <a:cubicBezTo>
                    <a:pt x="1496" y="159"/>
                    <a:pt x="1401" y="99"/>
                    <a:pt x="1212" y="54"/>
                  </a:cubicBezTo>
                  <a:cubicBezTo>
                    <a:pt x="1090" y="24"/>
                    <a:pt x="935" y="0"/>
                    <a:pt x="78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158;p82">
              <a:extLst>
                <a:ext uri="{FF2B5EF4-FFF2-40B4-BE49-F238E27FC236}">
                  <a16:creationId xmlns:a16="http://schemas.microsoft.com/office/drawing/2014/main" id="{956A6648-D3F9-9563-F296-02091C2BBCDA}"/>
                </a:ext>
              </a:extLst>
            </p:cNvPr>
            <p:cNvSpPr/>
            <p:nvPr/>
          </p:nvSpPr>
          <p:spPr>
            <a:xfrm>
              <a:off x="2095159" y="1526222"/>
              <a:ext cx="2009" cy="1344"/>
            </a:xfrm>
            <a:custGeom>
              <a:avLst/>
              <a:gdLst/>
              <a:ahLst/>
              <a:cxnLst/>
              <a:rect l="l" t="t" r="r" b="b"/>
              <a:pathLst>
                <a:path w="148" h="99" extrusionOk="0">
                  <a:moveTo>
                    <a:pt x="123" y="0"/>
                  </a:moveTo>
                  <a:cubicBezTo>
                    <a:pt x="106" y="4"/>
                    <a:pt x="92" y="14"/>
                    <a:pt x="81" y="28"/>
                  </a:cubicBezTo>
                  <a:cubicBezTo>
                    <a:pt x="50" y="53"/>
                    <a:pt x="25" y="77"/>
                    <a:pt x="1" y="98"/>
                  </a:cubicBezTo>
                  <a:cubicBezTo>
                    <a:pt x="43" y="84"/>
                    <a:pt x="88" y="81"/>
                    <a:pt x="134" y="81"/>
                  </a:cubicBezTo>
                  <a:cubicBezTo>
                    <a:pt x="141" y="81"/>
                    <a:pt x="148" y="60"/>
                    <a:pt x="144" y="35"/>
                  </a:cubicBezTo>
                  <a:cubicBezTo>
                    <a:pt x="141" y="21"/>
                    <a:pt x="134" y="7"/>
                    <a:pt x="12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159;p82">
              <a:extLst>
                <a:ext uri="{FF2B5EF4-FFF2-40B4-BE49-F238E27FC236}">
                  <a16:creationId xmlns:a16="http://schemas.microsoft.com/office/drawing/2014/main" id="{F6A2EAEC-19AE-14DA-5DBE-935BCDBD85F6}"/>
                </a:ext>
              </a:extLst>
            </p:cNvPr>
            <p:cNvSpPr/>
            <p:nvPr/>
          </p:nvSpPr>
          <p:spPr>
            <a:xfrm>
              <a:off x="2217030" y="1745010"/>
              <a:ext cx="1874" cy="394"/>
            </a:xfrm>
            <a:custGeom>
              <a:avLst/>
              <a:gdLst/>
              <a:ahLst/>
              <a:cxnLst/>
              <a:rect l="l" t="t" r="r" b="b"/>
              <a:pathLst>
                <a:path w="138" h="29" extrusionOk="0">
                  <a:moveTo>
                    <a:pt x="48" y="0"/>
                  </a:moveTo>
                  <a:cubicBezTo>
                    <a:pt x="34" y="0"/>
                    <a:pt x="19" y="3"/>
                    <a:pt x="4" y="7"/>
                  </a:cubicBezTo>
                  <a:lnTo>
                    <a:pt x="1" y="7"/>
                  </a:lnTo>
                  <a:cubicBezTo>
                    <a:pt x="46" y="7"/>
                    <a:pt x="92" y="14"/>
                    <a:pt x="137" y="28"/>
                  </a:cubicBezTo>
                  <a:lnTo>
                    <a:pt x="130" y="25"/>
                  </a:lnTo>
                  <a:cubicBezTo>
                    <a:pt x="105" y="9"/>
                    <a:pt x="77" y="0"/>
                    <a:pt x="4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160;p82">
              <a:extLst>
                <a:ext uri="{FF2B5EF4-FFF2-40B4-BE49-F238E27FC236}">
                  <a16:creationId xmlns:a16="http://schemas.microsoft.com/office/drawing/2014/main" id="{78DFEDF8-27FF-120F-2962-B087DA04B7CA}"/>
                </a:ext>
              </a:extLst>
            </p:cNvPr>
            <p:cNvSpPr/>
            <p:nvPr/>
          </p:nvSpPr>
          <p:spPr>
            <a:xfrm>
              <a:off x="2294517" y="2116096"/>
              <a:ext cx="8377" cy="33360"/>
            </a:xfrm>
            <a:custGeom>
              <a:avLst/>
              <a:gdLst/>
              <a:ahLst/>
              <a:cxnLst/>
              <a:rect l="l" t="t" r="r" b="b"/>
              <a:pathLst>
                <a:path w="617" h="2457" extrusionOk="0">
                  <a:moveTo>
                    <a:pt x="84" y="0"/>
                  </a:moveTo>
                  <a:cubicBezTo>
                    <a:pt x="70" y="0"/>
                    <a:pt x="56" y="7"/>
                    <a:pt x="46" y="14"/>
                  </a:cubicBezTo>
                  <a:cubicBezTo>
                    <a:pt x="11" y="50"/>
                    <a:pt x="0" y="221"/>
                    <a:pt x="193" y="648"/>
                  </a:cubicBezTo>
                  <a:cubicBezTo>
                    <a:pt x="298" y="883"/>
                    <a:pt x="245" y="1058"/>
                    <a:pt x="193" y="1226"/>
                  </a:cubicBezTo>
                  <a:cubicBezTo>
                    <a:pt x="154" y="1348"/>
                    <a:pt x="116" y="1478"/>
                    <a:pt x="137" y="1639"/>
                  </a:cubicBezTo>
                  <a:cubicBezTo>
                    <a:pt x="175" y="1961"/>
                    <a:pt x="448" y="2420"/>
                    <a:pt x="588" y="2455"/>
                  </a:cubicBezTo>
                  <a:cubicBezTo>
                    <a:pt x="591" y="2456"/>
                    <a:pt x="593" y="2457"/>
                    <a:pt x="595" y="2457"/>
                  </a:cubicBezTo>
                  <a:cubicBezTo>
                    <a:pt x="600" y="2457"/>
                    <a:pt x="605" y="2453"/>
                    <a:pt x="609" y="2444"/>
                  </a:cubicBezTo>
                  <a:cubicBezTo>
                    <a:pt x="609" y="2444"/>
                    <a:pt x="616" y="2434"/>
                    <a:pt x="616" y="2395"/>
                  </a:cubicBezTo>
                  <a:cubicBezTo>
                    <a:pt x="609" y="2304"/>
                    <a:pt x="560" y="2157"/>
                    <a:pt x="508" y="1999"/>
                  </a:cubicBezTo>
                  <a:cubicBezTo>
                    <a:pt x="417" y="1719"/>
                    <a:pt x="312" y="1404"/>
                    <a:pt x="385" y="1212"/>
                  </a:cubicBezTo>
                  <a:cubicBezTo>
                    <a:pt x="403" y="1156"/>
                    <a:pt x="410" y="1100"/>
                    <a:pt x="410" y="1044"/>
                  </a:cubicBezTo>
                  <a:cubicBezTo>
                    <a:pt x="417" y="708"/>
                    <a:pt x="266" y="176"/>
                    <a:pt x="123" y="29"/>
                  </a:cubicBezTo>
                  <a:cubicBezTo>
                    <a:pt x="98" y="4"/>
                    <a:pt x="84" y="0"/>
                    <a:pt x="8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161;p82">
              <a:extLst>
                <a:ext uri="{FF2B5EF4-FFF2-40B4-BE49-F238E27FC236}">
                  <a16:creationId xmlns:a16="http://schemas.microsoft.com/office/drawing/2014/main" id="{B100D6E6-98FA-D021-4F12-500CDE198244}"/>
                </a:ext>
              </a:extLst>
            </p:cNvPr>
            <p:cNvSpPr/>
            <p:nvPr/>
          </p:nvSpPr>
          <p:spPr>
            <a:xfrm>
              <a:off x="2250119" y="1665337"/>
              <a:ext cx="104438" cy="51540"/>
            </a:xfrm>
            <a:custGeom>
              <a:avLst/>
              <a:gdLst/>
              <a:ahLst/>
              <a:cxnLst/>
              <a:rect l="l" t="t" r="r" b="b"/>
              <a:pathLst>
                <a:path w="7692" h="3796" extrusionOk="0">
                  <a:moveTo>
                    <a:pt x="2284" y="1"/>
                  </a:moveTo>
                  <a:cubicBezTo>
                    <a:pt x="2193" y="1"/>
                    <a:pt x="2103" y="19"/>
                    <a:pt x="2017" y="54"/>
                  </a:cubicBezTo>
                  <a:cubicBezTo>
                    <a:pt x="1961" y="75"/>
                    <a:pt x="1901" y="92"/>
                    <a:pt x="1838" y="103"/>
                  </a:cubicBezTo>
                  <a:cubicBezTo>
                    <a:pt x="1761" y="120"/>
                    <a:pt x="1716" y="197"/>
                    <a:pt x="1646" y="323"/>
                  </a:cubicBezTo>
                  <a:cubicBezTo>
                    <a:pt x="1586" y="428"/>
                    <a:pt x="1516" y="551"/>
                    <a:pt x="1397" y="642"/>
                  </a:cubicBezTo>
                  <a:cubicBezTo>
                    <a:pt x="1362" y="670"/>
                    <a:pt x="1327" y="694"/>
                    <a:pt x="1299" y="715"/>
                  </a:cubicBezTo>
                  <a:cubicBezTo>
                    <a:pt x="1163" y="813"/>
                    <a:pt x="1152" y="820"/>
                    <a:pt x="1163" y="995"/>
                  </a:cubicBezTo>
                  <a:lnTo>
                    <a:pt x="1177" y="1153"/>
                  </a:lnTo>
                  <a:lnTo>
                    <a:pt x="1166" y="1142"/>
                  </a:lnTo>
                  <a:cubicBezTo>
                    <a:pt x="1142" y="1363"/>
                    <a:pt x="977" y="1377"/>
                    <a:pt x="844" y="1387"/>
                  </a:cubicBezTo>
                  <a:lnTo>
                    <a:pt x="823" y="1387"/>
                  </a:lnTo>
                  <a:cubicBezTo>
                    <a:pt x="701" y="1401"/>
                    <a:pt x="613" y="1618"/>
                    <a:pt x="606" y="1772"/>
                  </a:cubicBezTo>
                  <a:cubicBezTo>
                    <a:pt x="606" y="1811"/>
                    <a:pt x="606" y="1849"/>
                    <a:pt x="610" y="1888"/>
                  </a:cubicBezTo>
                  <a:cubicBezTo>
                    <a:pt x="613" y="1930"/>
                    <a:pt x="617" y="1968"/>
                    <a:pt x="613" y="2010"/>
                  </a:cubicBezTo>
                  <a:lnTo>
                    <a:pt x="620" y="2010"/>
                  </a:lnTo>
                  <a:lnTo>
                    <a:pt x="606" y="2070"/>
                  </a:lnTo>
                  <a:lnTo>
                    <a:pt x="589" y="2140"/>
                  </a:lnTo>
                  <a:lnTo>
                    <a:pt x="578" y="2137"/>
                  </a:lnTo>
                  <a:cubicBezTo>
                    <a:pt x="550" y="2186"/>
                    <a:pt x="501" y="2221"/>
                    <a:pt x="448" y="2235"/>
                  </a:cubicBezTo>
                  <a:cubicBezTo>
                    <a:pt x="371" y="2259"/>
                    <a:pt x="287" y="2385"/>
                    <a:pt x="221" y="2483"/>
                  </a:cubicBezTo>
                  <a:cubicBezTo>
                    <a:pt x="147" y="2595"/>
                    <a:pt x="88" y="2679"/>
                    <a:pt x="14" y="2704"/>
                  </a:cubicBezTo>
                  <a:cubicBezTo>
                    <a:pt x="0" y="2760"/>
                    <a:pt x="70" y="2959"/>
                    <a:pt x="119" y="2991"/>
                  </a:cubicBezTo>
                  <a:cubicBezTo>
                    <a:pt x="165" y="3005"/>
                    <a:pt x="200" y="3036"/>
                    <a:pt x="214" y="3082"/>
                  </a:cubicBezTo>
                  <a:lnTo>
                    <a:pt x="217" y="3078"/>
                  </a:lnTo>
                  <a:lnTo>
                    <a:pt x="238" y="3152"/>
                  </a:lnTo>
                  <a:lnTo>
                    <a:pt x="242" y="3166"/>
                  </a:lnTo>
                  <a:lnTo>
                    <a:pt x="256" y="3208"/>
                  </a:lnTo>
                  <a:cubicBezTo>
                    <a:pt x="277" y="3288"/>
                    <a:pt x="305" y="3372"/>
                    <a:pt x="357" y="3414"/>
                  </a:cubicBezTo>
                  <a:cubicBezTo>
                    <a:pt x="417" y="3456"/>
                    <a:pt x="476" y="3495"/>
                    <a:pt x="543" y="3523"/>
                  </a:cubicBezTo>
                  <a:cubicBezTo>
                    <a:pt x="673" y="3593"/>
                    <a:pt x="778" y="3649"/>
                    <a:pt x="806" y="3726"/>
                  </a:cubicBezTo>
                  <a:cubicBezTo>
                    <a:pt x="827" y="3717"/>
                    <a:pt x="855" y="3713"/>
                    <a:pt x="896" y="3713"/>
                  </a:cubicBezTo>
                  <a:cubicBezTo>
                    <a:pt x="949" y="3713"/>
                    <a:pt x="1025" y="3719"/>
                    <a:pt x="1138" y="3729"/>
                  </a:cubicBezTo>
                  <a:cubicBezTo>
                    <a:pt x="1261" y="3741"/>
                    <a:pt x="1423" y="3755"/>
                    <a:pt x="1575" y="3755"/>
                  </a:cubicBezTo>
                  <a:cubicBezTo>
                    <a:pt x="1747" y="3755"/>
                    <a:pt x="1906" y="3737"/>
                    <a:pt x="1978" y="3673"/>
                  </a:cubicBezTo>
                  <a:cubicBezTo>
                    <a:pt x="2225" y="3458"/>
                    <a:pt x="2787" y="3133"/>
                    <a:pt x="3445" y="3133"/>
                  </a:cubicBezTo>
                  <a:cubicBezTo>
                    <a:pt x="3525" y="3133"/>
                    <a:pt x="3605" y="3138"/>
                    <a:pt x="3687" y="3148"/>
                  </a:cubicBezTo>
                  <a:cubicBezTo>
                    <a:pt x="4170" y="3211"/>
                    <a:pt x="4282" y="3281"/>
                    <a:pt x="4359" y="3330"/>
                  </a:cubicBezTo>
                  <a:cubicBezTo>
                    <a:pt x="4394" y="3353"/>
                    <a:pt x="4431" y="3367"/>
                    <a:pt x="4471" y="3367"/>
                  </a:cubicBezTo>
                  <a:cubicBezTo>
                    <a:pt x="4479" y="3367"/>
                    <a:pt x="4487" y="3367"/>
                    <a:pt x="4495" y="3365"/>
                  </a:cubicBezTo>
                  <a:cubicBezTo>
                    <a:pt x="4639" y="3365"/>
                    <a:pt x="4716" y="3439"/>
                    <a:pt x="4779" y="3498"/>
                  </a:cubicBezTo>
                  <a:cubicBezTo>
                    <a:pt x="4837" y="3553"/>
                    <a:pt x="4874" y="3587"/>
                    <a:pt x="4952" y="3587"/>
                  </a:cubicBezTo>
                  <a:cubicBezTo>
                    <a:pt x="4959" y="3587"/>
                    <a:pt x="4967" y="3586"/>
                    <a:pt x="4975" y="3586"/>
                  </a:cubicBezTo>
                  <a:cubicBezTo>
                    <a:pt x="4986" y="3585"/>
                    <a:pt x="4997" y="3585"/>
                    <a:pt x="5008" y="3585"/>
                  </a:cubicBezTo>
                  <a:cubicBezTo>
                    <a:pt x="5127" y="3585"/>
                    <a:pt x="5214" y="3636"/>
                    <a:pt x="5297" y="3687"/>
                  </a:cubicBezTo>
                  <a:cubicBezTo>
                    <a:pt x="5392" y="3740"/>
                    <a:pt x="5479" y="3796"/>
                    <a:pt x="5626" y="3796"/>
                  </a:cubicBezTo>
                  <a:cubicBezTo>
                    <a:pt x="5749" y="3792"/>
                    <a:pt x="5871" y="3782"/>
                    <a:pt x="5990" y="3768"/>
                  </a:cubicBezTo>
                  <a:cubicBezTo>
                    <a:pt x="6122" y="3754"/>
                    <a:pt x="6248" y="3741"/>
                    <a:pt x="6360" y="3741"/>
                  </a:cubicBezTo>
                  <a:cubicBezTo>
                    <a:pt x="6451" y="3741"/>
                    <a:pt x="6534" y="3750"/>
                    <a:pt x="6603" y="3775"/>
                  </a:cubicBezTo>
                  <a:cubicBezTo>
                    <a:pt x="6623" y="3782"/>
                    <a:pt x="6650" y="3785"/>
                    <a:pt x="6683" y="3785"/>
                  </a:cubicBezTo>
                  <a:cubicBezTo>
                    <a:pt x="6894" y="3785"/>
                    <a:pt x="7337" y="3646"/>
                    <a:pt x="7552" y="3449"/>
                  </a:cubicBezTo>
                  <a:cubicBezTo>
                    <a:pt x="7601" y="3411"/>
                    <a:pt x="7636" y="3358"/>
                    <a:pt x="7657" y="3299"/>
                  </a:cubicBezTo>
                  <a:cubicBezTo>
                    <a:pt x="7692" y="3162"/>
                    <a:pt x="7667" y="3141"/>
                    <a:pt x="7618" y="3092"/>
                  </a:cubicBezTo>
                  <a:cubicBezTo>
                    <a:pt x="7566" y="3043"/>
                    <a:pt x="7482" y="2966"/>
                    <a:pt x="7447" y="2763"/>
                  </a:cubicBezTo>
                  <a:cubicBezTo>
                    <a:pt x="7415" y="2595"/>
                    <a:pt x="7265" y="2546"/>
                    <a:pt x="7020" y="2480"/>
                  </a:cubicBezTo>
                  <a:cubicBezTo>
                    <a:pt x="6897" y="2448"/>
                    <a:pt x="6778" y="2410"/>
                    <a:pt x="6666" y="2354"/>
                  </a:cubicBezTo>
                  <a:lnTo>
                    <a:pt x="6634" y="2336"/>
                  </a:lnTo>
                  <a:lnTo>
                    <a:pt x="6536" y="2280"/>
                  </a:lnTo>
                  <a:lnTo>
                    <a:pt x="6543" y="2273"/>
                  </a:lnTo>
                  <a:cubicBezTo>
                    <a:pt x="6519" y="2256"/>
                    <a:pt x="6498" y="2235"/>
                    <a:pt x="6477" y="2210"/>
                  </a:cubicBezTo>
                  <a:cubicBezTo>
                    <a:pt x="6109" y="1814"/>
                    <a:pt x="5766" y="1566"/>
                    <a:pt x="5490" y="1496"/>
                  </a:cubicBezTo>
                  <a:cubicBezTo>
                    <a:pt x="5318" y="1457"/>
                    <a:pt x="5175" y="1349"/>
                    <a:pt x="5094" y="1198"/>
                  </a:cubicBezTo>
                  <a:cubicBezTo>
                    <a:pt x="5087" y="1181"/>
                    <a:pt x="5073" y="1163"/>
                    <a:pt x="5063" y="1146"/>
                  </a:cubicBezTo>
                  <a:cubicBezTo>
                    <a:pt x="5031" y="1142"/>
                    <a:pt x="5003" y="1125"/>
                    <a:pt x="4986" y="1100"/>
                  </a:cubicBezTo>
                  <a:cubicBezTo>
                    <a:pt x="4982" y="1104"/>
                    <a:pt x="4979" y="1107"/>
                    <a:pt x="4979" y="1111"/>
                  </a:cubicBezTo>
                  <a:cubicBezTo>
                    <a:pt x="4943" y="1165"/>
                    <a:pt x="4869" y="1175"/>
                    <a:pt x="4765" y="1175"/>
                  </a:cubicBezTo>
                  <a:cubicBezTo>
                    <a:pt x="4736" y="1175"/>
                    <a:pt x="4704" y="1175"/>
                    <a:pt x="4671" y="1174"/>
                  </a:cubicBezTo>
                  <a:cubicBezTo>
                    <a:pt x="4633" y="1173"/>
                    <a:pt x="4593" y="1172"/>
                    <a:pt x="4553" y="1172"/>
                  </a:cubicBezTo>
                  <a:cubicBezTo>
                    <a:pt x="4432" y="1172"/>
                    <a:pt x="4308" y="1182"/>
                    <a:pt x="4229" y="1237"/>
                  </a:cubicBezTo>
                  <a:cubicBezTo>
                    <a:pt x="4135" y="1296"/>
                    <a:pt x="4033" y="1342"/>
                    <a:pt x="3921" y="1366"/>
                  </a:cubicBezTo>
                  <a:cubicBezTo>
                    <a:pt x="3844" y="1384"/>
                    <a:pt x="3774" y="1415"/>
                    <a:pt x="3708" y="1457"/>
                  </a:cubicBezTo>
                  <a:cubicBezTo>
                    <a:pt x="3582" y="1545"/>
                    <a:pt x="3435" y="1611"/>
                    <a:pt x="3319" y="1611"/>
                  </a:cubicBezTo>
                  <a:cubicBezTo>
                    <a:pt x="3315" y="1612"/>
                    <a:pt x="3311" y="1612"/>
                    <a:pt x="3307" y="1612"/>
                  </a:cubicBezTo>
                  <a:cubicBezTo>
                    <a:pt x="3256" y="1612"/>
                    <a:pt x="3208" y="1591"/>
                    <a:pt x="3172" y="1552"/>
                  </a:cubicBezTo>
                  <a:cubicBezTo>
                    <a:pt x="3127" y="1492"/>
                    <a:pt x="3148" y="1408"/>
                    <a:pt x="3165" y="1328"/>
                  </a:cubicBezTo>
                  <a:cubicBezTo>
                    <a:pt x="3190" y="1237"/>
                    <a:pt x="3200" y="1170"/>
                    <a:pt x="3165" y="1146"/>
                  </a:cubicBezTo>
                  <a:cubicBezTo>
                    <a:pt x="3085" y="1100"/>
                    <a:pt x="3001" y="1069"/>
                    <a:pt x="2913" y="1041"/>
                  </a:cubicBezTo>
                  <a:cubicBezTo>
                    <a:pt x="2710" y="971"/>
                    <a:pt x="2605" y="932"/>
                    <a:pt x="2588" y="852"/>
                  </a:cubicBezTo>
                  <a:cubicBezTo>
                    <a:pt x="2570" y="764"/>
                    <a:pt x="2675" y="726"/>
                    <a:pt x="2903" y="642"/>
                  </a:cubicBezTo>
                  <a:cubicBezTo>
                    <a:pt x="3029" y="596"/>
                    <a:pt x="3281" y="502"/>
                    <a:pt x="3316" y="446"/>
                  </a:cubicBezTo>
                  <a:cubicBezTo>
                    <a:pt x="3287" y="420"/>
                    <a:pt x="3146" y="417"/>
                    <a:pt x="3028" y="417"/>
                  </a:cubicBezTo>
                  <a:cubicBezTo>
                    <a:pt x="3002" y="417"/>
                    <a:pt x="2977" y="418"/>
                    <a:pt x="2955" y="418"/>
                  </a:cubicBezTo>
                  <a:cubicBezTo>
                    <a:pt x="2912" y="418"/>
                    <a:pt x="2868" y="419"/>
                    <a:pt x="2825" y="419"/>
                  </a:cubicBezTo>
                  <a:cubicBezTo>
                    <a:pt x="2681" y="419"/>
                    <a:pt x="2544" y="410"/>
                    <a:pt x="2458" y="362"/>
                  </a:cubicBezTo>
                  <a:cubicBezTo>
                    <a:pt x="2416" y="344"/>
                    <a:pt x="2384" y="306"/>
                    <a:pt x="2370" y="260"/>
                  </a:cubicBezTo>
                  <a:cubicBezTo>
                    <a:pt x="2356" y="187"/>
                    <a:pt x="2402" y="124"/>
                    <a:pt x="2440" y="71"/>
                  </a:cubicBezTo>
                  <a:cubicBezTo>
                    <a:pt x="2451" y="57"/>
                    <a:pt x="2461" y="43"/>
                    <a:pt x="2472" y="25"/>
                  </a:cubicBezTo>
                  <a:cubicBezTo>
                    <a:pt x="2458" y="22"/>
                    <a:pt x="2440" y="18"/>
                    <a:pt x="2423" y="15"/>
                  </a:cubicBezTo>
                  <a:cubicBezTo>
                    <a:pt x="2377" y="6"/>
                    <a:pt x="2330" y="1"/>
                    <a:pt x="228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162;p82">
              <a:extLst>
                <a:ext uri="{FF2B5EF4-FFF2-40B4-BE49-F238E27FC236}">
                  <a16:creationId xmlns:a16="http://schemas.microsoft.com/office/drawing/2014/main" id="{CD9CBEEC-1743-2778-F560-20FA0F6543EC}"/>
                </a:ext>
              </a:extLst>
            </p:cNvPr>
            <p:cNvSpPr/>
            <p:nvPr/>
          </p:nvSpPr>
          <p:spPr>
            <a:xfrm>
              <a:off x="2259243" y="2070557"/>
              <a:ext cx="13034" cy="35342"/>
            </a:xfrm>
            <a:custGeom>
              <a:avLst/>
              <a:gdLst/>
              <a:ahLst/>
              <a:cxnLst/>
              <a:rect l="l" t="t" r="r" b="b"/>
              <a:pathLst>
                <a:path w="960" h="2603" extrusionOk="0">
                  <a:moveTo>
                    <a:pt x="32" y="1"/>
                  </a:moveTo>
                  <a:lnTo>
                    <a:pt x="32" y="1"/>
                  </a:lnTo>
                  <a:cubicBezTo>
                    <a:pt x="1" y="291"/>
                    <a:pt x="39" y="1061"/>
                    <a:pt x="165" y="1541"/>
                  </a:cubicBezTo>
                  <a:cubicBezTo>
                    <a:pt x="225" y="1769"/>
                    <a:pt x="277" y="1807"/>
                    <a:pt x="288" y="1814"/>
                  </a:cubicBezTo>
                  <a:cubicBezTo>
                    <a:pt x="417" y="1884"/>
                    <a:pt x="526" y="2073"/>
                    <a:pt x="627" y="2252"/>
                  </a:cubicBezTo>
                  <a:cubicBezTo>
                    <a:pt x="655" y="2301"/>
                    <a:pt x="683" y="2350"/>
                    <a:pt x="711" y="2395"/>
                  </a:cubicBezTo>
                  <a:cubicBezTo>
                    <a:pt x="800" y="2536"/>
                    <a:pt x="862" y="2602"/>
                    <a:pt x="912" y="2602"/>
                  </a:cubicBezTo>
                  <a:cubicBezTo>
                    <a:pt x="919" y="2602"/>
                    <a:pt x="925" y="2601"/>
                    <a:pt x="932" y="2598"/>
                  </a:cubicBezTo>
                  <a:cubicBezTo>
                    <a:pt x="949" y="2591"/>
                    <a:pt x="953" y="2584"/>
                    <a:pt x="953" y="2584"/>
                  </a:cubicBezTo>
                  <a:cubicBezTo>
                    <a:pt x="960" y="2560"/>
                    <a:pt x="900" y="2476"/>
                    <a:pt x="872" y="2430"/>
                  </a:cubicBezTo>
                  <a:cubicBezTo>
                    <a:pt x="827" y="2374"/>
                    <a:pt x="792" y="2311"/>
                    <a:pt x="764" y="2245"/>
                  </a:cubicBezTo>
                  <a:cubicBezTo>
                    <a:pt x="746" y="2185"/>
                    <a:pt x="732" y="2126"/>
                    <a:pt x="725" y="2066"/>
                  </a:cubicBezTo>
                  <a:cubicBezTo>
                    <a:pt x="704" y="1905"/>
                    <a:pt x="676" y="1723"/>
                    <a:pt x="491" y="1555"/>
                  </a:cubicBezTo>
                  <a:cubicBezTo>
                    <a:pt x="344" y="1419"/>
                    <a:pt x="249" y="1033"/>
                    <a:pt x="155" y="571"/>
                  </a:cubicBezTo>
                  <a:lnTo>
                    <a:pt x="137" y="477"/>
                  </a:lnTo>
                  <a:lnTo>
                    <a:pt x="127" y="431"/>
                  </a:lnTo>
                  <a:cubicBezTo>
                    <a:pt x="95" y="263"/>
                    <a:pt x="64" y="106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163;p82">
              <a:extLst>
                <a:ext uri="{FF2B5EF4-FFF2-40B4-BE49-F238E27FC236}">
                  <a16:creationId xmlns:a16="http://schemas.microsoft.com/office/drawing/2014/main" id="{0439F395-6390-A67F-2B12-D107E082B5A3}"/>
                </a:ext>
              </a:extLst>
            </p:cNvPr>
            <p:cNvSpPr/>
            <p:nvPr/>
          </p:nvSpPr>
          <p:spPr>
            <a:xfrm>
              <a:off x="1664562" y="2045086"/>
              <a:ext cx="3435" cy="4711"/>
            </a:xfrm>
            <a:custGeom>
              <a:avLst/>
              <a:gdLst/>
              <a:ahLst/>
              <a:cxnLst/>
              <a:rect l="l" t="t" r="r" b="b"/>
              <a:pathLst>
                <a:path w="253" h="347" extrusionOk="0">
                  <a:moveTo>
                    <a:pt x="253" y="0"/>
                  </a:moveTo>
                  <a:lnTo>
                    <a:pt x="253" y="0"/>
                  </a:lnTo>
                  <a:cubicBezTo>
                    <a:pt x="239" y="4"/>
                    <a:pt x="221" y="4"/>
                    <a:pt x="207" y="4"/>
                  </a:cubicBezTo>
                  <a:lnTo>
                    <a:pt x="200" y="4"/>
                  </a:lnTo>
                  <a:cubicBezTo>
                    <a:pt x="130" y="4"/>
                    <a:pt x="50" y="77"/>
                    <a:pt x="25" y="161"/>
                  </a:cubicBezTo>
                  <a:cubicBezTo>
                    <a:pt x="0" y="228"/>
                    <a:pt x="32" y="301"/>
                    <a:pt x="99" y="329"/>
                  </a:cubicBezTo>
                  <a:cubicBezTo>
                    <a:pt x="109" y="336"/>
                    <a:pt x="120" y="343"/>
                    <a:pt x="134" y="347"/>
                  </a:cubicBezTo>
                  <a:cubicBezTo>
                    <a:pt x="144" y="319"/>
                    <a:pt x="148" y="291"/>
                    <a:pt x="155" y="263"/>
                  </a:cubicBezTo>
                  <a:cubicBezTo>
                    <a:pt x="165" y="168"/>
                    <a:pt x="197" y="77"/>
                    <a:pt x="25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164;p82">
              <a:extLst>
                <a:ext uri="{FF2B5EF4-FFF2-40B4-BE49-F238E27FC236}">
                  <a16:creationId xmlns:a16="http://schemas.microsoft.com/office/drawing/2014/main" id="{AC0B8A92-C75C-D918-A2F0-22A0A78A9EEB}"/>
                </a:ext>
              </a:extLst>
            </p:cNvPr>
            <p:cNvSpPr/>
            <p:nvPr/>
          </p:nvSpPr>
          <p:spPr>
            <a:xfrm>
              <a:off x="1423480" y="1702037"/>
              <a:ext cx="30142" cy="11880"/>
            </a:xfrm>
            <a:custGeom>
              <a:avLst/>
              <a:gdLst/>
              <a:ahLst/>
              <a:cxnLst/>
              <a:rect l="l" t="t" r="r" b="b"/>
              <a:pathLst>
                <a:path w="2220" h="875" extrusionOk="0">
                  <a:moveTo>
                    <a:pt x="2216" y="1"/>
                  </a:moveTo>
                  <a:cubicBezTo>
                    <a:pt x="2178" y="25"/>
                    <a:pt x="2139" y="50"/>
                    <a:pt x="2104" y="78"/>
                  </a:cubicBezTo>
                  <a:cubicBezTo>
                    <a:pt x="2069" y="102"/>
                    <a:pt x="2031" y="134"/>
                    <a:pt x="1982" y="165"/>
                  </a:cubicBezTo>
                  <a:cubicBezTo>
                    <a:pt x="1901" y="222"/>
                    <a:pt x="1831" y="242"/>
                    <a:pt x="1767" y="242"/>
                  </a:cubicBezTo>
                  <a:cubicBezTo>
                    <a:pt x="1692" y="242"/>
                    <a:pt x="1624" y="214"/>
                    <a:pt x="1555" y="186"/>
                  </a:cubicBezTo>
                  <a:cubicBezTo>
                    <a:pt x="1453" y="141"/>
                    <a:pt x="1348" y="113"/>
                    <a:pt x="1236" y="106"/>
                  </a:cubicBezTo>
                  <a:cubicBezTo>
                    <a:pt x="1231" y="105"/>
                    <a:pt x="1225" y="105"/>
                    <a:pt x="1220" y="105"/>
                  </a:cubicBezTo>
                  <a:cubicBezTo>
                    <a:pt x="1054" y="105"/>
                    <a:pt x="849" y="257"/>
                    <a:pt x="686" y="379"/>
                  </a:cubicBezTo>
                  <a:lnTo>
                    <a:pt x="665" y="396"/>
                  </a:lnTo>
                  <a:lnTo>
                    <a:pt x="602" y="442"/>
                  </a:lnTo>
                  <a:lnTo>
                    <a:pt x="560" y="473"/>
                  </a:lnTo>
                  <a:cubicBezTo>
                    <a:pt x="490" y="518"/>
                    <a:pt x="438" y="545"/>
                    <a:pt x="392" y="545"/>
                  </a:cubicBezTo>
                  <a:cubicBezTo>
                    <a:pt x="380" y="545"/>
                    <a:pt x="369" y="543"/>
                    <a:pt x="357" y="540"/>
                  </a:cubicBezTo>
                  <a:cubicBezTo>
                    <a:pt x="326" y="533"/>
                    <a:pt x="298" y="508"/>
                    <a:pt x="287" y="477"/>
                  </a:cubicBezTo>
                  <a:cubicBezTo>
                    <a:pt x="256" y="414"/>
                    <a:pt x="192" y="377"/>
                    <a:pt x="123" y="377"/>
                  </a:cubicBezTo>
                  <a:cubicBezTo>
                    <a:pt x="115" y="377"/>
                    <a:pt x="107" y="378"/>
                    <a:pt x="98" y="379"/>
                  </a:cubicBezTo>
                  <a:cubicBezTo>
                    <a:pt x="11" y="396"/>
                    <a:pt x="0" y="508"/>
                    <a:pt x="0" y="571"/>
                  </a:cubicBezTo>
                  <a:cubicBezTo>
                    <a:pt x="0" y="659"/>
                    <a:pt x="46" y="732"/>
                    <a:pt x="137" y="788"/>
                  </a:cubicBezTo>
                  <a:cubicBezTo>
                    <a:pt x="235" y="846"/>
                    <a:pt x="365" y="874"/>
                    <a:pt x="503" y="874"/>
                  </a:cubicBezTo>
                  <a:cubicBezTo>
                    <a:pt x="668" y="874"/>
                    <a:pt x="845" y="835"/>
                    <a:pt x="994" y="757"/>
                  </a:cubicBezTo>
                  <a:lnTo>
                    <a:pt x="1184" y="659"/>
                  </a:lnTo>
                  <a:cubicBezTo>
                    <a:pt x="1544" y="470"/>
                    <a:pt x="2150" y="158"/>
                    <a:pt x="2220" y="15"/>
                  </a:cubicBezTo>
                  <a:cubicBezTo>
                    <a:pt x="2220" y="11"/>
                    <a:pt x="2220" y="11"/>
                    <a:pt x="2220" y="8"/>
                  </a:cubicBezTo>
                  <a:lnTo>
                    <a:pt x="2216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165;p82">
              <a:extLst>
                <a:ext uri="{FF2B5EF4-FFF2-40B4-BE49-F238E27FC236}">
                  <a16:creationId xmlns:a16="http://schemas.microsoft.com/office/drawing/2014/main" id="{7D2091B7-9858-4C6B-1F3C-2822D06AF5B5}"/>
                </a:ext>
              </a:extLst>
            </p:cNvPr>
            <p:cNvSpPr/>
            <p:nvPr/>
          </p:nvSpPr>
          <p:spPr>
            <a:xfrm>
              <a:off x="1110233" y="1631597"/>
              <a:ext cx="22498" cy="29097"/>
            </a:xfrm>
            <a:custGeom>
              <a:avLst/>
              <a:gdLst/>
              <a:ahLst/>
              <a:cxnLst/>
              <a:rect l="l" t="t" r="r" b="b"/>
              <a:pathLst>
                <a:path w="1657" h="2143" extrusionOk="0">
                  <a:moveTo>
                    <a:pt x="207" y="0"/>
                  </a:moveTo>
                  <a:lnTo>
                    <a:pt x="204" y="4"/>
                  </a:lnTo>
                  <a:cubicBezTo>
                    <a:pt x="158" y="34"/>
                    <a:pt x="104" y="51"/>
                    <a:pt x="50" y="51"/>
                  </a:cubicBezTo>
                  <a:cubicBezTo>
                    <a:pt x="33" y="51"/>
                    <a:pt x="17" y="49"/>
                    <a:pt x="1" y="46"/>
                  </a:cubicBezTo>
                  <a:lnTo>
                    <a:pt x="1" y="46"/>
                  </a:lnTo>
                  <a:cubicBezTo>
                    <a:pt x="165" y="221"/>
                    <a:pt x="302" y="417"/>
                    <a:pt x="407" y="631"/>
                  </a:cubicBezTo>
                  <a:cubicBezTo>
                    <a:pt x="428" y="680"/>
                    <a:pt x="543" y="708"/>
                    <a:pt x="648" y="732"/>
                  </a:cubicBezTo>
                  <a:cubicBezTo>
                    <a:pt x="785" y="767"/>
                    <a:pt x="935" y="802"/>
                    <a:pt x="1026" y="900"/>
                  </a:cubicBezTo>
                  <a:cubicBezTo>
                    <a:pt x="1086" y="967"/>
                    <a:pt x="1170" y="981"/>
                    <a:pt x="1236" y="991"/>
                  </a:cubicBezTo>
                  <a:cubicBezTo>
                    <a:pt x="1306" y="1005"/>
                    <a:pt x="1362" y="1016"/>
                    <a:pt x="1387" y="1068"/>
                  </a:cubicBezTo>
                  <a:cubicBezTo>
                    <a:pt x="1405" y="1110"/>
                    <a:pt x="1398" y="1156"/>
                    <a:pt x="1373" y="1194"/>
                  </a:cubicBezTo>
                  <a:cubicBezTo>
                    <a:pt x="1345" y="1257"/>
                    <a:pt x="1327" y="1324"/>
                    <a:pt x="1324" y="1394"/>
                  </a:cubicBezTo>
                  <a:cubicBezTo>
                    <a:pt x="1320" y="1436"/>
                    <a:pt x="1327" y="1478"/>
                    <a:pt x="1352" y="1516"/>
                  </a:cubicBezTo>
                  <a:cubicBezTo>
                    <a:pt x="1355" y="1520"/>
                    <a:pt x="1359" y="1523"/>
                    <a:pt x="1366" y="1523"/>
                  </a:cubicBezTo>
                  <a:cubicBezTo>
                    <a:pt x="1457" y="1523"/>
                    <a:pt x="1534" y="1597"/>
                    <a:pt x="1566" y="1712"/>
                  </a:cubicBezTo>
                  <a:cubicBezTo>
                    <a:pt x="1594" y="1824"/>
                    <a:pt x="1559" y="1936"/>
                    <a:pt x="1471" y="1985"/>
                  </a:cubicBezTo>
                  <a:cubicBezTo>
                    <a:pt x="1433" y="2003"/>
                    <a:pt x="1412" y="2045"/>
                    <a:pt x="1422" y="2087"/>
                  </a:cubicBezTo>
                  <a:cubicBezTo>
                    <a:pt x="1429" y="2122"/>
                    <a:pt x="1461" y="2143"/>
                    <a:pt x="1510" y="2143"/>
                  </a:cubicBezTo>
                  <a:cubicBezTo>
                    <a:pt x="1534" y="2139"/>
                    <a:pt x="1562" y="2125"/>
                    <a:pt x="1576" y="2104"/>
                  </a:cubicBezTo>
                  <a:cubicBezTo>
                    <a:pt x="1639" y="2020"/>
                    <a:pt x="1657" y="1824"/>
                    <a:pt x="1615" y="1667"/>
                  </a:cubicBezTo>
                  <a:cubicBezTo>
                    <a:pt x="1594" y="1579"/>
                    <a:pt x="1590" y="1492"/>
                    <a:pt x="1604" y="1404"/>
                  </a:cubicBezTo>
                  <a:cubicBezTo>
                    <a:pt x="1615" y="1296"/>
                    <a:pt x="1622" y="1222"/>
                    <a:pt x="1534" y="1124"/>
                  </a:cubicBezTo>
                  <a:cubicBezTo>
                    <a:pt x="1520" y="1110"/>
                    <a:pt x="1506" y="1093"/>
                    <a:pt x="1492" y="1075"/>
                  </a:cubicBezTo>
                  <a:lnTo>
                    <a:pt x="1475" y="1047"/>
                  </a:lnTo>
                  <a:lnTo>
                    <a:pt x="1408" y="946"/>
                  </a:lnTo>
                  <a:lnTo>
                    <a:pt x="1419" y="946"/>
                  </a:lnTo>
                  <a:cubicBezTo>
                    <a:pt x="1398" y="904"/>
                    <a:pt x="1376" y="862"/>
                    <a:pt x="1359" y="820"/>
                  </a:cubicBezTo>
                  <a:cubicBezTo>
                    <a:pt x="1279" y="644"/>
                    <a:pt x="1228" y="552"/>
                    <a:pt x="1162" y="552"/>
                  </a:cubicBezTo>
                  <a:cubicBezTo>
                    <a:pt x="1154" y="552"/>
                    <a:pt x="1144" y="554"/>
                    <a:pt x="1135" y="557"/>
                  </a:cubicBezTo>
                  <a:cubicBezTo>
                    <a:pt x="1119" y="563"/>
                    <a:pt x="1103" y="566"/>
                    <a:pt x="1088" y="566"/>
                  </a:cubicBezTo>
                  <a:cubicBezTo>
                    <a:pt x="1024" y="566"/>
                    <a:pt x="970" y="520"/>
                    <a:pt x="925" y="480"/>
                  </a:cubicBezTo>
                  <a:cubicBezTo>
                    <a:pt x="881" y="440"/>
                    <a:pt x="841" y="403"/>
                    <a:pt x="795" y="403"/>
                  </a:cubicBezTo>
                  <a:cubicBezTo>
                    <a:pt x="793" y="403"/>
                    <a:pt x="790" y="403"/>
                    <a:pt x="788" y="403"/>
                  </a:cubicBezTo>
                  <a:cubicBezTo>
                    <a:pt x="757" y="406"/>
                    <a:pt x="722" y="413"/>
                    <a:pt x="683" y="420"/>
                  </a:cubicBezTo>
                  <a:cubicBezTo>
                    <a:pt x="626" y="432"/>
                    <a:pt x="564" y="444"/>
                    <a:pt x="507" y="444"/>
                  </a:cubicBezTo>
                  <a:cubicBezTo>
                    <a:pt x="456" y="444"/>
                    <a:pt x="409" y="434"/>
                    <a:pt x="372" y="406"/>
                  </a:cubicBezTo>
                  <a:cubicBezTo>
                    <a:pt x="333" y="378"/>
                    <a:pt x="309" y="336"/>
                    <a:pt x="305" y="287"/>
                  </a:cubicBezTo>
                  <a:cubicBezTo>
                    <a:pt x="284" y="126"/>
                    <a:pt x="235" y="18"/>
                    <a:pt x="20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166;p82">
              <a:extLst>
                <a:ext uri="{FF2B5EF4-FFF2-40B4-BE49-F238E27FC236}">
                  <a16:creationId xmlns:a16="http://schemas.microsoft.com/office/drawing/2014/main" id="{79A3A2C5-59B8-6D24-9206-1AA93239BDC8}"/>
                </a:ext>
              </a:extLst>
            </p:cNvPr>
            <p:cNvSpPr/>
            <p:nvPr/>
          </p:nvSpPr>
          <p:spPr>
            <a:xfrm>
              <a:off x="1475522" y="1731935"/>
              <a:ext cx="1059" cy="1914"/>
            </a:xfrm>
            <a:custGeom>
              <a:avLst/>
              <a:gdLst/>
              <a:ahLst/>
              <a:cxnLst/>
              <a:rect l="l" t="t" r="r" b="b"/>
              <a:pathLst>
                <a:path w="78" h="141" extrusionOk="0">
                  <a:moveTo>
                    <a:pt x="78" y="1"/>
                  </a:moveTo>
                  <a:cubicBezTo>
                    <a:pt x="50" y="11"/>
                    <a:pt x="29" y="32"/>
                    <a:pt x="15" y="60"/>
                  </a:cubicBezTo>
                  <a:cubicBezTo>
                    <a:pt x="8" y="85"/>
                    <a:pt x="1" y="113"/>
                    <a:pt x="1" y="141"/>
                  </a:cubicBezTo>
                  <a:cubicBezTo>
                    <a:pt x="25" y="92"/>
                    <a:pt x="50" y="46"/>
                    <a:pt x="7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167;p82">
              <a:extLst>
                <a:ext uri="{FF2B5EF4-FFF2-40B4-BE49-F238E27FC236}">
                  <a16:creationId xmlns:a16="http://schemas.microsoft.com/office/drawing/2014/main" id="{D87F3780-769D-DB28-0129-4D66F9657B2B}"/>
                </a:ext>
              </a:extLst>
            </p:cNvPr>
            <p:cNvSpPr/>
            <p:nvPr/>
          </p:nvSpPr>
          <p:spPr>
            <a:xfrm>
              <a:off x="1389726" y="1671094"/>
              <a:ext cx="58858" cy="39483"/>
            </a:xfrm>
            <a:custGeom>
              <a:avLst/>
              <a:gdLst/>
              <a:ahLst/>
              <a:cxnLst/>
              <a:rect l="l" t="t" r="r" b="b"/>
              <a:pathLst>
                <a:path w="4335" h="2908" extrusionOk="0">
                  <a:moveTo>
                    <a:pt x="2336" y="0"/>
                  </a:moveTo>
                  <a:cubicBezTo>
                    <a:pt x="2281" y="0"/>
                    <a:pt x="2237" y="5"/>
                    <a:pt x="2206" y="15"/>
                  </a:cubicBezTo>
                  <a:cubicBezTo>
                    <a:pt x="2203" y="18"/>
                    <a:pt x="2196" y="18"/>
                    <a:pt x="2189" y="22"/>
                  </a:cubicBezTo>
                  <a:cubicBezTo>
                    <a:pt x="2182" y="162"/>
                    <a:pt x="1979" y="179"/>
                    <a:pt x="1639" y="211"/>
                  </a:cubicBezTo>
                  <a:cubicBezTo>
                    <a:pt x="1425" y="225"/>
                    <a:pt x="1212" y="253"/>
                    <a:pt x="998" y="298"/>
                  </a:cubicBezTo>
                  <a:cubicBezTo>
                    <a:pt x="606" y="389"/>
                    <a:pt x="225" y="750"/>
                    <a:pt x="172" y="869"/>
                  </a:cubicBezTo>
                  <a:cubicBezTo>
                    <a:pt x="221" y="869"/>
                    <a:pt x="263" y="893"/>
                    <a:pt x="291" y="932"/>
                  </a:cubicBezTo>
                  <a:cubicBezTo>
                    <a:pt x="361" y="1026"/>
                    <a:pt x="305" y="1201"/>
                    <a:pt x="228" y="1446"/>
                  </a:cubicBezTo>
                  <a:cubicBezTo>
                    <a:pt x="179" y="1593"/>
                    <a:pt x="137" y="1744"/>
                    <a:pt x="102" y="1895"/>
                  </a:cubicBezTo>
                  <a:cubicBezTo>
                    <a:pt x="1" y="2416"/>
                    <a:pt x="85" y="2784"/>
                    <a:pt x="221" y="2882"/>
                  </a:cubicBezTo>
                  <a:cubicBezTo>
                    <a:pt x="245" y="2899"/>
                    <a:pt x="271" y="2908"/>
                    <a:pt x="300" y="2908"/>
                  </a:cubicBezTo>
                  <a:cubicBezTo>
                    <a:pt x="336" y="2908"/>
                    <a:pt x="375" y="2895"/>
                    <a:pt x="417" y="2868"/>
                  </a:cubicBezTo>
                  <a:cubicBezTo>
                    <a:pt x="778" y="2651"/>
                    <a:pt x="862" y="2483"/>
                    <a:pt x="774" y="2140"/>
                  </a:cubicBezTo>
                  <a:cubicBezTo>
                    <a:pt x="673" y="1727"/>
                    <a:pt x="806" y="1173"/>
                    <a:pt x="925" y="932"/>
                  </a:cubicBezTo>
                  <a:cubicBezTo>
                    <a:pt x="995" y="792"/>
                    <a:pt x="1117" y="757"/>
                    <a:pt x="1226" y="725"/>
                  </a:cubicBezTo>
                  <a:cubicBezTo>
                    <a:pt x="1345" y="690"/>
                    <a:pt x="1439" y="666"/>
                    <a:pt x="1481" y="529"/>
                  </a:cubicBezTo>
                  <a:cubicBezTo>
                    <a:pt x="1523" y="382"/>
                    <a:pt x="1653" y="277"/>
                    <a:pt x="1804" y="260"/>
                  </a:cubicBezTo>
                  <a:cubicBezTo>
                    <a:pt x="1826" y="257"/>
                    <a:pt x="1848" y="255"/>
                    <a:pt x="1871" y="255"/>
                  </a:cubicBezTo>
                  <a:cubicBezTo>
                    <a:pt x="2085" y="255"/>
                    <a:pt x="2305" y="388"/>
                    <a:pt x="2448" y="610"/>
                  </a:cubicBezTo>
                  <a:cubicBezTo>
                    <a:pt x="2644" y="918"/>
                    <a:pt x="2500" y="1149"/>
                    <a:pt x="2374" y="1359"/>
                  </a:cubicBezTo>
                  <a:cubicBezTo>
                    <a:pt x="2311" y="1460"/>
                    <a:pt x="2255" y="1555"/>
                    <a:pt x="2238" y="1649"/>
                  </a:cubicBezTo>
                  <a:lnTo>
                    <a:pt x="2238" y="1660"/>
                  </a:lnTo>
                  <a:cubicBezTo>
                    <a:pt x="2259" y="1649"/>
                    <a:pt x="2283" y="1632"/>
                    <a:pt x="2301" y="1621"/>
                  </a:cubicBezTo>
                  <a:cubicBezTo>
                    <a:pt x="2397" y="1556"/>
                    <a:pt x="2535" y="1465"/>
                    <a:pt x="2678" y="1465"/>
                  </a:cubicBezTo>
                  <a:cubicBezTo>
                    <a:pt x="2711" y="1465"/>
                    <a:pt x="2744" y="1470"/>
                    <a:pt x="2777" y="1481"/>
                  </a:cubicBezTo>
                  <a:cubicBezTo>
                    <a:pt x="2990" y="1551"/>
                    <a:pt x="2983" y="1804"/>
                    <a:pt x="2976" y="1986"/>
                  </a:cubicBezTo>
                  <a:cubicBezTo>
                    <a:pt x="2976" y="2052"/>
                    <a:pt x="2973" y="2161"/>
                    <a:pt x="2990" y="2182"/>
                  </a:cubicBezTo>
                  <a:cubicBezTo>
                    <a:pt x="3067" y="2168"/>
                    <a:pt x="3298" y="1758"/>
                    <a:pt x="3298" y="1397"/>
                  </a:cubicBezTo>
                  <a:cubicBezTo>
                    <a:pt x="3298" y="1173"/>
                    <a:pt x="3368" y="1103"/>
                    <a:pt x="3421" y="1051"/>
                  </a:cubicBezTo>
                  <a:cubicBezTo>
                    <a:pt x="3459" y="1016"/>
                    <a:pt x="3473" y="998"/>
                    <a:pt x="3463" y="918"/>
                  </a:cubicBezTo>
                  <a:cubicBezTo>
                    <a:pt x="3452" y="872"/>
                    <a:pt x="3470" y="820"/>
                    <a:pt x="3512" y="792"/>
                  </a:cubicBezTo>
                  <a:cubicBezTo>
                    <a:pt x="3530" y="780"/>
                    <a:pt x="3549" y="774"/>
                    <a:pt x="3570" y="774"/>
                  </a:cubicBezTo>
                  <a:cubicBezTo>
                    <a:pt x="3629" y="774"/>
                    <a:pt x="3702" y="815"/>
                    <a:pt x="3803" y="869"/>
                  </a:cubicBezTo>
                  <a:cubicBezTo>
                    <a:pt x="3928" y="938"/>
                    <a:pt x="4078" y="1017"/>
                    <a:pt x="4206" y="1017"/>
                  </a:cubicBezTo>
                  <a:cubicBezTo>
                    <a:pt x="4214" y="1017"/>
                    <a:pt x="4222" y="1016"/>
                    <a:pt x="4230" y="1016"/>
                  </a:cubicBezTo>
                  <a:cubicBezTo>
                    <a:pt x="4307" y="1012"/>
                    <a:pt x="4321" y="991"/>
                    <a:pt x="4321" y="991"/>
                  </a:cubicBezTo>
                  <a:cubicBezTo>
                    <a:pt x="4335" y="960"/>
                    <a:pt x="4251" y="827"/>
                    <a:pt x="4191" y="736"/>
                  </a:cubicBezTo>
                  <a:cubicBezTo>
                    <a:pt x="4111" y="617"/>
                    <a:pt x="4037" y="491"/>
                    <a:pt x="3978" y="354"/>
                  </a:cubicBezTo>
                  <a:cubicBezTo>
                    <a:pt x="3907" y="188"/>
                    <a:pt x="3780" y="153"/>
                    <a:pt x="3590" y="153"/>
                  </a:cubicBezTo>
                  <a:cubicBezTo>
                    <a:pt x="3543" y="153"/>
                    <a:pt x="3493" y="155"/>
                    <a:pt x="3438" y="158"/>
                  </a:cubicBezTo>
                  <a:cubicBezTo>
                    <a:pt x="3379" y="161"/>
                    <a:pt x="3319" y="164"/>
                    <a:pt x="3261" y="164"/>
                  </a:cubicBezTo>
                  <a:cubicBezTo>
                    <a:pt x="3170" y="164"/>
                    <a:pt x="3082" y="156"/>
                    <a:pt x="3001" y="127"/>
                  </a:cubicBezTo>
                  <a:cubicBezTo>
                    <a:pt x="2787" y="49"/>
                    <a:pt x="2511" y="0"/>
                    <a:pt x="233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168;p82">
              <a:extLst>
                <a:ext uri="{FF2B5EF4-FFF2-40B4-BE49-F238E27FC236}">
                  <a16:creationId xmlns:a16="http://schemas.microsoft.com/office/drawing/2014/main" id="{9C89C4CA-18A3-5C2B-FE28-2706723E960D}"/>
                </a:ext>
              </a:extLst>
            </p:cNvPr>
            <p:cNvSpPr/>
            <p:nvPr/>
          </p:nvSpPr>
          <p:spPr>
            <a:xfrm>
              <a:off x="1309917" y="1312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169;p82">
              <a:extLst>
                <a:ext uri="{FF2B5EF4-FFF2-40B4-BE49-F238E27FC236}">
                  <a16:creationId xmlns:a16="http://schemas.microsoft.com/office/drawing/2014/main" id="{5644CCE0-F9BB-CE71-6874-AB4128D7A9A3}"/>
                </a:ext>
              </a:extLst>
            </p:cNvPr>
            <p:cNvSpPr/>
            <p:nvPr/>
          </p:nvSpPr>
          <p:spPr>
            <a:xfrm>
              <a:off x="1507986" y="1447255"/>
              <a:ext cx="18601" cy="10482"/>
            </a:xfrm>
            <a:custGeom>
              <a:avLst/>
              <a:gdLst/>
              <a:ahLst/>
              <a:cxnLst/>
              <a:rect l="l" t="t" r="r" b="b"/>
              <a:pathLst>
                <a:path w="1370" h="772" extrusionOk="0">
                  <a:moveTo>
                    <a:pt x="716" y="0"/>
                  </a:moveTo>
                  <a:cubicBezTo>
                    <a:pt x="671" y="0"/>
                    <a:pt x="625" y="11"/>
                    <a:pt x="578" y="36"/>
                  </a:cubicBezTo>
                  <a:cubicBezTo>
                    <a:pt x="396" y="127"/>
                    <a:pt x="200" y="183"/>
                    <a:pt x="1" y="197"/>
                  </a:cubicBezTo>
                  <a:cubicBezTo>
                    <a:pt x="214" y="260"/>
                    <a:pt x="410" y="376"/>
                    <a:pt x="568" y="537"/>
                  </a:cubicBezTo>
                  <a:cubicBezTo>
                    <a:pt x="645" y="624"/>
                    <a:pt x="680" y="701"/>
                    <a:pt x="669" y="771"/>
                  </a:cubicBezTo>
                  <a:cubicBezTo>
                    <a:pt x="809" y="771"/>
                    <a:pt x="1268" y="621"/>
                    <a:pt x="1359" y="477"/>
                  </a:cubicBezTo>
                  <a:cubicBezTo>
                    <a:pt x="1370" y="460"/>
                    <a:pt x="1366" y="453"/>
                    <a:pt x="1352" y="439"/>
                  </a:cubicBezTo>
                  <a:cubicBezTo>
                    <a:pt x="1317" y="407"/>
                    <a:pt x="1279" y="372"/>
                    <a:pt x="1237" y="334"/>
                  </a:cubicBezTo>
                  <a:cubicBezTo>
                    <a:pt x="1069" y="169"/>
                    <a:pt x="895" y="0"/>
                    <a:pt x="71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170;p82">
              <a:extLst>
                <a:ext uri="{FF2B5EF4-FFF2-40B4-BE49-F238E27FC236}">
                  <a16:creationId xmlns:a16="http://schemas.microsoft.com/office/drawing/2014/main" id="{08A952DC-31F4-1641-F065-769E643CCB30}"/>
                </a:ext>
              </a:extLst>
            </p:cNvPr>
            <p:cNvSpPr/>
            <p:nvPr/>
          </p:nvSpPr>
          <p:spPr>
            <a:xfrm>
              <a:off x="1328559" y="1417113"/>
              <a:ext cx="4236" cy="937"/>
            </a:xfrm>
            <a:custGeom>
              <a:avLst/>
              <a:gdLst/>
              <a:ahLst/>
              <a:cxnLst/>
              <a:rect l="l" t="t" r="r" b="b"/>
              <a:pathLst>
                <a:path w="312" h="69" extrusionOk="0">
                  <a:moveTo>
                    <a:pt x="52" y="0"/>
                  </a:moveTo>
                  <a:cubicBezTo>
                    <a:pt x="35" y="0"/>
                    <a:pt x="19" y="4"/>
                    <a:pt x="4" y="12"/>
                  </a:cubicBezTo>
                  <a:cubicBezTo>
                    <a:pt x="4" y="16"/>
                    <a:pt x="0" y="23"/>
                    <a:pt x="4" y="30"/>
                  </a:cubicBezTo>
                  <a:cubicBezTo>
                    <a:pt x="4" y="51"/>
                    <a:pt x="7" y="54"/>
                    <a:pt x="11" y="58"/>
                  </a:cubicBezTo>
                  <a:cubicBezTo>
                    <a:pt x="15" y="61"/>
                    <a:pt x="31" y="68"/>
                    <a:pt x="68" y="68"/>
                  </a:cubicBezTo>
                  <a:cubicBezTo>
                    <a:pt x="113" y="68"/>
                    <a:pt x="188" y="58"/>
                    <a:pt x="312" y="16"/>
                  </a:cubicBezTo>
                  <a:cubicBezTo>
                    <a:pt x="270" y="16"/>
                    <a:pt x="224" y="12"/>
                    <a:pt x="182" y="9"/>
                  </a:cubicBezTo>
                  <a:cubicBezTo>
                    <a:pt x="147" y="5"/>
                    <a:pt x="105" y="2"/>
                    <a:pt x="70" y="2"/>
                  </a:cubicBezTo>
                  <a:cubicBezTo>
                    <a:pt x="64" y="1"/>
                    <a:pt x="58" y="0"/>
                    <a:pt x="5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171;p82">
              <a:extLst>
                <a:ext uri="{FF2B5EF4-FFF2-40B4-BE49-F238E27FC236}">
                  <a16:creationId xmlns:a16="http://schemas.microsoft.com/office/drawing/2014/main" id="{EC84350B-6144-4C31-A22B-EB568448E995}"/>
                </a:ext>
              </a:extLst>
            </p:cNvPr>
            <p:cNvSpPr/>
            <p:nvPr/>
          </p:nvSpPr>
          <p:spPr>
            <a:xfrm>
              <a:off x="1359407" y="1645812"/>
              <a:ext cx="55247" cy="22335"/>
            </a:xfrm>
            <a:custGeom>
              <a:avLst/>
              <a:gdLst/>
              <a:ahLst/>
              <a:cxnLst/>
              <a:rect l="l" t="t" r="r" b="b"/>
              <a:pathLst>
                <a:path w="4069" h="1645" extrusionOk="0">
                  <a:moveTo>
                    <a:pt x="2059" y="0"/>
                  </a:moveTo>
                  <a:cubicBezTo>
                    <a:pt x="1943" y="0"/>
                    <a:pt x="1814" y="165"/>
                    <a:pt x="1684" y="326"/>
                  </a:cubicBezTo>
                  <a:cubicBezTo>
                    <a:pt x="1617" y="413"/>
                    <a:pt x="1544" y="497"/>
                    <a:pt x="1467" y="578"/>
                  </a:cubicBezTo>
                  <a:lnTo>
                    <a:pt x="1474" y="578"/>
                  </a:lnTo>
                  <a:lnTo>
                    <a:pt x="1386" y="651"/>
                  </a:lnTo>
                  <a:lnTo>
                    <a:pt x="1355" y="676"/>
                  </a:lnTo>
                  <a:cubicBezTo>
                    <a:pt x="1274" y="740"/>
                    <a:pt x="1175" y="778"/>
                    <a:pt x="1071" y="778"/>
                  </a:cubicBezTo>
                  <a:cubicBezTo>
                    <a:pt x="1066" y="778"/>
                    <a:pt x="1062" y="777"/>
                    <a:pt x="1057" y="777"/>
                  </a:cubicBezTo>
                  <a:cubicBezTo>
                    <a:pt x="1048" y="777"/>
                    <a:pt x="1039" y="776"/>
                    <a:pt x="1029" y="776"/>
                  </a:cubicBezTo>
                  <a:cubicBezTo>
                    <a:pt x="700" y="776"/>
                    <a:pt x="106" y="1116"/>
                    <a:pt x="18" y="1316"/>
                  </a:cubicBezTo>
                  <a:cubicBezTo>
                    <a:pt x="0" y="1351"/>
                    <a:pt x="11" y="1362"/>
                    <a:pt x="18" y="1369"/>
                  </a:cubicBezTo>
                  <a:cubicBezTo>
                    <a:pt x="52" y="1404"/>
                    <a:pt x="88" y="1416"/>
                    <a:pt x="132" y="1416"/>
                  </a:cubicBezTo>
                  <a:cubicBezTo>
                    <a:pt x="168" y="1416"/>
                    <a:pt x="209" y="1408"/>
                    <a:pt x="259" y="1397"/>
                  </a:cubicBezTo>
                  <a:cubicBezTo>
                    <a:pt x="314" y="1385"/>
                    <a:pt x="374" y="1373"/>
                    <a:pt x="437" y="1373"/>
                  </a:cubicBezTo>
                  <a:cubicBezTo>
                    <a:pt x="525" y="1373"/>
                    <a:pt x="620" y="1398"/>
                    <a:pt x="718" y="1488"/>
                  </a:cubicBezTo>
                  <a:cubicBezTo>
                    <a:pt x="752" y="1519"/>
                    <a:pt x="795" y="1533"/>
                    <a:pt x="845" y="1533"/>
                  </a:cubicBezTo>
                  <a:cubicBezTo>
                    <a:pt x="1035" y="1533"/>
                    <a:pt x="1320" y="1336"/>
                    <a:pt x="1558" y="1173"/>
                  </a:cubicBezTo>
                  <a:cubicBezTo>
                    <a:pt x="1673" y="1096"/>
                    <a:pt x="1779" y="1022"/>
                    <a:pt x="1877" y="970"/>
                  </a:cubicBezTo>
                  <a:cubicBezTo>
                    <a:pt x="1946" y="932"/>
                    <a:pt x="2002" y="907"/>
                    <a:pt x="2048" y="907"/>
                  </a:cubicBezTo>
                  <a:cubicBezTo>
                    <a:pt x="2070" y="907"/>
                    <a:pt x="2090" y="912"/>
                    <a:pt x="2108" y="924"/>
                  </a:cubicBezTo>
                  <a:cubicBezTo>
                    <a:pt x="2160" y="966"/>
                    <a:pt x="2136" y="1043"/>
                    <a:pt x="2111" y="1120"/>
                  </a:cubicBezTo>
                  <a:cubicBezTo>
                    <a:pt x="2094" y="1162"/>
                    <a:pt x="2083" y="1204"/>
                    <a:pt x="2083" y="1250"/>
                  </a:cubicBezTo>
                  <a:lnTo>
                    <a:pt x="2104" y="1250"/>
                  </a:lnTo>
                  <a:cubicBezTo>
                    <a:pt x="2286" y="1250"/>
                    <a:pt x="2328" y="1337"/>
                    <a:pt x="2367" y="1411"/>
                  </a:cubicBezTo>
                  <a:cubicBezTo>
                    <a:pt x="2402" y="1495"/>
                    <a:pt x="2465" y="1558"/>
                    <a:pt x="2549" y="1597"/>
                  </a:cubicBezTo>
                  <a:cubicBezTo>
                    <a:pt x="2589" y="1617"/>
                    <a:pt x="2633" y="1625"/>
                    <a:pt x="2679" y="1625"/>
                  </a:cubicBezTo>
                  <a:cubicBezTo>
                    <a:pt x="2791" y="1625"/>
                    <a:pt x="2919" y="1574"/>
                    <a:pt x="3053" y="1520"/>
                  </a:cubicBezTo>
                  <a:cubicBezTo>
                    <a:pt x="3207" y="1460"/>
                    <a:pt x="3368" y="1393"/>
                    <a:pt x="3536" y="1393"/>
                  </a:cubicBezTo>
                  <a:cubicBezTo>
                    <a:pt x="3756" y="1393"/>
                    <a:pt x="3851" y="1513"/>
                    <a:pt x="3911" y="1590"/>
                  </a:cubicBezTo>
                  <a:cubicBezTo>
                    <a:pt x="3942" y="1629"/>
                    <a:pt x="3954" y="1645"/>
                    <a:pt x="3969" y="1645"/>
                  </a:cubicBezTo>
                  <a:cubicBezTo>
                    <a:pt x="3979" y="1645"/>
                    <a:pt x="3990" y="1637"/>
                    <a:pt x="4009" y="1625"/>
                  </a:cubicBezTo>
                  <a:cubicBezTo>
                    <a:pt x="4026" y="1614"/>
                    <a:pt x="4044" y="1597"/>
                    <a:pt x="4051" y="1576"/>
                  </a:cubicBezTo>
                  <a:cubicBezTo>
                    <a:pt x="4068" y="1516"/>
                    <a:pt x="4005" y="1414"/>
                    <a:pt x="3939" y="1306"/>
                  </a:cubicBezTo>
                  <a:cubicBezTo>
                    <a:pt x="3855" y="1169"/>
                    <a:pt x="3763" y="1015"/>
                    <a:pt x="3739" y="837"/>
                  </a:cubicBezTo>
                  <a:cubicBezTo>
                    <a:pt x="3721" y="707"/>
                    <a:pt x="3658" y="700"/>
                    <a:pt x="3518" y="700"/>
                  </a:cubicBezTo>
                  <a:cubicBezTo>
                    <a:pt x="3385" y="697"/>
                    <a:pt x="3189" y="690"/>
                    <a:pt x="3158" y="424"/>
                  </a:cubicBezTo>
                  <a:cubicBezTo>
                    <a:pt x="3116" y="88"/>
                    <a:pt x="2419" y="0"/>
                    <a:pt x="205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172;p82">
              <a:extLst>
                <a:ext uri="{FF2B5EF4-FFF2-40B4-BE49-F238E27FC236}">
                  <a16:creationId xmlns:a16="http://schemas.microsoft.com/office/drawing/2014/main" id="{D3010BFD-71DD-7C20-09ED-B04461C061BE}"/>
                </a:ext>
              </a:extLst>
            </p:cNvPr>
            <p:cNvSpPr/>
            <p:nvPr/>
          </p:nvSpPr>
          <p:spPr>
            <a:xfrm>
              <a:off x="1451571" y="1689858"/>
              <a:ext cx="24589" cy="7454"/>
            </a:xfrm>
            <a:custGeom>
              <a:avLst/>
              <a:gdLst/>
              <a:ahLst/>
              <a:cxnLst/>
              <a:rect l="l" t="t" r="r" b="b"/>
              <a:pathLst>
                <a:path w="1811" h="549" extrusionOk="0">
                  <a:moveTo>
                    <a:pt x="1702" y="0"/>
                  </a:moveTo>
                  <a:cubicBezTo>
                    <a:pt x="1664" y="0"/>
                    <a:pt x="1610" y="15"/>
                    <a:pt x="1530" y="40"/>
                  </a:cubicBezTo>
                  <a:cubicBezTo>
                    <a:pt x="1425" y="72"/>
                    <a:pt x="1295" y="111"/>
                    <a:pt x="1148" y="111"/>
                  </a:cubicBezTo>
                  <a:cubicBezTo>
                    <a:pt x="1118" y="111"/>
                    <a:pt x="1088" y="110"/>
                    <a:pt x="1057" y="106"/>
                  </a:cubicBezTo>
                  <a:cubicBezTo>
                    <a:pt x="1023" y="102"/>
                    <a:pt x="986" y="100"/>
                    <a:pt x="946" y="100"/>
                  </a:cubicBezTo>
                  <a:cubicBezTo>
                    <a:pt x="618" y="100"/>
                    <a:pt x="137" y="247"/>
                    <a:pt x="25" y="394"/>
                  </a:cubicBezTo>
                  <a:cubicBezTo>
                    <a:pt x="0" y="429"/>
                    <a:pt x="7" y="446"/>
                    <a:pt x="11" y="453"/>
                  </a:cubicBezTo>
                  <a:cubicBezTo>
                    <a:pt x="38" y="524"/>
                    <a:pt x="58" y="549"/>
                    <a:pt x="130" y="549"/>
                  </a:cubicBezTo>
                  <a:cubicBezTo>
                    <a:pt x="161" y="549"/>
                    <a:pt x="201" y="544"/>
                    <a:pt x="256" y="537"/>
                  </a:cubicBezTo>
                  <a:lnTo>
                    <a:pt x="329" y="523"/>
                  </a:lnTo>
                  <a:lnTo>
                    <a:pt x="336" y="523"/>
                  </a:lnTo>
                  <a:lnTo>
                    <a:pt x="385" y="516"/>
                  </a:lnTo>
                  <a:cubicBezTo>
                    <a:pt x="476" y="506"/>
                    <a:pt x="609" y="488"/>
                    <a:pt x="770" y="481"/>
                  </a:cubicBezTo>
                  <a:cubicBezTo>
                    <a:pt x="1271" y="464"/>
                    <a:pt x="1698" y="334"/>
                    <a:pt x="1789" y="176"/>
                  </a:cubicBezTo>
                  <a:cubicBezTo>
                    <a:pt x="1810" y="134"/>
                    <a:pt x="1810" y="85"/>
                    <a:pt x="1782" y="47"/>
                  </a:cubicBezTo>
                  <a:cubicBezTo>
                    <a:pt x="1779" y="40"/>
                    <a:pt x="1775" y="33"/>
                    <a:pt x="1768" y="29"/>
                  </a:cubicBezTo>
                  <a:cubicBezTo>
                    <a:pt x="1753" y="9"/>
                    <a:pt x="1732" y="0"/>
                    <a:pt x="170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173;p82">
              <a:extLst>
                <a:ext uri="{FF2B5EF4-FFF2-40B4-BE49-F238E27FC236}">
                  <a16:creationId xmlns:a16="http://schemas.microsoft.com/office/drawing/2014/main" id="{26A7DEA5-A30C-FC71-7CF7-29BBF5BF21C6}"/>
                </a:ext>
              </a:extLst>
            </p:cNvPr>
            <p:cNvSpPr/>
            <p:nvPr/>
          </p:nvSpPr>
          <p:spPr>
            <a:xfrm>
              <a:off x="1051157" y="1420222"/>
              <a:ext cx="5241" cy="3965"/>
            </a:xfrm>
            <a:custGeom>
              <a:avLst/>
              <a:gdLst/>
              <a:ahLst/>
              <a:cxnLst/>
              <a:rect l="l" t="t" r="r" b="b"/>
              <a:pathLst>
                <a:path w="386" h="292" extrusionOk="0">
                  <a:moveTo>
                    <a:pt x="385" y="0"/>
                  </a:moveTo>
                  <a:cubicBezTo>
                    <a:pt x="312" y="49"/>
                    <a:pt x="252" y="88"/>
                    <a:pt x="203" y="112"/>
                  </a:cubicBezTo>
                  <a:cubicBezTo>
                    <a:pt x="123" y="151"/>
                    <a:pt x="53" y="210"/>
                    <a:pt x="0" y="287"/>
                  </a:cubicBezTo>
                  <a:cubicBezTo>
                    <a:pt x="14" y="291"/>
                    <a:pt x="28" y="291"/>
                    <a:pt x="46" y="291"/>
                  </a:cubicBezTo>
                  <a:cubicBezTo>
                    <a:pt x="57" y="291"/>
                    <a:pt x="68" y="292"/>
                    <a:pt x="79" y="292"/>
                  </a:cubicBezTo>
                  <a:cubicBezTo>
                    <a:pt x="188" y="292"/>
                    <a:pt x="281" y="261"/>
                    <a:pt x="322" y="210"/>
                  </a:cubicBezTo>
                  <a:cubicBezTo>
                    <a:pt x="340" y="189"/>
                    <a:pt x="347" y="158"/>
                    <a:pt x="340" y="130"/>
                  </a:cubicBezTo>
                  <a:cubicBezTo>
                    <a:pt x="333" y="84"/>
                    <a:pt x="350" y="35"/>
                    <a:pt x="38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174;p82">
              <a:extLst>
                <a:ext uri="{FF2B5EF4-FFF2-40B4-BE49-F238E27FC236}">
                  <a16:creationId xmlns:a16="http://schemas.microsoft.com/office/drawing/2014/main" id="{8DBC4962-D31E-D214-3DA6-C5DE7941A2B9}"/>
                </a:ext>
              </a:extLst>
            </p:cNvPr>
            <p:cNvSpPr/>
            <p:nvPr/>
          </p:nvSpPr>
          <p:spPr>
            <a:xfrm>
              <a:off x="1513458" y="2479960"/>
              <a:ext cx="11663" cy="15465"/>
            </a:xfrm>
            <a:custGeom>
              <a:avLst/>
              <a:gdLst/>
              <a:ahLst/>
              <a:cxnLst/>
              <a:rect l="l" t="t" r="r" b="b"/>
              <a:pathLst>
                <a:path w="859" h="1139" extrusionOk="0">
                  <a:moveTo>
                    <a:pt x="651" y="0"/>
                  </a:moveTo>
                  <a:cubicBezTo>
                    <a:pt x="630" y="4"/>
                    <a:pt x="609" y="7"/>
                    <a:pt x="588" y="14"/>
                  </a:cubicBezTo>
                  <a:cubicBezTo>
                    <a:pt x="224" y="140"/>
                    <a:pt x="98" y="267"/>
                    <a:pt x="147" y="459"/>
                  </a:cubicBezTo>
                  <a:cubicBezTo>
                    <a:pt x="189" y="610"/>
                    <a:pt x="140" y="774"/>
                    <a:pt x="21" y="872"/>
                  </a:cubicBezTo>
                  <a:lnTo>
                    <a:pt x="0" y="890"/>
                  </a:lnTo>
                  <a:cubicBezTo>
                    <a:pt x="28" y="900"/>
                    <a:pt x="53" y="918"/>
                    <a:pt x="70" y="939"/>
                  </a:cubicBezTo>
                  <a:cubicBezTo>
                    <a:pt x="116" y="991"/>
                    <a:pt x="168" y="1040"/>
                    <a:pt x="221" y="1086"/>
                  </a:cubicBezTo>
                  <a:cubicBezTo>
                    <a:pt x="130" y="862"/>
                    <a:pt x="186" y="757"/>
                    <a:pt x="228" y="715"/>
                  </a:cubicBezTo>
                  <a:cubicBezTo>
                    <a:pt x="259" y="683"/>
                    <a:pt x="301" y="666"/>
                    <a:pt x="347" y="666"/>
                  </a:cubicBezTo>
                  <a:cubicBezTo>
                    <a:pt x="371" y="666"/>
                    <a:pt x="399" y="669"/>
                    <a:pt x="424" y="680"/>
                  </a:cubicBezTo>
                  <a:cubicBezTo>
                    <a:pt x="511" y="715"/>
                    <a:pt x="525" y="830"/>
                    <a:pt x="539" y="956"/>
                  </a:cubicBezTo>
                  <a:cubicBezTo>
                    <a:pt x="546" y="1012"/>
                    <a:pt x="560" y="1121"/>
                    <a:pt x="585" y="1138"/>
                  </a:cubicBezTo>
                  <a:cubicBezTo>
                    <a:pt x="592" y="1135"/>
                    <a:pt x="599" y="1135"/>
                    <a:pt x="602" y="1131"/>
                  </a:cubicBezTo>
                  <a:cubicBezTo>
                    <a:pt x="630" y="1117"/>
                    <a:pt x="637" y="1107"/>
                    <a:pt x="641" y="1103"/>
                  </a:cubicBezTo>
                  <a:cubicBezTo>
                    <a:pt x="644" y="1086"/>
                    <a:pt x="616" y="1040"/>
                    <a:pt x="595" y="1012"/>
                  </a:cubicBezTo>
                  <a:cubicBezTo>
                    <a:pt x="557" y="946"/>
                    <a:pt x="504" y="862"/>
                    <a:pt x="546" y="774"/>
                  </a:cubicBezTo>
                  <a:cubicBezTo>
                    <a:pt x="585" y="687"/>
                    <a:pt x="690" y="655"/>
                    <a:pt x="781" y="627"/>
                  </a:cubicBezTo>
                  <a:cubicBezTo>
                    <a:pt x="806" y="620"/>
                    <a:pt x="837" y="610"/>
                    <a:pt x="858" y="599"/>
                  </a:cubicBezTo>
                  <a:cubicBezTo>
                    <a:pt x="846" y="590"/>
                    <a:pt x="833" y="586"/>
                    <a:pt x="817" y="586"/>
                  </a:cubicBezTo>
                  <a:cubicBezTo>
                    <a:pt x="791" y="586"/>
                    <a:pt x="758" y="597"/>
                    <a:pt x="707" y="617"/>
                  </a:cubicBezTo>
                  <a:cubicBezTo>
                    <a:pt x="657" y="635"/>
                    <a:pt x="597" y="656"/>
                    <a:pt x="535" y="656"/>
                  </a:cubicBezTo>
                  <a:cubicBezTo>
                    <a:pt x="478" y="656"/>
                    <a:pt x="419" y="637"/>
                    <a:pt x="364" y="578"/>
                  </a:cubicBezTo>
                  <a:cubicBezTo>
                    <a:pt x="294" y="505"/>
                    <a:pt x="231" y="424"/>
                    <a:pt x="252" y="340"/>
                  </a:cubicBezTo>
                  <a:cubicBezTo>
                    <a:pt x="270" y="253"/>
                    <a:pt x="350" y="207"/>
                    <a:pt x="469" y="158"/>
                  </a:cubicBezTo>
                  <a:cubicBezTo>
                    <a:pt x="546" y="126"/>
                    <a:pt x="609" y="70"/>
                    <a:pt x="65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175;p82">
              <a:extLst>
                <a:ext uri="{FF2B5EF4-FFF2-40B4-BE49-F238E27FC236}">
                  <a16:creationId xmlns:a16="http://schemas.microsoft.com/office/drawing/2014/main" id="{228922A8-50DA-A92A-69BA-C0A55A14DDC7}"/>
                </a:ext>
              </a:extLst>
            </p:cNvPr>
            <p:cNvSpPr/>
            <p:nvPr/>
          </p:nvSpPr>
          <p:spPr>
            <a:xfrm>
              <a:off x="1506995" y="2482186"/>
              <a:ext cx="4956" cy="2743"/>
            </a:xfrm>
            <a:custGeom>
              <a:avLst/>
              <a:gdLst/>
              <a:ahLst/>
              <a:cxnLst/>
              <a:rect l="l" t="t" r="r" b="b"/>
              <a:pathLst>
                <a:path w="365" h="202" extrusionOk="0">
                  <a:moveTo>
                    <a:pt x="323" y="1"/>
                  </a:moveTo>
                  <a:cubicBezTo>
                    <a:pt x="302" y="1"/>
                    <a:pt x="243" y="33"/>
                    <a:pt x="207" y="54"/>
                  </a:cubicBezTo>
                  <a:cubicBezTo>
                    <a:pt x="140" y="96"/>
                    <a:pt x="74" y="127"/>
                    <a:pt x="0" y="152"/>
                  </a:cubicBezTo>
                  <a:cubicBezTo>
                    <a:pt x="11" y="159"/>
                    <a:pt x="21" y="169"/>
                    <a:pt x="32" y="176"/>
                  </a:cubicBezTo>
                  <a:cubicBezTo>
                    <a:pt x="53" y="194"/>
                    <a:pt x="86" y="202"/>
                    <a:pt x="122" y="202"/>
                  </a:cubicBezTo>
                  <a:cubicBezTo>
                    <a:pt x="180" y="202"/>
                    <a:pt x="248" y="181"/>
                    <a:pt x="298" y="145"/>
                  </a:cubicBezTo>
                  <a:cubicBezTo>
                    <a:pt x="350" y="106"/>
                    <a:pt x="364" y="64"/>
                    <a:pt x="343" y="25"/>
                  </a:cubicBezTo>
                  <a:cubicBezTo>
                    <a:pt x="333" y="8"/>
                    <a:pt x="326" y="1"/>
                    <a:pt x="326" y="1"/>
                  </a:cubicBezTo>
                  <a:cubicBezTo>
                    <a:pt x="325" y="1"/>
                    <a:pt x="324" y="1"/>
                    <a:pt x="32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176;p82">
              <a:extLst>
                <a:ext uri="{FF2B5EF4-FFF2-40B4-BE49-F238E27FC236}">
                  <a16:creationId xmlns:a16="http://schemas.microsoft.com/office/drawing/2014/main" id="{38076CB1-830C-495E-9277-8E0A752374C0}"/>
                </a:ext>
              </a:extLst>
            </p:cNvPr>
            <p:cNvSpPr/>
            <p:nvPr/>
          </p:nvSpPr>
          <p:spPr>
            <a:xfrm>
              <a:off x="1039073" y="1557966"/>
              <a:ext cx="1344" cy="4155"/>
            </a:xfrm>
            <a:custGeom>
              <a:avLst/>
              <a:gdLst/>
              <a:ahLst/>
              <a:cxnLst/>
              <a:rect l="l" t="t" r="r" b="b"/>
              <a:pathLst>
                <a:path w="99" h="306" extrusionOk="0">
                  <a:moveTo>
                    <a:pt x="57" y="1"/>
                  </a:moveTo>
                  <a:cubicBezTo>
                    <a:pt x="50" y="1"/>
                    <a:pt x="43" y="4"/>
                    <a:pt x="39" y="11"/>
                  </a:cubicBezTo>
                  <a:cubicBezTo>
                    <a:pt x="4" y="53"/>
                    <a:pt x="1" y="169"/>
                    <a:pt x="64" y="270"/>
                  </a:cubicBezTo>
                  <a:cubicBezTo>
                    <a:pt x="71" y="281"/>
                    <a:pt x="78" y="291"/>
                    <a:pt x="85" y="305"/>
                  </a:cubicBezTo>
                  <a:cubicBezTo>
                    <a:pt x="78" y="253"/>
                    <a:pt x="78" y="200"/>
                    <a:pt x="88" y="148"/>
                  </a:cubicBezTo>
                  <a:cubicBezTo>
                    <a:pt x="99" y="53"/>
                    <a:pt x="99" y="11"/>
                    <a:pt x="7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177;p82">
              <a:extLst>
                <a:ext uri="{FF2B5EF4-FFF2-40B4-BE49-F238E27FC236}">
                  <a16:creationId xmlns:a16="http://schemas.microsoft.com/office/drawing/2014/main" id="{2533CE0F-8162-2763-4E7D-6443CCBCE3E4}"/>
                </a:ext>
              </a:extLst>
            </p:cNvPr>
            <p:cNvSpPr/>
            <p:nvPr/>
          </p:nvSpPr>
          <p:spPr>
            <a:xfrm>
              <a:off x="1493960" y="2432982"/>
              <a:ext cx="1589" cy="1168"/>
            </a:xfrm>
            <a:custGeom>
              <a:avLst/>
              <a:gdLst/>
              <a:ahLst/>
              <a:cxnLst/>
              <a:rect l="l" t="t" r="r" b="b"/>
              <a:pathLst>
                <a:path w="117" h="86" extrusionOk="0">
                  <a:moveTo>
                    <a:pt x="18" y="0"/>
                  </a:moveTo>
                  <a:cubicBezTo>
                    <a:pt x="12" y="0"/>
                    <a:pt x="7" y="1"/>
                    <a:pt x="1" y="2"/>
                  </a:cubicBezTo>
                  <a:cubicBezTo>
                    <a:pt x="43" y="26"/>
                    <a:pt x="78" y="54"/>
                    <a:pt x="113" y="86"/>
                  </a:cubicBezTo>
                  <a:cubicBezTo>
                    <a:pt x="116" y="75"/>
                    <a:pt x="113" y="61"/>
                    <a:pt x="109" y="51"/>
                  </a:cubicBezTo>
                  <a:cubicBezTo>
                    <a:pt x="102" y="30"/>
                    <a:pt x="88" y="12"/>
                    <a:pt x="67" y="9"/>
                  </a:cubicBezTo>
                  <a:cubicBezTo>
                    <a:pt x="52" y="3"/>
                    <a:pt x="35" y="0"/>
                    <a:pt x="1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178;p82">
              <a:extLst>
                <a:ext uri="{FF2B5EF4-FFF2-40B4-BE49-F238E27FC236}">
                  <a16:creationId xmlns:a16="http://schemas.microsoft.com/office/drawing/2014/main" id="{9E24D758-B3A7-1A33-A216-A3626D6F8B4B}"/>
                </a:ext>
              </a:extLst>
            </p:cNvPr>
            <p:cNvSpPr/>
            <p:nvPr/>
          </p:nvSpPr>
          <p:spPr>
            <a:xfrm>
              <a:off x="1496866" y="2484630"/>
              <a:ext cx="7006" cy="4331"/>
            </a:xfrm>
            <a:custGeom>
              <a:avLst/>
              <a:gdLst/>
              <a:ahLst/>
              <a:cxnLst/>
              <a:rect l="l" t="t" r="r" b="b"/>
              <a:pathLst>
                <a:path w="516" h="319" extrusionOk="0">
                  <a:moveTo>
                    <a:pt x="479" y="0"/>
                  </a:moveTo>
                  <a:cubicBezTo>
                    <a:pt x="397" y="0"/>
                    <a:pt x="319" y="41"/>
                    <a:pt x="274" y="108"/>
                  </a:cubicBezTo>
                  <a:cubicBezTo>
                    <a:pt x="231" y="159"/>
                    <a:pt x="182" y="217"/>
                    <a:pt x="89" y="217"/>
                  </a:cubicBezTo>
                  <a:cubicBezTo>
                    <a:pt x="67" y="217"/>
                    <a:pt x="42" y="213"/>
                    <a:pt x="15" y="206"/>
                  </a:cubicBezTo>
                  <a:lnTo>
                    <a:pt x="1" y="203"/>
                  </a:lnTo>
                  <a:lnTo>
                    <a:pt x="1" y="203"/>
                  </a:lnTo>
                  <a:cubicBezTo>
                    <a:pt x="46" y="217"/>
                    <a:pt x="88" y="231"/>
                    <a:pt x="137" y="245"/>
                  </a:cubicBezTo>
                  <a:cubicBezTo>
                    <a:pt x="215" y="275"/>
                    <a:pt x="338" y="318"/>
                    <a:pt x="387" y="318"/>
                  </a:cubicBezTo>
                  <a:cubicBezTo>
                    <a:pt x="389" y="318"/>
                    <a:pt x="391" y="318"/>
                    <a:pt x="393" y="318"/>
                  </a:cubicBezTo>
                  <a:cubicBezTo>
                    <a:pt x="386" y="199"/>
                    <a:pt x="428" y="84"/>
                    <a:pt x="515" y="3"/>
                  </a:cubicBezTo>
                  <a:cubicBezTo>
                    <a:pt x="503" y="1"/>
                    <a:pt x="491" y="0"/>
                    <a:pt x="47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179;p82">
              <a:extLst>
                <a:ext uri="{FF2B5EF4-FFF2-40B4-BE49-F238E27FC236}">
                  <a16:creationId xmlns:a16="http://schemas.microsoft.com/office/drawing/2014/main" id="{66A98D9B-D44A-142C-5CBF-1F003376E145}"/>
                </a:ext>
              </a:extLst>
            </p:cNvPr>
            <p:cNvSpPr/>
            <p:nvPr/>
          </p:nvSpPr>
          <p:spPr>
            <a:xfrm>
              <a:off x="1412930" y="1447825"/>
              <a:ext cx="2200" cy="1643"/>
            </a:xfrm>
            <a:custGeom>
              <a:avLst/>
              <a:gdLst/>
              <a:ahLst/>
              <a:cxnLst/>
              <a:rect l="l" t="t" r="r" b="b"/>
              <a:pathLst>
                <a:path w="162" h="121" extrusionOk="0">
                  <a:moveTo>
                    <a:pt x="58" y="1"/>
                  </a:moveTo>
                  <a:cubicBezTo>
                    <a:pt x="56" y="1"/>
                    <a:pt x="54" y="1"/>
                    <a:pt x="53" y="1"/>
                  </a:cubicBezTo>
                  <a:lnTo>
                    <a:pt x="39" y="1"/>
                  </a:lnTo>
                  <a:cubicBezTo>
                    <a:pt x="25" y="1"/>
                    <a:pt x="7" y="12"/>
                    <a:pt x="0" y="26"/>
                  </a:cubicBezTo>
                  <a:cubicBezTo>
                    <a:pt x="0" y="33"/>
                    <a:pt x="14" y="57"/>
                    <a:pt x="77" y="82"/>
                  </a:cubicBezTo>
                  <a:cubicBezTo>
                    <a:pt x="105" y="92"/>
                    <a:pt x="133" y="106"/>
                    <a:pt x="161" y="120"/>
                  </a:cubicBezTo>
                  <a:cubicBezTo>
                    <a:pt x="133" y="96"/>
                    <a:pt x="109" y="61"/>
                    <a:pt x="91" y="26"/>
                  </a:cubicBezTo>
                  <a:cubicBezTo>
                    <a:pt x="85" y="13"/>
                    <a:pt x="73" y="1"/>
                    <a:pt x="5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80;p82">
              <a:extLst>
                <a:ext uri="{FF2B5EF4-FFF2-40B4-BE49-F238E27FC236}">
                  <a16:creationId xmlns:a16="http://schemas.microsoft.com/office/drawing/2014/main" id="{6A7E54F8-5A5A-D8A8-0B60-AA9D80835717}"/>
                </a:ext>
              </a:extLst>
            </p:cNvPr>
            <p:cNvSpPr/>
            <p:nvPr/>
          </p:nvSpPr>
          <p:spPr>
            <a:xfrm>
              <a:off x="1375700" y="1460860"/>
              <a:ext cx="14419" cy="6721"/>
            </a:xfrm>
            <a:custGeom>
              <a:avLst/>
              <a:gdLst/>
              <a:ahLst/>
              <a:cxnLst/>
              <a:rect l="l" t="t" r="r" b="b"/>
              <a:pathLst>
                <a:path w="1062" h="495" extrusionOk="0">
                  <a:moveTo>
                    <a:pt x="88" y="0"/>
                  </a:moveTo>
                  <a:cubicBezTo>
                    <a:pt x="22" y="0"/>
                    <a:pt x="1" y="14"/>
                    <a:pt x="1" y="18"/>
                  </a:cubicBezTo>
                  <a:cubicBezTo>
                    <a:pt x="1" y="21"/>
                    <a:pt x="8" y="88"/>
                    <a:pt x="141" y="186"/>
                  </a:cubicBezTo>
                  <a:cubicBezTo>
                    <a:pt x="367" y="355"/>
                    <a:pt x="585" y="495"/>
                    <a:pt x="936" y="495"/>
                  </a:cubicBezTo>
                  <a:cubicBezTo>
                    <a:pt x="971" y="495"/>
                    <a:pt x="1007" y="493"/>
                    <a:pt x="1044" y="490"/>
                  </a:cubicBezTo>
                  <a:lnTo>
                    <a:pt x="1062" y="490"/>
                  </a:lnTo>
                  <a:cubicBezTo>
                    <a:pt x="925" y="424"/>
                    <a:pt x="792" y="350"/>
                    <a:pt x="663" y="266"/>
                  </a:cubicBezTo>
                  <a:cubicBezTo>
                    <a:pt x="466" y="147"/>
                    <a:pt x="246" y="14"/>
                    <a:pt x="13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181;p82">
              <a:extLst>
                <a:ext uri="{FF2B5EF4-FFF2-40B4-BE49-F238E27FC236}">
                  <a16:creationId xmlns:a16="http://schemas.microsoft.com/office/drawing/2014/main" id="{940A215E-8571-03C8-7F2C-3393A2F9BAAC}"/>
                </a:ext>
              </a:extLst>
            </p:cNvPr>
            <p:cNvSpPr/>
            <p:nvPr/>
          </p:nvSpPr>
          <p:spPr>
            <a:xfrm>
              <a:off x="1518536" y="1659444"/>
              <a:ext cx="3150" cy="2729"/>
            </a:xfrm>
            <a:custGeom>
              <a:avLst/>
              <a:gdLst/>
              <a:ahLst/>
              <a:cxnLst/>
              <a:rect l="l" t="t" r="r" b="b"/>
              <a:pathLst>
                <a:path w="232" h="201" extrusionOk="0">
                  <a:moveTo>
                    <a:pt x="232" y="1"/>
                  </a:moveTo>
                  <a:lnTo>
                    <a:pt x="186" y="36"/>
                  </a:lnTo>
                  <a:cubicBezTo>
                    <a:pt x="130" y="85"/>
                    <a:pt x="57" y="148"/>
                    <a:pt x="1" y="200"/>
                  </a:cubicBezTo>
                  <a:cubicBezTo>
                    <a:pt x="85" y="141"/>
                    <a:pt x="162" y="74"/>
                    <a:pt x="23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182;p82">
              <a:extLst>
                <a:ext uri="{FF2B5EF4-FFF2-40B4-BE49-F238E27FC236}">
                  <a16:creationId xmlns:a16="http://schemas.microsoft.com/office/drawing/2014/main" id="{475796DB-F7F2-496B-46E1-9F72423F232E}"/>
                </a:ext>
              </a:extLst>
            </p:cNvPr>
            <p:cNvSpPr/>
            <p:nvPr/>
          </p:nvSpPr>
          <p:spPr>
            <a:xfrm>
              <a:off x="2136230" y="2173135"/>
              <a:ext cx="92123" cy="91879"/>
            </a:xfrm>
            <a:custGeom>
              <a:avLst/>
              <a:gdLst/>
              <a:ahLst/>
              <a:cxnLst/>
              <a:rect l="l" t="t" r="r" b="b"/>
              <a:pathLst>
                <a:path w="6785" h="6767" extrusionOk="0">
                  <a:moveTo>
                    <a:pt x="298" y="1"/>
                  </a:moveTo>
                  <a:cubicBezTo>
                    <a:pt x="242" y="8"/>
                    <a:pt x="189" y="43"/>
                    <a:pt x="168" y="99"/>
                  </a:cubicBezTo>
                  <a:lnTo>
                    <a:pt x="154" y="127"/>
                  </a:lnTo>
                  <a:lnTo>
                    <a:pt x="0" y="169"/>
                  </a:lnTo>
                  <a:cubicBezTo>
                    <a:pt x="11" y="316"/>
                    <a:pt x="133" y="571"/>
                    <a:pt x="294" y="795"/>
                  </a:cubicBezTo>
                  <a:cubicBezTo>
                    <a:pt x="490" y="1054"/>
                    <a:pt x="718" y="1530"/>
                    <a:pt x="841" y="1933"/>
                  </a:cubicBezTo>
                  <a:cubicBezTo>
                    <a:pt x="900" y="2133"/>
                    <a:pt x="1026" y="2350"/>
                    <a:pt x="1145" y="2560"/>
                  </a:cubicBezTo>
                  <a:cubicBezTo>
                    <a:pt x="1254" y="2745"/>
                    <a:pt x="1355" y="2924"/>
                    <a:pt x="1397" y="3071"/>
                  </a:cubicBezTo>
                  <a:cubicBezTo>
                    <a:pt x="1446" y="3235"/>
                    <a:pt x="1429" y="3435"/>
                    <a:pt x="1411" y="3610"/>
                  </a:cubicBezTo>
                  <a:cubicBezTo>
                    <a:pt x="1397" y="3760"/>
                    <a:pt x="1383" y="3907"/>
                    <a:pt x="1418" y="3984"/>
                  </a:cubicBezTo>
                  <a:cubicBezTo>
                    <a:pt x="1516" y="4195"/>
                    <a:pt x="1572" y="4545"/>
                    <a:pt x="1618" y="4860"/>
                  </a:cubicBezTo>
                  <a:cubicBezTo>
                    <a:pt x="1628" y="4919"/>
                    <a:pt x="1635" y="4986"/>
                    <a:pt x="1642" y="5059"/>
                  </a:cubicBezTo>
                  <a:cubicBezTo>
                    <a:pt x="1681" y="5402"/>
                    <a:pt x="1740" y="5924"/>
                    <a:pt x="1971" y="6148"/>
                  </a:cubicBezTo>
                  <a:cubicBezTo>
                    <a:pt x="2097" y="6278"/>
                    <a:pt x="2209" y="6418"/>
                    <a:pt x="2304" y="6568"/>
                  </a:cubicBezTo>
                  <a:cubicBezTo>
                    <a:pt x="2328" y="6572"/>
                    <a:pt x="2353" y="6575"/>
                    <a:pt x="2377" y="6575"/>
                  </a:cubicBezTo>
                  <a:lnTo>
                    <a:pt x="2433" y="6575"/>
                  </a:lnTo>
                  <a:lnTo>
                    <a:pt x="2433" y="6565"/>
                  </a:lnTo>
                  <a:cubicBezTo>
                    <a:pt x="2447" y="6474"/>
                    <a:pt x="2496" y="6397"/>
                    <a:pt x="2570" y="6344"/>
                  </a:cubicBezTo>
                  <a:cubicBezTo>
                    <a:pt x="2573" y="6341"/>
                    <a:pt x="2577" y="6337"/>
                    <a:pt x="2584" y="6334"/>
                  </a:cubicBezTo>
                  <a:cubicBezTo>
                    <a:pt x="2587" y="6330"/>
                    <a:pt x="2598" y="6323"/>
                    <a:pt x="2608" y="6316"/>
                  </a:cubicBezTo>
                  <a:cubicBezTo>
                    <a:pt x="2619" y="6309"/>
                    <a:pt x="2633" y="6306"/>
                    <a:pt x="2647" y="6302"/>
                  </a:cubicBezTo>
                  <a:cubicBezTo>
                    <a:pt x="2657" y="6299"/>
                    <a:pt x="2668" y="6295"/>
                    <a:pt x="2679" y="6295"/>
                  </a:cubicBezTo>
                  <a:lnTo>
                    <a:pt x="2714" y="6295"/>
                  </a:lnTo>
                  <a:cubicBezTo>
                    <a:pt x="2717" y="6293"/>
                    <a:pt x="2721" y="6292"/>
                    <a:pt x="2724" y="6292"/>
                  </a:cubicBezTo>
                  <a:cubicBezTo>
                    <a:pt x="2728" y="6292"/>
                    <a:pt x="2731" y="6293"/>
                    <a:pt x="2735" y="6295"/>
                  </a:cubicBezTo>
                  <a:lnTo>
                    <a:pt x="2742" y="6295"/>
                  </a:lnTo>
                  <a:lnTo>
                    <a:pt x="2763" y="6299"/>
                  </a:lnTo>
                  <a:lnTo>
                    <a:pt x="2770" y="6302"/>
                  </a:lnTo>
                  <a:cubicBezTo>
                    <a:pt x="2777" y="6302"/>
                    <a:pt x="2784" y="6309"/>
                    <a:pt x="2791" y="6313"/>
                  </a:cubicBezTo>
                  <a:cubicBezTo>
                    <a:pt x="2801" y="6316"/>
                    <a:pt x="2808" y="6320"/>
                    <a:pt x="2812" y="6327"/>
                  </a:cubicBezTo>
                  <a:lnTo>
                    <a:pt x="2819" y="6330"/>
                  </a:lnTo>
                  <a:cubicBezTo>
                    <a:pt x="2826" y="6337"/>
                    <a:pt x="2829" y="6341"/>
                    <a:pt x="2836" y="6344"/>
                  </a:cubicBezTo>
                  <a:lnTo>
                    <a:pt x="2840" y="6351"/>
                  </a:lnTo>
                  <a:cubicBezTo>
                    <a:pt x="2847" y="6358"/>
                    <a:pt x="2854" y="6369"/>
                    <a:pt x="2861" y="6376"/>
                  </a:cubicBezTo>
                  <a:cubicBezTo>
                    <a:pt x="2899" y="6435"/>
                    <a:pt x="2927" y="6502"/>
                    <a:pt x="2948" y="6572"/>
                  </a:cubicBezTo>
                  <a:cubicBezTo>
                    <a:pt x="2983" y="6687"/>
                    <a:pt x="3001" y="6736"/>
                    <a:pt x="3099" y="6736"/>
                  </a:cubicBezTo>
                  <a:cubicBezTo>
                    <a:pt x="3169" y="6736"/>
                    <a:pt x="3256" y="6743"/>
                    <a:pt x="3344" y="6750"/>
                  </a:cubicBezTo>
                  <a:cubicBezTo>
                    <a:pt x="3417" y="6756"/>
                    <a:pt x="3527" y="6766"/>
                    <a:pt x="3613" y="6766"/>
                  </a:cubicBezTo>
                  <a:cubicBezTo>
                    <a:pt x="3674" y="6766"/>
                    <a:pt x="3723" y="6761"/>
                    <a:pt x="3739" y="6747"/>
                  </a:cubicBezTo>
                  <a:cubicBezTo>
                    <a:pt x="3781" y="6698"/>
                    <a:pt x="3834" y="6656"/>
                    <a:pt x="3893" y="6624"/>
                  </a:cubicBezTo>
                  <a:cubicBezTo>
                    <a:pt x="3981" y="6568"/>
                    <a:pt x="4082" y="6505"/>
                    <a:pt x="4082" y="6428"/>
                  </a:cubicBezTo>
                  <a:lnTo>
                    <a:pt x="4082" y="2826"/>
                  </a:lnTo>
                  <a:cubicBezTo>
                    <a:pt x="4082" y="2707"/>
                    <a:pt x="4229" y="2700"/>
                    <a:pt x="4369" y="2689"/>
                  </a:cubicBezTo>
                  <a:cubicBezTo>
                    <a:pt x="4474" y="2682"/>
                    <a:pt x="4632" y="2672"/>
                    <a:pt x="4632" y="2616"/>
                  </a:cubicBezTo>
                  <a:lnTo>
                    <a:pt x="4632" y="680"/>
                  </a:lnTo>
                  <a:lnTo>
                    <a:pt x="4695" y="673"/>
                  </a:lnTo>
                  <a:cubicBezTo>
                    <a:pt x="4804" y="666"/>
                    <a:pt x="5112" y="638"/>
                    <a:pt x="5199" y="610"/>
                  </a:cubicBezTo>
                  <a:cubicBezTo>
                    <a:pt x="5227" y="603"/>
                    <a:pt x="5280" y="582"/>
                    <a:pt x="5339" y="557"/>
                  </a:cubicBezTo>
                  <a:cubicBezTo>
                    <a:pt x="5526" y="477"/>
                    <a:pt x="5676" y="419"/>
                    <a:pt x="5779" y="419"/>
                  </a:cubicBezTo>
                  <a:cubicBezTo>
                    <a:pt x="5814" y="419"/>
                    <a:pt x="5844" y="426"/>
                    <a:pt x="5868" y="442"/>
                  </a:cubicBezTo>
                  <a:cubicBezTo>
                    <a:pt x="5913" y="477"/>
                    <a:pt x="5952" y="515"/>
                    <a:pt x="5990" y="561"/>
                  </a:cubicBezTo>
                  <a:cubicBezTo>
                    <a:pt x="6018" y="592"/>
                    <a:pt x="6046" y="624"/>
                    <a:pt x="6081" y="652"/>
                  </a:cubicBezTo>
                  <a:cubicBezTo>
                    <a:pt x="6134" y="589"/>
                    <a:pt x="6312" y="396"/>
                    <a:pt x="6508" y="396"/>
                  </a:cubicBezTo>
                  <a:lnTo>
                    <a:pt x="6568" y="396"/>
                  </a:lnTo>
                  <a:lnTo>
                    <a:pt x="6582" y="393"/>
                  </a:lnTo>
                  <a:lnTo>
                    <a:pt x="6603" y="389"/>
                  </a:lnTo>
                  <a:lnTo>
                    <a:pt x="6620" y="386"/>
                  </a:lnTo>
                  <a:lnTo>
                    <a:pt x="6638" y="386"/>
                  </a:lnTo>
                  <a:lnTo>
                    <a:pt x="6659" y="379"/>
                  </a:lnTo>
                  <a:lnTo>
                    <a:pt x="6676" y="375"/>
                  </a:lnTo>
                  <a:lnTo>
                    <a:pt x="6697" y="372"/>
                  </a:lnTo>
                  <a:lnTo>
                    <a:pt x="6711" y="368"/>
                  </a:lnTo>
                  <a:lnTo>
                    <a:pt x="6743" y="361"/>
                  </a:lnTo>
                  <a:lnTo>
                    <a:pt x="6746" y="361"/>
                  </a:lnTo>
                  <a:lnTo>
                    <a:pt x="6778" y="354"/>
                  </a:lnTo>
                  <a:lnTo>
                    <a:pt x="6785" y="354"/>
                  </a:lnTo>
                  <a:cubicBezTo>
                    <a:pt x="6781" y="347"/>
                    <a:pt x="6778" y="340"/>
                    <a:pt x="6778" y="337"/>
                  </a:cubicBezTo>
                  <a:cubicBezTo>
                    <a:pt x="6774" y="330"/>
                    <a:pt x="6774" y="330"/>
                    <a:pt x="6774" y="326"/>
                  </a:cubicBezTo>
                  <a:cubicBezTo>
                    <a:pt x="6771" y="316"/>
                    <a:pt x="6771" y="305"/>
                    <a:pt x="6767" y="295"/>
                  </a:cubicBezTo>
                  <a:cubicBezTo>
                    <a:pt x="6745" y="288"/>
                    <a:pt x="6700" y="284"/>
                    <a:pt x="6640" y="284"/>
                  </a:cubicBezTo>
                  <a:cubicBezTo>
                    <a:pt x="6579" y="284"/>
                    <a:pt x="6503" y="288"/>
                    <a:pt x="6417" y="295"/>
                  </a:cubicBezTo>
                  <a:lnTo>
                    <a:pt x="6414" y="295"/>
                  </a:lnTo>
                  <a:lnTo>
                    <a:pt x="6372" y="302"/>
                  </a:lnTo>
                  <a:lnTo>
                    <a:pt x="6263" y="312"/>
                  </a:lnTo>
                  <a:lnTo>
                    <a:pt x="6225" y="319"/>
                  </a:lnTo>
                  <a:lnTo>
                    <a:pt x="6211" y="319"/>
                  </a:lnTo>
                  <a:cubicBezTo>
                    <a:pt x="6095" y="333"/>
                    <a:pt x="5969" y="354"/>
                    <a:pt x="5850" y="379"/>
                  </a:cubicBezTo>
                  <a:cubicBezTo>
                    <a:pt x="5777" y="393"/>
                    <a:pt x="5738" y="403"/>
                    <a:pt x="5717" y="410"/>
                  </a:cubicBezTo>
                  <a:lnTo>
                    <a:pt x="5707" y="414"/>
                  </a:lnTo>
                  <a:lnTo>
                    <a:pt x="5679" y="421"/>
                  </a:lnTo>
                  <a:lnTo>
                    <a:pt x="5668" y="424"/>
                  </a:lnTo>
                  <a:lnTo>
                    <a:pt x="5640" y="431"/>
                  </a:lnTo>
                  <a:lnTo>
                    <a:pt x="5630" y="431"/>
                  </a:lnTo>
                  <a:lnTo>
                    <a:pt x="5591" y="442"/>
                  </a:lnTo>
                  <a:lnTo>
                    <a:pt x="5574" y="445"/>
                  </a:lnTo>
                  <a:lnTo>
                    <a:pt x="5539" y="452"/>
                  </a:lnTo>
                  <a:lnTo>
                    <a:pt x="5525" y="456"/>
                  </a:lnTo>
                  <a:lnTo>
                    <a:pt x="5476" y="463"/>
                  </a:lnTo>
                  <a:lnTo>
                    <a:pt x="5458" y="466"/>
                  </a:lnTo>
                  <a:lnTo>
                    <a:pt x="5420" y="473"/>
                  </a:lnTo>
                  <a:lnTo>
                    <a:pt x="5402" y="477"/>
                  </a:lnTo>
                  <a:lnTo>
                    <a:pt x="5346" y="484"/>
                  </a:lnTo>
                  <a:lnTo>
                    <a:pt x="5332" y="484"/>
                  </a:lnTo>
                  <a:lnTo>
                    <a:pt x="5283" y="491"/>
                  </a:lnTo>
                  <a:lnTo>
                    <a:pt x="5266" y="491"/>
                  </a:lnTo>
                  <a:lnTo>
                    <a:pt x="5206" y="494"/>
                  </a:lnTo>
                  <a:lnTo>
                    <a:pt x="5203" y="494"/>
                  </a:lnTo>
                  <a:lnTo>
                    <a:pt x="5147" y="498"/>
                  </a:lnTo>
                  <a:lnTo>
                    <a:pt x="5007" y="498"/>
                  </a:lnTo>
                  <a:cubicBezTo>
                    <a:pt x="4989" y="498"/>
                    <a:pt x="4972" y="498"/>
                    <a:pt x="4954" y="494"/>
                  </a:cubicBezTo>
                  <a:lnTo>
                    <a:pt x="4947" y="494"/>
                  </a:lnTo>
                  <a:cubicBezTo>
                    <a:pt x="4933" y="491"/>
                    <a:pt x="4919" y="491"/>
                    <a:pt x="4905" y="487"/>
                  </a:cubicBezTo>
                  <a:lnTo>
                    <a:pt x="4898" y="487"/>
                  </a:lnTo>
                  <a:cubicBezTo>
                    <a:pt x="4881" y="484"/>
                    <a:pt x="4867" y="480"/>
                    <a:pt x="4853" y="477"/>
                  </a:cubicBezTo>
                  <a:lnTo>
                    <a:pt x="4846" y="473"/>
                  </a:lnTo>
                  <a:cubicBezTo>
                    <a:pt x="4832" y="470"/>
                    <a:pt x="4821" y="466"/>
                    <a:pt x="4811" y="459"/>
                  </a:cubicBezTo>
                  <a:cubicBezTo>
                    <a:pt x="4768" y="439"/>
                    <a:pt x="4635" y="431"/>
                    <a:pt x="4464" y="431"/>
                  </a:cubicBezTo>
                  <a:cubicBezTo>
                    <a:pt x="4218" y="431"/>
                    <a:pt x="3892" y="447"/>
                    <a:pt x="3641" y="466"/>
                  </a:cubicBezTo>
                  <a:lnTo>
                    <a:pt x="3610" y="470"/>
                  </a:lnTo>
                  <a:lnTo>
                    <a:pt x="3417" y="274"/>
                  </a:lnTo>
                  <a:lnTo>
                    <a:pt x="1555" y="274"/>
                  </a:lnTo>
                  <a:cubicBezTo>
                    <a:pt x="1366" y="274"/>
                    <a:pt x="1212" y="249"/>
                    <a:pt x="1026" y="127"/>
                  </a:cubicBezTo>
                  <a:cubicBezTo>
                    <a:pt x="952" y="77"/>
                    <a:pt x="878" y="53"/>
                    <a:pt x="797" y="53"/>
                  </a:cubicBezTo>
                  <a:cubicBezTo>
                    <a:pt x="728" y="53"/>
                    <a:pt x="654" y="70"/>
                    <a:pt x="571" y="106"/>
                  </a:cubicBezTo>
                  <a:cubicBezTo>
                    <a:pt x="529" y="123"/>
                    <a:pt x="495" y="130"/>
                    <a:pt x="466" y="130"/>
                  </a:cubicBezTo>
                  <a:cubicBezTo>
                    <a:pt x="426" y="130"/>
                    <a:pt x="398" y="116"/>
                    <a:pt x="375" y="95"/>
                  </a:cubicBezTo>
                  <a:cubicBezTo>
                    <a:pt x="357" y="78"/>
                    <a:pt x="343" y="57"/>
                    <a:pt x="333" y="36"/>
                  </a:cubicBezTo>
                  <a:cubicBezTo>
                    <a:pt x="319" y="1"/>
                    <a:pt x="315" y="1"/>
                    <a:pt x="29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183;p82">
              <a:extLst>
                <a:ext uri="{FF2B5EF4-FFF2-40B4-BE49-F238E27FC236}">
                  <a16:creationId xmlns:a16="http://schemas.microsoft.com/office/drawing/2014/main" id="{921DC471-14BD-A9CB-5CB1-000E94E1DE56}"/>
                </a:ext>
              </a:extLst>
            </p:cNvPr>
            <p:cNvSpPr/>
            <p:nvPr/>
          </p:nvSpPr>
          <p:spPr>
            <a:xfrm>
              <a:off x="2231110" y="2162816"/>
              <a:ext cx="55953" cy="49734"/>
            </a:xfrm>
            <a:custGeom>
              <a:avLst/>
              <a:gdLst/>
              <a:ahLst/>
              <a:cxnLst/>
              <a:rect l="l" t="t" r="r" b="b"/>
              <a:pathLst>
                <a:path w="4121" h="3663" extrusionOk="0">
                  <a:moveTo>
                    <a:pt x="2664" y="1"/>
                  </a:moveTo>
                  <a:lnTo>
                    <a:pt x="2248" y="11"/>
                  </a:lnTo>
                  <a:cubicBezTo>
                    <a:pt x="1999" y="81"/>
                    <a:pt x="1999" y="144"/>
                    <a:pt x="1999" y="221"/>
                  </a:cubicBezTo>
                  <a:cubicBezTo>
                    <a:pt x="1999" y="372"/>
                    <a:pt x="1656" y="610"/>
                    <a:pt x="1449" y="673"/>
                  </a:cubicBezTo>
                  <a:cubicBezTo>
                    <a:pt x="1348" y="704"/>
                    <a:pt x="1222" y="883"/>
                    <a:pt x="1120" y="1023"/>
                  </a:cubicBezTo>
                  <a:cubicBezTo>
                    <a:pt x="1022" y="1163"/>
                    <a:pt x="959" y="1251"/>
                    <a:pt x="893" y="1282"/>
                  </a:cubicBezTo>
                  <a:cubicBezTo>
                    <a:pt x="882" y="1289"/>
                    <a:pt x="868" y="1293"/>
                    <a:pt x="854" y="1296"/>
                  </a:cubicBezTo>
                  <a:lnTo>
                    <a:pt x="847" y="1296"/>
                  </a:lnTo>
                  <a:cubicBezTo>
                    <a:pt x="833" y="1300"/>
                    <a:pt x="816" y="1303"/>
                    <a:pt x="802" y="1303"/>
                  </a:cubicBezTo>
                  <a:lnTo>
                    <a:pt x="739" y="1303"/>
                  </a:lnTo>
                  <a:cubicBezTo>
                    <a:pt x="718" y="1303"/>
                    <a:pt x="697" y="1300"/>
                    <a:pt x="676" y="1296"/>
                  </a:cubicBezTo>
                  <a:lnTo>
                    <a:pt x="662" y="1296"/>
                  </a:lnTo>
                  <a:lnTo>
                    <a:pt x="602" y="1286"/>
                  </a:lnTo>
                  <a:lnTo>
                    <a:pt x="592" y="1286"/>
                  </a:lnTo>
                  <a:lnTo>
                    <a:pt x="518" y="1268"/>
                  </a:lnTo>
                  <a:lnTo>
                    <a:pt x="511" y="1268"/>
                  </a:lnTo>
                  <a:lnTo>
                    <a:pt x="438" y="1251"/>
                  </a:lnTo>
                  <a:lnTo>
                    <a:pt x="420" y="1247"/>
                  </a:lnTo>
                  <a:lnTo>
                    <a:pt x="340" y="1223"/>
                  </a:lnTo>
                  <a:cubicBezTo>
                    <a:pt x="280" y="1205"/>
                    <a:pt x="221" y="1191"/>
                    <a:pt x="161" y="1181"/>
                  </a:cubicBezTo>
                  <a:lnTo>
                    <a:pt x="137" y="1181"/>
                  </a:lnTo>
                  <a:cubicBezTo>
                    <a:pt x="116" y="1181"/>
                    <a:pt x="95" y="1184"/>
                    <a:pt x="77" y="1188"/>
                  </a:cubicBezTo>
                  <a:lnTo>
                    <a:pt x="42" y="1191"/>
                  </a:lnTo>
                  <a:lnTo>
                    <a:pt x="7" y="1198"/>
                  </a:lnTo>
                  <a:lnTo>
                    <a:pt x="0" y="1198"/>
                  </a:lnTo>
                  <a:cubicBezTo>
                    <a:pt x="7" y="1212"/>
                    <a:pt x="18" y="1223"/>
                    <a:pt x="25" y="1233"/>
                  </a:cubicBezTo>
                  <a:lnTo>
                    <a:pt x="32" y="1240"/>
                  </a:lnTo>
                  <a:lnTo>
                    <a:pt x="56" y="1272"/>
                  </a:lnTo>
                  <a:lnTo>
                    <a:pt x="63" y="1279"/>
                  </a:lnTo>
                  <a:lnTo>
                    <a:pt x="88" y="1303"/>
                  </a:lnTo>
                  <a:lnTo>
                    <a:pt x="91" y="1307"/>
                  </a:lnTo>
                  <a:lnTo>
                    <a:pt x="116" y="1331"/>
                  </a:lnTo>
                  <a:lnTo>
                    <a:pt x="123" y="1338"/>
                  </a:lnTo>
                  <a:lnTo>
                    <a:pt x="144" y="1359"/>
                  </a:lnTo>
                  <a:lnTo>
                    <a:pt x="147" y="1363"/>
                  </a:lnTo>
                  <a:lnTo>
                    <a:pt x="168" y="1377"/>
                  </a:lnTo>
                  <a:lnTo>
                    <a:pt x="172" y="1380"/>
                  </a:lnTo>
                  <a:lnTo>
                    <a:pt x="189" y="1394"/>
                  </a:lnTo>
                  <a:lnTo>
                    <a:pt x="193" y="1394"/>
                  </a:lnTo>
                  <a:cubicBezTo>
                    <a:pt x="196" y="1394"/>
                    <a:pt x="200" y="1398"/>
                    <a:pt x="207" y="1398"/>
                  </a:cubicBezTo>
                  <a:cubicBezTo>
                    <a:pt x="287" y="1401"/>
                    <a:pt x="315" y="1503"/>
                    <a:pt x="354" y="1664"/>
                  </a:cubicBezTo>
                  <a:cubicBezTo>
                    <a:pt x="392" y="1807"/>
                    <a:pt x="445" y="2024"/>
                    <a:pt x="529" y="2059"/>
                  </a:cubicBezTo>
                  <a:cubicBezTo>
                    <a:pt x="588" y="2087"/>
                    <a:pt x="1117" y="2318"/>
                    <a:pt x="1117" y="2504"/>
                  </a:cubicBezTo>
                  <a:cubicBezTo>
                    <a:pt x="1117" y="2528"/>
                    <a:pt x="1159" y="2584"/>
                    <a:pt x="1194" y="2626"/>
                  </a:cubicBezTo>
                  <a:cubicBezTo>
                    <a:pt x="1260" y="2707"/>
                    <a:pt x="1334" y="2801"/>
                    <a:pt x="1334" y="2914"/>
                  </a:cubicBezTo>
                  <a:cubicBezTo>
                    <a:pt x="1334" y="2977"/>
                    <a:pt x="1383" y="3061"/>
                    <a:pt x="1453" y="3134"/>
                  </a:cubicBezTo>
                  <a:cubicBezTo>
                    <a:pt x="1505" y="3190"/>
                    <a:pt x="1575" y="3225"/>
                    <a:pt x="1649" y="3232"/>
                  </a:cubicBezTo>
                  <a:cubicBezTo>
                    <a:pt x="1658" y="3232"/>
                    <a:pt x="1667" y="3232"/>
                    <a:pt x="1676" y="3232"/>
                  </a:cubicBezTo>
                  <a:cubicBezTo>
                    <a:pt x="1843" y="3232"/>
                    <a:pt x="1957" y="3264"/>
                    <a:pt x="2027" y="3330"/>
                  </a:cubicBezTo>
                  <a:cubicBezTo>
                    <a:pt x="2031" y="3334"/>
                    <a:pt x="2034" y="3337"/>
                    <a:pt x="2034" y="3341"/>
                  </a:cubicBezTo>
                  <a:cubicBezTo>
                    <a:pt x="2041" y="3348"/>
                    <a:pt x="2048" y="3355"/>
                    <a:pt x="2055" y="3365"/>
                  </a:cubicBezTo>
                  <a:cubicBezTo>
                    <a:pt x="2059" y="3369"/>
                    <a:pt x="2062" y="3372"/>
                    <a:pt x="2066" y="3379"/>
                  </a:cubicBezTo>
                  <a:lnTo>
                    <a:pt x="2087" y="3348"/>
                  </a:lnTo>
                  <a:lnTo>
                    <a:pt x="2101" y="3481"/>
                  </a:lnTo>
                  <a:lnTo>
                    <a:pt x="2104" y="3481"/>
                  </a:lnTo>
                  <a:lnTo>
                    <a:pt x="2104" y="3502"/>
                  </a:lnTo>
                  <a:cubicBezTo>
                    <a:pt x="2145" y="3507"/>
                    <a:pt x="2188" y="3510"/>
                    <a:pt x="2230" y="3510"/>
                  </a:cubicBezTo>
                  <a:cubicBezTo>
                    <a:pt x="2245" y="3510"/>
                    <a:pt x="2261" y="3510"/>
                    <a:pt x="2276" y="3509"/>
                  </a:cubicBezTo>
                  <a:cubicBezTo>
                    <a:pt x="2290" y="3508"/>
                    <a:pt x="2304" y="3508"/>
                    <a:pt x="2318" y="3508"/>
                  </a:cubicBezTo>
                  <a:cubicBezTo>
                    <a:pt x="2388" y="3508"/>
                    <a:pt x="2457" y="3515"/>
                    <a:pt x="2524" y="3530"/>
                  </a:cubicBezTo>
                  <a:lnTo>
                    <a:pt x="2531" y="3533"/>
                  </a:lnTo>
                  <a:cubicBezTo>
                    <a:pt x="2542" y="3537"/>
                    <a:pt x="2552" y="3540"/>
                    <a:pt x="2559" y="3544"/>
                  </a:cubicBezTo>
                  <a:cubicBezTo>
                    <a:pt x="2566" y="3544"/>
                    <a:pt x="2570" y="3547"/>
                    <a:pt x="2573" y="3551"/>
                  </a:cubicBezTo>
                  <a:cubicBezTo>
                    <a:pt x="2577" y="3554"/>
                    <a:pt x="2584" y="3558"/>
                    <a:pt x="2591" y="3565"/>
                  </a:cubicBezTo>
                  <a:cubicBezTo>
                    <a:pt x="2594" y="3568"/>
                    <a:pt x="2598" y="3572"/>
                    <a:pt x="2601" y="3575"/>
                  </a:cubicBezTo>
                  <a:cubicBezTo>
                    <a:pt x="2605" y="3579"/>
                    <a:pt x="2608" y="3582"/>
                    <a:pt x="2612" y="3589"/>
                  </a:cubicBezTo>
                  <a:cubicBezTo>
                    <a:pt x="2643" y="3614"/>
                    <a:pt x="2808" y="3624"/>
                    <a:pt x="2902" y="3631"/>
                  </a:cubicBezTo>
                  <a:cubicBezTo>
                    <a:pt x="2990" y="3635"/>
                    <a:pt x="3081" y="3645"/>
                    <a:pt x="3165" y="3663"/>
                  </a:cubicBezTo>
                  <a:lnTo>
                    <a:pt x="3203" y="3631"/>
                  </a:lnTo>
                  <a:lnTo>
                    <a:pt x="3224" y="3607"/>
                  </a:lnTo>
                  <a:lnTo>
                    <a:pt x="3305" y="3533"/>
                  </a:lnTo>
                  <a:cubicBezTo>
                    <a:pt x="3459" y="3386"/>
                    <a:pt x="3620" y="3236"/>
                    <a:pt x="3683" y="3148"/>
                  </a:cubicBezTo>
                  <a:cubicBezTo>
                    <a:pt x="3749" y="3064"/>
                    <a:pt x="3749" y="2963"/>
                    <a:pt x="3753" y="2861"/>
                  </a:cubicBezTo>
                  <a:cubicBezTo>
                    <a:pt x="3756" y="2763"/>
                    <a:pt x="3760" y="2651"/>
                    <a:pt x="3847" y="2598"/>
                  </a:cubicBezTo>
                  <a:cubicBezTo>
                    <a:pt x="3959" y="2518"/>
                    <a:pt x="4051" y="2413"/>
                    <a:pt x="4121" y="2294"/>
                  </a:cubicBezTo>
                  <a:cubicBezTo>
                    <a:pt x="4065" y="2259"/>
                    <a:pt x="4054" y="2182"/>
                    <a:pt x="4044" y="2112"/>
                  </a:cubicBezTo>
                  <a:cubicBezTo>
                    <a:pt x="4033" y="2031"/>
                    <a:pt x="4019" y="1940"/>
                    <a:pt x="3956" y="1877"/>
                  </a:cubicBezTo>
                  <a:cubicBezTo>
                    <a:pt x="3840" y="1762"/>
                    <a:pt x="3924" y="1660"/>
                    <a:pt x="3984" y="1590"/>
                  </a:cubicBezTo>
                  <a:cubicBezTo>
                    <a:pt x="4040" y="1517"/>
                    <a:pt x="4093" y="1457"/>
                    <a:pt x="4082" y="1352"/>
                  </a:cubicBezTo>
                  <a:cubicBezTo>
                    <a:pt x="4075" y="1216"/>
                    <a:pt x="4075" y="1076"/>
                    <a:pt x="4082" y="936"/>
                  </a:cubicBezTo>
                  <a:cubicBezTo>
                    <a:pt x="4089" y="803"/>
                    <a:pt x="4096" y="599"/>
                    <a:pt x="4079" y="547"/>
                  </a:cubicBezTo>
                  <a:cubicBezTo>
                    <a:pt x="4033" y="533"/>
                    <a:pt x="3988" y="519"/>
                    <a:pt x="3938" y="512"/>
                  </a:cubicBezTo>
                  <a:cubicBezTo>
                    <a:pt x="3798" y="477"/>
                    <a:pt x="3602" y="431"/>
                    <a:pt x="3455" y="337"/>
                  </a:cubicBezTo>
                  <a:cubicBezTo>
                    <a:pt x="3252" y="200"/>
                    <a:pt x="2790" y="176"/>
                    <a:pt x="2783" y="176"/>
                  </a:cubicBezTo>
                  <a:lnTo>
                    <a:pt x="2745" y="176"/>
                  </a:lnTo>
                  <a:lnTo>
                    <a:pt x="266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84;p82">
              <a:extLst>
                <a:ext uri="{FF2B5EF4-FFF2-40B4-BE49-F238E27FC236}">
                  <a16:creationId xmlns:a16="http://schemas.microsoft.com/office/drawing/2014/main" id="{9FB32807-9629-C9F2-23FA-20D4742C3AE2}"/>
                </a:ext>
              </a:extLst>
            </p:cNvPr>
            <p:cNvSpPr/>
            <p:nvPr/>
          </p:nvSpPr>
          <p:spPr>
            <a:xfrm>
              <a:off x="2193500" y="2179503"/>
              <a:ext cx="64425" cy="69177"/>
            </a:xfrm>
            <a:custGeom>
              <a:avLst/>
              <a:gdLst/>
              <a:ahLst/>
              <a:cxnLst/>
              <a:rect l="l" t="t" r="r" b="b"/>
              <a:pathLst>
                <a:path w="4745" h="5095" extrusionOk="0">
                  <a:moveTo>
                    <a:pt x="2627" y="1"/>
                  </a:moveTo>
                  <a:cubicBezTo>
                    <a:pt x="2518" y="32"/>
                    <a:pt x="2406" y="53"/>
                    <a:pt x="2294" y="60"/>
                  </a:cubicBezTo>
                  <a:cubicBezTo>
                    <a:pt x="2168" y="60"/>
                    <a:pt x="2021" y="197"/>
                    <a:pt x="1958" y="281"/>
                  </a:cubicBezTo>
                  <a:cubicBezTo>
                    <a:pt x="1940" y="305"/>
                    <a:pt x="1909" y="323"/>
                    <a:pt x="1877" y="323"/>
                  </a:cubicBezTo>
                  <a:cubicBezTo>
                    <a:pt x="1807" y="323"/>
                    <a:pt x="1744" y="260"/>
                    <a:pt x="1678" y="183"/>
                  </a:cubicBezTo>
                  <a:cubicBezTo>
                    <a:pt x="1646" y="148"/>
                    <a:pt x="1615" y="113"/>
                    <a:pt x="1580" y="85"/>
                  </a:cubicBezTo>
                  <a:cubicBezTo>
                    <a:pt x="1575" y="83"/>
                    <a:pt x="1569" y="82"/>
                    <a:pt x="1562" y="82"/>
                  </a:cubicBezTo>
                  <a:cubicBezTo>
                    <a:pt x="1484" y="82"/>
                    <a:pt x="1263" y="176"/>
                    <a:pt x="1174" y="211"/>
                  </a:cubicBezTo>
                  <a:cubicBezTo>
                    <a:pt x="1107" y="239"/>
                    <a:pt x="1055" y="263"/>
                    <a:pt x="1020" y="270"/>
                  </a:cubicBezTo>
                  <a:cubicBezTo>
                    <a:pt x="866" y="302"/>
                    <a:pt x="708" y="323"/>
                    <a:pt x="551" y="333"/>
                  </a:cubicBezTo>
                  <a:lnTo>
                    <a:pt x="551" y="2150"/>
                  </a:lnTo>
                  <a:cubicBezTo>
                    <a:pt x="551" y="2329"/>
                    <a:pt x="326" y="2343"/>
                    <a:pt x="162" y="2353"/>
                  </a:cubicBezTo>
                  <a:cubicBezTo>
                    <a:pt x="109" y="2353"/>
                    <a:pt x="53" y="2360"/>
                    <a:pt x="1" y="2374"/>
                  </a:cubicBezTo>
                  <a:lnTo>
                    <a:pt x="1" y="3922"/>
                  </a:lnTo>
                  <a:lnTo>
                    <a:pt x="8" y="3925"/>
                  </a:lnTo>
                  <a:lnTo>
                    <a:pt x="32" y="3936"/>
                  </a:lnTo>
                  <a:lnTo>
                    <a:pt x="60" y="3950"/>
                  </a:lnTo>
                  <a:lnTo>
                    <a:pt x="81" y="3960"/>
                  </a:lnTo>
                  <a:lnTo>
                    <a:pt x="106" y="3974"/>
                  </a:lnTo>
                  <a:lnTo>
                    <a:pt x="127" y="3985"/>
                  </a:lnTo>
                  <a:lnTo>
                    <a:pt x="148" y="3999"/>
                  </a:lnTo>
                  <a:lnTo>
                    <a:pt x="162" y="4009"/>
                  </a:lnTo>
                  <a:lnTo>
                    <a:pt x="183" y="4023"/>
                  </a:lnTo>
                  <a:lnTo>
                    <a:pt x="193" y="4034"/>
                  </a:lnTo>
                  <a:cubicBezTo>
                    <a:pt x="200" y="4037"/>
                    <a:pt x="204" y="4044"/>
                    <a:pt x="211" y="4048"/>
                  </a:cubicBezTo>
                  <a:lnTo>
                    <a:pt x="221" y="4058"/>
                  </a:lnTo>
                  <a:cubicBezTo>
                    <a:pt x="225" y="4065"/>
                    <a:pt x="228" y="4072"/>
                    <a:pt x="232" y="4076"/>
                  </a:cubicBezTo>
                  <a:lnTo>
                    <a:pt x="239" y="4086"/>
                  </a:lnTo>
                  <a:cubicBezTo>
                    <a:pt x="246" y="4097"/>
                    <a:pt x="249" y="4104"/>
                    <a:pt x="253" y="4114"/>
                  </a:cubicBezTo>
                  <a:lnTo>
                    <a:pt x="260" y="4132"/>
                  </a:lnTo>
                  <a:cubicBezTo>
                    <a:pt x="393" y="4464"/>
                    <a:pt x="466" y="4678"/>
                    <a:pt x="431" y="4772"/>
                  </a:cubicBezTo>
                  <a:cubicBezTo>
                    <a:pt x="417" y="4825"/>
                    <a:pt x="375" y="4867"/>
                    <a:pt x="326" y="4881"/>
                  </a:cubicBezTo>
                  <a:cubicBezTo>
                    <a:pt x="323" y="4909"/>
                    <a:pt x="323" y="4933"/>
                    <a:pt x="319" y="4958"/>
                  </a:cubicBezTo>
                  <a:cubicBezTo>
                    <a:pt x="316" y="4989"/>
                    <a:pt x="309" y="5042"/>
                    <a:pt x="319" y="5052"/>
                  </a:cubicBezTo>
                  <a:cubicBezTo>
                    <a:pt x="319" y="5052"/>
                    <a:pt x="330" y="5059"/>
                    <a:pt x="358" y="5059"/>
                  </a:cubicBezTo>
                  <a:cubicBezTo>
                    <a:pt x="414" y="5059"/>
                    <a:pt x="470" y="5066"/>
                    <a:pt x="526" y="5077"/>
                  </a:cubicBezTo>
                  <a:cubicBezTo>
                    <a:pt x="588" y="5085"/>
                    <a:pt x="653" y="5094"/>
                    <a:pt x="711" y="5094"/>
                  </a:cubicBezTo>
                  <a:cubicBezTo>
                    <a:pt x="774" y="5094"/>
                    <a:pt x="828" y="5084"/>
                    <a:pt x="859" y="5049"/>
                  </a:cubicBezTo>
                  <a:cubicBezTo>
                    <a:pt x="894" y="5007"/>
                    <a:pt x="950" y="4954"/>
                    <a:pt x="1016" y="4891"/>
                  </a:cubicBezTo>
                  <a:cubicBezTo>
                    <a:pt x="1135" y="4779"/>
                    <a:pt x="1335" y="4597"/>
                    <a:pt x="1345" y="4517"/>
                  </a:cubicBezTo>
                  <a:cubicBezTo>
                    <a:pt x="1352" y="4426"/>
                    <a:pt x="1394" y="4209"/>
                    <a:pt x="1541" y="4139"/>
                  </a:cubicBezTo>
                  <a:cubicBezTo>
                    <a:pt x="1571" y="4124"/>
                    <a:pt x="1602" y="4117"/>
                    <a:pt x="1635" y="4117"/>
                  </a:cubicBezTo>
                  <a:cubicBezTo>
                    <a:pt x="1692" y="4117"/>
                    <a:pt x="1754" y="4139"/>
                    <a:pt x="1818" y="4181"/>
                  </a:cubicBezTo>
                  <a:lnTo>
                    <a:pt x="1884" y="4226"/>
                  </a:lnTo>
                  <a:cubicBezTo>
                    <a:pt x="2091" y="4359"/>
                    <a:pt x="2122" y="4380"/>
                    <a:pt x="2427" y="4380"/>
                  </a:cubicBezTo>
                  <a:cubicBezTo>
                    <a:pt x="2784" y="4380"/>
                    <a:pt x="2833" y="4363"/>
                    <a:pt x="2882" y="4188"/>
                  </a:cubicBezTo>
                  <a:cubicBezTo>
                    <a:pt x="2896" y="4128"/>
                    <a:pt x="2907" y="4072"/>
                    <a:pt x="2914" y="4013"/>
                  </a:cubicBezTo>
                  <a:cubicBezTo>
                    <a:pt x="2931" y="3880"/>
                    <a:pt x="2949" y="3733"/>
                    <a:pt x="3155" y="3733"/>
                  </a:cubicBezTo>
                  <a:cubicBezTo>
                    <a:pt x="3344" y="3733"/>
                    <a:pt x="3558" y="3554"/>
                    <a:pt x="3558" y="3459"/>
                  </a:cubicBezTo>
                  <a:cubicBezTo>
                    <a:pt x="3558" y="3284"/>
                    <a:pt x="3673" y="3022"/>
                    <a:pt x="3852" y="3022"/>
                  </a:cubicBezTo>
                  <a:cubicBezTo>
                    <a:pt x="3957" y="3022"/>
                    <a:pt x="4198" y="2875"/>
                    <a:pt x="4223" y="2749"/>
                  </a:cubicBezTo>
                  <a:cubicBezTo>
                    <a:pt x="4251" y="2616"/>
                    <a:pt x="4370" y="2588"/>
                    <a:pt x="4461" y="2570"/>
                  </a:cubicBezTo>
                  <a:cubicBezTo>
                    <a:pt x="4503" y="2567"/>
                    <a:pt x="4541" y="2553"/>
                    <a:pt x="4576" y="2528"/>
                  </a:cubicBezTo>
                  <a:lnTo>
                    <a:pt x="4590" y="2511"/>
                  </a:lnTo>
                  <a:lnTo>
                    <a:pt x="4594" y="2504"/>
                  </a:lnTo>
                  <a:lnTo>
                    <a:pt x="4604" y="2490"/>
                  </a:lnTo>
                  <a:lnTo>
                    <a:pt x="4611" y="2479"/>
                  </a:lnTo>
                  <a:lnTo>
                    <a:pt x="4625" y="2465"/>
                  </a:lnTo>
                  <a:lnTo>
                    <a:pt x="4632" y="2451"/>
                  </a:lnTo>
                  <a:lnTo>
                    <a:pt x="4646" y="2434"/>
                  </a:lnTo>
                  <a:lnTo>
                    <a:pt x="4657" y="2420"/>
                  </a:lnTo>
                  <a:lnTo>
                    <a:pt x="4667" y="2402"/>
                  </a:lnTo>
                  <a:lnTo>
                    <a:pt x="4682" y="2381"/>
                  </a:lnTo>
                  <a:lnTo>
                    <a:pt x="4696" y="2364"/>
                  </a:lnTo>
                  <a:lnTo>
                    <a:pt x="4710" y="2343"/>
                  </a:lnTo>
                  <a:lnTo>
                    <a:pt x="4724" y="2322"/>
                  </a:lnTo>
                  <a:lnTo>
                    <a:pt x="4738" y="2301"/>
                  </a:lnTo>
                  <a:lnTo>
                    <a:pt x="4745" y="2290"/>
                  </a:lnTo>
                  <a:cubicBezTo>
                    <a:pt x="4741" y="2283"/>
                    <a:pt x="4741" y="2280"/>
                    <a:pt x="4741" y="2276"/>
                  </a:cubicBezTo>
                  <a:lnTo>
                    <a:pt x="4741" y="2262"/>
                  </a:lnTo>
                  <a:cubicBezTo>
                    <a:pt x="4741" y="2259"/>
                    <a:pt x="4741" y="2255"/>
                    <a:pt x="4738" y="2252"/>
                  </a:cubicBezTo>
                  <a:cubicBezTo>
                    <a:pt x="4734" y="2245"/>
                    <a:pt x="4734" y="2241"/>
                    <a:pt x="4734" y="2238"/>
                  </a:cubicBezTo>
                  <a:cubicBezTo>
                    <a:pt x="4731" y="2234"/>
                    <a:pt x="4731" y="2231"/>
                    <a:pt x="4727" y="2227"/>
                  </a:cubicBezTo>
                  <a:cubicBezTo>
                    <a:pt x="4724" y="2224"/>
                    <a:pt x="4724" y="2220"/>
                    <a:pt x="4720" y="2217"/>
                  </a:cubicBezTo>
                  <a:cubicBezTo>
                    <a:pt x="4720" y="2213"/>
                    <a:pt x="4717" y="2210"/>
                    <a:pt x="4713" y="2206"/>
                  </a:cubicBezTo>
                  <a:cubicBezTo>
                    <a:pt x="4710" y="2203"/>
                    <a:pt x="4710" y="2199"/>
                    <a:pt x="4706" y="2196"/>
                  </a:cubicBezTo>
                  <a:cubicBezTo>
                    <a:pt x="4666" y="2158"/>
                    <a:pt x="4584" y="2135"/>
                    <a:pt x="4471" y="2135"/>
                  </a:cubicBezTo>
                  <a:cubicBezTo>
                    <a:pt x="4457" y="2135"/>
                    <a:pt x="4442" y="2135"/>
                    <a:pt x="4426" y="2136"/>
                  </a:cubicBezTo>
                  <a:cubicBezTo>
                    <a:pt x="4423" y="2136"/>
                    <a:pt x="4420" y="2136"/>
                    <a:pt x="4417" y="2136"/>
                  </a:cubicBezTo>
                  <a:cubicBezTo>
                    <a:pt x="4328" y="2136"/>
                    <a:pt x="4223" y="2084"/>
                    <a:pt x="4132" y="2000"/>
                  </a:cubicBezTo>
                  <a:cubicBezTo>
                    <a:pt x="4041" y="1909"/>
                    <a:pt x="3974" y="1786"/>
                    <a:pt x="3974" y="1688"/>
                  </a:cubicBezTo>
                  <a:cubicBezTo>
                    <a:pt x="3974" y="1618"/>
                    <a:pt x="3918" y="1548"/>
                    <a:pt x="3862" y="1481"/>
                  </a:cubicBezTo>
                  <a:cubicBezTo>
                    <a:pt x="3806" y="1415"/>
                    <a:pt x="3754" y="1352"/>
                    <a:pt x="3754" y="1275"/>
                  </a:cubicBezTo>
                  <a:cubicBezTo>
                    <a:pt x="3743" y="1226"/>
                    <a:pt x="3516" y="1068"/>
                    <a:pt x="3250" y="953"/>
                  </a:cubicBezTo>
                  <a:cubicBezTo>
                    <a:pt x="3106" y="893"/>
                    <a:pt x="3047" y="659"/>
                    <a:pt x="2998" y="470"/>
                  </a:cubicBezTo>
                  <a:lnTo>
                    <a:pt x="2991" y="445"/>
                  </a:lnTo>
                  <a:cubicBezTo>
                    <a:pt x="2980" y="396"/>
                    <a:pt x="2966" y="347"/>
                    <a:pt x="2949" y="298"/>
                  </a:cubicBezTo>
                  <a:cubicBezTo>
                    <a:pt x="2942" y="298"/>
                    <a:pt x="2935" y="295"/>
                    <a:pt x="2928" y="291"/>
                  </a:cubicBezTo>
                  <a:lnTo>
                    <a:pt x="2921" y="288"/>
                  </a:lnTo>
                  <a:lnTo>
                    <a:pt x="2907" y="281"/>
                  </a:lnTo>
                  <a:lnTo>
                    <a:pt x="2896" y="277"/>
                  </a:lnTo>
                  <a:lnTo>
                    <a:pt x="2882" y="267"/>
                  </a:lnTo>
                  <a:lnTo>
                    <a:pt x="2875" y="260"/>
                  </a:lnTo>
                  <a:lnTo>
                    <a:pt x="2861" y="253"/>
                  </a:lnTo>
                  <a:lnTo>
                    <a:pt x="2851" y="246"/>
                  </a:lnTo>
                  <a:lnTo>
                    <a:pt x="2837" y="232"/>
                  </a:lnTo>
                  <a:lnTo>
                    <a:pt x="2826" y="225"/>
                  </a:lnTo>
                  <a:lnTo>
                    <a:pt x="2812" y="214"/>
                  </a:lnTo>
                  <a:lnTo>
                    <a:pt x="2805" y="204"/>
                  </a:lnTo>
                  <a:lnTo>
                    <a:pt x="2788" y="190"/>
                  </a:lnTo>
                  <a:lnTo>
                    <a:pt x="2781" y="183"/>
                  </a:lnTo>
                  <a:lnTo>
                    <a:pt x="2760" y="158"/>
                  </a:lnTo>
                  <a:lnTo>
                    <a:pt x="2749" y="148"/>
                  </a:lnTo>
                  <a:lnTo>
                    <a:pt x="2735" y="134"/>
                  </a:lnTo>
                  <a:lnTo>
                    <a:pt x="2725" y="123"/>
                  </a:lnTo>
                  <a:lnTo>
                    <a:pt x="2714" y="109"/>
                  </a:lnTo>
                  <a:lnTo>
                    <a:pt x="2704" y="99"/>
                  </a:lnTo>
                  <a:lnTo>
                    <a:pt x="2693" y="85"/>
                  </a:lnTo>
                  <a:lnTo>
                    <a:pt x="2686" y="74"/>
                  </a:lnTo>
                  <a:lnTo>
                    <a:pt x="2676" y="60"/>
                  </a:lnTo>
                  <a:lnTo>
                    <a:pt x="2665" y="50"/>
                  </a:lnTo>
                  <a:lnTo>
                    <a:pt x="2655" y="36"/>
                  </a:lnTo>
                  <a:lnTo>
                    <a:pt x="2648" y="25"/>
                  </a:lnTo>
                  <a:lnTo>
                    <a:pt x="2637" y="8"/>
                  </a:lnTo>
                  <a:lnTo>
                    <a:pt x="263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185;p82">
              <a:extLst>
                <a:ext uri="{FF2B5EF4-FFF2-40B4-BE49-F238E27FC236}">
                  <a16:creationId xmlns:a16="http://schemas.microsoft.com/office/drawing/2014/main" id="{9B19581F-B6EF-1892-6ACE-CA3B49A3FFEC}"/>
                </a:ext>
              </a:extLst>
            </p:cNvPr>
            <p:cNvSpPr/>
            <p:nvPr/>
          </p:nvSpPr>
          <p:spPr>
            <a:xfrm>
              <a:off x="2229155" y="21795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186;p82">
              <a:extLst>
                <a:ext uri="{FF2B5EF4-FFF2-40B4-BE49-F238E27FC236}">
                  <a16:creationId xmlns:a16="http://schemas.microsoft.com/office/drawing/2014/main" id="{EE1E4EC8-D6E7-1D0D-4270-70AFEDBF6E98}"/>
                </a:ext>
              </a:extLst>
            </p:cNvPr>
            <p:cNvSpPr/>
            <p:nvPr/>
          </p:nvSpPr>
          <p:spPr>
            <a:xfrm>
              <a:off x="2229209" y="21795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87;p82">
              <a:extLst>
                <a:ext uri="{FF2B5EF4-FFF2-40B4-BE49-F238E27FC236}">
                  <a16:creationId xmlns:a16="http://schemas.microsoft.com/office/drawing/2014/main" id="{12206254-F0D7-BCD7-E355-050A3883840D}"/>
                </a:ext>
              </a:extLst>
            </p:cNvPr>
            <p:cNvSpPr/>
            <p:nvPr/>
          </p:nvSpPr>
          <p:spPr>
            <a:xfrm>
              <a:off x="2257776" y="221006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cubicBezTo>
                    <a:pt x="0" y="4"/>
                    <a:pt x="4" y="8"/>
                    <a:pt x="4" y="11"/>
                  </a:cubicBezTo>
                  <a:cubicBezTo>
                    <a:pt x="4" y="8"/>
                    <a:pt x="4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88;p82">
              <a:extLst>
                <a:ext uri="{FF2B5EF4-FFF2-40B4-BE49-F238E27FC236}">
                  <a16:creationId xmlns:a16="http://schemas.microsoft.com/office/drawing/2014/main" id="{7E8062F9-5D39-54F2-5A05-4155312B3705}"/>
                </a:ext>
              </a:extLst>
            </p:cNvPr>
            <p:cNvSpPr/>
            <p:nvPr/>
          </p:nvSpPr>
          <p:spPr>
            <a:xfrm>
              <a:off x="2257491" y="2209455"/>
              <a:ext cx="95" cy="149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7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7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89;p82">
              <a:extLst>
                <a:ext uri="{FF2B5EF4-FFF2-40B4-BE49-F238E27FC236}">
                  <a16:creationId xmlns:a16="http://schemas.microsoft.com/office/drawing/2014/main" id="{BA0566CD-FFB6-E67E-EFAE-8506B5316A81}"/>
                </a:ext>
              </a:extLst>
            </p:cNvPr>
            <p:cNvSpPr/>
            <p:nvPr/>
          </p:nvSpPr>
          <p:spPr>
            <a:xfrm>
              <a:off x="2233106" y="21834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190;p82">
              <a:extLst>
                <a:ext uri="{FF2B5EF4-FFF2-40B4-BE49-F238E27FC236}">
                  <a16:creationId xmlns:a16="http://schemas.microsoft.com/office/drawing/2014/main" id="{8E9F9DE1-B5DB-DE27-FE76-EE859F5A5CD0}"/>
                </a:ext>
              </a:extLst>
            </p:cNvPr>
            <p:cNvSpPr/>
            <p:nvPr/>
          </p:nvSpPr>
          <p:spPr>
            <a:xfrm>
              <a:off x="2257871" y="2210406"/>
              <a:ext cx="0" cy="149"/>
            </a:xfrm>
            <a:custGeom>
              <a:avLst/>
              <a:gdLst/>
              <a:ahLst/>
              <a:cxnLst/>
              <a:rect l="l" t="t" r="r" b="b"/>
              <a:pathLst>
                <a:path h="11" extrusionOk="0">
                  <a:moveTo>
                    <a:pt x="0" y="11"/>
                  </a:moveTo>
                  <a:lnTo>
                    <a:pt x="0" y="11"/>
                  </a:lnTo>
                  <a:lnTo>
                    <a:pt x="0" y="4"/>
                  </a:lnTo>
                  <a:cubicBezTo>
                    <a:pt x="0" y="0"/>
                    <a:pt x="0" y="7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191;p82">
              <a:extLst>
                <a:ext uri="{FF2B5EF4-FFF2-40B4-BE49-F238E27FC236}">
                  <a16:creationId xmlns:a16="http://schemas.microsoft.com/office/drawing/2014/main" id="{B700D33C-9FDF-C288-76B8-4606AA8B5F1A}"/>
                </a:ext>
              </a:extLst>
            </p:cNvPr>
            <p:cNvSpPr/>
            <p:nvPr/>
          </p:nvSpPr>
          <p:spPr>
            <a:xfrm>
              <a:off x="2249589" y="2206645"/>
              <a:ext cx="3965" cy="1874"/>
            </a:xfrm>
            <a:custGeom>
              <a:avLst/>
              <a:gdLst/>
              <a:ahLst/>
              <a:cxnLst/>
              <a:rect l="l" t="t" r="r" b="b"/>
              <a:pathLst>
                <a:path w="292" h="138" extrusionOk="0">
                  <a:moveTo>
                    <a:pt x="1" y="1"/>
                  </a:moveTo>
                  <a:cubicBezTo>
                    <a:pt x="35" y="33"/>
                    <a:pt x="71" y="60"/>
                    <a:pt x="108" y="82"/>
                  </a:cubicBezTo>
                  <a:lnTo>
                    <a:pt x="108" y="82"/>
                  </a:lnTo>
                  <a:cubicBezTo>
                    <a:pt x="72" y="60"/>
                    <a:pt x="36" y="33"/>
                    <a:pt x="1" y="1"/>
                  </a:cubicBezTo>
                  <a:close/>
                  <a:moveTo>
                    <a:pt x="108" y="82"/>
                  </a:moveTo>
                  <a:cubicBezTo>
                    <a:pt x="168" y="117"/>
                    <a:pt x="228" y="137"/>
                    <a:pt x="283" y="137"/>
                  </a:cubicBezTo>
                  <a:cubicBezTo>
                    <a:pt x="286" y="137"/>
                    <a:pt x="289" y="137"/>
                    <a:pt x="291" y="137"/>
                  </a:cubicBezTo>
                  <a:cubicBezTo>
                    <a:pt x="234" y="137"/>
                    <a:pt x="170" y="118"/>
                    <a:pt x="108" y="8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192;p82">
              <a:extLst>
                <a:ext uri="{FF2B5EF4-FFF2-40B4-BE49-F238E27FC236}">
                  <a16:creationId xmlns:a16="http://schemas.microsoft.com/office/drawing/2014/main" id="{0171115C-8949-FC38-4AE5-C50CC944947A}"/>
                </a:ext>
              </a:extLst>
            </p:cNvPr>
            <p:cNvSpPr/>
            <p:nvPr/>
          </p:nvSpPr>
          <p:spPr>
            <a:xfrm>
              <a:off x="2257681" y="220974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4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193;p82">
              <a:extLst>
                <a:ext uri="{FF2B5EF4-FFF2-40B4-BE49-F238E27FC236}">
                  <a16:creationId xmlns:a16="http://schemas.microsoft.com/office/drawing/2014/main" id="{357A5178-A685-71B4-7409-C29FC9C395F2}"/>
                </a:ext>
              </a:extLst>
            </p:cNvPr>
            <p:cNvSpPr/>
            <p:nvPr/>
          </p:nvSpPr>
          <p:spPr>
            <a:xfrm>
              <a:off x="2229915" y="218050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194;p82">
              <a:extLst>
                <a:ext uri="{FF2B5EF4-FFF2-40B4-BE49-F238E27FC236}">
                  <a16:creationId xmlns:a16="http://schemas.microsoft.com/office/drawing/2014/main" id="{9B159A1D-338A-01BA-0BC3-F8A6FC972B79}"/>
                </a:ext>
              </a:extLst>
            </p:cNvPr>
            <p:cNvSpPr/>
            <p:nvPr/>
          </p:nvSpPr>
          <p:spPr>
            <a:xfrm>
              <a:off x="2230200" y="2180834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195;p82">
              <a:extLst>
                <a:ext uri="{FF2B5EF4-FFF2-40B4-BE49-F238E27FC236}">
                  <a16:creationId xmlns:a16="http://schemas.microsoft.com/office/drawing/2014/main" id="{8E3CD7ED-DB1B-F73A-E3D3-5DD492FDEE04}"/>
                </a:ext>
              </a:extLst>
            </p:cNvPr>
            <p:cNvSpPr/>
            <p:nvPr/>
          </p:nvSpPr>
          <p:spPr>
            <a:xfrm>
              <a:off x="2229399" y="2179843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196;p82">
              <a:extLst>
                <a:ext uri="{FF2B5EF4-FFF2-40B4-BE49-F238E27FC236}">
                  <a16:creationId xmlns:a16="http://schemas.microsoft.com/office/drawing/2014/main" id="{EDA1958C-286A-E617-92BD-04D34712709B}"/>
                </a:ext>
              </a:extLst>
            </p:cNvPr>
            <p:cNvSpPr/>
            <p:nvPr/>
          </p:nvSpPr>
          <p:spPr>
            <a:xfrm>
              <a:off x="2229684" y="21801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197;p82">
              <a:extLst>
                <a:ext uri="{FF2B5EF4-FFF2-40B4-BE49-F238E27FC236}">
                  <a16:creationId xmlns:a16="http://schemas.microsoft.com/office/drawing/2014/main" id="{AB51EC2F-F3B6-C27A-EC5C-EDFB3039B198}"/>
                </a:ext>
              </a:extLst>
            </p:cNvPr>
            <p:cNvSpPr/>
            <p:nvPr/>
          </p:nvSpPr>
          <p:spPr>
            <a:xfrm>
              <a:off x="2230485" y="2181173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198;p82">
              <a:extLst>
                <a:ext uri="{FF2B5EF4-FFF2-40B4-BE49-F238E27FC236}">
                  <a16:creationId xmlns:a16="http://schemas.microsoft.com/office/drawing/2014/main" id="{F0156792-7A2C-A291-7FB3-EE5BBFFCDD85}"/>
                </a:ext>
              </a:extLst>
            </p:cNvPr>
            <p:cNvSpPr/>
            <p:nvPr/>
          </p:nvSpPr>
          <p:spPr>
            <a:xfrm>
              <a:off x="2232156" y="218283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199;p82">
              <a:extLst>
                <a:ext uri="{FF2B5EF4-FFF2-40B4-BE49-F238E27FC236}">
                  <a16:creationId xmlns:a16="http://schemas.microsoft.com/office/drawing/2014/main" id="{6C674307-33CC-2701-64A7-F9AAB6B9BDC5}"/>
                </a:ext>
              </a:extLst>
            </p:cNvPr>
            <p:cNvSpPr/>
            <p:nvPr/>
          </p:nvSpPr>
          <p:spPr>
            <a:xfrm>
              <a:off x="2231870" y="218254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200;p82">
              <a:extLst>
                <a:ext uri="{FF2B5EF4-FFF2-40B4-BE49-F238E27FC236}">
                  <a16:creationId xmlns:a16="http://schemas.microsoft.com/office/drawing/2014/main" id="{8A15C5A1-4F1F-6B1F-CC16-53396AA49ED6}"/>
                </a:ext>
              </a:extLst>
            </p:cNvPr>
            <p:cNvSpPr/>
            <p:nvPr/>
          </p:nvSpPr>
          <p:spPr>
            <a:xfrm>
              <a:off x="2232821" y="21832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201;p82">
              <a:extLst>
                <a:ext uri="{FF2B5EF4-FFF2-40B4-BE49-F238E27FC236}">
                  <a16:creationId xmlns:a16="http://schemas.microsoft.com/office/drawing/2014/main" id="{56705DEA-90EB-4D1C-B483-ABB48BA26F77}"/>
                </a:ext>
              </a:extLst>
            </p:cNvPr>
            <p:cNvSpPr/>
            <p:nvPr/>
          </p:nvSpPr>
          <p:spPr>
            <a:xfrm>
              <a:off x="2231205" y="218197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202;p82">
              <a:extLst>
                <a:ext uri="{FF2B5EF4-FFF2-40B4-BE49-F238E27FC236}">
                  <a16:creationId xmlns:a16="http://schemas.microsoft.com/office/drawing/2014/main" id="{0EB209DE-72D6-1A5F-D1F4-E0851AF6F90F}"/>
                </a:ext>
              </a:extLst>
            </p:cNvPr>
            <p:cNvSpPr/>
            <p:nvPr/>
          </p:nvSpPr>
          <p:spPr>
            <a:xfrm>
              <a:off x="2231531" y="2182259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4203;p82">
              <a:extLst>
                <a:ext uri="{FF2B5EF4-FFF2-40B4-BE49-F238E27FC236}">
                  <a16:creationId xmlns:a16="http://schemas.microsoft.com/office/drawing/2014/main" id="{55F7E0B4-55AA-83EB-427E-D417542F69AA}"/>
                </a:ext>
              </a:extLst>
            </p:cNvPr>
            <p:cNvSpPr/>
            <p:nvPr/>
          </p:nvSpPr>
          <p:spPr>
            <a:xfrm>
              <a:off x="2230771" y="21815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4204;p82">
              <a:extLst>
                <a:ext uri="{FF2B5EF4-FFF2-40B4-BE49-F238E27FC236}">
                  <a16:creationId xmlns:a16="http://schemas.microsoft.com/office/drawing/2014/main" id="{8BA6FD4D-537D-AB50-2D66-8B5D9FB4AF81}"/>
                </a:ext>
              </a:extLst>
            </p:cNvPr>
            <p:cNvSpPr/>
            <p:nvPr/>
          </p:nvSpPr>
          <p:spPr>
            <a:xfrm>
              <a:off x="2232481" y="2183074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4205;p82">
              <a:extLst>
                <a:ext uri="{FF2B5EF4-FFF2-40B4-BE49-F238E27FC236}">
                  <a16:creationId xmlns:a16="http://schemas.microsoft.com/office/drawing/2014/main" id="{EA4AE652-0A54-604D-DF07-0A4AF9846F3F}"/>
                </a:ext>
              </a:extLst>
            </p:cNvPr>
            <p:cNvSpPr/>
            <p:nvPr/>
          </p:nvSpPr>
          <p:spPr>
            <a:xfrm>
              <a:off x="2271462" y="2241294"/>
              <a:ext cx="8133" cy="10523"/>
            </a:xfrm>
            <a:custGeom>
              <a:avLst/>
              <a:gdLst/>
              <a:ahLst/>
              <a:cxnLst/>
              <a:rect l="l" t="t" r="r" b="b"/>
              <a:pathLst>
                <a:path w="599" h="775" extrusionOk="0">
                  <a:moveTo>
                    <a:pt x="308" y="1"/>
                  </a:moveTo>
                  <a:cubicBezTo>
                    <a:pt x="301" y="1"/>
                    <a:pt x="298" y="1"/>
                    <a:pt x="291" y="4"/>
                  </a:cubicBezTo>
                  <a:cubicBezTo>
                    <a:pt x="249" y="25"/>
                    <a:pt x="210" y="53"/>
                    <a:pt x="179" y="88"/>
                  </a:cubicBezTo>
                  <a:cubicBezTo>
                    <a:pt x="98" y="169"/>
                    <a:pt x="11" y="288"/>
                    <a:pt x="0" y="333"/>
                  </a:cubicBezTo>
                  <a:cubicBezTo>
                    <a:pt x="11" y="410"/>
                    <a:pt x="172" y="764"/>
                    <a:pt x="277" y="771"/>
                  </a:cubicBezTo>
                  <a:cubicBezTo>
                    <a:pt x="309" y="773"/>
                    <a:pt x="337" y="774"/>
                    <a:pt x="361" y="774"/>
                  </a:cubicBezTo>
                  <a:cubicBezTo>
                    <a:pt x="493" y="774"/>
                    <a:pt x="508" y="743"/>
                    <a:pt x="511" y="708"/>
                  </a:cubicBezTo>
                  <a:cubicBezTo>
                    <a:pt x="515" y="694"/>
                    <a:pt x="518" y="680"/>
                    <a:pt x="522" y="666"/>
                  </a:cubicBezTo>
                  <a:lnTo>
                    <a:pt x="522" y="662"/>
                  </a:lnTo>
                  <a:cubicBezTo>
                    <a:pt x="525" y="648"/>
                    <a:pt x="529" y="634"/>
                    <a:pt x="536" y="624"/>
                  </a:cubicBezTo>
                  <a:lnTo>
                    <a:pt x="539" y="617"/>
                  </a:lnTo>
                  <a:cubicBezTo>
                    <a:pt x="546" y="603"/>
                    <a:pt x="553" y="592"/>
                    <a:pt x="564" y="582"/>
                  </a:cubicBezTo>
                  <a:lnTo>
                    <a:pt x="567" y="578"/>
                  </a:lnTo>
                  <a:cubicBezTo>
                    <a:pt x="578" y="564"/>
                    <a:pt x="585" y="554"/>
                    <a:pt x="599" y="543"/>
                  </a:cubicBezTo>
                  <a:lnTo>
                    <a:pt x="599" y="540"/>
                  </a:lnTo>
                  <a:cubicBezTo>
                    <a:pt x="588" y="424"/>
                    <a:pt x="567" y="256"/>
                    <a:pt x="557" y="134"/>
                  </a:cubicBezTo>
                  <a:lnTo>
                    <a:pt x="543" y="123"/>
                  </a:lnTo>
                  <a:cubicBezTo>
                    <a:pt x="469" y="71"/>
                    <a:pt x="364" y="1"/>
                    <a:pt x="30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4206;p82">
              <a:extLst>
                <a:ext uri="{FF2B5EF4-FFF2-40B4-BE49-F238E27FC236}">
                  <a16:creationId xmlns:a16="http://schemas.microsoft.com/office/drawing/2014/main" id="{1F50571B-CCA1-6DE9-89E2-A366EB024B33}"/>
                </a:ext>
              </a:extLst>
            </p:cNvPr>
            <p:cNvSpPr/>
            <p:nvPr/>
          </p:nvSpPr>
          <p:spPr>
            <a:xfrm>
              <a:off x="2244837" y="2263697"/>
              <a:ext cx="14704" cy="14922"/>
            </a:xfrm>
            <a:custGeom>
              <a:avLst/>
              <a:gdLst/>
              <a:ahLst/>
              <a:cxnLst/>
              <a:rect l="l" t="t" r="r" b="b"/>
              <a:pathLst>
                <a:path w="1083" h="1099" extrusionOk="0">
                  <a:moveTo>
                    <a:pt x="710" y="0"/>
                  </a:moveTo>
                  <a:cubicBezTo>
                    <a:pt x="702" y="0"/>
                    <a:pt x="694" y="1"/>
                    <a:pt x="687" y="3"/>
                  </a:cubicBezTo>
                  <a:cubicBezTo>
                    <a:pt x="676" y="7"/>
                    <a:pt x="666" y="7"/>
                    <a:pt x="655" y="10"/>
                  </a:cubicBezTo>
                  <a:cubicBezTo>
                    <a:pt x="515" y="45"/>
                    <a:pt x="333" y="168"/>
                    <a:pt x="302" y="231"/>
                  </a:cubicBezTo>
                  <a:cubicBezTo>
                    <a:pt x="211" y="385"/>
                    <a:pt x="109" y="539"/>
                    <a:pt x="1" y="686"/>
                  </a:cubicBezTo>
                  <a:lnTo>
                    <a:pt x="281" y="1078"/>
                  </a:lnTo>
                  <a:lnTo>
                    <a:pt x="428" y="1099"/>
                  </a:lnTo>
                  <a:cubicBezTo>
                    <a:pt x="452" y="1043"/>
                    <a:pt x="498" y="941"/>
                    <a:pt x="540" y="850"/>
                  </a:cubicBezTo>
                  <a:cubicBezTo>
                    <a:pt x="577" y="777"/>
                    <a:pt x="650" y="762"/>
                    <a:pt x="722" y="762"/>
                  </a:cubicBezTo>
                  <a:cubicBezTo>
                    <a:pt x="752" y="762"/>
                    <a:pt x="782" y="764"/>
                    <a:pt x="809" y="766"/>
                  </a:cubicBezTo>
                  <a:cubicBezTo>
                    <a:pt x="830" y="766"/>
                    <a:pt x="855" y="773"/>
                    <a:pt x="872" y="773"/>
                  </a:cubicBezTo>
                  <a:lnTo>
                    <a:pt x="890" y="773"/>
                  </a:lnTo>
                  <a:cubicBezTo>
                    <a:pt x="901" y="700"/>
                    <a:pt x="932" y="633"/>
                    <a:pt x="981" y="577"/>
                  </a:cubicBezTo>
                  <a:lnTo>
                    <a:pt x="999" y="549"/>
                  </a:lnTo>
                  <a:cubicBezTo>
                    <a:pt x="1041" y="497"/>
                    <a:pt x="1083" y="437"/>
                    <a:pt x="1083" y="395"/>
                  </a:cubicBezTo>
                  <a:cubicBezTo>
                    <a:pt x="1083" y="353"/>
                    <a:pt x="981" y="259"/>
                    <a:pt x="915" y="199"/>
                  </a:cubicBezTo>
                  <a:cubicBezTo>
                    <a:pt x="886" y="175"/>
                    <a:pt x="858" y="150"/>
                    <a:pt x="830" y="126"/>
                  </a:cubicBezTo>
                  <a:lnTo>
                    <a:pt x="827" y="122"/>
                  </a:lnTo>
                  <a:lnTo>
                    <a:pt x="806" y="101"/>
                  </a:lnTo>
                  <a:lnTo>
                    <a:pt x="795" y="87"/>
                  </a:lnTo>
                  <a:lnTo>
                    <a:pt x="785" y="77"/>
                  </a:lnTo>
                  <a:lnTo>
                    <a:pt x="774" y="63"/>
                  </a:lnTo>
                  <a:lnTo>
                    <a:pt x="764" y="52"/>
                  </a:lnTo>
                  <a:lnTo>
                    <a:pt x="757" y="38"/>
                  </a:lnTo>
                  <a:lnTo>
                    <a:pt x="746" y="28"/>
                  </a:lnTo>
                  <a:cubicBezTo>
                    <a:pt x="746" y="24"/>
                    <a:pt x="743" y="21"/>
                    <a:pt x="739" y="17"/>
                  </a:cubicBezTo>
                  <a:cubicBezTo>
                    <a:pt x="739" y="10"/>
                    <a:pt x="736" y="7"/>
                    <a:pt x="732" y="3"/>
                  </a:cubicBezTo>
                  <a:cubicBezTo>
                    <a:pt x="725" y="1"/>
                    <a:pt x="718" y="0"/>
                    <a:pt x="71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4207;p82">
              <a:extLst>
                <a:ext uri="{FF2B5EF4-FFF2-40B4-BE49-F238E27FC236}">
                  <a16:creationId xmlns:a16="http://schemas.microsoft.com/office/drawing/2014/main" id="{BDF72C01-8C9F-8A26-D461-6A96CA9F4E23}"/>
                </a:ext>
              </a:extLst>
            </p:cNvPr>
            <p:cNvSpPr/>
            <p:nvPr/>
          </p:nvSpPr>
          <p:spPr>
            <a:xfrm>
              <a:off x="2168694" y="2212021"/>
              <a:ext cx="116509" cy="102252"/>
            </a:xfrm>
            <a:custGeom>
              <a:avLst/>
              <a:gdLst/>
              <a:ahLst/>
              <a:cxnLst/>
              <a:rect l="l" t="t" r="r" b="b"/>
              <a:pathLst>
                <a:path w="8581" h="7531" extrusionOk="0">
                  <a:moveTo>
                    <a:pt x="6332" y="3675"/>
                  </a:moveTo>
                  <a:cubicBezTo>
                    <a:pt x="6382" y="3675"/>
                    <a:pt x="6431" y="3705"/>
                    <a:pt x="6456" y="3750"/>
                  </a:cubicBezTo>
                  <a:cubicBezTo>
                    <a:pt x="6466" y="3767"/>
                    <a:pt x="6477" y="3785"/>
                    <a:pt x="6491" y="3802"/>
                  </a:cubicBezTo>
                  <a:cubicBezTo>
                    <a:pt x="6530" y="3837"/>
                    <a:pt x="6568" y="3876"/>
                    <a:pt x="6607" y="3911"/>
                  </a:cubicBezTo>
                  <a:cubicBezTo>
                    <a:pt x="6715" y="4005"/>
                    <a:pt x="6817" y="4096"/>
                    <a:pt x="6817" y="4201"/>
                  </a:cubicBezTo>
                  <a:cubicBezTo>
                    <a:pt x="6820" y="4285"/>
                    <a:pt x="6764" y="4359"/>
                    <a:pt x="6708" y="4432"/>
                  </a:cubicBezTo>
                  <a:lnTo>
                    <a:pt x="6712" y="4432"/>
                  </a:lnTo>
                  <a:cubicBezTo>
                    <a:pt x="6670" y="4488"/>
                    <a:pt x="6628" y="4544"/>
                    <a:pt x="6628" y="4586"/>
                  </a:cubicBezTo>
                  <a:cubicBezTo>
                    <a:pt x="6628" y="4621"/>
                    <a:pt x="6614" y="4653"/>
                    <a:pt x="6589" y="4674"/>
                  </a:cubicBezTo>
                  <a:cubicBezTo>
                    <a:pt x="6562" y="4701"/>
                    <a:pt x="6528" y="4708"/>
                    <a:pt x="6489" y="4708"/>
                  </a:cubicBezTo>
                  <a:cubicBezTo>
                    <a:pt x="6462" y="4708"/>
                    <a:pt x="6433" y="4705"/>
                    <a:pt x="6403" y="4702"/>
                  </a:cubicBezTo>
                  <a:cubicBezTo>
                    <a:pt x="6377" y="4700"/>
                    <a:pt x="6346" y="4697"/>
                    <a:pt x="6319" y="4697"/>
                  </a:cubicBezTo>
                  <a:cubicBezTo>
                    <a:pt x="6292" y="4697"/>
                    <a:pt x="6270" y="4700"/>
                    <a:pt x="6263" y="4712"/>
                  </a:cubicBezTo>
                  <a:cubicBezTo>
                    <a:pt x="6221" y="4807"/>
                    <a:pt x="6172" y="4915"/>
                    <a:pt x="6148" y="4968"/>
                  </a:cubicBezTo>
                  <a:lnTo>
                    <a:pt x="6148" y="4975"/>
                  </a:lnTo>
                  <a:lnTo>
                    <a:pt x="6137" y="4999"/>
                  </a:lnTo>
                  <a:lnTo>
                    <a:pt x="6116" y="5048"/>
                  </a:lnTo>
                  <a:lnTo>
                    <a:pt x="5812" y="5003"/>
                  </a:lnTo>
                  <a:lnTo>
                    <a:pt x="5444" y="4492"/>
                  </a:lnTo>
                  <a:lnTo>
                    <a:pt x="5472" y="4453"/>
                  </a:lnTo>
                  <a:cubicBezTo>
                    <a:pt x="5472" y="4450"/>
                    <a:pt x="5728" y="4100"/>
                    <a:pt x="5787" y="3977"/>
                  </a:cubicBezTo>
                  <a:cubicBezTo>
                    <a:pt x="5850" y="3855"/>
                    <a:pt x="6155" y="3676"/>
                    <a:pt x="6316" y="3676"/>
                  </a:cubicBezTo>
                  <a:cubicBezTo>
                    <a:pt x="6321" y="3675"/>
                    <a:pt x="6326" y="3675"/>
                    <a:pt x="6332" y="3675"/>
                  </a:cubicBezTo>
                  <a:close/>
                  <a:moveTo>
                    <a:pt x="6670" y="0"/>
                  </a:moveTo>
                  <a:lnTo>
                    <a:pt x="6663" y="11"/>
                  </a:lnTo>
                  <a:lnTo>
                    <a:pt x="6652" y="21"/>
                  </a:lnTo>
                  <a:lnTo>
                    <a:pt x="6638" y="46"/>
                  </a:lnTo>
                  <a:lnTo>
                    <a:pt x="6628" y="56"/>
                  </a:lnTo>
                  <a:lnTo>
                    <a:pt x="6607" y="91"/>
                  </a:lnTo>
                  <a:lnTo>
                    <a:pt x="6603" y="95"/>
                  </a:lnTo>
                  <a:lnTo>
                    <a:pt x="6582" y="123"/>
                  </a:lnTo>
                  <a:lnTo>
                    <a:pt x="6575" y="133"/>
                  </a:lnTo>
                  <a:lnTo>
                    <a:pt x="6561" y="154"/>
                  </a:lnTo>
                  <a:lnTo>
                    <a:pt x="6554" y="165"/>
                  </a:lnTo>
                  <a:lnTo>
                    <a:pt x="6540" y="182"/>
                  </a:lnTo>
                  <a:lnTo>
                    <a:pt x="6533" y="189"/>
                  </a:lnTo>
                  <a:lnTo>
                    <a:pt x="6516" y="210"/>
                  </a:lnTo>
                  <a:cubicBezTo>
                    <a:pt x="6466" y="270"/>
                    <a:pt x="6393" y="284"/>
                    <a:pt x="6326" y="298"/>
                  </a:cubicBezTo>
                  <a:cubicBezTo>
                    <a:pt x="6232" y="319"/>
                    <a:pt x="6200" y="333"/>
                    <a:pt x="6190" y="375"/>
                  </a:cubicBezTo>
                  <a:cubicBezTo>
                    <a:pt x="6151" y="571"/>
                    <a:pt x="5850" y="753"/>
                    <a:pt x="5689" y="753"/>
                  </a:cubicBezTo>
                  <a:cubicBezTo>
                    <a:pt x="5619" y="753"/>
                    <a:pt x="5528" y="924"/>
                    <a:pt x="5528" y="1057"/>
                  </a:cubicBezTo>
                  <a:cubicBezTo>
                    <a:pt x="5528" y="1243"/>
                    <a:pt x="5238" y="1464"/>
                    <a:pt x="4993" y="1464"/>
                  </a:cubicBezTo>
                  <a:cubicBezTo>
                    <a:pt x="4909" y="1464"/>
                    <a:pt x="4902" y="1485"/>
                    <a:pt x="4881" y="1628"/>
                  </a:cubicBezTo>
                  <a:cubicBezTo>
                    <a:pt x="4877" y="1691"/>
                    <a:pt x="4863" y="1758"/>
                    <a:pt x="4846" y="1821"/>
                  </a:cubicBezTo>
                  <a:cubicBezTo>
                    <a:pt x="4765" y="2101"/>
                    <a:pt x="4611" y="2111"/>
                    <a:pt x="4264" y="2111"/>
                  </a:cubicBezTo>
                  <a:cubicBezTo>
                    <a:pt x="3932" y="2111"/>
                    <a:pt x="3879" y="2083"/>
                    <a:pt x="3648" y="1933"/>
                  </a:cubicBezTo>
                  <a:lnTo>
                    <a:pt x="3582" y="1891"/>
                  </a:lnTo>
                  <a:cubicBezTo>
                    <a:pt x="3541" y="1862"/>
                    <a:pt x="3504" y="1848"/>
                    <a:pt x="3473" y="1848"/>
                  </a:cubicBezTo>
                  <a:cubicBezTo>
                    <a:pt x="3459" y="1848"/>
                    <a:pt x="3447" y="1850"/>
                    <a:pt x="3435" y="1856"/>
                  </a:cubicBezTo>
                  <a:cubicBezTo>
                    <a:pt x="3368" y="1887"/>
                    <a:pt x="3326" y="2017"/>
                    <a:pt x="3312" y="2132"/>
                  </a:cubicBezTo>
                  <a:cubicBezTo>
                    <a:pt x="3298" y="2248"/>
                    <a:pt x="3151" y="2395"/>
                    <a:pt x="2945" y="2587"/>
                  </a:cubicBezTo>
                  <a:cubicBezTo>
                    <a:pt x="2885" y="2643"/>
                    <a:pt x="2826" y="2699"/>
                    <a:pt x="2794" y="2734"/>
                  </a:cubicBezTo>
                  <a:cubicBezTo>
                    <a:pt x="2787" y="2741"/>
                    <a:pt x="2780" y="2748"/>
                    <a:pt x="2773" y="2755"/>
                  </a:cubicBezTo>
                  <a:lnTo>
                    <a:pt x="2763" y="2762"/>
                  </a:lnTo>
                  <a:cubicBezTo>
                    <a:pt x="2759" y="2766"/>
                    <a:pt x="2752" y="2773"/>
                    <a:pt x="2749" y="2776"/>
                  </a:cubicBezTo>
                  <a:lnTo>
                    <a:pt x="2738" y="2780"/>
                  </a:lnTo>
                  <a:lnTo>
                    <a:pt x="2721" y="2790"/>
                  </a:lnTo>
                  <a:lnTo>
                    <a:pt x="2710" y="2797"/>
                  </a:lnTo>
                  <a:lnTo>
                    <a:pt x="2689" y="2804"/>
                  </a:lnTo>
                  <a:lnTo>
                    <a:pt x="2682" y="2808"/>
                  </a:lnTo>
                  <a:lnTo>
                    <a:pt x="2658" y="2811"/>
                  </a:lnTo>
                  <a:lnTo>
                    <a:pt x="2651" y="2811"/>
                  </a:lnTo>
                  <a:cubicBezTo>
                    <a:pt x="2630" y="2818"/>
                    <a:pt x="2609" y="2822"/>
                    <a:pt x="2588" y="2822"/>
                  </a:cubicBezTo>
                  <a:lnTo>
                    <a:pt x="2546" y="2822"/>
                  </a:lnTo>
                  <a:cubicBezTo>
                    <a:pt x="2514" y="2822"/>
                    <a:pt x="2483" y="2818"/>
                    <a:pt x="2451" y="2815"/>
                  </a:cubicBezTo>
                  <a:lnTo>
                    <a:pt x="2444" y="2815"/>
                  </a:lnTo>
                  <a:lnTo>
                    <a:pt x="2399" y="2811"/>
                  </a:lnTo>
                  <a:lnTo>
                    <a:pt x="2392" y="2811"/>
                  </a:lnTo>
                  <a:lnTo>
                    <a:pt x="2346" y="2804"/>
                  </a:lnTo>
                  <a:cubicBezTo>
                    <a:pt x="2297" y="2794"/>
                    <a:pt x="2248" y="2790"/>
                    <a:pt x="2199" y="2787"/>
                  </a:cubicBezTo>
                  <a:cubicBezTo>
                    <a:pt x="2195" y="2787"/>
                    <a:pt x="2190" y="2787"/>
                    <a:pt x="2186" y="2787"/>
                  </a:cubicBezTo>
                  <a:cubicBezTo>
                    <a:pt x="2138" y="2787"/>
                    <a:pt x="2091" y="2770"/>
                    <a:pt x="2059" y="2738"/>
                  </a:cubicBezTo>
                  <a:cubicBezTo>
                    <a:pt x="2010" y="2682"/>
                    <a:pt x="2020" y="2605"/>
                    <a:pt x="2027" y="2542"/>
                  </a:cubicBezTo>
                  <a:cubicBezTo>
                    <a:pt x="2031" y="2521"/>
                    <a:pt x="2034" y="2500"/>
                    <a:pt x="2034" y="2479"/>
                  </a:cubicBezTo>
                  <a:cubicBezTo>
                    <a:pt x="2027" y="2419"/>
                    <a:pt x="2069" y="2367"/>
                    <a:pt x="2125" y="2353"/>
                  </a:cubicBezTo>
                  <a:cubicBezTo>
                    <a:pt x="2146" y="2346"/>
                    <a:pt x="2146" y="2346"/>
                    <a:pt x="2150" y="2332"/>
                  </a:cubicBezTo>
                  <a:cubicBezTo>
                    <a:pt x="2167" y="2283"/>
                    <a:pt x="2108" y="2097"/>
                    <a:pt x="1982" y="1779"/>
                  </a:cubicBezTo>
                  <a:lnTo>
                    <a:pt x="1975" y="1761"/>
                  </a:lnTo>
                  <a:lnTo>
                    <a:pt x="1971" y="1758"/>
                  </a:lnTo>
                  <a:lnTo>
                    <a:pt x="1968" y="1751"/>
                  </a:lnTo>
                  <a:lnTo>
                    <a:pt x="1961" y="1744"/>
                  </a:lnTo>
                  <a:lnTo>
                    <a:pt x="1950" y="1733"/>
                  </a:lnTo>
                  <a:lnTo>
                    <a:pt x="1947" y="1730"/>
                  </a:lnTo>
                  <a:lnTo>
                    <a:pt x="1933" y="1719"/>
                  </a:lnTo>
                  <a:lnTo>
                    <a:pt x="1929" y="1719"/>
                  </a:lnTo>
                  <a:lnTo>
                    <a:pt x="1912" y="1705"/>
                  </a:lnTo>
                  <a:lnTo>
                    <a:pt x="1908" y="1702"/>
                  </a:lnTo>
                  <a:lnTo>
                    <a:pt x="1884" y="1688"/>
                  </a:lnTo>
                  <a:lnTo>
                    <a:pt x="1877" y="1684"/>
                  </a:lnTo>
                  <a:lnTo>
                    <a:pt x="1849" y="1670"/>
                  </a:lnTo>
                  <a:lnTo>
                    <a:pt x="1845" y="1670"/>
                  </a:lnTo>
                  <a:lnTo>
                    <a:pt x="1845" y="3571"/>
                  </a:lnTo>
                  <a:cubicBezTo>
                    <a:pt x="1845" y="3722"/>
                    <a:pt x="1705" y="3809"/>
                    <a:pt x="1593" y="3879"/>
                  </a:cubicBezTo>
                  <a:cubicBezTo>
                    <a:pt x="1551" y="3900"/>
                    <a:pt x="1513" y="3928"/>
                    <a:pt x="1481" y="3963"/>
                  </a:cubicBezTo>
                  <a:cubicBezTo>
                    <a:pt x="1474" y="3970"/>
                    <a:pt x="1471" y="3974"/>
                    <a:pt x="1464" y="3981"/>
                  </a:cubicBezTo>
                  <a:lnTo>
                    <a:pt x="1460" y="3984"/>
                  </a:lnTo>
                  <a:cubicBezTo>
                    <a:pt x="1453" y="3988"/>
                    <a:pt x="1450" y="3995"/>
                    <a:pt x="1446" y="3998"/>
                  </a:cubicBezTo>
                  <a:lnTo>
                    <a:pt x="1439" y="4002"/>
                  </a:lnTo>
                  <a:lnTo>
                    <a:pt x="1422" y="4009"/>
                  </a:lnTo>
                  <a:lnTo>
                    <a:pt x="1415" y="4012"/>
                  </a:lnTo>
                  <a:cubicBezTo>
                    <a:pt x="1397" y="4019"/>
                    <a:pt x="1376" y="4026"/>
                    <a:pt x="1359" y="4030"/>
                  </a:cubicBezTo>
                  <a:lnTo>
                    <a:pt x="1352" y="4030"/>
                  </a:lnTo>
                  <a:lnTo>
                    <a:pt x="1324" y="4033"/>
                  </a:lnTo>
                  <a:lnTo>
                    <a:pt x="1170" y="4033"/>
                  </a:lnTo>
                  <a:cubicBezTo>
                    <a:pt x="1131" y="4033"/>
                    <a:pt x="1093" y="4030"/>
                    <a:pt x="1047" y="4026"/>
                  </a:cubicBezTo>
                  <a:lnTo>
                    <a:pt x="1033" y="4026"/>
                  </a:lnTo>
                  <a:lnTo>
                    <a:pt x="967" y="4019"/>
                  </a:lnTo>
                  <a:cubicBezTo>
                    <a:pt x="879" y="4012"/>
                    <a:pt x="795" y="4005"/>
                    <a:pt x="729" y="4005"/>
                  </a:cubicBezTo>
                  <a:cubicBezTo>
                    <a:pt x="533" y="4005"/>
                    <a:pt x="487" y="3862"/>
                    <a:pt x="452" y="3750"/>
                  </a:cubicBezTo>
                  <a:cubicBezTo>
                    <a:pt x="431" y="3690"/>
                    <a:pt x="400" y="3638"/>
                    <a:pt x="365" y="3592"/>
                  </a:cubicBezTo>
                  <a:cubicBezTo>
                    <a:pt x="348" y="3568"/>
                    <a:pt x="332" y="3560"/>
                    <a:pt x="318" y="3560"/>
                  </a:cubicBezTo>
                  <a:cubicBezTo>
                    <a:pt x="311" y="3560"/>
                    <a:pt x="304" y="3562"/>
                    <a:pt x="298" y="3564"/>
                  </a:cubicBezTo>
                  <a:cubicBezTo>
                    <a:pt x="235" y="3592"/>
                    <a:pt x="189" y="3648"/>
                    <a:pt x="175" y="3715"/>
                  </a:cubicBezTo>
                  <a:cubicBezTo>
                    <a:pt x="175" y="3725"/>
                    <a:pt x="175" y="3736"/>
                    <a:pt x="172" y="3746"/>
                  </a:cubicBezTo>
                  <a:cubicBezTo>
                    <a:pt x="165" y="3771"/>
                    <a:pt x="154" y="3792"/>
                    <a:pt x="137" y="3809"/>
                  </a:cubicBezTo>
                  <a:cubicBezTo>
                    <a:pt x="130" y="3816"/>
                    <a:pt x="119" y="3823"/>
                    <a:pt x="112" y="3827"/>
                  </a:cubicBezTo>
                  <a:lnTo>
                    <a:pt x="102" y="3830"/>
                  </a:lnTo>
                  <a:cubicBezTo>
                    <a:pt x="95" y="3834"/>
                    <a:pt x="88" y="3837"/>
                    <a:pt x="81" y="3837"/>
                  </a:cubicBezTo>
                  <a:lnTo>
                    <a:pt x="70" y="3841"/>
                  </a:lnTo>
                  <a:cubicBezTo>
                    <a:pt x="63" y="3844"/>
                    <a:pt x="53" y="3844"/>
                    <a:pt x="46" y="3844"/>
                  </a:cubicBezTo>
                  <a:lnTo>
                    <a:pt x="0" y="3844"/>
                  </a:lnTo>
                  <a:cubicBezTo>
                    <a:pt x="147" y="4089"/>
                    <a:pt x="263" y="4352"/>
                    <a:pt x="351" y="4625"/>
                  </a:cubicBezTo>
                  <a:cubicBezTo>
                    <a:pt x="424" y="4863"/>
                    <a:pt x="557" y="5097"/>
                    <a:pt x="676" y="5304"/>
                  </a:cubicBezTo>
                  <a:cubicBezTo>
                    <a:pt x="753" y="5430"/>
                    <a:pt x="823" y="5567"/>
                    <a:pt x="876" y="5707"/>
                  </a:cubicBezTo>
                  <a:lnTo>
                    <a:pt x="893" y="5756"/>
                  </a:lnTo>
                  <a:cubicBezTo>
                    <a:pt x="956" y="5952"/>
                    <a:pt x="1012" y="6123"/>
                    <a:pt x="949" y="6225"/>
                  </a:cubicBezTo>
                  <a:cubicBezTo>
                    <a:pt x="921" y="6267"/>
                    <a:pt x="876" y="6295"/>
                    <a:pt x="823" y="6302"/>
                  </a:cubicBezTo>
                  <a:cubicBezTo>
                    <a:pt x="788" y="6305"/>
                    <a:pt x="767" y="6316"/>
                    <a:pt x="760" y="6333"/>
                  </a:cubicBezTo>
                  <a:cubicBezTo>
                    <a:pt x="753" y="6347"/>
                    <a:pt x="736" y="6424"/>
                    <a:pt x="879" y="6645"/>
                  </a:cubicBezTo>
                  <a:cubicBezTo>
                    <a:pt x="949" y="6753"/>
                    <a:pt x="988" y="6879"/>
                    <a:pt x="988" y="7009"/>
                  </a:cubicBezTo>
                  <a:cubicBezTo>
                    <a:pt x="988" y="7079"/>
                    <a:pt x="988" y="7079"/>
                    <a:pt x="1016" y="7086"/>
                  </a:cubicBezTo>
                  <a:cubicBezTo>
                    <a:pt x="1082" y="7096"/>
                    <a:pt x="1142" y="7135"/>
                    <a:pt x="1180" y="7191"/>
                  </a:cubicBezTo>
                  <a:cubicBezTo>
                    <a:pt x="1198" y="7215"/>
                    <a:pt x="1201" y="7219"/>
                    <a:pt x="1233" y="7222"/>
                  </a:cubicBezTo>
                  <a:cubicBezTo>
                    <a:pt x="1376" y="7229"/>
                    <a:pt x="1474" y="7359"/>
                    <a:pt x="1562" y="7471"/>
                  </a:cubicBezTo>
                  <a:lnTo>
                    <a:pt x="1569" y="7481"/>
                  </a:lnTo>
                  <a:cubicBezTo>
                    <a:pt x="1594" y="7514"/>
                    <a:pt x="1635" y="7531"/>
                    <a:pt x="1676" y="7531"/>
                  </a:cubicBezTo>
                  <a:cubicBezTo>
                    <a:pt x="1680" y="7531"/>
                    <a:pt x="1684" y="7531"/>
                    <a:pt x="1688" y="7531"/>
                  </a:cubicBezTo>
                  <a:cubicBezTo>
                    <a:pt x="1740" y="7531"/>
                    <a:pt x="1789" y="7503"/>
                    <a:pt x="1817" y="7460"/>
                  </a:cubicBezTo>
                  <a:cubicBezTo>
                    <a:pt x="1908" y="7327"/>
                    <a:pt x="2143" y="7261"/>
                    <a:pt x="2518" y="7261"/>
                  </a:cubicBezTo>
                  <a:cubicBezTo>
                    <a:pt x="2658" y="7261"/>
                    <a:pt x="2693" y="7233"/>
                    <a:pt x="2756" y="7187"/>
                  </a:cubicBezTo>
                  <a:cubicBezTo>
                    <a:pt x="2826" y="7128"/>
                    <a:pt x="2910" y="7086"/>
                    <a:pt x="3001" y="7061"/>
                  </a:cubicBezTo>
                  <a:cubicBezTo>
                    <a:pt x="3153" y="7017"/>
                    <a:pt x="3317" y="6995"/>
                    <a:pt x="3474" y="6995"/>
                  </a:cubicBezTo>
                  <a:cubicBezTo>
                    <a:pt x="3624" y="6995"/>
                    <a:pt x="3766" y="7015"/>
                    <a:pt x="3883" y="7054"/>
                  </a:cubicBezTo>
                  <a:cubicBezTo>
                    <a:pt x="3941" y="7077"/>
                    <a:pt x="4002" y="7088"/>
                    <a:pt x="4062" y="7088"/>
                  </a:cubicBezTo>
                  <a:cubicBezTo>
                    <a:pt x="4163" y="7088"/>
                    <a:pt x="4265" y="7057"/>
                    <a:pt x="4352" y="6998"/>
                  </a:cubicBezTo>
                  <a:cubicBezTo>
                    <a:pt x="4385" y="6977"/>
                    <a:pt x="4421" y="6969"/>
                    <a:pt x="4458" y="6969"/>
                  </a:cubicBezTo>
                  <a:cubicBezTo>
                    <a:pt x="4498" y="6969"/>
                    <a:pt x="4539" y="6979"/>
                    <a:pt x="4576" y="6988"/>
                  </a:cubicBezTo>
                  <a:cubicBezTo>
                    <a:pt x="4604" y="6995"/>
                    <a:pt x="4632" y="6998"/>
                    <a:pt x="4664" y="6998"/>
                  </a:cubicBezTo>
                  <a:cubicBezTo>
                    <a:pt x="4664" y="6991"/>
                    <a:pt x="4667" y="6981"/>
                    <a:pt x="4667" y="6974"/>
                  </a:cubicBezTo>
                  <a:cubicBezTo>
                    <a:pt x="4685" y="6781"/>
                    <a:pt x="4859" y="6759"/>
                    <a:pt x="5026" y="6759"/>
                  </a:cubicBezTo>
                  <a:cubicBezTo>
                    <a:pt x="5053" y="6759"/>
                    <a:pt x="5079" y="6760"/>
                    <a:pt x="5105" y="6760"/>
                  </a:cubicBezTo>
                  <a:lnTo>
                    <a:pt x="5185" y="6760"/>
                  </a:lnTo>
                  <a:cubicBezTo>
                    <a:pt x="5371" y="6760"/>
                    <a:pt x="5864" y="6442"/>
                    <a:pt x="6263" y="6064"/>
                  </a:cubicBezTo>
                  <a:cubicBezTo>
                    <a:pt x="6673" y="5682"/>
                    <a:pt x="7338" y="4852"/>
                    <a:pt x="7555" y="4488"/>
                  </a:cubicBezTo>
                  <a:cubicBezTo>
                    <a:pt x="7772" y="4121"/>
                    <a:pt x="8108" y="3820"/>
                    <a:pt x="8308" y="3638"/>
                  </a:cubicBezTo>
                  <a:lnTo>
                    <a:pt x="8353" y="3599"/>
                  </a:lnTo>
                  <a:cubicBezTo>
                    <a:pt x="8441" y="3515"/>
                    <a:pt x="8528" y="3224"/>
                    <a:pt x="8581" y="2811"/>
                  </a:cubicBezTo>
                  <a:lnTo>
                    <a:pt x="8581" y="2811"/>
                  </a:lnTo>
                  <a:cubicBezTo>
                    <a:pt x="8472" y="2818"/>
                    <a:pt x="8364" y="2825"/>
                    <a:pt x="8255" y="2843"/>
                  </a:cubicBezTo>
                  <a:lnTo>
                    <a:pt x="8220" y="2846"/>
                  </a:lnTo>
                  <a:lnTo>
                    <a:pt x="8217" y="2853"/>
                  </a:lnTo>
                  <a:cubicBezTo>
                    <a:pt x="8217" y="2860"/>
                    <a:pt x="8213" y="2867"/>
                    <a:pt x="8213" y="2874"/>
                  </a:cubicBezTo>
                  <a:cubicBezTo>
                    <a:pt x="8213" y="2885"/>
                    <a:pt x="8210" y="2895"/>
                    <a:pt x="8206" y="2909"/>
                  </a:cubicBezTo>
                  <a:cubicBezTo>
                    <a:pt x="8206" y="2909"/>
                    <a:pt x="8206" y="2913"/>
                    <a:pt x="8206" y="2916"/>
                  </a:cubicBezTo>
                  <a:cubicBezTo>
                    <a:pt x="8203" y="2923"/>
                    <a:pt x="8199" y="2930"/>
                    <a:pt x="8199" y="2937"/>
                  </a:cubicBezTo>
                  <a:lnTo>
                    <a:pt x="8192" y="2948"/>
                  </a:lnTo>
                  <a:cubicBezTo>
                    <a:pt x="8189" y="2951"/>
                    <a:pt x="8185" y="2958"/>
                    <a:pt x="8182" y="2965"/>
                  </a:cubicBezTo>
                  <a:lnTo>
                    <a:pt x="8178" y="2969"/>
                  </a:lnTo>
                  <a:cubicBezTo>
                    <a:pt x="8175" y="2976"/>
                    <a:pt x="8168" y="2983"/>
                    <a:pt x="8164" y="2990"/>
                  </a:cubicBezTo>
                  <a:lnTo>
                    <a:pt x="8157" y="2993"/>
                  </a:lnTo>
                  <a:cubicBezTo>
                    <a:pt x="8154" y="3000"/>
                    <a:pt x="8147" y="3004"/>
                    <a:pt x="8143" y="3007"/>
                  </a:cubicBezTo>
                  <a:lnTo>
                    <a:pt x="8136" y="3014"/>
                  </a:lnTo>
                  <a:lnTo>
                    <a:pt x="8119" y="3021"/>
                  </a:lnTo>
                  <a:lnTo>
                    <a:pt x="8115" y="3025"/>
                  </a:lnTo>
                  <a:cubicBezTo>
                    <a:pt x="8105" y="3032"/>
                    <a:pt x="8098" y="3035"/>
                    <a:pt x="8091" y="3039"/>
                  </a:cubicBezTo>
                  <a:cubicBezTo>
                    <a:pt x="8080" y="3039"/>
                    <a:pt x="8073" y="3042"/>
                    <a:pt x="8063" y="3046"/>
                  </a:cubicBezTo>
                  <a:lnTo>
                    <a:pt x="8056" y="3046"/>
                  </a:lnTo>
                  <a:lnTo>
                    <a:pt x="8035" y="3049"/>
                  </a:lnTo>
                  <a:lnTo>
                    <a:pt x="8028" y="3049"/>
                  </a:lnTo>
                  <a:lnTo>
                    <a:pt x="8007" y="3053"/>
                  </a:lnTo>
                  <a:lnTo>
                    <a:pt x="8000" y="3053"/>
                  </a:lnTo>
                  <a:lnTo>
                    <a:pt x="7972" y="3056"/>
                  </a:lnTo>
                  <a:lnTo>
                    <a:pt x="7874" y="3056"/>
                  </a:lnTo>
                  <a:lnTo>
                    <a:pt x="7835" y="3053"/>
                  </a:lnTo>
                  <a:cubicBezTo>
                    <a:pt x="7611" y="3039"/>
                    <a:pt x="7436" y="2566"/>
                    <a:pt x="7436" y="2482"/>
                  </a:cubicBezTo>
                  <a:cubicBezTo>
                    <a:pt x="7436" y="2374"/>
                    <a:pt x="7702" y="2020"/>
                    <a:pt x="7874" y="2020"/>
                  </a:cubicBezTo>
                  <a:cubicBezTo>
                    <a:pt x="7888" y="2020"/>
                    <a:pt x="7898" y="2024"/>
                    <a:pt x="7909" y="2024"/>
                  </a:cubicBezTo>
                  <a:lnTo>
                    <a:pt x="7919" y="2027"/>
                  </a:lnTo>
                  <a:lnTo>
                    <a:pt x="7944" y="2034"/>
                  </a:lnTo>
                  <a:lnTo>
                    <a:pt x="7958" y="2038"/>
                  </a:lnTo>
                  <a:lnTo>
                    <a:pt x="7982" y="2048"/>
                  </a:lnTo>
                  <a:lnTo>
                    <a:pt x="7993" y="2052"/>
                  </a:lnTo>
                  <a:cubicBezTo>
                    <a:pt x="8003" y="2055"/>
                    <a:pt x="8017" y="2062"/>
                    <a:pt x="8028" y="2069"/>
                  </a:cubicBezTo>
                  <a:lnTo>
                    <a:pt x="8031" y="2069"/>
                  </a:lnTo>
                  <a:lnTo>
                    <a:pt x="8066" y="2087"/>
                  </a:lnTo>
                  <a:lnTo>
                    <a:pt x="8077" y="2094"/>
                  </a:lnTo>
                  <a:lnTo>
                    <a:pt x="8105" y="2111"/>
                  </a:lnTo>
                  <a:lnTo>
                    <a:pt x="8112" y="2115"/>
                  </a:lnTo>
                  <a:lnTo>
                    <a:pt x="8122" y="2122"/>
                  </a:lnTo>
                  <a:lnTo>
                    <a:pt x="8122" y="2115"/>
                  </a:lnTo>
                  <a:lnTo>
                    <a:pt x="8122" y="2104"/>
                  </a:lnTo>
                  <a:lnTo>
                    <a:pt x="8122" y="2097"/>
                  </a:lnTo>
                  <a:lnTo>
                    <a:pt x="8122" y="2076"/>
                  </a:lnTo>
                  <a:cubicBezTo>
                    <a:pt x="8136" y="1971"/>
                    <a:pt x="8147" y="1807"/>
                    <a:pt x="8150" y="1646"/>
                  </a:cubicBezTo>
                  <a:lnTo>
                    <a:pt x="8150" y="1611"/>
                  </a:lnTo>
                  <a:lnTo>
                    <a:pt x="8150" y="1607"/>
                  </a:lnTo>
                  <a:lnTo>
                    <a:pt x="8150" y="1576"/>
                  </a:lnTo>
                  <a:lnTo>
                    <a:pt x="8150" y="1569"/>
                  </a:lnTo>
                  <a:lnTo>
                    <a:pt x="8150" y="1537"/>
                  </a:lnTo>
                  <a:lnTo>
                    <a:pt x="8150" y="1534"/>
                  </a:lnTo>
                  <a:lnTo>
                    <a:pt x="8150" y="1506"/>
                  </a:lnTo>
                  <a:lnTo>
                    <a:pt x="8150" y="1495"/>
                  </a:lnTo>
                  <a:lnTo>
                    <a:pt x="8150" y="1471"/>
                  </a:lnTo>
                  <a:lnTo>
                    <a:pt x="8150" y="1460"/>
                  </a:lnTo>
                  <a:lnTo>
                    <a:pt x="8150" y="1439"/>
                  </a:lnTo>
                  <a:lnTo>
                    <a:pt x="8150" y="1429"/>
                  </a:lnTo>
                  <a:lnTo>
                    <a:pt x="8150" y="1408"/>
                  </a:lnTo>
                  <a:lnTo>
                    <a:pt x="8150" y="1394"/>
                  </a:lnTo>
                  <a:lnTo>
                    <a:pt x="8150" y="1376"/>
                  </a:lnTo>
                  <a:lnTo>
                    <a:pt x="8150" y="1366"/>
                  </a:lnTo>
                  <a:lnTo>
                    <a:pt x="8150" y="1348"/>
                  </a:lnTo>
                  <a:lnTo>
                    <a:pt x="8150" y="1338"/>
                  </a:lnTo>
                  <a:lnTo>
                    <a:pt x="8150" y="1324"/>
                  </a:lnTo>
                  <a:lnTo>
                    <a:pt x="8150" y="1310"/>
                  </a:lnTo>
                  <a:lnTo>
                    <a:pt x="8150" y="1299"/>
                  </a:lnTo>
                  <a:cubicBezTo>
                    <a:pt x="8150" y="1296"/>
                    <a:pt x="8150" y="1292"/>
                    <a:pt x="8147" y="1289"/>
                  </a:cubicBezTo>
                  <a:lnTo>
                    <a:pt x="8147" y="1275"/>
                  </a:lnTo>
                  <a:lnTo>
                    <a:pt x="8147" y="1268"/>
                  </a:lnTo>
                  <a:lnTo>
                    <a:pt x="8143" y="1257"/>
                  </a:lnTo>
                  <a:lnTo>
                    <a:pt x="8140" y="1246"/>
                  </a:lnTo>
                  <a:lnTo>
                    <a:pt x="8136" y="1239"/>
                  </a:lnTo>
                  <a:lnTo>
                    <a:pt x="8133" y="1232"/>
                  </a:lnTo>
                  <a:lnTo>
                    <a:pt x="8133" y="1225"/>
                  </a:lnTo>
                  <a:cubicBezTo>
                    <a:pt x="8129" y="1222"/>
                    <a:pt x="8129" y="1222"/>
                    <a:pt x="8126" y="1218"/>
                  </a:cubicBezTo>
                  <a:lnTo>
                    <a:pt x="8126" y="1215"/>
                  </a:lnTo>
                  <a:cubicBezTo>
                    <a:pt x="8122" y="1211"/>
                    <a:pt x="8119" y="1208"/>
                    <a:pt x="8119" y="1208"/>
                  </a:cubicBezTo>
                  <a:cubicBezTo>
                    <a:pt x="8003" y="1141"/>
                    <a:pt x="7919" y="823"/>
                    <a:pt x="7821" y="417"/>
                  </a:cubicBezTo>
                  <a:cubicBezTo>
                    <a:pt x="7811" y="378"/>
                    <a:pt x="7804" y="340"/>
                    <a:pt x="7793" y="301"/>
                  </a:cubicBezTo>
                  <a:lnTo>
                    <a:pt x="7793" y="298"/>
                  </a:lnTo>
                  <a:lnTo>
                    <a:pt x="7786" y="266"/>
                  </a:lnTo>
                  <a:lnTo>
                    <a:pt x="7783" y="259"/>
                  </a:lnTo>
                  <a:lnTo>
                    <a:pt x="7779" y="238"/>
                  </a:lnTo>
                  <a:lnTo>
                    <a:pt x="7776" y="224"/>
                  </a:lnTo>
                  <a:lnTo>
                    <a:pt x="7769" y="210"/>
                  </a:lnTo>
                  <a:lnTo>
                    <a:pt x="7765" y="196"/>
                  </a:lnTo>
                  <a:lnTo>
                    <a:pt x="7762" y="186"/>
                  </a:lnTo>
                  <a:lnTo>
                    <a:pt x="7758" y="179"/>
                  </a:lnTo>
                  <a:lnTo>
                    <a:pt x="7758" y="172"/>
                  </a:lnTo>
                  <a:cubicBezTo>
                    <a:pt x="7723" y="151"/>
                    <a:pt x="7604" y="144"/>
                    <a:pt x="7506" y="137"/>
                  </a:cubicBezTo>
                  <a:cubicBezTo>
                    <a:pt x="7296" y="123"/>
                    <a:pt x="7163" y="109"/>
                    <a:pt x="7114" y="35"/>
                  </a:cubicBezTo>
                  <a:cubicBezTo>
                    <a:pt x="7093" y="18"/>
                    <a:pt x="6960" y="18"/>
                    <a:pt x="6887" y="18"/>
                  </a:cubicBezTo>
                  <a:cubicBezTo>
                    <a:pt x="6874" y="18"/>
                    <a:pt x="6861" y="19"/>
                    <a:pt x="6849" y="19"/>
                  </a:cubicBezTo>
                  <a:cubicBezTo>
                    <a:pt x="6788" y="19"/>
                    <a:pt x="6728" y="12"/>
                    <a:pt x="667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4208;p82">
              <a:extLst>
                <a:ext uri="{FF2B5EF4-FFF2-40B4-BE49-F238E27FC236}">
                  <a16:creationId xmlns:a16="http://schemas.microsoft.com/office/drawing/2014/main" id="{7AB8B2BC-9B29-0A72-233B-BBE8F8EE597D}"/>
                </a:ext>
              </a:extLst>
            </p:cNvPr>
            <p:cNvSpPr/>
            <p:nvPr/>
          </p:nvSpPr>
          <p:spPr>
            <a:xfrm>
              <a:off x="2185707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4209;p82">
              <a:extLst>
                <a:ext uri="{FF2B5EF4-FFF2-40B4-BE49-F238E27FC236}">
                  <a16:creationId xmlns:a16="http://schemas.microsoft.com/office/drawing/2014/main" id="{2C397DA7-D3C4-EDBA-9F85-A6F1A58EE666}"/>
                </a:ext>
              </a:extLst>
            </p:cNvPr>
            <p:cNvSpPr/>
            <p:nvPr/>
          </p:nvSpPr>
          <p:spPr>
            <a:xfrm>
              <a:off x="2169780" y="226402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cubicBezTo>
                    <a:pt x="8" y="7"/>
                    <a:pt x="15" y="4"/>
                    <a:pt x="22" y="0"/>
                  </a:cubicBezTo>
                  <a:cubicBezTo>
                    <a:pt x="15" y="4"/>
                    <a:pt x="8" y="7"/>
                    <a:pt x="1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4210;p82">
              <a:extLst>
                <a:ext uri="{FF2B5EF4-FFF2-40B4-BE49-F238E27FC236}">
                  <a16:creationId xmlns:a16="http://schemas.microsoft.com/office/drawing/2014/main" id="{F3586865-EF5A-15AB-9E14-4837FEB62081}"/>
                </a:ext>
              </a:extLst>
            </p:cNvPr>
            <p:cNvSpPr/>
            <p:nvPr/>
          </p:nvSpPr>
          <p:spPr>
            <a:xfrm>
              <a:off x="2182435" y="226672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4211;p82">
              <a:extLst>
                <a:ext uri="{FF2B5EF4-FFF2-40B4-BE49-F238E27FC236}">
                  <a16:creationId xmlns:a16="http://schemas.microsoft.com/office/drawing/2014/main" id="{5D87B097-CCC8-9D18-E2B6-95B3E292013C}"/>
                </a:ext>
              </a:extLst>
            </p:cNvPr>
            <p:cNvSpPr/>
            <p:nvPr/>
          </p:nvSpPr>
          <p:spPr>
            <a:xfrm>
              <a:off x="2184336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4212;p82">
              <a:extLst>
                <a:ext uri="{FF2B5EF4-FFF2-40B4-BE49-F238E27FC236}">
                  <a16:creationId xmlns:a16="http://schemas.microsoft.com/office/drawing/2014/main" id="{8FF6D53C-0268-2DF3-4FFA-374CF2BB3B41}"/>
                </a:ext>
              </a:extLst>
            </p:cNvPr>
            <p:cNvSpPr/>
            <p:nvPr/>
          </p:nvSpPr>
          <p:spPr>
            <a:xfrm>
              <a:off x="2186236" y="2266779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4213;p82">
              <a:extLst>
                <a:ext uri="{FF2B5EF4-FFF2-40B4-BE49-F238E27FC236}">
                  <a16:creationId xmlns:a16="http://schemas.microsoft.com/office/drawing/2014/main" id="{DB1AA70F-E869-F1AA-04BC-0FA9A21941D4}"/>
                </a:ext>
              </a:extLst>
            </p:cNvPr>
            <p:cNvSpPr/>
            <p:nvPr/>
          </p:nvSpPr>
          <p:spPr>
            <a:xfrm>
              <a:off x="2169265" y="2264159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0" y="4"/>
                  </a:moveTo>
                  <a:cubicBezTo>
                    <a:pt x="11" y="4"/>
                    <a:pt x="18" y="1"/>
                    <a:pt x="28" y="1"/>
                  </a:cubicBezTo>
                  <a:cubicBezTo>
                    <a:pt x="18" y="1"/>
                    <a:pt x="11" y="4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4214;p82">
              <a:extLst>
                <a:ext uri="{FF2B5EF4-FFF2-40B4-BE49-F238E27FC236}">
                  <a16:creationId xmlns:a16="http://schemas.microsoft.com/office/drawing/2014/main" id="{2BB616FA-C48A-8C11-FAE3-2830A04AB317}"/>
                </a:ext>
              </a:extLst>
            </p:cNvPr>
            <p:cNvSpPr/>
            <p:nvPr/>
          </p:nvSpPr>
          <p:spPr>
            <a:xfrm>
              <a:off x="2168640" y="2264213"/>
              <a:ext cx="543" cy="41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1" y="0"/>
                  </a:moveTo>
                  <a:cubicBezTo>
                    <a:pt x="10" y="2"/>
                    <a:pt x="17" y="3"/>
                    <a:pt x="23" y="3"/>
                  </a:cubicBezTo>
                  <a:cubicBezTo>
                    <a:pt x="29" y="3"/>
                    <a:pt x="34" y="2"/>
                    <a:pt x="3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215;p82">
              <a:extLst>
                <a:ext uri="{FF2B5EF4-FFF2-40B4-BE49-F238E27FC236}">
                  <a16:creationId xmlns:a16="http://schemas.microsoft.com/office/drawing/2014/main" id="{68569981-328A-4C4C-80FF-B62CDCCCD67E}"/>
                </a:ext>
              </a:extLst>
            </p:cNvPr>
            <p:cNvSpPr/>
            <p:nvPr/>
          </p:nvSpPr>
          <p:spPr>
            <a:xfrm>
              <a:off x="2170161" y="2262883"/>
              <a:ext cx="869" cy="1100"/>
            </a:xfrm>
            <a:custGeom>
              <a:avLst/>
              <a:gdLst/>
              <a:ahLst/>
              <a:cxnLst/>
              <a:rect l="l" t="t" r="r" b="b"/>
              <a:pathLst>
                <a:path w="64" h="81" extrusionOk="0">
                  <a:moveTo>
                    <a:pt x="64" y="0"/>
                  </a:moveTo>
                  <a:cubicBezTo>
                    <a:pt x="57" y="25"/>
                    <a:pt x="46" y="46"/>
                    <a:pt x="29" y="63"/>
                  </a:cubicBezTo>
                  <a:cubicBezTo>
                    <a:pt x="18" y="70"/>
                    <a:pt x="11" y="77"/>
                    <a:pt x="1" y="81"/>
                  </a:cubicBezTo>
                  <a:cubicBezTo>
                    <a:pt x="11" y="77"/>
                    <a:pt x="18" y="70"/>
                    <a:pt x="29" y="63"/>
                  </a:cubicBezTo>
                  <a:cubicBezTo>
                    <a:pt x="46" y="46"/>
                    <a:pt x="57" y="25"/>
                    <a:pt x="6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216;p82">
              <a:extLst>
                <a:ext uri="{FF2B5EF4-FFF2-40B4-BE49-F238E27FC236}">
                  <a16:creationId xmlns:a16="http://schemas.microsoft.com/office/drawing/2014/main" id="{39CB782F-12A5-DE41-21E3-B98DBB88C50B}"/>
                </a:ext>
              </a:extLst>
            </p:cNvPr>
            <p:cNvSpPr/>
            <p:nvPr/>
          </p:nvSpPr>
          <p:spPr>
            <a:xfrm>
              <a:off x="2188178" y="226601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217;p82">
              <a:extLst>
                <a:ext uri="{FF2B5EF4-FFF2-40B4-BE49-F238E27FC236}">
                  <a16:creationId xmlns:a16="http://schemas.microsoft.com/office/drawing/2014/main" id="{7732A6A0-414A-1FC2-BB03-2B8A281E42E5}"/>
                </a:ext>
              </a:extLst>
            </p:cNvPr>
            <p:cNvSpPr/>
            <p:nvPr/>
          </p:nvSpPr>
          <p:spPr>
            <a:xfrm>
              <a:off x="2187893" y="226625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218;p82">
              <a:extLst>
                <a:ext uri="{FF2B5EF4-FFF2-40B4-BE49-F238E27FC236}">
                  <a16:creationId xmlns:a16="http://schemas.microsoft.com/office/drawing/2014/main" id="{18C52CAC-08B1-46CD-6450-918EEF808161}"/>
                </a:ext>
              </a:extLst>
            </p:cNvPr>
            <p:cNvSpPr/>
            <p:nvPr/>
          </p:nvSpPr>
          <p:spPr>
            <a:xfrm>
              <a:off x="2187608" y="22664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219;p82">
              <a:extLst>
                <a:ext uri="{FF2B5EF4-FFF2-40B4-BE49-F238E27FC236}">
                  <a16:creationId xmlns:a16="http://schemas.microsoft.com/office/drawing/2014/main" id="{9A3D3F79-4A78-284D-E704-4D535B6B974E}"/>
                </a:ext>
              </a:extLst>
            </p:cNvPr>
            <p:cNvSpPr/>
            <p:nvPr/>
          </p:nvSpPr>
          <p:spPr>
            <a:xfrm>
              <a:off x="2186712" y="22667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220;p82">
              <a:extLst>
                <a:ext uri="{FF2B5EF4-FFF2-40B4-BE49-F238E27FC236}">
                  <a16:creationId xmlns:a16="http://schemas.microsoft.com/office/drawing/2014/main" id="{4357C404-CFBE-D419-323C-C534B9CAE57D}"/>
                </a:ext>
              </a:extLst>
            </p:cNvPr>
            <p:cNvSpPr/>
            <p:nvPr/>
          </p:nvSpPr>
          <p:spPr>
            <a:xfrm>
              <a:off x="2259012" y="2212062"/>
              <a:ext cx="14840" cy="2349"/>
            </a:xfrm>
            <a:custGeom>
              <a:avLst/>
              <a:gdLst/>
              <a:ahLst/>
              <a:cxnLst/>
              <a:rect l="l" t="t" r="r" b="b"/>
              <a:pathLst>
                <a:path w="1093" h="173" extrusionOk="0">
                  <a:moveTo>
                    <a:pt x="221" y="15"/>
                  </a:move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close/>
                  <a:moveTo>
                    <a:pt x="0" y="1"/>
                  </a:moveTo>
                  <a:cubicBezTo>
                    <a:pt x="51" y="11"/>
                    <a:pt x="105" y="17"/>
                    <a:pt x="158" y="17"/>
                  </a:cubicBezTo>
                  <a:cubicBezTo>
                    <a:pt x="159" y="17"/>
                    <a:pt x="159" y="17"/>
                    <a:pt x="159" y="17"/>
                  </a:cubicBezTo>
                  <a:lnTo>
                    <a:pt x="159" y="17"/>
                  </a:lnTo>
                  <a:cubicBezTo>
                    <a:pt x="160" y="17"/>
                    <a:pt x="160" y="17"/>
                    <a:pt x="161" y="17"/>
                  </a:cubicBezTo>
                  <a:cubicBezTo>
                    <a:pt x="181" y="17"/>
                    <a:pt x="201" y="17"/>
                    <a:pt x="221" y="15"/>
                  </a:cubicBezTo>
                  <a:lnTo>
                    <a:pt x="221" y="15"/>
                  </a:lnTo>
                  <a:cubicBezTo>
                    <a:pt x="219" y="15"/>
                    <a:pt x="218" y="15"/>
                    <a:pt x="217" y="15"/>
                  </a:cubicBezTo>
                  <a:cubicBezTo>
                    <a:pt x="198" y="17"/>
                    <a:pt x="179" y="17"/>
                    <a:pt x="159" y="17"/>
                  </a:cubicBezTo>
                  <a:lnTo>
                    <a:pt x="159" y="17"/>
                  </a:lnTo>
                  <a:cubicBezTo>
                    <a:pt x="105" y="17"/>
                    <a:pt x="51" y="11"/>
                    <a:pt x="0" y="1"/>
                  </a:cubicBezTo>
                  <a:close/>
                  <a:moveTo>
                    <a:pt x="221" y="15"/>
                  </a:moveTo>
                  <a:cubicBezTo>
                    <a:pt x="290" y="15"/>
                    <a:pt x="417" y="18"/>
                    <a:pt x="446" y="34"/>
                  </a:cubicBezTo>
                  <a:lnTo>
                    <a:pt x="446" y="34"/>
                  </a:lnTo>
                  <a:cubicBezTo>
                    <a:pt x="446" y="34"/>
                    <a:pt x="445" y="33"/>
                    <a:pt x="445" y="32"/>
                  </a:cubicBezTo>
                  <a:cubicBezTo>
                    <a:pt x="424" y="15"/>
                    <a:pt x="296" y="15"/>
                    <a:pt x="221" y="15"/>
                  </a:cubicBezTo>
                  <a:close/>
                  <a:moveTo>
                    <a:pt x="446" y="34"/>
                  </a:moveTo>
                  <a:lnTo>
                    <a:pt x="446" y="34"/>
                  </a:lnTo>
                  <a:cubicBezTo>
                    <a:pt x="451" y="41"/>
                    <a:pt x="456" y="47"/>
                    <a:pt x="461" y="53"/>
                  </a:cubicBezTo>
                  <a:lnTo>
                    <a:pt x="461" y="53"/>
                  </a:lnTo>
                  <a:cubicBezTo>
                    <a:pt x="456" y="48"/>
                    <a:pt x="452" y="42"/>
                    <a:pt x="448" y="36"/>
                  </a:cubicBezTo>
                  <a:cubicBezTo>
                    <a:pt x="448" y="35"/>
                    <a:pt x="447" y="35"/>
                    <a:pt x="446" y="34"/>
                  </a:cubicBezTo>
                  <a:close/>
                  <a:moveTo>
                    <a:pt x="461" y="53"/>
                  </a:moveTo>
                  <a:cubicBezTo>
                    <a:pt x="515" y="110"/>
                    <a:pt x="637" y="124"/>
                    <a:pt x="823" y="136"/>
                  </a:cubicBezTo>
                  <a:lnTo>
                    <a:pt x="823" y="136"/>
                  </a:lnTo>
                  <a:cubicBezTo>
                    <a:pt x="641" y="121"/>
                    <a:pt x="519" y="110"/>
                    <a:pt x="461" y="53"/>
                  </a:cubicBezTo>
                  <a:close/>
                  <a:moveTo>
                    <a:pt x="823" y="136"/>
                  </a:moveTo>
                  <a:cubicBezTo>
                    <a:pt x="828" y="136"/>
                    <a:pt x="832" y="137"/>
                    <a:pt x="837" y="137"/>
                  </a:cubicBezTo>
                  <a:cubicBezTo>
                    <a:pt x="869" y="140"/>
                    <a:pt x="904" y="142"/>
                    <a:pt x="937" y="145"/>
                  </a:cubicBezTo>
                  <a:lnTo>
                    <a:pt x="937" y="145"/>
                  </a:lnTo>
                  <a:cubicBezTo>
                    <a:pt x="904" y="141"/>
                    <a:pt x="872" y="139"/>
                    <a:pt x="840" y="137"/>
                  </a:cubicBezTo>
                  <a:cubicBezTo>
                    <a:pt x="834" y="137"/>
                    <a:pt x="829" y="136"/>
                    <a:pt x="823" y="136"/>
                  </a:cubicBezTo>
                  <a:close/>
                  <a:moveTo>
                    <a:pt x="937" y="145"/>
                  </a:moveTo>
                  <a:cubicBezTo>
                    <a:pt x="986" y="150"/>
                    <a:pt x="1036" y="158"/>
                    <a:pt x="1084" y="169"/>
                  </a:cubicBezTo>
                  <a:lnTo>
                    <a:pt x="1084" y="169"/>
                  </a:lnTo>
                  <a:cubicBezTo>
                    <a:pt x="1055" y="157"/>
                    <a:pt x="998" y="150"/>
                    <a:pt x="937" y="145"/>
                  </a:cubicBezTo>
                  <a:close/>
                  <a:moveTo>
                    <a:pt x="1084" y="169"/>
                  </a:moveTo>
                  <a:cubicBezTo>
                    <a:pt x="1086" y="169"/>
                    <a:pt x="1087" y="170"/>
                    <a:pt x="1088" y="170"/>
                  </a:cubicBezTo>
                  <a:lnTo>
                    <a:pt x="1088" y="170"/>
                  </a:lnTo>
                  <a:lnTo>
                    <a:pt x="1085" y="169"/>
                  </a:lnTo>
                  <a:cubicBezTo>
                    <a:pt x="1085" y="169"/>
                    <a:pt x="1085" y="169"/>
                    <a:pt x="1084" y="169"/>
                  </a:cubicBezTo>
                  <a:close/>
                  <a:moveTo>
                    <a:pt x="1088" y="170"/>
                  </a:moveTo>
                  <a:lnTo>
                    <a:pt x="1092" y="172"/>
                  </a:lnTo>
                  <a:cubicBezTo>
                    <a:pt x="1091" y="172"/>
                    <a:pt x="1090" y="171"/>
                    <a:pt x="1088" y="17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221;p82">
              <a:extLst>
                <a:ext uri="{FF2B5EF4-FFF2-40B4-BE49-F238E27FC236}">
                  <a16:creationId xmlns:a16="http://schemas.microsoft.com/office/drawing/2014/main" id="{3C3B9ED1-1489-CEEE-AC94-426E500558F1}"/>
                </a:ext>
              </a:extLst>
            </p:cNvPr>
            <p:cNvSpPr/>
            <p:nvPr/>
          </p:nvSpPr>
          <p:spPr>
            <a:xfrm>
              <a:off x="2201728" y="22503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222;p82">
              <a:extLst>
                <a:ext uri="{FF2B5EF4-FFF2-40B4-BE49-F238E27FC236}">
                  <a16:creationId xmlns:a16="http://schemas.microsoft.com/office/drawing/2014/main" id="{68A5C121-6202-BF62-25ED-3DF3FCFED2C7}"/>
                </a:ext>
              </a:extLst>
            </p:cNvPr>
            <p:cNvSpPr/>
            <p:nvPr/>
          </p:nvSpPr>
          <p:spPr>
            <a:xfrm>
              <a:off x="2193881" y="22348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223;p82">
              <a:extLst>
                <a:ext uri="{FF2B5EF4-FFF2-40B4-BE49-F238E27FC236}">
                  <a16:creationId xmlns:a16="http://schemas.microsoft.com/office/drawing/2014/main" id="{709D5A2F-0E1E-832F-41A2-B720290F26E3}"/>
                </a:ext>
              </a:extLst>
            </p:cNvPr>
            <p:cNvSpPr/>
            <p:nvPr/>
          </p:nvSpPr>
          <p:spPr>
            <a:xfrm>
              <a:off x="2203113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224;p82">
              <a:extLst>
                <a:ext uri="{FF2B5EF4-FFF2-40B4-BE49-F238E27FC236}">
                  <a16:creationId xmlns:a16="http://schemas.microsoft.com/office/drawing/2014/main" id="{073EC842-690A-83F0-BB07-43154E8F8C98}"/>
                </a:ext>
              </a:extLst>
            </p:cNvPr>
            <p:cNvSpPr/>
            <p:nvPr/>
          </p:nvSpPr>
          <p:spPr>
            <a:xfrm>
              <a:off x="2195021" y="22356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4225;p82">
              <a:extLst>
                <a:ext uri="{FF2B5EF4-FFF2-40B4-BE49-F238E27FC236}">
                  <a16:creationId xmlns:a16="http://schemas.microsoft.com/office/drawing/2014/main" id="{52498694-89DC-D8B4-694D-E5BB6F606B95}"/>
                </a:ext>
              </a:extLst>
            </p:cNvPr>
            <p:cNvSpPr/>
            <p:nvPr/>
          </p:nvSpPr>
          <p:spPr>
            <a:xfrm>
              <a:off x="2195211" y="22359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4226;p82">
              <a:extLst>
                <a:ext uri="{FF2B5EF4-FFF2-40B4-BE49-F238E27FC236}">
                  <a16:creationId xmlns:a16="http://schemas.microsoft.com/office/drawing/2014/main" id="{126AA057-CDAD-259A-2B82-2CD7A8CD780B}"/>
                </a:ext>
              </a:extLst>
            </p:cNvPr>
            <p:cNvSpPr/>
            <p:nvPr/>
          </p:nvSpPr>
          <p:spPr>
            <a:xfrm>
              <a:off x="2200927" y="2250228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4227;p82">
              <a:extLst>
                <a:ext uri="{FF2B5EF4-FFF2-40B4-BE49-F238E27FC236}">
                  <a16:creationId xmlns:a16="http://schemas.microsoft.com/office/drawing/2014/main" id="{D05B4D77-9B65-F53A-7466-C271445BAA69}"/>
                </a:ext>
              </a:extLst>
            </p:cNvPr>
            <p:cNvSpPr/>
            <p:nvPr/>
          </p:nvSpPr>
          <p:spPr>
            <a:xfrm>
              <a:off x="2194600" y="22353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4228;p82">
              <a:extLst>
                <a:ext uri="{FF2B5EF4-FFF2-40B4-BE49-F238E27FC236}">
                  <a16:creationId xmlns:a16="http://schemas.microsoft.com/office/drawing/2014/main" id="{B92CC193-0FF8-B386-6AB8-6ADD0CCFC935}"/>
                </a:ext>
              </a:extLst>
            </p:cNvPr>
            <p:cNvSpPr/>
            <p:nvPr/>
          </p:nvSpPr>
          <p:spPr>
            <a:xfrm>
              <a:off x="2194315" y="22351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4229;p82">
              <a:extLst>
                <a:ext uri="{FF2B5EF4-FFF2-40B4-BE49-F238E27FC236}">
                  <a16:creationId xmlns:a16="http://schemas.microsoft.com/office/drawing/2014/main" id="{31921ED2-D0BA-E48B-298E-2B40FC3F4D7F}"/>
                </a:ext>
              </a:extLst>
            </p:cNvPr>
            <p:cNvSpPr/>
            <p:nvPr/>
          </p:nvSpPr>
          <p:spPr>
            <a:xfrm>
              <a:off x="2203588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4230;p82">
              <a:extLst>
                <a:ext uri="{FF2B5EF4-FFF2-40B4-BE49-F238E27FC236}">
                  <a16:creationId xmlns:a16="http://schemas.microsoft.com/office/drawing/2014/main" id="{FD068A8E-8C93-C796-E13A-B36516FE0E77}"/>
                </a:ext>
              </a:extLst>
            </p:cNvPr>
            <p:cNvSpPr/>
            <p:nvPr/>
          </p:nvSpPr>
          <p:spPr>
            <a:xfrm>
              <a:off x="2195116" y="22358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4231;p82">
              <a:extLst>
                <a:ext uri="{FF2B5EF4-FFF2-40B4-BE49-F238E27FC236}">
                  <a16:creationId xmlns:a16="http://schemas.microsoft.com/office/drawing/2014/main" id="{E9FBE7D1-80BD-E380-F162-B42D64A4D952}"/>
                </a:ext>
              </a:extLst>
            </p:cNvPr>
            <p:cNvSpPr/>
            <p:nvPr/>
          </p:nvSpPr>
          <p:spPr>
            <a:xfrm>
              <a:off x="2194831" y="223549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4232;p82">
              <a:extLst>
                <a:ext uri="{FF2B5EF4-FFF2-40B4-BE49-F238E27FC236}">
                  <a16:creationId xmlns:a16="http://schemas.microsoft.com/office/drawing/2014/main" id="{9FB1A818-73A5-2FD3-D332-B12AA076BFEC}"/>
                </a:ext>
              </a:extLst>
            </p:cNvPr>
            <p:cNvSpPr/>
            <p:nvPr/>
          </p:nvSpPr>
          <p:spPr>
            <a:xfrm>
              <a:off x="2206005" y="224946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4233;p82">
              <a:extLst>
                <a:ext uri="{FF2B5EF4-FFF2-40B4-BE49-F238E27FC236}">
                  <a16:creationId xmlns:a16="http://schemas.microsoft.com/office/drawing/2014/main" id="{0E522B44-6F5B-CBD8-0A88-097005D373F8}"/>
                </a:ext>
              </a:extLst>
            </p:cNvPr>
            <p:cNvSpPr/>
            <p:nvPr/>
          </p:nvSpPr>
          <p:spPr>
            <a:xfrm>
              <a:off x="2205625" y="22497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4234;p82">
              <a:extLst>
                <a:ext uri="{FF2B5EF4-FFF2-40B4-BE49-F238E27FC236}">
                  <a16:creationId xmlns:a16="http://schemas.microsoft.com/office/drawing/2014/main" id="{7C47EB15-3027-C3BE-300C-F4BE38CFB0F7}"/>
                </a:ext>
              </a:extLst>
            </p:cNvPr>
            <p:cNvSpPr/>
            <p:nvPr/>
          </p:nvSpPr>
          <p:spPr>
            <a:xfrm>
              <a:off x="2258102" y="221329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4235;p82">
              <a:extLst>
                <a:ext uri="{FF2B5EF4-FFF2-40B4-BE49-F238E27FC236}">
                  <a16:creationId xmlns:a16="http://schemas.microsoft.com/office/drawing/2014/main" id="{E9D75F4F-4068-785B-A4D9-749DB9ADBC0D}"/>
                </a:ext>
              </a:extLst>
            </p:cNvPr>
            <p:cNvSpPr/>
            <p:nvPr/>
          </p:nvSpPr>
          <p:spPr>
            <a:xfrm>
              <a:off x="2257722" y="221373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4236;p82">
              <a:extLst>
                <a:ext uri="{FF2B5EF4-FFF2-40B4-BE49-F238E27FC236}">
                  <a16:creationId xmlns:a16="http://schemas.microsoft.com/office/drawing/2014/main" id="{F0DEAB3C-5E5F-8075-CFF6-023A92C45710}"/>
                </a:ext>
              </a:extLst>
            </p:cNvPr>
            <p:cNvSpPr/>
            <p:nvPr/>
          </p:nvSpPr>
          <p:spPr>
            <a:xfrm>
              <a:off x="2257152" y="22145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4237;p82">
              <a:extLst>
                <a:ext uri="{FF2B5EF4-FFF2-40B4-BE49-F238E27FC236}">
                  <a16:creationId xmlns:a16="http://schemas.microsoft.com/office/drawing/2014/main" id="{0A75939F-6770-B4A8-96D5-8ADBDFAC627E}"/>
                </a:ext>
              </a:extLst>
            </p:cNvPr>
            <p:cNvSpPr/>
            <p:nvPr/>
          </p:nvSpPr>
          <p:spPr>
            <a:xfrm>
              <a:off x="2257437" y="221415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4238;p82">
              <a:extLst>
                <a:ext uri="{FF2B5EF4-FFF2-40B4-BE49-F238E27FC236}">
                  <a16:creationId xmlns:a16="http://schemas.microsoft.com/office/drawing/2014/main" id="{30E49A5A-D16E-AE6F-414C-1FE9F12963F2}"/>
                </a:ext>
              </a:extLst>
            </p:cNvPr>
            <p:cNvSpPr/>
            <p:nvPr/>
          </p:nvSpPr>
          <p:spPr>
            <a:xfrm>
              <a:off x="2258482" y="221268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4239;p82">
              <a:extLst>
                <a:ext uri="{FF2B5EF4-FFF2-40B4-BE49-F238E27FC236}">
                  <a16:creationId xmlns:a16="http://schemas.microsoft.com/office/drawing/2014/main" id="{B771CB79-8140-9AB3-699D-7A0890E84449}"/>
                </a:ext>
              </a:extLst>
            </p:cNvPr>
            <p:cNvSpPr/>
            <p:nvPr/>
          </p:nvSpPr>
          <p:spPr>
            <a:xfrm>
              <a:off x="2204865" y="22501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4240;p82">
              <a:extLst>
                <a:ext uri="{FF2B5EF4-FFF2-40B4-BE49-F238E27FC236}">
                  <a16:creationId xmlns:a16="http://schemas.microsoft.com/office/drawing/2014/main" id="{E082375E-5A21-102C-ABC5-902142350CF0}"/>
                </a:ext>
              </a:extLst>
            </p:cNvPr>
            <p:cNvSpPr/>
            <p:nvPr/>
          </p:nvSpPr>
          <p:spPr>
            <a:xfrm>
              <a:off x="2258822" y="221221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4241;p82">
              <a:extLst>
                <a:ext uri="{FF2B5EF4-FFF2-40B4-BE49-F238E27FC236}">
                  <a16:creationId xmlns:a16="http://schemas.microsoft.com/office/drawing/2014/main" id="{6E5AAF04-F4DE-4136-AB55-44B8AD6234E8}"/>
                </a:ext>
              </a:extLst>
            </p:cNvPr>
            <p:cNvSpPr/>
            <p:nvPr/>
          </p:nvSpPr>
          <p:spPr>
            <a:xfrm>
              <a:off x="2193460" y="22346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4242;p82">
              <a:extLst>
                <a:ext uri="{FF2B5EF4-FFF2-40B4-BE49-F238E27FC236}">
                  <a16:creationId xmlns:a16="http://schemas.microsoft.com/office/drawing/2014/main" id="{CA8043A8-DCEC-541F-F749-0EFE750675C7}"/>
                </a:ext>
              </a:extLst>
            </p:cNvPr>
            <p:cNvSpPr/>
            <p:nvPr/>
          </p:nvSpPr>
          <p:spPr>
            <a:xfrm>
              <a:off x="2205245" y="224994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4243;p82">
              <a:extLst>
                <a:ext uri="{FF2B5EF4-FFF2-40B4-BE49-F238E27FC236}">
                  <a16:creationId xmlns:a16="http://schemas.microsoft.com/office/drawing/2014/main" id="{CDA4C2F3-33F1-521B-1971-00FF3A8B80EA}"/>
                </a:ext>
              </a:extLst>
            </p:cNvPr>
            <p:cNvSpPr/>
            <p:nvPr/>
          </p:nvSpPr>
          <p:spPr>
            <a:xfrm>
              <a:off x="2204485" y="22502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4244;p82">
              <a:extLst>
                <a:ext uri="{FF2B5EF4-FFF2-40B4-BE49-F238E27FC236}">
                  <a16:creationId xmlns:a16="http://schemas.microsoft.com/office/drawing/2014/main" id="{60C3C0C0-58FD-EB41-2FEA-5912FA5E7CF5}"/>
                </a:ext>
              </a:extLst>
            </p:cNvPr>
            <p:cNvSpPr/>
            <p:nvPr/>
          </p:nvSpPr>
          <p:spPr>
            <a:xfrm>
              <a:off x="2278916" y="225289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4245;p82">
              <a:extLst>
                <a:ext uri="{FF2B5EF4-FFF2-40B4-BE49-F238E27FC236}">
                  <a16:creationId xmlns:a16="http://schemas.microsoft.com/office/drawing/2014/main" id="{49BF58A8-31C9-1F3A-0F6A-26BCF6E6EDA5}"/>
                </a:ext>
              </a:extLst>
            </p:cNvPr>
            <p:cNvSpPr/>
            <p:nvPr/>
          </p:nvSpPr>
          <p:spPr>
            <a:xfrm>
              <a:off x="2279256" y="225265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cubicBezTo>
                    <a:pt x="4" y="11"/>
                    <a:pt x="11" y="7"/>
                    <a:pt x="14" y="0"/>
                  </a:cubicBezTo>
                  <a:cubicBezTo>
                    <a:pt x="11" y="7"/>
                    <a:pt x="4" y="11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4246;p82">
              <a:extLst>
                <a:ext uri="{FF2B5EF4-FFF2-40B4-BE49-F238E27FC236}">
                  <a16:creationId xmlns:a16="http://schemas.microsoft.com/office/drawing/2014/main" id="{D8D446B3-E500-0DC3-CB0E-972B58F6AF68}"/>
                </a:ext>
              </a:extLst>
            </p:cNvPr>
            <p:cNvSpPr/>
            <p:nvPr/>
          </p:nvSpPr>
          <p:spPr>
            <a:xfrm>
              <a:off x="2279772" y="22519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4247;p82">
              <a:extLst>
                <a:ext uri="{FF2B5EF4-FFF2-40B4-BE49-F238E27FC236}">
                  <a16:creationId xmlns:a16="http://schemas.microsoft.com/office/drawing/2014/main" id="{40FF1263-4E27-2B0F-31B3-DC39BA5B1A85}"/>
                </a:ext>
              </a:extLst>
            </p:cNvPr>
            <p:cNvSpPr/>
            <p:nvPr/>
          </p:nvSpPr>
          <p:spPr>
            <a:xfrm>
              <a:off x="2279541" y="225231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1"/>
                  </a:moveTo>
                  <a:cubicBezTo>
                    <a:pt x="11" y="8"/>
                    <a:pt x="4" y="15"/>
                    <a:pt x="0" y="22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4248;p82">
              <a:extLst>
                <a:ext uri="{FF2B5EF4-FFF2-40B4-BE49-F238E27FC236}">
                  <a16:creationId xmlns:a16="http://schemas.microsoft.com/office/drawing/2014/main" id="{78F0C9EE-1367-4E78-2CDF-33950370AC21}"/>
                </a:ext>
              </a:extLst>
            </p:cNvPr>
            <p:cNvSpPr/>
            <p:nvPr/>
          </p:nvSpPr>
          <p:spPr>
            <a:xfrm>
              <a:off x="2276445" y="22536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4249;p82">
              <a:extLst>
                <a:ext uri="{FF2B5EF4-FFF2-40B4-BE49-F238E27FC236}">
                  <a16:creationId xmlns:a16="http://schemas.microsoft.com/office/drawing/2014/main" id="{FB4F51F0-A8A9-CCD4-B269-46D78D3FB1ED}"/>
                </a:ext>
              </a:extLst>
            </p:cNvPr>
            <p:cNvSpPr/>
            <p:nvPr/>
          </p:nvSpPr>
          <p:spPr>
            <a:xfrm>
              <a:off x="2280301" y="22507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4250;p82">
              <a:extLst>
                <a:ext uri="{FF2B5EF4-FFF2-40B4-BE49-F238E27FC236}">
                  <a16:creationId xmlns:a16="http://schemas.microsoft.com/office/drawing/2014/main" id="{5B6129EC-D3A2-6456-4430-C193A04939F5}"/>
                </a:ext>
              </a:extLst>
            </p:cNvPr>
            <p:cNvSpPr/>
            <p:nvPr/>
          </p:nvSpPr>
          <p:spPr>
            <a:xfrm>
              <a:off x="2280111" y="2251043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cubicBezTo>
                    <a:pt x="4" y="21"/>
                    <a:pt x="7" y="11"/>
                    <a:pt x="7" y="0"/>
                  </a:cubicBezTo>
                  <a:cubicBezTo>
                    <a:pt x="7" y="11"/>
                    <a:pt x="4" y="21"/>
                    <a:pt x="0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4251;p82">
              <a:extLst>
                <a:ext uri="{FF2B5EF4-FFF2-40B4-BE49-F238E27FC236}">
                  <a16:creationId xmlns:a16="http://schemas.microsoft.com/office/drawing/2014/main" id="{5B6571F2-7AFB-D0BE-21C9-A23AF0B90218}"/>
                </a:ext>
              </a:extLst>
            </p:cNvPr>
            <p:cNvSpPr/>
            <p:nvPr/>
          </p:nvSpPr>
          <p:spPr>
            <a:xfrm>
              <a:off x="2279962" y="225161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cubicBezTo>
                    <a:pt x="4" y="14"/>
                    <a:pt x="4" y="7"/>
                    <a:pt x="8" y="0"/>
                  </a:cubicBezTo>
                  <a:cubicBezTo>
                    <a:pt x="4" y="7"/>
                    <a:pt x="4" y="14"/>
                    <a:pt x="1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4252;p82">
              <a:extLst>
                <a:ext uri="{FF2B5EF4-FFF2-40B4-BE49-F238E27FC236}">
                  <a16:creationId xmlns:a16="http://schemas.microsoft.com/office/drawing/2014/main" id="{81EB99D5-F00B-7399-E491-2F7D7CEFBD57}"/>
                </a:ext>
              </a:extLst>
            </p:cNvPr>
            <p:cNvSpPr/>
            <p:nvPr/>
          </p:nvSpPr>
          <p:spPr>
            <a:xfrm>
              <a:off x="2278536" y="2253134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11"/>
                  </a:moveTo>
                  <a:cubicBezTo>
                    <a:pt x="8" y="7"/>
                    <a:pt x="15" y="4"/>
                    <a:pt x="25" y="0"/>
                  </a:cubicBezTo>
                  <a:cubicBezTo>
                    <a:pt x="15" y="4"/>
                    <a:pt x="8" y="7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4253;p82">
              <a:extLst>
                <a:ext uri="{FF2B5EF4-FFF2-40B4-BE49-F238E27FC236}">
                  <a16:creationId xmlns:a16="http://schemas.microsoft.com/office/drawing/2014/main" id="{D90AFF57-3193-3907-7B56-5BD9C8FDD2F9}"/>
                </a:ext>
              </a:extLst>
            </p:cNvPr>
            <p:cNvSpPr/>
            <p:nvPr/>
          </p:nvSpPr>
          <p:spPr>
            <a:xfrm>
              <a:off x="2276119" y="223958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4254;p82">
              <a:extLst>
                <a:ext uri="{FF2B5EF4-FFF2-40B4-BE49-F238E27FC236}">
                  <a16:creationId xmlns:a16="http://schemas.microsoft.com/office/drawing/2014/main" id="{94620E0C-52D6-3E35-4314-18A74FDE7A34}"/>
                </a:ext>
              </a:extLst>
            </p:cNvPr>
            <p:cNvSpPr/>
            <p:nvPr/>
          </p:nvSpPr>
          <p:spPr>
            <a:xfrm>
              <a:off x="2277111" y="223986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4255;p82">
              <a:extLst>
                <a:ext uri="{FF2B5EF4-FFF2-40B4-BE49-F238E27FC236}">
                  <a16:creationId xmlns:a16="http://schemas.microsoft.com/office/drawing/2014/main" id="{AD81AA51-E67C-C530-6209-28E913D6A10B}"/>
                </a:ext>
              </a:extLst>
            </p:cNvPr>
            <p:cNvSpPr/>
            <p:nvPr/>
          </p:nvSpPr>
          <p:spPr>
            <a:xfrm>
              <a:off x="2276595" y="22396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4256;p82">
              <a:extLst>
                <a:ext uri="{FF2B5EF4-FFF2-40B4-BE49-F238E27FC236}">
                  <a16:creationId xmlns:a16="http://schemas.microsoft.com/office/drawing/2014/main" id="{E0360946-360A-1656-2C1F-0D9DC2AC24E1}"/>
                </a:ext>
              </a:extLst>
            </p:cNvPr>
            <p:cNvSpPr/>
            <p:nvPr/>
          </p:nvSpPr>
          <p:spPr>
            <a:xfrm>
              <a:off x="2277735" y="224015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4257;p82">
              <a:extLst>
                <a:ext uri="{FF2B5EF4-FFF2-40B4-BE49-F238E27FC236}">
                  <a16:creationId xmlns:a16="http://schemas.microsoft.com/office/drawing/2014/main" id="{EC2C8949-A566-AF72-8B25-B684471CF094}"/>
                </a:ext>
              </a:extLst>
            </p:cNvPr>
            <p:cNvSpPr/>
            <p:nvPr/>
          </p:nvSpPr>
          <p:spPr>
            <a:xfrm>
              <a:off x="2278210" y="224043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4258;p82">
              <a:extLst>
                <a:ext uri="{FF2B5EF4-FFF2-40B4-BE49-F238E27FC236}">
                  <a16:creationId xmlns:a16="http://schemas.microsoft.com/office/drawing/2014/main" id="{D739D6F2-04DF-BFD4-3B65-69ED210F687B}"/>
                </a:ext>
              </a:extLst>
            </p:cNvPr>
            <p:cNvSpPr/>
            <p:nvPr/>
          </p:nvSpPr>
          <p:spPr>
            <a:xfrm>
              <a:off x="2278726" y="224077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4259;p82">
              <a:extLst>
                <a:ext uri="{FF2B5EF4-FFF2-40B4-BE49-F238E27FC236}">
                  <a16:creationId xmlns:a16="http://schemas.microsoft.com/office/drawing/2014/main" id="{B83B1637-3E27-D0B2-91E2-694FB08705C2}"/>
                </a:ext>
              </a:extLst>
            </p:cNvPr>
            <p:cNvSpPr/>
            <p:nvPr/>
          </p:nvSpPr>
          <p:spPr>
            <a:xfrm>
              <a:off x="2278210" y="22532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cubicBezTo>
                    <a:pt x="14" y="4"/>
                    <a:pt x="7" y="4"/>
                    <a:pt x="0" y="8"/>
                  </a:cubicBezTo>
                  <a:cubicBezTo>
                    <a:pt x="7" y="4"/>
                    <a:pt x="18" y="4"/>
                    <a:pt x="2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4260;p82">
              <a:extLst>
                <a:ext uri="{FF2B5EF4-FFF2-40B4-BE49-F238E27FC236}">
                  <a16:creationId xmlns:a16="http://schemas.microsoft.com/office/drawing/2014/main" id="{DDAA3102-A000-6E98-49AB-D6F6D3AF818A}"/>
                </a:ext>
              </a:extLst>
            </p:cNvPr>
            <p:cNvSpPr/>
            <p:nvPr/>
          </p:nvSpPr>
          <p:spPr>
            <a:xfrm>
              <a:off x="2277396" y="225346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4261;p82">
              <a:extLst>
                <a:ext uri="{FF2B5EF4-FFF2-40B4-BE49-F238E27FC236}">
                  <a16:creationId xmlns:a16="http://schemas.microsoft.com/office/drawing/2014/main" id="{755D1A5E-5A50-55B1-B992-DCDBAA9190C7}"/>
                </a:ext>
              </a:extLst>
            </p:cNvPr>
            <p:cNvSpPr/>
            <p:nvPr/>
          </p:nvSpPr>
          <p:spPr>
            <a:xfrm>
              <a:off x="2276921" y="2253514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1" y="4"/>
                  </a:moveTo>
                  <a:lnTo>
                    <a:pt x="2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4262;p82">
              <a:extLst>
                <a:ext uri="{FF2B5EF4-FFF2-40B4-BE49-F238E27FC236}">
                  <a16:creationId xmlns:a16="http://schemas.microsoft.com/office/drawing/2014/main" id="{C998A5AD-2ECB-F5B7-72C3-F9E79594AC8B}"/>
                </a:ext>
              </a:extLst>
            </p:cNvPr>
            <p:cNvSpPr/>
            <p:nvPr/>
          </p:nvSpPr>
          <p:spPr>
            <a:xfrm>
              <a:off x="2277776" y="225341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4263;p82">
              <a:extLst>
                <a:ext uri="{FF2B5EF4-FFF2-40B4-BE49-F238E27FC236}">
                  <a16:creationId xmlns:a16="http://schemas.microsoft.com/office/drawing/2014/main" id="{D9FA54B2-7620-B03F-04C5-DE3F0EE95CFB}"/>
                </a:ext>
              </a:extLst>
            </p:cNvPr>
            <p:cNvSpPr/>
            <p:nvPr/>
          </p:nvSpPr>
          <p:spPr>
            <a:xfrm>
              <a:off x="2276595" y="225360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4264;p82">
              <a:extLst>
                <a:ext uri="{FF2B5EF4-FFF2-40B4-BE49-F238E27FC236}">
                  <a16:creationId xmlns:a16="http://schemas.microsoft.com/office/drawing/2014/main" id="{4AB0C7A6-B9EB-E93B-D0D6-AA5CB40A57AA}"/>
                </a:ext>
              </a:extLst>
            </p:cNvPr>
            <p:cNvSpPr/>
            <p:nvPr/>
          </p:nvSpPr>
          <p:spPr>
            <a:xfrm>
              <a:off x="2275644" y="22535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4265;p82">
              <a:extLst>
                <a:ext uri="{FF2B5EF4-FFF2-40B4-BE49-F238E27FC236}">
                  <a16:creationId xmlns:a16="http://schemas.microsoft.com/office/drawing/2014/main" id="{5294C42B-8932-026C-D428-535AD91F1790}"/>
                </a:ext>
              </a:extLst>
            </p:cNvPr>
            <p:cNvSpPr/>
            <p:nvPr/>
          </p:nvSpPr>
          <p:spPr>
            <a:xfrm>
              <a:off x="2252019" y="2279556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1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4266;p82">
              <a:extLst>
                <a:ext uri="{FF2B5EF4-FFF2-40B4-BE49-F238E27FC236}">
                  <a16:creationId xmlns:a16="http://schemas.microsoft.com/office/drawing/2014/main" id="{18AF2063-50B6-E3D5-C26C-B668B3527404}"/>
                </a:ext>
              </a:extLst>
            </p:cNvPr>
            <p:cNvSpPr/>
            <p:nvPr/>
          </p:nvSpPr>
          <p:spPr>
            <a:xfrm>
              <a:off x="2252155" y="2275999"/>
              <a:ext cx="1589" cy="3476"/>
            </a:xfrm>
            <a:custGeom>
              <a:avLst/>
              <a:gdLst/>
              <a:ahLst/>
              <a:cxnLst/>
              <a:rect l="l" t="t" r="r" b="b"/>
              <a:pathLst>
                <a:path w="117" h="256" extrusionOk="0">
                  <a:moveTo>
                    <a:pt x="116" y="0"/>
                  </a:moveTo>
                  <a:lnTo>
                    <a:pt x="116" y="0"/>
                  </a:lnTo>
                  <a:cubicBezTo>
                    <a:pt x="71" y="95"/>
                    <a:pt x="25" y="203"/>
                    <a:pt x="1" y="256"/>
                  </a:cubicBezTo>
                  <a:cubicBezTo>
                    <a:pt x="25" y="203"/>
                    <a:pt x="74" y="95"/>
                    <a:pt x="11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4267;p82">
              <a:extLst>
                <a:ext uri="{FF2B5EF4-FFF2-40B4-BE49-F238E27FC236}">
                  <a16:creationId xmlns:a16="http://schemas.microsoft.com/office/drawing/2014/main" id="{426843B3-71F4-8CE7-89C6-4481F8217993}"/>
                </a:ext>
              </a:extLst>
            </p:cNvPr>
            <p:cNvSpPr/>
            <p:nvPr/>
          </p:nvSpPr>
          <p:spPr>
            <a:xfrm>
              <a:off x="2256867" y="2263589"/>
              <a:ext cx="1589" cy="1494"/>
            </a:xfrm>
            <a:custGeom>
              <a:avLst/>
              <a:gdLst/>
              <a:ahLst/>
              <a:cxnLst/>
              <a:rect l="l" t="t" r="r" b="b"/>
              <a:pathLst>
                <a:path w="117" h="110" extrusionOk="0">
                  <a:moveTo>
                    <a:pt x="116" y="109"/>
                  </a:moveTo>
                  <a:cubicBezTo>
                    <a:pt x="74" y="74"/>
                    <a:pt x="36" y="39"/>
                    <a:pt x="0" y="1"/>
                  </a:cubicBezTo>
                  <a:cubicBezTo>
                    <a:pt x="36" y="39"/>
                    <a:pt x="74" y="74"/>
                    <a:pt x="116" y="10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4268;p82">
              <a:extLst>
                <a:ext uri="{FF2B5EF4-FFF2-40B4-BE49-F238E27FC236}">
                  <a16:creationId xmlns:a16="http://schemas.microsoft.com/office/drawing/2014/main" id="{8E5EAF26-7350-DA48-35CA-A3B31F0245DE}"/>
                </a:ext>
              </a:extLst>
            </p:cNvPr>
            <p:cNvSpPr/>
            <p:nvPr/>
          </p:nvSpPr>
          <p:spPr>
            <a:xfrm>
              <a:off x="2136461" y="2088588"/>
              <a:ext cx="84819" cy="89883"/>
            </a:xfrm>
            <a:custGeom>
              <a:avLst/>
              <a:gdLst/>
              <a:ahLst/>
              <a:cxnLst/>
              <a:rect l="l" t="t" r="r" b="b"/>
              <a:pathLst>
                <a:path w="6247" h="6620" extrusionOk="0">
                  <a:moveTo>
                    <a:pt x="1218" y="0"/>
                  </a:moveTo>
                  <a:cubicBezTo>
                    <a:pt x="955" y="0"/>
                    <a:pt x="738" y="3"/>
                    <a:pt x="663" y="10"/>
                  </a:cubicBezTo>
                  <a:lnTo>
                    <a:pt x="638" y="10"/>
                  </a:lnTo>
                  <a:lnTo>
                    <a:pt x="628" y="14"/>
                  </a:lnTo>
                  <a:lnTo>
                    <a:pt x="624" y="14"/>
                  </a:lnTo>
                  <a:lnTo>
                    <a:pt x="607" y="21"/>
                  </a:lnTo>
                  <a:lnTo>
                    <a:pt x="603" y="21"/>
                  </a:lnTo>
                  <a:lnTo>
                    <a:pt x="582" y="31"/>
                  </a:lnTo>
                  <a:lnTo>
                    <a:pt x="579" y="35"/>
                  </a:lnTo>
                  <a:lnTo>
                    <a:pt x="550" y="49"/>
                  </a:lnTo>
                  <a:lnTo>
                    <a:pt x="543" y="52"/>
                  </a:lnTo>
                  <a:lnTo>
                    <a:pt x="512" y="70"/>
                  </a:lnTo>
                  <a:lnTo>
                    <a:pt x="505" y="73"/>
                  </a:lnTo>
                  <a:lnTo>
                    <a:pt x="463" y="101"/>
                  </a:lnTo>
                  <a:lnTo>
                    <a:pt x="459" y="105"/>
                  </a:lnTo>
                  <a:lnTo>
                    <a:pt x="414" y="133"/>
                  </a:lnTo>
                  <a:lnTo>
                    <a:pt x="407" y="136"/>
                  </a:lnTo>
                  <a:cubicBezTo>
                    <a:pt x="505" y="469"/>
                    <a:pt x="747" y="969"/>
                    <a:pt x="841" y="1165"/>
                  </a:cubicBezTo>
                  <a:lnTo>
                    <a:pt x="869" y="1225"/>
                  </a:lnTo>
                  <a:cubicBezTo>
                    <a:pt x="922" y="1330"/>
                    <a:pt x="887" y="1428"/>
                    <a:pt x="852" y="1529"/>
                  </a:cubicBezTo>
                  <a:cubicBezTo>
                    <a:pt x="813" y="1624"/>
                    <a:pt x="792" y="1725"/>
                    <a:pt x="789" y="1827"/>
                  </a:cubicBezTo>
                  <a:cubicBezTo>
                    <a:pt x="789" y="1960"/>
                    <a:pt x="869" y="2167"/>
                    <a:pt x="946" y="2363"/>
                  </a:cubicBezTo>
                  <a:cubicBezTo>
                    <a:pt x="1027" y="2573"/>
                    <a:pt x="1111" y="2790"/>
                    <a:pt x="1128" y="2968"/>
                  </a:cubicBezTo>
                  <a:cubicBezTo>
                    <a:pt x="1160" y="3311"/>
                    <a:pt x="967" y="3532"/>
                    <a:pt x="782" y="3745"/>
                  </a:cubicBezTo>
                  <a:lnTo>
                    <a:pt x="726" y="3812"/>
                  </a:lnTo>
                  <a:cubicBezTo>
                    <a:pt x="533" y="4032"/>
                    <a:pt x="344" y="4533"/>
                    <a:pt x="344" y="4817"/>
                  </a:cubicBezTo>
                  <a:cubicBezTo>
                    <a:pt x="344" y="5020"/>
                    <a:pt x="239" y="5212"/>
                    <a:pt x="155" y="5363"/>
                  </a:cubicBezTo>
                  <a:cubicBezTo>
                    <a:pt x="109" y="5450"/>
                    <a:pt x="57" y="5541"/>
                    <a:pt x="60" y="5580"/>
                  </a:cubicBezTo>
                  <a:cubicBezTo>
                    <a:pt x="67" y="5713"/>
                    <a:pt x="32" y="6056"/>
                    <a:pt x="1" y="6252"/>
                  </a:cubicBezTo>
                  <a:lnTo>
                    <a:pt x="46" y="6242"/>
                  </a:lnTo>
                  <a:cubicBezTo>
                    <a:pt x="95" y="6154"/>
                    <a:pt x="186" y="6098"/>
                    <a:pt x="284" y="6094"/>
                  </a:cubicBezTo>
                  <a:cubicBezTo>
                    <a:pt x="354" y="6094"/>
                    <a:pt x="414" y="6136"/>
                    <a:pt x="438" y="6199"/>
                  </a:cubicBezTo>
                  <a:cubicBezTo>
                    <a:pt x="442" y="6210"/>
                    <a:pt x="445" y="6217"/>
                    <a:pt x="452" y="6224"/>
                  </a:cubicBezTo>
                  <a:cubicBezTo>
                    <a:pt x="470" y="6221"/>
                    <a:pt x="487" y="6217"/>
                    <a:pt x="505" y="6210"/>
                  </a:cubicBezTo>
                  <a:cubicBezTo>
                    <a:pt x="604" y="6167"/>
                    <a:pt x="696" y="6146"/>
                    <a:pt x="784" y="6146"/>
                  </a:cubicBezTo>
                  <a:cubicBezTo>
                    <a:pt x="890" y="6146"/>
                    <a:pt x="990" y="6178"/>
                    <a:pt x="1086" y="6242"/>
                  </a:cubicBezTo>
                  <a:cubicBezTo>
                    <a:pt x="1244" y="6347"/>
                    <a:pt x="1373" y="6368"/>
                    <a:pt x="1541" y="6368"/>
                  </a:cubicBezTo>
                  <a:lnTo>
                    <a:pt x="3456" y="6368"/>
                  </a:lnTo>
                  <a:lnTo>
                    <a:pt x="3645" y="6557"/>
                  </a:lnTo>
                  <a:lnTo>
                    <a:pt x="4573" y="6557"/>
                  </a:lnTo>
                  <a:lnTo>
                    <a:pt x="4622" y="6560"/>
                  </a:lnTo>
                  <a:lnTo>
                    <a:pt x="4629" y="6560"/>
                  </a:lnTo>
                  <a:lnTo>
                    <a:pt x="4678" y="6564"/>
                  </a:lnTo>
                  <a:lnTo>
                    <a:pt x="4692" y="6564"/>
                  </a:lnTo>
                  <a:lnTo>
                    <a:pt x="4734" y="6567"/>
                  </a:lnTo>
                  <a:lnTo>
                    <a:pt x="4745" y="6567"/>
                  </a:lnTo>
                  <a:lnTo>
                    <a:pt x="4780" y="6574"/>
                  </a:lnTo>
                  <a:lnTo>
                    <a:pt x="4787" y="6574"/>
                  </a:lnTo>
                  <a:cubicBezTo>
                    <a:pt x="4797" y="6578"/>
                    <a:pt x="4811" y="6578"/>
                    <a:pt x="4818" y="6581"/>
                  </a:cubicBezTo>
                  <a:lnTo>
                    <a:pt x="4825" y="6581"/>
                  </a:lnTo>
                  <a:cubicBezTo>
                    <a:pt x="4836" y="6585"/>
                    <a:pt x="4843" y="6588"/>
                    <a:pt x="4853" y="6592"/>
                  </a:cubicBezTo>
                  <a:cubicBezTo>
                    <a:pt x="4892" y="6611"/>
                    <a:pt x="4963" y="6619"/>
                    <a:pt x="5046" y="6619"/>
                  </a:cubicBezTo>
                  <a:cubicBezTo>
                    <a:pt x="5246" y="6619"/>
                    <a:pt x="5522" y="6574"/>
                    <a:pt x="5648" y="6532"/>
                  </a:cubicBezTo>
                  <a:cubicBezTo>
                    <a:pt x="5662" y="6529"/>
                    <a:pt x="5683" y="6522"/>
                    <a:pt x="5707" y="6518"/>
                  </a:cubicBezTo>
                  <a:lnTo>
                    <a:pt x="5130" y="5709"/>
                  </a:lnTo>
                  <a:lnTo>
                    <a:pt x="5130" y="5688"/>
                  </a:lnTo>
                  <a:lnTo>
                    <a:pt x="5186" y="3801"/>
                  </a:lnTo>
                  <a:lnTo>
                    <a:pt x="6036" y="3829"/>
                  </a:lnTo>
                  <a:lnTo>
                    <a:pt x="6138" y="3728"/>
                  </a:lnTo>
                  <a:lnTo>
                    <a:pt x="6246" y="2716"/>
                  </a:lnTo>
                  <a:lnTo>
                    <a:pt x="6218" y="2716"/>
                  </a:lnTo>
                  <a:cubicBezTo>
                    <a:pt x="6211" y="2720"/>
                    <a:pt x="6201" y="2723"/>
                    <a:pt x="6194" y="2727"/>
                  </a:cubicBezTo>
                  <a:cubicBezTo>
                    <a:pt x="6088" y="2772"/>
                    <a:pt x="5992" y="2783"/>
                    <a:pt x="5897" y="2783"/>
                  </a:cubicBezTo>
                  <a:cubicBezTo>
                    <a:pt x="5859" y="2783"/>
                    <a:pt x="5822" y="2781"/>
                    <a:pt x="5784" y="2779"/>
                  </a:cubicBezTo>
                  <a:lnTo>
                    <a:pt x="5683" y="2779"/>
                  </a:lnTo>
                  <a:cubicBezTo>
                    <a:pt x="5630" y="2783"/>
                    <a:pt x="5581" y="2811"/>
                    <a:pt x="5546" y="2853"/>
                  </a:cubicBezTo>
                  <a:cubicBezTo>
                    <a:pt x="5517" y="2885"/>
                    <a:pt x="5475" y="2928"/>
                    <a:pt x="5412" y="2928"/>
                  </a:cubicBezTo>
                  <a:cubicBezTo>
                    <a:pt x="5400" y="2928"/>
                    <a:pt x="5388" y="2926"/>
                    <a:pt x="5375" y="2923"/>
                  </a:cubicBezTo>
                  <a:cubicBezTo>
                    <a:pt x="5228" y="2888"/>
                    <a:pt x="5280" y="2636"/>
                    <a:pt x="5319" y="2454"/>
                  </a:cubicBezTo>
                  <a:cubicBezTo>
                    <a:pt x="5322" y="2436"/>
                    <a:pt x="5326" y="2422"/>
                    <a:pt x="5329" y="2412"/>
                  </a:cubicBezTo>
                  <a:cubicBezTo>
                    <a:pt x="5343" y="2331"/>
                    <a:pt x="5207" y="2135"/>
                    <a:pt x="5084" y="2037"/>
                  </a:cubicBezTo>
                  <a:cubicBezTo>
                    <a:pt x="4990" y="1963"/>
                    <a:pt x="5025" y="1788"/>
                    <a:pt x="5095" y="1512"/>
                  </a:cubicBezTo>
                  <a:cubicBezTo>
                    <a:pt x="5119" y="1424"/>
                    <a:pt x="5151" y="1288"/>
                    <a:pt x="5147" y="1249"/>
                  </a:cubicBezTo>
                  <a:cubicBezTo>
                    <a:pt x="5060" y="1151"/>
                    <a:pt x="5039" y="938"/>
                    <a:pt x="5035" y="801"/>
                  </a:cubicBezTo>
                  <a:lnTo>
                    <a:pt x="5035" y="773"/>
                  </a:lnTo>
                  <a:cubicBezTo>
                    <a:pt x="5035" y="763"/>
                    <a:pt x="5035" y="752"/>
                    <a:pt x="5032" y="742"/>
                  </a:cubicBezTo>
                  <a:cubicBezTo>
                    <a:pt x="5004" y="742"/>
                    <a:pt x="4972" y="742"/>
                    <a:pt x="4941" y="749"/>
                  </a:cubicBezTo>
                  <a:cubicBezTo>
                    <a:pt x="4874" y="759"/>
                    <a:pt x="4808" y="766"/>
                    <a:pt x="4738" y="766"/>
                  </a:cubicBezTo>
                  <a:cubicBezTo>
                    <a:pt x="4534" y="766"/>
                    <a:pt x="4454" y="689"/>
                    <a:pt x="4426" y="637"/>
                  </a:cubicBezTo>
                  <a:cubicBezTo>
                    <a:pt x="4371" y="624"/>
                    <a:pt x="4287" y="611"/>
                    <a:pt x="4209" y="611"/>
                  </a:cubicBezTo>
                  <a:cubicBezTo>
                    <a:pt x="4154" y="611"/>
                    <a:pt x="4102" y="618"/>
                    <a:pt x="4065" y="637"/>
                  </a:cubicBezTo>
                  <a:cubicBezTo>
                    <a:pt x="4016" y="661"/>
                    <a:pt x="3985" y="798"/>
                    <a:pt x="3967" y="892"/>
                  </a:cubicBezTo>
                  <a:cubicBezTo>
                    <a:pt x="3943" y="1001"/>
                    <a:pt x="3929" y="1081"/>
                    <a:pt x="3873" y="1116"/>
                  </a:cubicBezTo>
                  <a:cubicBezTo>
                    <a:pt x="3858" y="1124"/>
                    <a:pt x="3841" y="1130"/>
                    <a:pt x="3822" y="1130"/>
                  </a:cubicBezTo>
                  <a:cubicBezTo>
                    <a:pt x="3815" y="1130"/>
                    <a:pt x="3807" y="1129"/>
                    <a:pt x="3799" y="1127"/>
                  </a:cubicBezTo>
                  <a:cubicBezTo>
                    <a:pt x="3787" y="1124"/>
                    <a:pt x="3770" y="1122"/>
                    <a:pt x="3748" y="1122"/>
                  </a:cubicBezTo>
                  <a:cubicBezTo>
                    <a:pt x="3640" y="1122"/>
                    <a:pt x="3422" y="1157"/>
                    <a:pt x="3204" y="1221"/>
                  </a:cubicBezTo>
                  <a:cubicBezTo>
                    <a:pt x="3151" y="1237"/>
                    <a:pt x="3104" y="1245"/>
                    <a:pt x="3061" y="1245"/>
                  </a:cubicBezTo>
                  <a:cubicBezTo>
                    <a:pt x="2850" y="1245"/>
                    <a:pt x="2755" y="1065"/>
                    <a:pt x="2665" y="847"/>
                  </a:cubicBezTo>
                  <a:cubicBezTo>
                    <a:pt x="2637" y="766"/>
                    <a:pt x="2584" y="696"/>
                    <a:pt x="2521" y="647"/>
                  </a:cubicBezTo>
                  <a:cubicBezTo>
                    <a:pt x="2451" y="588"/>
                    <a:pt x="2409" y="539"/>
                    <a:pt x="2441" y="392"/>
                  </a:cubicBezTo>
                  <a:cubicBezTo>
                    <a:pt x="2476" y="248"/>
                    <a:pt x="2402" y="80"/>
                    <a:pt x="2371" y="10"/>
                  </a:cubicBezTo>
                  <a:lnTo>
                    <a:pt x="2364" y="10"/>
                  </a:lnTo>
                  <a:cubicBezTo>
                    <a:pt x="2091" y="6"/>
                    <a:pt x="1606" y="0"/>
                    <a:pt x="121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4269;p82">
              <a:extLst>
                <a:ext uri="{FF2B5EF4-FFF2-40B4-BE49-F238E27FC236}">
                  <a16:creationId xmlns:a16="http://schemas.microsoft.com/office/drawing/2014/main" id="{BE98B908-8524-03AE-439E-6B27653C3E62}"/>
                </a:ext>
              </a:extLst>
            </p:cNvPr>
            <p:cNvSpPr/>
            <p:nvPr/>
          </p:nvSpPr>
          <p:spPr>
            <a:xfrm>
              <a:off x="2193595" y="217727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4270;p82">
              <a:extLst>
                <a:ext uri="{FF2B5EF4-FFF2-40B4-BE49-F238E27FC236}">
                  <a16:creationId xmlns:a16="http://schemas.microsoft.com/office/drawing/2014/main" id="{B8A78893-33FF-0E0D-1C10-79DD898085C0}"/>
                </a:ext>
              </a:extLst>
            </p:cNvPr>
            <p:cNvSpPr/>
            <p:nvPr/>
          </p:nvSpPr>
          <p:spPr>
            <a:xfrm>
              <a:off x="2185897" y="217769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4271;p82">
              <a:extLst>
                <a:ext uri="{FF2B5EF4-FFF2-40B4-BE49-F238E27FC236}">
                  <a16:creationId xmlns:a16="http://schemas.microsoft.com/office/drawing/2014/main" id="{98640884-60AB-EA47-6904-46B9593D8380}"/>
                </a:ext>
              </a:extLst>
            </p:cNvPr>
            <p:cNvSpPr/>
            <p:nvPr/>
          </p:nvSpPr>
          <p:spPr>
            <a:xfrm>
              <a:off x="2200113" y="2177372"/>
              <a:ext cx="625" cy="109"/>
            </a:xfrm>
            <a:custGeom>
              <a:avLst/>
              <a:gdLst/>
              <a:ahLst/>
              <a:cxnLst/>
              <a:rect l="l" t="t" r="r" b="b"/>
              <a:pathLst>
                <a:path w="46" h="8" extrusionOk="0">
                  <a:moveTo>
                    <a:pt x="46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4272;p82">
              <a:extLst>
                <a:ext uri="{FF2B5EF4-FFF2-40B4-BE49-F238E27FC236}">
                  <a16:creationId xmlns:a16="http://schemas.microsoft.com/office/drawing/2014/main" id="{C3B55A4C-CF81-E028-87C8-067977EF3652}"/>
                </a:ext>
              </a:extLst>
            </p:cNvPr>
            <p:cNvSpPr/>
            <p:nvPr/>
          </p:nvSpPr>
          <p:spPr>
            <a:xfrm>
              <a:off x="2192889" y="217731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4273;p82">
              <a:extLst>
                <a:ext uri="{FF2B5EF4-FFF2-40B4-BE49-F238E27FC236}">
                  <a16:creationId xmlns:a16="http://schemas.microsoft.com/office/drawing/2014/main" id="{4568FBB0-8B6F-9B38-2233-865B702F1426}"/>
                </a:ext>
              </a:extLst>
            </p:cNvPr>
            <p:cNvSpPr/>
            <p:nvPr/>
          </p:nvSpPr>
          <p:spPr>
            <a:xfrm>
              <a:off x="2197492" y="2177277"/>
              <a:ext cx="774" cy="14"/>
            </a:xfrm>
            <a:custGeom>
              <a:avLst/>
              <a:gdLst/>
              <a:ahLst/>
              <a:cxnLst/>
              <a:rect l="l" t="t" r="r" b="b"/>
              <a:pathLst>
                <a:path w="57" h="1" extrusionOk="0">
                  <a:moveTo>
                    <a:pt x="57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4274;p82">
              <a:extLst>
                <a:ext uri="{FF2B5EF4-FFF2-40B4-BE49-F238E27FC236}">
                  <a16:creationId xmlns:a16="http://schemas.microsoft.com/office/drawing/2014/main" id="{DFCDD225-269D-FF20-4321-2D4E14717417}"/>
                </a:ext>
              </a:extLst>
            </p:cNvPr>
            <p:cNvSpPr/>
            <p:nvPr/>
          </p:nvSpPr>
          <p:spPr>
            <a:xfrm>
              <a:off x="2198497" y="2177277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49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4275;p82">
              <a:extLst>
                <a:ext uri="{FF2B5EF4-FFF2-40B4-BE49-F238E27FC236}">
                  <a16:creationId xmlns:a16="http://schemas.microsoft.com/office/drawing/2014/main" id="{92C8DC28-D6BE-D78B-B317-B83566A431B2}"/>
                </a:ext>
              </a:extLst>
            </p:cNvPr>
            <p:cNvSpPr/>
            <p:nvPr/>
          </p:nvSpPr>
          <p:spPr>
            <a:xfrm>
              <a:off x="219726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4276;p82">
              <a:extLst>
                <a:ext uri="{FF2B5EF4-FFF2-40B4-BE49-F238E27FC236}">
                  <a16:creationId xmlns:a16="http://schemas.microsoft.com/office/drawing/2014/main" id="{39E3C102-26A6-FD9C-A19D-BD6602651629}"/>
                </a:ext>
              </a:extLst>
            </p:cNvPr>
            <p:cNvSpPr/>
            <p:nvPr/>
          </p:nvSpPr>
          <p:spPr>
            <a:xfrm>
              <a:off x="2195401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4277;p82">
              <a:extLst>
                <a:ext uri="{FF2B5EF4-FFF2-40B4-BE49-F238E27FC236}">
                  <a16:creationId xmlns:a16="http://schemas.microsoft.com/office/drawing/2014/main" id="{E7F438E1-C795-AA34-B9E7-C6174888C7DE}"/>
                </a:ext>
              </a:extLst>
            </p:cNvPr>
            <p:cNvSpPr/>
            <p:nvPr/>
          </p:nvSpPr>
          <p:spPr>
            <a:xfrm>
              <a:off x="2136421" y="2173421"/>
              <a:ext cx="679" cy="149"/>
            </a:xfrm>
            <a:custGeom>
              <a:avLst/>
              <a:gdLst/>
              <a:ahLst/>
              <a:cxnLst/>
              <a:rect l="l" t="t" r="r" b="b"/>
              <a:pathLst>
                <a:path w="50" h="11" extrusionOk="0">
                  <a:moveTo>
                    <a:pt x="0" y="11"/>
                  </a:moveTo>
                  <a:lnTo>
                    <a:pt x="4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4278;p82">
              <a:extLst>
                <a:ext uri="{FF2B5EF4-FFF2-40B4-BE49-F238E27FC236}">
                  <a16:creationId xmlns:a16="http://schemas.microsoft.com/office/drawing/2014/main" id="{4EB7F0D5-A096-92B1-D24B-F713A6B0C483}"/>
                </a:ext>
              </a:extLst>
            </p:cNvPr>
            <p:cNvSpPr/>
            <p:nvPr/>
          </p:nvSpPr>
          <p:spPr>
            <a:xfrm>
              <a:off x="2199257" y="2177317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49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4279;p82">
              <a:extLst>
                <a:ext uri="{FF2B5EF4-FFF2-40B4-BE49-F238E27FC236}">
                  <a16:creationId xmlns:a16="http://schemas.microsoft.com/office/drawing/2014/main" id="{C3321782-9E31-978B-9ED9-EF05B1D079CE}"/>
                </a:ext>
              </a:extLst>
            </p:cNvPr>
            <p:cNvSpPr/>
            <p:nvPr/>
          </p:nvSpPr>
          <p:spPr>
            <a:xfrm>
              <a:off x="2187852" y="2177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4280;p82">
              <a:extLst>
                <a:ext uri="{FF2B5EF4-FFF2-40B4-BE49-F238E27FC236}">
                  <a16:creationId xmlns:a16="http://schemas.microsoft.com/office/drawing/2014/main" id="{BFA02F4B-C424-FDF3-9C38-4B1C3EB3E925}"/>
                </a:ext>
              </a:extLst>
            </p:cNvPr>
            <p:cNvSpPr/>
            <p:nvPr/>
          </p:nvSpPr>
          <p:spPr>
            <a:xfrm>
              <a:off x="2187323" y="217760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4281;p82">
              <a:extLst>
                <a:ext uri="{FF2B5EF4-FFF2-40B4-BE49-F238E27FC236}">
                  <a16:creationId xmlns:a16="http://schemas.microsoft.com/office/drawing/2014/main" id="{3ABB4254-98D6-AD81-C514-FE4C44027173}"/>
                </a:ext>
              </a:extLst>
            </p:cNvPr>
            <p:cNvSpPr/>
            <p:nvPr/>
          </p:nvSpPr>
          <p:spPr>
            <a:xfrm>
              <a:off x="2186847" y="217760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4282;p82">
              <a:extLst>
                <a:ext uri="{FF2B5EF4-FFF2-40B4-BE49-F238E27FC236}">
                  <a16:creationId xmlns:a16="http://schemas.microsoft.com/office/drawing/2014/main" id="{BDCCC211-8347-2C50-7482-BA3F9CAF6625}"/>
                </a:ext>
              </a:extLst>
            </p:cNvPr>
            <p:cNvSpPr/>
            <p:nvPr/>
          </p:nvSpPr>
          <p:spPr>
            <a:xfrm>
              <a:off x="2200832" y="2177467"/>
              <a:ext cx="475" cy="109"/>
            </a:xfrm>
            <a:custGeom>
              <a:avLst/>
              <a:gdLst/>
              <a:ahLst/>
              <a:cxnLst/>
              <a:rect l="l" t="t" r="r" b="b"/>
              <a:pathLst>
                <a:path w="35" h="8" extrusionOk="0">
                  <a:moveTo>
                    <a:pt x="35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4283;p82">
              <a:extLst>
                <a:ext uri="{FF2B5EF4-FFF2-40B4-BE49-F238E27FC236}">
                  <a16:creationId xmlns:a16="http://schemas.microsoft.com/office/drawing/2014/main" id="{F847ADDA-767A-1E36-F293-C4CB16AAE102}"/>
                </a:ext>
              </a:extLst>
            </p:cNvPr>
            <p:cNvSpPr/>
            <p:nvPr/>
          </p:nvSpPr>
          <p:spPr>
            <a:xfrm>
              <a:off x="2186372" y="217765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4284;p82">
              <a:extLst>
                <a:ext uri="{FF2B5EF4-FFF2-40B4-BE49-F238E27FC236}">
                  <a16:creationId xmlns:a16="http://schemas.microsoft.com/office/drawing/2014/main" id="{284FA7D3-F091-1A8A-5483-D83CE38FE632}"/>
                </a:ext>
              </a:extLst>
            </p:cNvPr>
            <p:cNvSpPr/>
            <p:nvPr/>
          </p:nvSpPr>
          <p:spPr>
            <a:xfrm>
              <a:off x="2192075" y="2177317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4285;p82">
              <a:extLst>
                <a:ext uri="{FF2B5EF4-FFF2-40B4-BE49-F238E27FC236}">
                  <a16:creationId xmlns:a16="http://schemas.microsoft.com/office/drawing/2014/main" id="{FE68FA37-80B7-18A4-3A1A-B57A93317D00}"/>
                </a:ext>
              </a:extLst>
            </p:cNvPr>
            <p:cNvSpPr/>
            <p:nvPr/>
          </p:nvSpPr>
          <p:spPr>
            <a:xfrm>
              <a:off x="2191219" y="217737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4286;p82">
              <a:extLst>
                <a:ext uri="{FF2B5EF4-FFF2-40B4-BE49-F238E27FC236}">
                  <a16:creationId xmlns:a16="http://schemas.microsoft.com/office/drawing/2014/main" id="{41A7F555-BF40-24D4-0ABB-375BB75B7AA5}"/>
                </a:ext>
              </a:extLst>
            </p:cNvPr>
            <p:cNvSpPr/>
            <p:nvPr/>
          </p:nvSpPr>
          <p:spPr>
            <a:xfrm>
              <a:off x="2190513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4287;p82">
              <a:extLst>
                <a:ext uri="{FF2B5EF4-FFF2-40B4-BE49-F238E27FC236}">
                  <a16:creationId xmlns:a16="http://schemas.microsoft.com/office/drawing/2014/main" id="{A48E336F-C9F2-BCC6-53B3-43D6AACA3874}"/>
                </a:ext>
              </a:extLst>
            </p:cNvPr>
            <p:cNvSpPr/>
            <p:nvPr/>
          </p:nvSpPr>
          <p:spPr>
            <a:xfrm>
              <a:off x="2189223" y="217746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4288;p82">
              <a:extLst>
                <a:ext uri="{FF2B5EF4-FFF2-40B4-BE49-F238E27FC236}">
                  <a16:creationId xmlns:a16="http://schemas.microsoft.com/office/drawing/2014/main" id="{FE4A1F6C-721F-0042-35AF-60BB645CDDFD}"/>
                </a:ext>
              </a:extLst>
            </p:cNvPr>
            <p:cNvSpPr/>
            <p:nvPr/>
          </p:nvSpPr>
          <p:spPr>
            <a:xfrm>
              <a:off x="2188558" y="217750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4289;p82">
              <a:extLst>
                <a:ext uri="{FF2B5EF4-FFF2-40B4-BE49-F238E27FC236}">
                  <a16:creationId xmlns:a16="http://schemas.microsoft.com/office/drawing/2014/main" id="{17FCA0D4-5C58-1490-1A91-9F35CEFC6D74}"/>
                </a:ext>
              </a:extLst>
            </p:cNvPr>
            <p:cNvSpPr/>
            <p:nvPr/>
          </p:nvSpPr>
          <p:spPr>
            <a:xfrm>
              <a:off x="2189889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4290;p82">
              <a:extLst>
                <a:ext uri="{FF2B5EF4-FFF2-40B4-BE49-F238E27FC236}">
                  <a16:creationId xmlns:a16="http://schemas.microsoft.com/office/drawing/2014/main" id="{23F3C337-BF88-37BB-7074-BEA02A184F70}"/>
                </a:ext>
              </a:extLst>
            </p:cNvPr>
            <p:cNvSpPr/>
            <p:nvPr/>
          </p:nvSpPr>
          <p:spPr>
            <a:xfrm>
              <a:off x="2194695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4291;p82">
              <a:extLst>
                <a:ext uri="{FF2B5EF4-FFF2-40B4-BE49-F238E27FC236}">
                  <a16:creationId xmlns:a16="http://schemas.microsoft.com/office/drawing/2014/main" id="{656035C3-A9C6-DE27-C8F3-8EE05AF82D9C}"/>
                </a:ext>
              </a:extLst>
            </p:cNvPr>
            <p:cNvSpPr/>
            <p:nvPr/>
          </p:nvSpPr>
          <p:spPr>
            <a:xfrm>
              <a:off x="219597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4292;p82">
              <a:extLst>
                <a:ext uri="{FF2B5EF4-FFF2-40B4-BE49-F238E27FC236}">
                  <a16:creationId xmlns:a16="http://schemas.microsoft.com/office/drawing/2014/main" id="{818EFA78-6EA7-A712-6169-6E85BD1B49CA}"/>
                </a:ext>
              </a:extLst>
            </p:cNvPr>
            <p:cNvSpPr/>
            <p:nvPr/>
          </p:nvSpPr>
          <p:spPr>
            <a:xfrm>
              <a:off x="2201973" y="2177697"/>
              <a:ext cx="339" cy="163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25" y="11"/>
                  </a:moveTo>
                  <a:cubicBezTo>
                    <a:pt x="18" y="8"/>
                    <a:pt x="7" y="4"/>
                    <a:pt x="0" y="1"/>
                  </a:cubicBezTo>
                  <a:cubicBezTo>
                    <a:pt x="7" y="4"/>
                    <a:pt x="18" y="8"/>
                    <a:pt x="25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4293;p82">
              <a:extLst>
                <a:ext uri="{FF2B5EF4-FFF2-40B4-BE49-F238E27FC236}">
                  <a16:creationId xmlns:a16="http://schemas.microsoft.com/office/drawing/2014/main" id="{13A7029F-3C10-2D1D-AEF5-89414417574A}"/>
                </a:ext>
              </a:extLst>
            </p:cNvPr>
            <p:cNvSpPr/>
            <p:nvPr/>
          </p:nvSpPr>
          <p:spPr>
            <a:xfrm>
              <a:off x="2201402" y="217756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7"/>
                  </a:moveTo>
                  <a:cubicBezTo>
                    <a:pt x="25" y="7"/>
                    <a:pt x="14" y="4"/>
                    <a:pt x="0" y="0"/>
                  </a:cubicBezTo>
                  <a:cubicBezTo>
                    <a:pt x="14" y="4"/>
                    <a:pt x="25" y="7"/>
                    <a:pt x="35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4294;p82">
              <a:extLst>
                <a:ext uri="{FF2B5EF4-FFF2-40B4-BE49-F238E27FC236}">
                  <a16:creationId xmlns:a16="http://schemas.microsoft.com/office/drawing/2014/main" id="{2EEF6872-7CC7-5DB7-646A-C000EB828CD2}"/>
                </a:ext>
              </a:extLst>
            </p:cNvPr>
            <p:cNvSpPr/>
            <p:nvPr/>
          </p:nvSpPr>
          <p:spPr>
            <a:xfrm>
              <a:off x="2207865" y="2106307"/>
              <a:ext cx="83624" cy="72463"/>
            </a:xfrm>
            <a:custGeom>
              <a:avLst/>
              <a:gdLst/>
              <a:ahLst/>
              <a:cxnLst/>
              <a:rect l="l" t="t" r="r" b="b"/>
              <a:pathLst>
                <a:path w="6159" h="5337" extrusionOk="0">
                  <a:moveTo>
                    <a:pt x="4380" y="0"/>
                  </a:moveTo>
                  <a:cubicBezTo>
                    <a:pt x="4366" y="7"/>
                    <a:pt x="4352" y="14"/>
                    <a:pt x="4334" y="21"/>
                  </a:cubicBezTo>
                  <a:lnTo>
                    <a:pt x="4327" y="25"/>
                  </a:lnTo>
                  <a:cubicBezTo>
                    <a:pt x="4310" y="32"/>
                    <a:pt x="4296" y="39"/>
                    <a:pt x="4278" y="42"/>
                  </a:cubicBezTo>
                  <a:lnTo>
                    <a:pt x="4264" y="46"/>
                  </a:lnTo>
                  <a:cubicBezTo>
                    <a:pt x="4247" y="53"/>
                    <a:pt x="4229" y="56"/>
                    <a:pt x="4208" y="60"/>
                  </a:cubicBezTo>
                  <a:lnTo>
                    <a:pt x="4194" y="60"/>
                  </a:lnTo>
                  <a:cubicBezTo>
                    <a:pt x="4177" y="63"/>
                    <a:pt x="4156" y="67"/>
                    <a:pt x="4135" y="70"/>
                  </a:cubicBezTo>
                  <a:lnTo>
                    <a:pt x="4121" y="70"/>
                  </a:lnTo>
                  <a:lnTo>
                    <a:pt x="4065" y="74"/>
                  </a:lnTo>
                  <a:lnTo>
                    <a:pt x="4044" y="74"/>
                  </a:lnTo>
                  <a:lnTo>
                    <a:pt x="3981" y="77"/>
                  </a:lnTo>
                  <a:lnTo>
                    <a:pt x="3722" y="77"/>
                  </a:lnTo>
                  <a:cubicBezTo>
                    <a:pt x="3718" y="76"/>
                    <a:pt x="3715" y="76"/>
                    <a:pt x="3712" y="76"/>
                  </a:cubicBezTo>
                  <a:cubicBezTo>
                    <a:pt x="3705" y="76"/>
                    <a:pt x="3698" y="78"/>
                    <a:pt x="3694" y="81"/>
                  </a:cubicBezTo>
                  <a:cubicBezTo>
                    <a:pt x="3687" y="112"/>
                    <a:pt x="3683" y="147"/>
                    <a:pt x="3687" y="179"/>
                  </a:cubicBezTo>
                  <a:cubicBezTo>
                    <a:pt x="3694" y="259"/>
                    <a:pt x="3697" y="361"/>
                    <a:pt x="3616" y="427"/>
                  </a:cubicBezTo>
                  <a:cubicBezTo>
                    <a:pt x="3546" y="480"/>
                    <a:pt x="3515" y="550"/>
                    <a:pt x="3518" y="585"/>
                  </a:cubicBezTo>
                  <a:cubicBezTo>
                    <a:pt x="3518" y="595"/>
                    <a:pt x="3522" y="602"/>
                    <a:pt x="3532" y="606"/>
                  </a:cubicBezTo>
                  <a:cubicBezTo>
                    <a:pt x="3634" y="658"/>
                    <a:pt x="3613" y="830"/>
                    <a:pt x="3574" y="1037"/>
                  </a:cubicBezTo>
                  <a:lnTo>
                    <a:pt x="3567" y="1079"/>
                  </a:lnTo>
                  <a:cubicBezTo>
                    <a:pt x="3557" y="1142"/>
                    <a:pt x="3546" y="1208"/>
                    <a:pt x="3543" y="1271"/>
                  </a:cubicBezTo>
                  <a:cubicBezTo>
                    <a:pt x="3543" y="1348"/>
                    <a:pt x="3504" y="1450"/>
                    <a:pt x="3466" y="1548"/>
                  </a:cubicBezTo>
                  <a:cubicBezTo>
                    <a:pt x="3438" y="1611"/>
                    <a:pt x="3417" y="1670"/>
                    <a:pt x="3406" y="1737"/>
                  </a:cubicBezTo>
                  <a:cubicBezTo>
                    <a:pt x="3445" y="1782"/>
                    <a:pt x="3480" y="1831"/>
                    <a:pt x="3508" y="1887"/>
                  </a:cubicBezTo>
                  <a:cubicBezTo>
                    <a:pt x="3571" y="1989"/>
                    <a:pt x="3655" y="2132"/>
                    <a:pt x="3739" y="2153"/>
                  </a:cubicBezTo>
                  <a:cubicBezTo>
                    <a:pt x="3755" y="2158"/>
                    <a:pt x="3770" y="2160"/>
                    <a:pt x="3784" y="2160"/>
                  </a:cubicBezTo>
                  <a:cubicBezTo>
                    <a:pt x="3848" y="2160"/>
                    <a:pt x="3901" y="2121"/>
                    <a:pt x="3953" y="2087"/>
                  </a:cubicBezTo>
                  <a:cubicBezTo>
                    <a:pt x="3988" y="2055"/>
                    <a:pt x="4033" y="2038"/>
                    <a:pt x="4082" y="2031"/>
                  </a:cubicBezTo>
                  <a:cubicBezTo>
                    <a:pt x="4222" y="2031"/>
                    <a:pt x="4222" y="2248"/>
                    <a:pt x="4222" y="2486"/>
                  </a:cubicBezTo>
                  <a:cubicBezTo>
                    <a:pt x="4226" y="2598"/>
                    <a:pt x="4180" y="2706"/>
                    <a:pt x="4096" y="2780"/>
                  </a:cubicBezTo>
                  <a:lnTo>
                    <a:pt x="4089" y="2783"/>
                  </a:lnTo>
                  <a:lnTo>
                    <a:pt x="4082" y="2787"/>
                  </a:lnTo>
                  <a:lnTo>
                    <a:pt x="4072" y="2790"/>
                  </a:lnTo>
                  <a:lnTo>
                    <a:pt x="4065" y="2790"/>
                  </a:lnTo>
                  <a:lnTo>
                    <a:pt x="4054" y="2797"/>
                  </a:lnTo>
                  <a:lnTo>
                    <a:pt x="4044" y="2797"/>
                  </a:lnTo>
                  <a:lnTo>
                    <a:pt x="4030" y="2804"/>
                  </a:lnTo>
                  <a:lnTo>
                    <a:pt x="4019" y="2804"/>
                  </a:lnTo>
                  <a:lnTo>
                    <a:pt x="3995" y="2811"/>
                  </a:lnTo>
                  <a:lnTo>
                    <a:pt x="3984" y="2811"/>
                  </a:lnTo>
                  <a:lnTo>
                    <a:pt x="3960" y="2818"/>
                  </a:lnTo>
                  <a:lnTo>
                    <a:pt x="3946" y="2822"/>
                  </a:lnTo>
                  <a:lnTo>
                    <a:pt x="3921" y="2826"/>
                  </a:lnTo>
                  <a:lnTo>
                    <a:pt x="3907" y="2826"/>
                  </a:lnTo>
                  <a:lnTo>
                    <a:pt x="3883" y="2829"/>
                  </a:lnTo>
                  <a:lnTo>
                    <a:pt x="3788" y="2829"/>
                  </a:lnTo>
                  <a:lnTo>
                    <a:pt x="3764" y="2826"/>
                  </a:lnTo>
                  <a:lnTo>
                    <a:pt x="3753" y="2826"/>
                  </a:lnTo>
                  <a:cubicBezTo>
                    <a:pt x="3743" y="2826"/>
                    <a:pt x="3732" y="2822"/>
                    <a:pt x="3722" y="2818"/>
                  </a:cubicBezTo>
                  <a:cubicBezTo>
                    <a:pt x="3711" y="2815"/>
                    <a:pt x="3701" y="2811"/>
                    <a:pt x="3694" y="2808"/>
                  </a:cubicBezTo>
                  <a:lnTo>
                    <a:pt x="3683" y="2804"/>
                  </a:lnTo>
                  <a:lnTo>
                    <a:pt x="3662" y="2794"/>
                  </a:lnTo>
                  <a:lnTo>
                    <a:pt x="3655" y="2790"/>
                  </a:lnTo>
                  <a:cubicBezTo>
                    <a:pt x="3645" y="2787"/>
                    <a:pt x="3638" y="2780"/>
                    <a:pt x="3631" y="2773"/>
                  </a:cubicBezTo>
                  <a:cubicBezTo>
                    <a:pt x="3490" y="2661"/>
                    <a:pt x="3392" y="2388"/>
                    <a:pt x="3385" y="2269"/>
                  </a:cubicBezTo>
                  <a:cubicBezTo>
                    <a:pt x="3368" y="2255"/>
                    <a:pt x="3298" y="2230"/>
                    <a:pt x="3039" y="2230"/>
                  </a:cubicBezTo>
                  <a:cubicBezTo>
                    <a:pt x="2923" y="2230"/>
                    <a:pt x="2808" y="2111"/>
                    <a:pt x="2689" y="1880"/>
                  </a:cubicBezTo>
                  <a:cubicBezTo>
                    <a:pt x="2657" y="1891"/>
                    <a:pt x="2633" y="1915"/>
                    <a:pt x="2619" y="1947"/>
                  </a:cubicBezTo>
                  <a:cubicBezTo>
                    <a:pt x="2619" y="2087"/>
                    <a:pt x="2451" y="2087"/>
                    <a:pt x="2314" y="2087"/>
                  </a:cubicBezTo>
                  <a:cubicBezTo>
                    <a:pt x="2244" y="2087"/>
                    <a:pt x="2164" y="2045"/>
                    <a:pt x="2076" y="2003"/>
                  </a:cubicBezTo>
                  <a:cubicBezTo>
                    <a:pt x="2025" y="1977"/>
                    <a:pt x="1928" y="1931"/>
                    <a:pt x="1892" y="1931"/>
                  </a:cubicBezTo>
                  <a:cubicBezTo>
                    <a:pt x="1889" y="1931"/>
                    <a:pt x="1886" y="1932"/>
                    <a:pt x="1884" y="1933"/>
                  </a:cubicBezTo>
                  <a:cubicBezTo>
                    <a:pt x="1863" y="1942"/>
                    <a:pt x="1842" y="1947"/>
                    <a:pt x="1822" y="1947"/>
                  </a:cubicBezTo>
                  <a:cubicBezTo>
                    <a:pt x="1790" y="1947"/>
                    <a:pt x="1759" y="1935"/>
                    <a:pt x="1733" y="1912"/>
                  </a:cubicBezTo>
                  <a:cubicBezTo>
                    <a:pt x="1653" y="1838"/>
                    <a:pt x="1611" y="1733"/>
                    <a:pt x="1614" y="1625"/>
                  </a:cubicBezTo>
                  <a:lnTo>
                    <a:pt x="1614" y="1625"/>
                  </a:lnTo>
                  <a:cubicBezTo>
                    <a:pt x="1530" y="1632"/>
                    <a:pt x="1449" y="1656"/>
                    <a:pt x="1372" y="1691"/>
                  </a:cubicBezTo>
                  <a:cubicBezTo>
                    <a:pt x="1353" y="1701"/>
                    <a:pt x="1331" y="1706"/>
                    <a:pt x="1309" y="1706"/>
                  </a:cubicBezTo>
                  <a:cubicBezTo>
                    <a:pt x="1291" y="1706"/>
                    <a:pt x="1273" y="1703"/>
                    <a:pt x="1257" y="1695"/>
                  </a:cubicBezTo>
                  <a:cubicBezTo>
                    <a:pt x="1183" y="1663"/>
                    <a:pt x="1148" y="1572"/>
                    <a:pt x="1138" y="1537"/>
                  </a:cubicBezTo>
                  <a:lnTo>
                    <a:pt x="1131" y="1530"/>
                  </a:lnTo>
                  <a:lnTo>
                    <a:pt x="1131" y="1527"/>
                  </a:lnTo>
                  <a:lnTo>
                    <a:pt x="1127" y="1520"/>
                  </a:lnTo>
                  <a:lnTo>
                    <a:pt x="1124" y="1513"/>
                  </a:lnTo>
                  <a:lnTo>
                    <a:pt x="1117" y="1506"/>
                  </a:lnTo>
                  <a:lnTo>
                    <a:pt x="1113" y="1499"/>
                  </a:lnTo>
                  <a:lnTo>
                    <a:pt x="1110" y="1495"/>
                  </a:lnTo>
                  <a:lnTo>
                    <a:pt x="1005" y="2486"/>
                  </a:lnTo>
                  <a:lnTo>
                    <a:pt x="830" y="2661"/>
                  </a:lnTo>
                  <a:lnTo>
                    <a:pt x="53" y="2636"/>
                  </a:lnTo>
                  <a:lnTo>
                    <a:pt x="0" y="4366"/>
                  </a:lnTo>
                  <a:lnTo>
                    <a:pt x="588" y="5168"/>
                  </a:lnTo>
                  <a:cubicBezTo>
                    <a:pt x="634" y="5157"/>
                    <a:pt x="714" y="5140"/>
                    <a:pt x="809" y="5126"/>
                  </a:cubicBezTo>
                  <a:cubicBezTo>
                    <a:pt x="990" y="5099"/>
                    <a:pt x="1194" y="5075"/>
                    <a:pt x="1349" y="5075"/>
                  </a:cubicBezTo>
                  <a:cubicBezTo>
                    <a:pt x="1437" y="5075"/>
                    <a:pt x="1509" y="5082"/>
                    <a:pt x="1555" y="5101"/>
                  </a:cubicBezTo>
                  <a:lnTo>
                    <a:pt x="1569" y="5105"/>
                  </a:lnTo>
                  <a:lnTo>
                    <a:pt x="1576" y="5108"/>
                  </a:lnTo>
                  <a:lnTo>
                    <a:pt x="1583" y="5112"/>
                  </a:lnTo>
                  <a:lnTo>
                    <a:pt x="1586" y="5115"/>
                  </a:lnTo>
                  <a:cubicBezTo>
                    <a:pt x="1590" y="5115"/>
                    <a:pt x="1593" y="5119"/>
                    <a:pt x="1593" y="5122"/>
                  </a:cubicBezTo>
                  <a:lnTo>
                    <a:pt x="1600" y="5129"/>
                  </a:lnTo>
                  <a:cubicBezTo>
                    <a:pt x="1604" y="5133"/>
                    <a:pt x="1607" y="5136"/>
                    <a:pt x="1607" y="5140"/>
                  </a:cubicBezTo>
                  <a:cubicBezTo>
                    <a:pt x="1611" y="5143"/>
                    <a:pt x="1611" y="5143"/>
                    <a:pt x="1614" y="5147"/>
                  </a:cubicBezTo>
                  <a:cubicBezTo>
                    <a:pt x="1614" y="5150"/>
                    <a:pt x="1618" y="5154"/>
                    <a:pt x="1618" y="5157"/>
                  </a:cubicBezTo>
                  <a:cubicBezTo>
                    <a:pt x="1618" y="5161"/>
                    <a:pt x="1621" y="5164"/>
                    <a:pt x="1621" y="5168"/>
                  </a:cubicBezTo>
                  <a:cubicBezTo>
                    <a:pt x="1621" y="5175"/>
                    <a:pt x="1625" y="5182"/>
                    <a:pt x="1625" y="5189"/>
                  </a:cubicBezTo>
                  <a:lnTo>
                    <a:pt x="1625" y="5192"/>
                  </a:lnTo>
                  <a:lnTo>
                    <a:pt x="1625" y="5203"/>
                  </a:lnTo>
                  <a:cubicBezTo>
                    <a:pt x="1625" y="5206"/>
                    <a:pt x="1625" y="5213"/>
                    <a:pt x="1628" y="5217"/>
                  </a:cubicBezTo>
                  <a:lnTo>
                    <a:pt x="1628" y="5220"/>
                  </a:lnTo>
                  <a:lnTo>
                    <a:pt x="1632" y="5234"/>
                  </a:lnTo>
                  <a:lnTo>
                    <a:pt x="1632" y="5238"/>
                  </a:lnTo>
                  <a:lnTo>
                    <a:pt x="1691" y="5224"/>
                  </a:lnTo>
                  <a:lnTo>
                    <a:pt x="1705" y="5224"/>
                  </a:lnTo>
                  <a:lnTo>
                    <a:pt x="1747" y="5213"/>
                  </a:lnTo>
                  <a:lnTo>
                    <a:pt x="1754" y="5213"/>
                  </a:lnTo>
                  <a:cubicBezTo>
                    <a:pt x="1772" y="5210"/>
                    <a:pt x="1786" y="5210"/>
                    <a:pt x="1800" y="5206"/>
                  </a:cubicBezTo>
                  <a:lnTo>
                    <a:pt x="1880" y="5206"/>
                  </a:lnTo>
                  <a:cubicBezTo>
                    <a:pt x="1947" y="5220"/>
                    <a:pt x="2013" y="5234"/>
                    <a:pt x="2076" y="5255"/>
                  </a:cubicBezTo>
                  <a:cubicBezTo>
                    <a:pt x="2189" y="5284"/>
                    <a:pt x="2382" y="5337"/>
                    <a:pt x="2486" y="5337"/>
                  </a:cubicBezTo>
                  <a:cubicBezTo>
                    <a:pt x="2508" y="5337"/>
                    <a:pt x="2526" y="5334"/>
                    <a:pt x="2538" y="5329"/>
                  </a:cubicBezTo>
                  <a:cubicBezTo>
                    <a:pt x="2577" y="5308"/>
                    <a:pt x="2650" y="5203"/>
                    <a:pt x="2717" y="5108"/>
                  </a:cubicBezTo>
                  <a:cubicBezTo>
                    <a:pt x="2836" y="4940"/>
                    <a:pt x="2972" y="4751"/>
                    <a:pt x="3116" y="4709"/>
                  </a:cubicBezTo>
                  <a:cubicBezTo>
                    <a:pt x="3315" y="4646"/>
                    <a:pt x="3560" y="4439"/>
                    <a:pt x="3571" y="4383"/>
                  </a:cubicBezTo>
                  <a:cubicBezTo>
                    <a:pt x="3571" y="4250"/>
                    <a:pt x="3595" y="4131"/>
                    <a:pt x="3925" y="4044"/>
                  </a:cubicBezTo>
                  <a:lnTo>
                    <a:pt x="3939" y="4044"/>
                  </a:lnTo>
                  <a:lnTo>
                    <a:pt x="4310" y="4033"/>
                  </a:lnTo>
                  <a:lnTo>
                    <a:pt x="4359" y="4033"/>
                  </a:lnTo>
                  <a:lnTo>
                    <a:pt x="4250" y="3652"/>
                  </a:lnTo>
                  <a:lnTo>
                    <a:pt x="4310" y="3631"/>
                  </a:lnTo>
                  <a:lnTo>
                    <a:pt x="4373" y="3606"/>
                  </a:lnTo>
                  <a:cubicBezTo>
                    <a:pt x="5052" y="3354"/>
                    <a:pt x="5416" y="3221"/>
                    <a:pt x="5612" y="3151"/>
                  </a:cubicBezTo>
                  <a:cubicBezTo>
                    <a:pt x="5668" y="3134"/>
                    <a:pt x="5714" y="3116"/>
                    <a:pt x="5752" y="3106"/>
                  </a:cubicBezTo>
                  <a:lnTo>
                    <a:pt x="5738" y="3081"/>
                  </a:lnTo>
                  <a:cubicBezTo>
                    <a:pt x="5692" y="2990"/>
                    <a:pt x="5664" y="2938"/>
                    <a:pt x="5678" y="2892"/>
                  </a:cubicBezTo>
                  <a:cubicBezTo>
                    <a:pt x="5685" y="2875"/>
                    <a:pt x="5696" y="2861"/>
                    <a:pt x="5710" y="2850"/>
                  </a:cubicBezTo>
                  <a:cubicBezTo>
                    <a:pt x="5738" y="2794"/>
                    <a:pt x="5770" y="2507"/>
                    <a:pt x="5770" y="2370"/>
                  </a:cubicBezTo>
                  <a:cubicBezTo>
                    <a:pt x="5770" y="2255"/>
                    <a:pt x="5899" y="2244"/>
                    <a:pt x="5976" y="2234"/>
                  </a:cubicBezTo>
                  <a:lnTo>
                    <a:pt x="5983" y="2234"/>
                  </a:lnTo>
                  <a:cubicBezTo>
                    <a:pt x="5871" y="2031"/>
                    <a:pt x="5920" y="1436"/>
                    <a:pt x="5969" y="1310"/>
                  </a:cubicBezTo>
                  <a:cubicBezTo>
                    <a:pt x="5987" y="1254"/>
                    <a:pt x="6039" y="1212"/>
                    <a:pt x="6099" y="1205"/>
                  </a:cubicBezTo>
                  <a:cubicBezTo>
                    <a:pt x="6107" y="1203"/>
                    <a:pt x="6116" y="1202"/>
                    <a:pt x="6125" y="1202"/>
                  </a:cubicBezTo>
                  <a:cubicBezTo>
                    <a:pt x="6134" y="1202"/>
                    <a:pt x="6142" y="1203"/>
                    <a:pt x="6151" y="1205"/>
                  </a:cubicBezTo>
                  <a:lnTo>
                    <a:pt x="6158" y="1205"/>
                  </a:lnTo>
                  <a:cubicBezTo>
                    <a:pt x="6141" y="1131"/>
                    <a:pt x="6116" y="1058"/>
                    <a:pt x="6085" y="988"/>
                  </a:cubicBezTo>
                  <a:lnTo>
                    <a:pt x="6081" y="981"/>
                  </a:lnTo>
                  <a:lnTo>
                    <a:pt x="6074" y="967"/>
                  </a:lnTo>
                  <a:lnTo>
                    <a:pt x="6064" y="935"/>
                  </a:lnTo>
                  <a:cubicBezTo>
                    <a:pt x="6046" y="897"/>
                    <a:pt x="6029" y="862"/>
                    <a:pt x="6011" y="827"/>
                  </a:cubicBezTo>
                  <a:lnTo>
                    <a:pt x="6008" y="816"/>
                  </a:lnTo>
                  <a:lnTo>
                    <a:pt x="6001" y="809"/>
                  </a:lnTo>
                  <a:cubicBezTo>
                    <a:pt x="5987" y="778"/>
                    <a:pt x="5969" y="750"/>
                    <a:pt x="5955" y="725"/>
                  </a:cubicBezTo>
                  <a:cubicBezTo>
                    <a:pt x="5945" y="707"/>
                    <a:pt x="5934" y="693"/>
                    <a:pt x="5927" y="679"/>
                  </a:cubicBezTo>
                  <a:lnTo>
                    <a:pt x="5924" y="676"/>
                  </a:lnTo>
                  <a:cubicBezTo>
                    <a:pt x="5878" y="620"/>
                    <a:pt x="5479" y="452"/>
                    <a:pt x="5304" y="403"/>
                  </a:cubicBezTo>
                  <a:cubicBezTo>
                    <a:pt x="5290" y="399"/>
                    <a:pt x="5276" y="396"/>
                    <a:pt x="5265" y="392"/>
                  </a:cubicBezTo>
                  <a:cubicBezTo>
                    <a:pt x="5181" y="371"/>
                    <a:pt x="5104" y="336"/>
                    <a:pt x="5031" y="294"/>
                  </a:cubicBezTo>
                  <a:cubicBezTo>
                    <a:pt x="4940" y="252"/>
                    <a:pt x="4835" y="196"/>
                    <a:pt x="4772" y="196"/>
                  </a:cubicBezTo>
                  <a:lnTo>
                    <a:pt x="4709" y="196"/>
                  </a:lnTo>
                  <a:lnTo>
                    <a:pt x="4702" y="193"/>
                  </a:lnTo>
                  <a:lnTo>
                    <a:pt x="4691" y="189"/>
                  </a:lnTo>
                  <a:lnTo>
                    <a:pt x="4681" y="186"/>
                  </a:lnTo>
                  <a:lnTo>
                    <a:pt x="4670" y="179"/>
                  </a:lnTo>
                  <a:lnTo>
                    <a:pt x="4660" y="175"/>
                  </a:lnTo>
                  <a:lnTo>
                    <a:pt x="4649" y="168"/>
                  </a:lnTo>
                  <a:lnTo>
                    <a:pt x="4635" y="165"/>
                  </a:lnTo>
                  <a:lnTo>
                    <a:pt x="4621" y="158"/>
                  </a:lnTo>
                  <a:lnTo>
                    <a:pt x="4611" y="151"/>
                  </a:lnTo>
                  <a:lnTo>
                    <a:pt x="4593" y="140"/>
                  </a:lnTo>
                  <a:lnTo>
                    <a:pt x="4579" y="133"/>
                  </a:lnTo>
                  <a:lnTo>
                    <a:pt x="4565" y="123"/>
                  </a:lnTo>
                  <a:lnTo>
                    <a:pt x="4548" y="112"/>
                  </a:lnTo>
                  <a:lnTo>
                    <a:pt x="4530" y="102"/>
                  </a:lnTo>
                  <a:lnTo>
                    <a:pt x="4513" y="91"/>
                  </a:lnTo>
                  <a:lnTo>
                    <a:pt x="4492" y="77"/>
                  </a:lnTo>
                  <a:lnTo>
                    <a:pt x="4474" y="67"/>
                  </a:lnTo>
                  <a:lnTo>
                    <a:pt x="4453" y="49"/>
                  </a:lnTo>
                  <a:lnTo>
                    <a:pt x="4432" y="35"/>
                  </a:lnTo>
                  <a:lnTo>
                    <a:pt x="4408" y="18"/>
                  </a:lnTo>
                  <a:lnTo>
                    <a:pt x="4383" y="4"/>
                  </a:lnTo>
                  <a:lnTo>
                    <a:pt x="438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4295;p82">
              <a:extLst>
                <a:ext uri="{FF2B5EF4-FFF2-40B4-BE49-F238E27FC236}">
                  <a16:creationId xmlns:a16="http://schemas.microsoft.com/office/drawing/2014/main" id="{E9A15D25-913C-0DCB-B28B-7EF71D17F95C}"/>
                </a:ext>
              </a:extLst>
            </p:cNvPr>
            <p:cNvSpPr/>
            <p:nvPr/>
          </p:nvSpPr>
          <p:spPr>
            <a:xfrm>
              <a:off x="2229915" y="21769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4296;p82">
              <a:extLst>
                <a:ext uri="{FF2B5EF4-FFF2-40B4-BE49-F238E27FC236}">
                  <a16:creationId xmlns:a16="http://schemas.microsoft.com/office/drawing/2014/main" id="{A283218F-9D55-E23F-44A6-253DD09B7F61}"/>
                </a:ext>
              </a:extLst>
            </p:cNvPr>
            <p:cNvSpPr/>
            <p:nvPr/>
          </p:nvSpPr>
          <p:spPr>
            <a:xfrm>
              <a:off x="2229250" y="21756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4297;p82">
              <a:extLst>
                <a:ext uri="{FF2B5EF4-FFF2-40B4-BE49-F238E27FC236}">
                  <a16:creationId xmlns:a16="http://schemas.microsoft.com/office/drawing/2014/main" id="{8B405399-D1D5-D2ED-264D-59C46D3F6B86}"/>
                </a:ext>
              </a:extLst>
            </p:cNvPr>
            <p:cNvSpPr/>
            <p:nvPr/>
          </p:nvSpPr>
          <p:spPr>
            <a:xfrm>
              <a:off x="2230065" y="217741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4298;p82">
              <a:extLst>
                <a:ext uri="{FF2B5EF4-FFF2-40B4-BE49-F238E27FC236}">
                  <a16:creationId xmlns:a16="http://schemas.microsoft.com/office/drawing/2014/main" id="{7D7B47EB-0780-EB3D-271E-B007456D257E}"/>
                </a:ext>
              </a:extLst>
            </p:cNvPr>
            <p:cNvSpPr/>
            <p:nvPr/>
          </p:nvSpPr>
          <p:spPr>
            <a:xfrm>
              <a:off x="2229494" y="2175892"/>
              <a:ext cx="95" cy="109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4299;p82">
              <a:extLst>
                <a:ext uri="{FF2B5EF4-FFF2-40B4-BE49-F238E27FC236}">
                  <a16:creationId xmlns:a16="http://schemas.microsoft.com/office/drawing/2014/main" id="{7E15F897-DF98-A017-F4AE-2E66D4B41B3D}"/>
                </a:ext>
              </a:extLst>
            </p:cNvPr>
            <p:cNvSpPr/>
            <p:nvPr/>
          </p:nvSpPr>
          <p:spPr>
            <a:xfrm>
              <a:off x="2228965" y="21755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4300;p82">
              <a:extLst>
                <a:ext uri="{FF2B5EF4-FFF2-40B4-BE49-F238E27FC236}">
                  <a16:creationId xmlns:a16="http://schemas.microsoft.com/office/drawing/2014/main" id="{2FA8AD5A-76BB-FA7F-A6C6-97396B62EBAC}"/>
                </a:ext>
              </a:extLst>
            </p:cNvPr>
            <p:cNvSpPr/>
            <p:nvPr/>
          </p:nvSpPr>
          <p:spPr>
            <a:xfrm>
              <a:off x="2230010" y="217718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4301;p82">
              <a:extLst>
                <a:ext uri="{FF2B5EF4-FFF2-40B4-BE49-F238E27FC236}">
                  <a16:creationId xmlns:a16="http://schemas.microsoft.com/office/drawing/2014/main" id="{3DAF4861-478D-C8A5-04DB-BEC9DD3E5201}"/>
                </a:ext>
              </a:extLst>
            </p:cNvPr>
            <p:cNvSpPr/>
            <p:nvPr/>
          </p:nvSpPr>
          <p:spPr>
            <a:xfrm>
              <a:off x="2229915" y="21768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4302;p82">
              <a:extLst>
                <a:ext uri="{FF2B5EF4-FFF2-40B4-BE49-F238E27FC236}">
                  <a16:creationId xmlns:a16="http://schemas.microsoft.com/office/drawing/2014/main" id="{22EC6395-3750-41AF-5BCE-A50C6FD65462}"/>
                </a:ext>
              </a:extLst>
            </p:cNvPr>
            <p:cNvSpPr/>
            <p:nvPr/>
          </p:nvSpPr>
          <p:spPr>
            <a:xfrm>
              <a:off x="2229793" y="2176353"/>
              <a:ext cx="95" cy="177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2" y="1"/>
                  </a:moveTo>
                  <a:cubicBezTo>
                    <a:pt x="1" y="1"/>
                    <a:pt x="6" y="9"/>
                    <a:pt x="6" y="12"/>
                  </a:cubicBezTo>
                  <a:cubicBezTo>
                    <a:pt x="6" y="9"/>
                    <a:pt x="6" y="5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4303;p82">
              <a:extLst>
                <a:ext uri="{FF2B5EF4-FFF2-40B4-BE49-F238E27FC236}">
                  <a16:creationId xmlns:a16="http://schemas.microsoft.com/office/drawing/2014/main" id="{68406A56-6C3A-68ED-63E9-658C2F42782D}"/>
                </a:ext>
              </a:extLst>
            </p:cNvPr>
            <p:cNvSpPr/>
            <p:nvPr/>
          </p:nvSpPr>
          <p:spPr>
            <a:xfrm>
              <a:off x="2229684" y="217608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7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4304;p82">
              <a:extLst>
                <a:ext uri="{FF2B5EF4-FFF2-40B4-BE49-F238E27FC236}">
                  <a16:creationId xmlns:a16="http://schemas.microsoft.com/office/drawing/2014/main" id="{D600CB7E-35FC-D02B-1411-02047DDA49D2}"/>
                </a:ext>
              </a:extLst>
            </p:cNvPr>
            <p:cNvSpPr/>
            <p:nvPr/>
          </p:nvSpPr>
          <p:spPr>
            <a:xfrm>
              <a:off x="2218836" y="2175172"/>
              <a:ext cx="10142" cy="733"/>
            </a:xfrm>
            <a:custGeom>
              <a:avLst/>
              <a:gdLst/>
              <a:ahLst/>
              <a:cxnLst/>
              <a:rect l="l" t="t" r="r" b="b"/>
              <a:pathLst>
                <a:path w="747" h="54" extrusionOk="0">
                  <a:moveTo>
                    <a:pt x="536" y="0"/>
                  </a:moveTo>
                  <a:cubicBezTo>
                    <a:pt x="381" y="0"/>
                    <a:pt x="180" y="25"/>
                    <a:pt x="1" y="54"/>
                  </a:cubicBezTo>
                  <a:cubicBezTo>
                    <a:pt x="165" y="28"/>
                    <a:pt x="375" y="2"/>
                    <a:pt x="539" y="2"/>
                  </a:cubicBezTo>
                  <a:cubicBezTo>
                    <a:pt x="626" y="2"/>
                    <a:pt x="700" y="10"/>
                    <a:pt x="747" y="29"/>
                  </a:cubicBezTo>
                  <a:cubicBezTo>
                    <a:pt x="700" y="8"/>
                    <a:pt x="626" y="0"/>
                    <a:pt x="53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4305;p82">
              <a:extLst>
                <a:ext uri="{FF2B5EF4-FFF2-40B4-BE49-F238E27FC236}">
                  <a16:creationId xmlns:a16="http://schemas.microsoft.com/office/drawing/2014/main" id="{99B625F8-3D0C-57F5-CEAD-444676D1217D}"/>
                </a:ext>
              </a:extLst>
            </p:cNvPr>
            <p:cNvSpPr/>
            <p:nvPr/>
          </p:nvSpPr>
          <p:spPr>
            <a:xfrm>
              <a:off x="2261483" y="2161065"/>
              <a:ext cx="5051" cy="149"/>
            </a:xfrm>
            <a:custGeom>
              <a:avLst/>
              <a:gdLst/>
              <a:ahLst/>
              <a:cxnLst/>
              <a:rect l="l" t="t" r="r" b="b"/>
              <a:pathLst>
                <a:path w="372" h="11" extrusionOk="0">
                  <a:moveTo>
                    <a:pt x="0" y="11"/>
                  </a:moveTo>
                  <a:lnTo>
                    <a:pt x="371" y="0"/>
                  </a:lnTo>
                  <a:lnTo>
                    <a:pt x="37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4306;p82">
              <a:extLst>
                <a:ext uri="{FF2B5EF4-FFF2-40B4-BE49-F238E27FC236}">
                  <a16:creationId xmlns:a16="http://schemas.microsoft.com/office/drawing/2014/main" id="{A504DF43-2B36-C366-76C4-396B46B16A43}"/>
                </a:ext>
              </a:extLst>
            </p:cNvPr>
            <p:cNvSpPr/>
            <p:nvPr/>
          </p:nvSpPr>
          <p:spPr>
            <a:xfrm>
              <a:off x="2231816" y="217703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1" y="8"/>
                  </a:moveTo>
                  <a:cubicBezTo>
                    <a:pt x="15" y="4"/>
                    <a:pt x="32" y="4"/>
                    <a:pt x="43" y="1"/>
                  </a:cubicBezTo>
                  <a:cubicBezTo>
                    <a:pt x="32" y="4"/>
                    <a:pt x="15" y="4"/>
                    <a:pt x="1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4307;p82">
              <a:extLst>
                <a:ext uri="{FF2B5EF4-FFF2-40B4-BE49-F238E27FC236}">
                  <a16:creationId xmlns:a16="http://schemas.microsoft.com/office/drawing/2014/main" id="{E2C71E9B-3D53-98B0-F52A-77C1F1C67CEC}"/>
                </a:ext>
              </a:extLst>
            </p:cNvPr>
            <p:cNvSpPr/>
            <p:nvPr/>
          </p:nvSpPr>
          <p:spPr>
            <a:xfrm>
              <a:off x="2231056" y="2177127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8"/>
                  </a:moveTo>
                  <a:lnTo>
                    <a:pt x="46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4308;p82">
              <a:extLst>
                <a:ext uri="{FF2B5EF4-FFF2-40B4-BE49-F238E27FC236}">
                  <a16:creationId xmlns:a16="http://schemas.microsoft.com/office/drawing/2014/main" id="{5FC72B22-E8B7-94CE-EE36-C4D429A35A1E}"/>
                </a:ext>
              </a:extLst>
            </p:cNvPr>
            <p:cNvSpPr/>
            <p:nvPr/>
          </p:nvSpPr>
          <p:spPr>
            <a:xfrm>
              <a:off x="2230105" y="2177277"/>
              <a:ext cx="774" cy="204"/>
            </a:xfrm>
            <a:custGeom>
              <a:avLst/>
              <a:gdLst/>
              <a:ahLst/>
              <a:cxnLst/>
              <a:rect l="l" t="t" r="r" b="b"/>
              <a:pathLst>
                <a:path w="57" h="15" extrusionOk="0">
                  <a:moveTo>
                    <a:pt x="57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4309;p82">
              <a:extLst>
                <a:ext uri="{FF2B5EF4-FFF2-40B4-BE49-F238E27FC236}">
                  <a16:creationId xmlns:a16="http://schemas.microsoft.com/office/drawing/2014/main" id="{7113CC41-F866-52FD-0428-4888A1497EEC}"/>
                </a:ext>
              </a:extLst>
            </p:cNvPr>
            <p:cNvSpPr/>
            <p:nvPr/>
          </p:nvSpPr>
          <p:spPr>
            <a:xfrm>
              <a:off x="2232536" y="2177032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4310;p82">
              <a:extLst>
                <a:ext uri="{FF2B5EF4-FFF2-40B4-BE49-F238E27FC236}">
                  <a16:creationId xmlns:a16="http://schemas.microsoft.com/office/drawing/2014/main" id="{BF979B38-B600-8ABA-D61A-507C04E28C8D}"/>
                </a:ext>
              </a:extLst>
            </p:cNvPr>
            <p:cNvSpPr/>
            <p:nvPr/>
          </p:nvSpPr>
          <p:spPr>
            <a:xfrm>
              <a:off x="2233106" y="2176991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4311;p82">
              <a:extLst>
                <a:ext uri="{FF2B5EF4-FFF2-40B4-BE49-F238E27FC236}">
                  <a16:creationId xmlns:a16="http://schemas.microsoft.com/office/drawing/2014/main" id="{FD535135-5B63-0A93-0748-A6EF39916AA1}"/>
                </a:ext>
              </a:extLst>
            </p:cNvPr>
            <p:cNvSpPr/>
            <p:nvPr/>
          </p:nvSpPr>
          <p:spPr>
            <a:xfrm>
              <a:off x="2258672" y="2052499"/>
              <a:ext cx="12464" cy="10170"/>
            </a:xfrm>
            <a:custGeom>
              <a:avLst/>
              <a:gdLst/>
              <a:ahLst/>
              <a:cxnLst/>
              <a:rect l="l" t="t" r="r" b="b"/>
              <a:pathLst>
                <a:path w="918" h="749" extrusionOk="0">
                  <a:moveTo>
                    <a:pt x="757" y="0"/>
                  </a:moveTo>
                  <a:lnTo>
                    <a:pt x="760" y="14"/>
                  </a:lnTo>
                  <a:lnTo>
                    <a:pt x="718" y="28"/>
                  </a:lnTo>
                  <a:lnTo>
                    <a:pt x="715" y="28"/>
                  </a:lnTo>
                  <a:cubicBezTo>
                    <a:pt x="634" y="53"/>
                    <a:pt x="589" y="70"/>
                    <a:pt x="561" y="81"/>
                  </a:cubicBezTo>
                  <a:lnTo>
                    <a:pt x="550" y="81"/>
                  </a:lnTo>
                  <a:lnTo>
                    <a:pt x="533" y="88"/>
                  </a:lnTo>
                  <a:lnTo>
                    <a:pt x="526" y="95"/>
                  </a:lnTo>
                  <a:lnTo>
                    <a:pt x="501" y="105"/>
                  </a:lnTo>
                  <a:lnTo>
                    <a:pt x="491" y="109"/>
                  </a:lnTo>
                  <a:lnTo>
                    <a:pt x="473" y="119"/>
                  </a:lnTo>
                  <a:lnTo>
                    <a:pt x="466" y="123"/>
                  </a:lnTo>
                  <a:lnTo>
                    <a:pt x="449" y="130"/>
                  </a:lnTo>
                  <a:lnTo>
                    <a:pt x="438" y="130"/>
                  </a:lnTo>
                  <a:lnTo>
                    <a:pt x="421" y="137"/>
                  </a:lnTo>
                  <a:lnTo>
                    <a:pt x="410" y="140"/>
                  </a:lnTo>
                  <a:lnTo>
                    <a:pt x="386" y="144"/>
                  </a:lnTo>
                  <a:lnTo>
                    <a:pt x="382" y="144"/>
                  </a:lnTo>
                  <a:cubicBezTo>
                    <a:pt x="372" y="144"/>
                    <a:pt x="361" y="147"/>
                    <a:pt x="347" y="147"/>
                  </a:cubicBezTo>
                  <a:lnTo>
                    <a:pt x="256" y="147"/>
                  </a:lnTo>
                  <a:cubicBezTo>
                    <a:pt x="249" y="151"/>
                    <a:pt x="242" y="158"/>
                    <a:pt x="235" y="165"/>
                  </a:cubicBezTo>
                  <a:lnTo>
                    <a:pt x="232" y="168"/>
                  </a:lnTo>
                  <a:lnTo>
                    <a:pt x="214" y="179"/>
                  </a:lnTo>
                  <a:lnTo>
                    <a:pt x="207" y="182"/>
                  </a:lnTo>
                  <a:cubicBezTo>
                    <a:pt x="200" y="186"/>
                    <a:pt x="193" y="189"/>
                    <a:pt x="186" y="193"/>
                  </a:cubicBezTo>
                  <a:cubicBezTo>
                    <a:pt x="130" y="210"/>
                    <a:pt x="113" y="371"/>
                    <a:pt x="120" y="476"/>
                  </a:cubicBezTo>
                  <a:lnTo>
                    <a:pt x="127" y="539"/>
                  </a:lnTo>
                  <a:lnTo>
                    <a:pt x="60" y="546"/>
                  </a:lnTo>
                  <a:cubicBezTo>
                    <a:pt x="43" y="550"/>
                    <a:pt x="1" y="564"/>
                    <a:pt x="1" y="638"/>
                  </a:cubicBezTo>
                  <a:lnTo>
                    <a:pt x="1" y="648"/>
                  </a:lnTo>
                  <a:lnTo>
                    <a:pt x="1" y="652"/>
                  </a:lnTo>
                  <a:lnTo>
                    <a:pt x="1" y="659"/>
                  </a:lnTo>
                  <a:lnTo>
                    <a:pt x="1" y="662"/>
                  </a:lnTo>
                  <a:lnTo>
                    <a:pt x="1" y="669"/>
                  </a:lnTo>
                  <a:lnTo>
                    <a:pt x="1" y="676"/>
                  </a:lnTo>
                  <a:cubicBezTo>
                    <a:pt x="1" y="676"/>
                    <a:pt x="1" y="680"/>
                    <a:pt x="1" y="683"/>
                  </a:cubicBezTo>
                  <a:lnTo>
                    <a:pt x="4" y="687"/>
                  </a:lnTo>
                  <a:cubicBezTo>
                    <a:pt x="4" y="690"/>
                    <a:pt x="8" y="694"/>
                    <a:pt x="8" y="697"/>
                  </a:cubicBezTo>
                  <a:lnTo>
                    <a:pt x="15" y="701"/>
                  </a:lnTo>
                  <a:lnTo>
                    <a:pt x="22" y="711"/>
                  </a:lnTo>
                  <a:lnTo>
                    <a:pt x="29" y="715"/>
                  </a:lnTo>
                  <a:lnTo>
                    <a:pt x="36" y="722"/>
                  </a:lnTo>
                  <a:lnTo>
                    <a:pt x="46" y="729"/>
                  </a:lnTo>
                  <a:lnTo>
                    <a:pt x="53" y="732"/>
                  </a:lnTo>
                  <a:lnTo>
                    <a:pt x="148" y="732"/>
                  </a:lnTo>
                  <a:lnTo>
                    <a:pt x="172" y="736"/>
                  </a:lnTo>
                  <a:lnTo>
                    <a:pt x="190" y="736"/>
                  </a:lnTo>
                  <a:lnTo>
                    <a:pt x="228" y="739"/>
                  </a:lnTo>
                  <a:cubicBezTo>
                    <a:pt x="259" y="745"/>
                    <a:pt x="287" y="749"/>
                    <a:pt x="311" y="749"/>
                  </a:cubicBezTo>
                  <a:cubicBezTo>
                    <a:pt x="354" y="749"/>
                    <a:pt x="385" y="739"/>
                    <a:pt x="403" y="722"/>
                  </a:cubicBezTo>
                  <a:cubicBezTo>
                    <a:pt x="424" y="701"/>
                    <a:pt x="435" y="673"/>
                    <a:pt x="431" y="645"/>
                  </a:cubicBezTo>
                  <a:lnTo>
                    <a:pt x="424" y="568"/>
                  </a:lnTo>
                  <a:lnTo>
                    <a:pt x="498" y="571"/>
                  </a:lnTo>
                  <a:lnTo>
                    <a:pt x="501" y="571"/>
                  </a:lnTo>
                  <a:cubicBezTo>
                    <a:pt x="531" y="572"/>
                    <a:pt x="560" y="573"/>
                    <a:pt x="590" y="573"/>
                  </a:cubicBezTo>
                  <a:cubicBezTo>
                    <a:pt x="641" y="573"/>
                    <a:pt x="693" y="571"/>
                    <a:pt x="746" y="564"/>
                  </a:cubicBezTo>
                  <a:cubicBezTo>
                    <a:pt x="890" y="546"/>
                    <a:pt x="907" y="511"/>
                    <a:pt x="907" y="511"/>
                  </a:cubicBezTo>
                  <a:cubicBezTo>
                    <a:pt x="918" y="445"/>
                    <a:pt x="890" y="347"/>
                    <a:pt x="862" y="273"/>
                  </a:cubicBezTo>
                  <a:cubicBezTo>
                    <a:pt x="848" y="238"/>
                    <a:pt x="837" y="207"/>
                    <a:pt x="827" y="189"/>
                  </a:cubicBezTo>
                  <a:lnTo>
                    <a:pt x="823" y="186"/>
                  </a:lnTo>
                  <a:lnTo>
                    <a:pt x="75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4312;p82">
              <a:extLst>
                <a:ext uri="{FF2B5EF4-FFF2-40B4-BE49-F238E27FC236}">
                  <a16:creationId xmlns:a16="http://schemas.microsoft.com/office/drawing/2014/main" id="{26D7B865-7C3A-5D24-750F-AB3D9C56E249}"/>
                </a:ext>
              </a:extLst>
            </p:cNvPr>
            <p:cNvSpPr/>
            <p:nvPr/>
          </p:nvSpPr>
          <p:spPr>
            <a:xfrm>
              <a:off x="2348080" y="1953764"/>
              <a:ext cx="75016" cy="100080"/>
            </a:xfrm>
            <a:custGeom>
              <a:avLst/>
              <a:gdLst/>
              <a:ahLst/>
              <a:cxnLst/>
              <a:rect l="l" t="t" r="r" b="b"/>
              <a:pathLst>
                <a:path w="5525" h="7371" extrusionOk="0">
                  <a:moveTo>
                    <a:pt x="5401" y="0"/>
                  </a:moveTo>
                  <a:cubicBezTo>
                    <a:pt x="5350" y="0"/>
                    <a:pt x="5302" y="31"/>
                    <a:pt x="5283" y="82"/>
                  </a:cubicBezTo>
                  <a:cubicBezTo>
                    <a:pt x="5171" y="327"/>
                    <a:pt x="4391" y="442"/>
                    <a:pt x="3999" y="449"/>
                  </a:cubicBezTo>
                  <a:cubicBezTo>
                    <a:pt x="3589" y="456"/>
                    <a:pt x="3319" y="491"/>
                    <a:pt x="3165" y="635"/>
                  </a:cubicBezTo>
                  <a:cubicBezTo>
                    <a:pt x="3096" y="702"/>
                    <a:pt x="2999" y="718"/>
                    <a:pt x="2895" y="718"/>
                  </a:cubicBezTo>
                  <a:cubicBezTo>
                    <a:pt x="2851" y="718"/>
                    <a:pt x="2807" y="715"/>
                    <a:pt x="2763" y="712"/>
                  </a:cubicBezTo>
                  <a:cubicBezTo>
                    <a:pt x="2723" y="710"/>
                    <a:pt x="2683" y="707"/>
                    <a:pt x="2644" y="707"/>
                  </a:cubicBezTo>
                  <a:cubicBezTo>
                    <a:pt x="2564" y="707"/>
                    <a:pt x="2494" y="717"/>
                    <a:pt x="2458" y="757"/>
                  </a:cubicBezTo>
                  <a:cubicBezTo>
                    <a:pt x="2369" y="862"/>
                    <a:pt x="2156" y="955"/>
                    <a:pt x="1935" y="955"/>
                  </a:cubicBezTo>
                  <a:cubicBezTo>
                    <a:pt x="1904" y="955"/>
                    <a:pt x="1873" y="954"/>
                    <a:pt x="1842" y="950"/>
                  </a:cubicBezTo>
                  <a:cubicBezTo>
                    <a:pt x="1671" y="932"/>
                    <a:pt x="1516" y="827"/>
                    <a:pt x="1443" y="670"/>
                  </a:cubicBezTo>
                  <a:cubicBezTo>
                    <a:pt x="1397" y="568"/>
                    <a:pt x="1324" y="481"/>
                    <a:pt x="1233" y="414"/>
                  </a:cubicBezTo>
                  <a:lnTo>
                    <a:pt x="1219" y="432"/>
                  </a:lnTo>
                  <a:lnTo>
                    <a:pt x="1205" y="446"/>
                  </a:lnTo>
                  <a:cubicBezTo>
                    <a:pt x="1149" y="505"/>
                    <a:pt x="1096" y="572"/>
                    <a:pt x="1051" y="638"/>
                  </a:cubicBezTo>
                  <a:lnTo>
                    <a:pt x="1054" y="645"/>
                  </a:lnTo>
                  <a:cubicBezTo>
                    <a:pt x="988" y="740"/>
                    <a:pt x="981" y="778"/>
                    <a:pt x="977" y="785"/>
                  </a:cubicBezTo>
                  <a:cubicBezTo>
                    <a:pt x="1051" y="939"/>
                    <a:pt x="1142" y="1083"/>
                    <a:pt x="1247" y="1212"/>
                  </a:cubicBezTo>
                  <a:lnTo>
                    <a:pt x="1257" y="1223"/>
                  </a:lnTo>
                  <a:cubicBezTo>
                    <a:pt x="1264" y="1233"/>
                    <a:pt x="1275" y="1240"/>
                    <a:pt x="1285" y="1247"/>
                  </a:cubicBezTo>
                  <a:cubicBezTo>
                    <a:pt x="1334" y="1275"/>
                    <a:pt x="1376" y="1310"/>
                    <a:pt x="1411" y="1356"/>
                  </a:cubicBezTo>
                  <a:lnTo>
                    <a:pt x="1460" y="1408"/>
                  </a:lnTo>
                  <a:cubicBezTo>
                    <a:pt x="1513" y="1468"/>
                    <a:pt x="1593" y="1559"/>
                    <a:pt x="1636" y="1569"/>
                  </a:cubicBezTo>
                  <a:cubicBezTo>
                    <a:pt x="1751" y="1594"/>
                    <a:pt x="2367" y="1804"/>
                    <a:pt x="2749" y="1958"/>
                  </a:cubicBezTo>
                  <a:cubicBezTo>
                    <a:pt x="3155" y="2126"/>
                    <a:pt x="3396" y="2126"/>
                    <a:pt x="3473" y="2126"/>
                  </a:cubicBezTo>
                  <a:cubicBezTo>
                    <a:pt x="3554" y="2126"/>
                    <a:pt x="3729" y="2137"/>
                    <a:pt x="3764" y="2231"/>
                  </a:cubicBezTo>
                  <a:cubicBezTo>
                    <a:pt x="3771" y="2259"/>
                    <a:pt x="3778" y="2312"/>
                    <a:pt x="3708" y="2364"/>
                  </a:cubicBezTo>
                  <a:cubicBezTo>
                    <a:pt x="3610" y="2441"/>
                    <a:pt x="2444" y="3617"/>
                    <a:pt x="2262" y="3814"/>
                  </a:cubicBezTo>
                  <a:cubicBezTo>
                    <a:pt x="2152" y="3932"/>
                    <a:pt x="2061" y="3953"/>
                    <a:pt x="1931" y="3953"/>
                  </a:cubicBezTo>
                  <a:cubicBezTo>
                    <a:pt x="1896" y="3953"/>
                    <a:pt x="1859" y="3952"/>
                    <a:pt x="1818" y="3950"/>
                  </a:cubicBezTo>
                  <a:cubicBezTo>
                    <a:pt x="1758" y="3947"/>
                    <a:pt x="1692" y="3943"/>
                    <a:pt x="1608" y="3943"/>
                  </a:cubicBezTo>
                  <a:cubicBezTo>
                    <a:pt x="1404" y="3943"/>
                    <a:pt x="1229" y="4090"/>
                    <a:pt x="1100" y="4199"/>
                  </a:cubicBezTo>
                  <a:cubicBezTo>
                    <a:pt x="1015" y="4271"/>
                    <a:pt x="954" y="4318"/>
                    <a:pt x="895" y="4318"/>
                  </a:cubicBezTo>
                  <a:cubicBezTo>
                    <a:pt x="891" y="4318"/>
                    <a:pt x="887" y="4318"/>
                    <a:pt x="883" y="4318"/>
                  </a:cubicBezTo>
                  <a:cubicBezTo>
                    <a:pt x="767" y="4325"/>
                    <a:pt x="655" y="4342"/>
                    <a:pt x="543" y="4370"/>
                  </a:cubicBezTo>
                  <a:lnTo>
                    <a:pt x="536" y="4370"/>
                  </a:lnTo>
                  <a:lnTo>
                    <a:pt x="512" y="4374"/>
                  </a:lnTo>
                  <a:lnTo>
                    <a:pt x="494" y="4377"/>
                  </a:lnTo>
                  <a:lnTo>
                    <a:pt x="487" y="4377"/>
                  </a:lnTo>
                  <a:lnTo>
                    <a:pt x="239" y="4738"/>
                  </a:lnTo>
                  <a:lnTo>
                    <a:pt x="1" y="5112"/>
                  </a:lnTo>
                  <a:lnTo>
                    <a:pt x="29" y="7034"/>
                  </a:lnTo>
                  <a:lnTo>
                    <a:pt x="239" y="7370"/>
                  </a:lnTo>
                  <a:cubicBezTo>
                    <a:pt x="400" y="7174"/>
                    <a:pt x="669" y="6901"/>
                    <a:pt x="953" y="6611"/>
                  </a:cubicBezTo>
                  <a:cubicBezTo>
                    <a:pt x="1107" y="6457"/>
                    <a:pt x="1261" y="6299"/>
                    <a:pt x="1401" y="6152"/>
                  </a:cubicBezTo>
                  <a:cubicBezTo>
                    <a:pt x="1863" y="5669"/>
                    <a:pt x="2105" y="5546"/>
                    <a:pt x="2360" y="5417"/>
                  </a:cubicBezTo>
                  <a:lnTo>
                    <a:pt x="2374" y="5413"/>
                  </a:lnTo>
                  <a:cubicBezTo>
                    <a:pt x="2626" y="5284"/>
                    <a:pt x="3277" y="4643"/>
                    <a:pt x="3708" y="4097"/>
                  </a:cubicBezTo>
                  <a:cubicBezTo>
                    <a:pt x="3967" y="3768"/>
                    <a:pt x="4289" y="3358"/>
                    <a:pt x="4328" y="3117"/>
                  </a:cubicBezTo>
                  <a:cubicBezTo>
                    <a:pt x="4370" y="2833"/>
                    <a:pt x="4650" y="2473"/>
                    <a:pt x="4832" y="2235"/>
                  </a:cubicBezTo>
                  <a:cubicBezTo>
                    <a:pt x="5028" y="1986"/>
                    <a:pt x="5336" y="1363"/>
                    <a:pt x="5329" y="1195"/>
                  </a:cubicBezTo>
                  <a:cubicBezTo>
                    <a:pt x="5325" y="1093"/>
                    <a:pt x="5364" y="943"/>
                    <a:pt x="5406" y="771"/>
                  </a:cubicBezTo>
                  <a:cubicBezTo>
                    <a:pt x="5458" y="596"/>
                    <a:pt x="5493" y="418"/>
                    <a:pt x="5514" y="236"/>
                  </a:cubicBezTo>
                  <a:cubicBezTo>
                    <a:pt x="5525" y="85"/>
                    <a:pt x="5469" y="15"/>
                    <a:pt x="5416" y="1"/>
                  </a:cubicBezTo>
                  <a:cubicBezTo>
                    <a:pt x="5411" y="0"/>
                    <a:pt x="5406" y="0"/>
                    <a:pt x="540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4313;p82">
              <a:extLst>
                <a:ext uri="{FF2B5EF4-FFF2-40B4-BE49-F238E27FC236}">
                  <a16:creationId xmlns:a16="http://schemas.microsoft.com/office/drawing/2014/main" id="{239A11FC-A871-FF97-B406-C78632D9856A}"/>
                </a:ext>
              </a:extLst>
            </p:cNvPr>
            <p:cNvSpPr/>
            <p:nvPr/>
          </p:nvSpPr>
          <p:spPr>
            <a:xfrm>
              <a:off x="1953274" y="1764276"/>
              <a:ext cx="85620" cy="66543"/>
            </a:xfrm>
            <a:custGeom>
              <a:avLst/>
              <a:gdLst/>
              <a:ahLst/>
              <a:cxnLst/>
              <a:rect l="l" t="t" r="r" b="b"/>
              <a:pathLst>
                <a:path w="6306" h="4901" extrusionOk="0">
                  <a:moveTo>
                    <a:pt x="3903" y="0"/>
                  </a:moveTo>
                  <a:cubicBezTo>
                    <a:pt x="3873" y="0"/>
                    <a:pt x="3846" y="8"/>
                    <a:pt x="3820" y="20"/>
                  </a:cubicBezTo>
                  <a:cubicBezTo>
                    <a:pt x="3750" y="55"/>
                    <a:pt x="3596" y="398"/>
                    <a:pt x="3491" y="626"/>
                  </a:cubicBezTo>
                  <a:cubicBezTo>
                    <a:pt x="3400" y="825"/>
                    <a:pt x="3316" y="1014"/>
                    <a:pt x="3246" y="1116"/>
                  </a:cubicBezTo>
                  <a:cubicBezTo>
                    <a:pt x="3071" y="1372"/>
                    <a:pt x="2595" y="1540"/>
                    <a:pt x="2360" y="1540"/>
                  </a:cubicBezTo>
                  <a:cubicBezTo>
                    <a:pt x="2273" y="1540"/>
                    <a:pt x="2227" y="1620"/>
                    <a:pt x="2161" y="1750"/>
                  </a:cubicBezTo>
                  <a:cubicBezTo>
                    <a:pt x="2122" y="1841"/>
                    <a:pt x="2063" y="1925"/>
                    <a:pt x="1986" y="1995"/>
                  </a:cubicBezTo>
                  <a:cubicBezTo>
                    <a:pt x="1923" y="2047"/>
                    <a:pt x="1898" y="2121"/>
                    <a:pt x="1870" y="2201"/>
                  </a:cubicBezTo>
                  <a:cubicBezTo>
                    <a:pt x="1839" y="2303"/>
                    <a:pt x="1800" y="2415"/>
                    <a:pt x="1678" y="2513"/>
                  </a:cubicBezTo>
                  <a:cubicBezTo>
                    <a:pt x="1520" y="2639"/>
                    <a:pt x="1590" y="3087"/>
                    <a:pt x="1695" y="3262"/>
                  </a:cubicBezTo>
                  <a:cubicBezTo>
                    <a:pt x="1723" y="3315"/>
                    <a:pt x="1727" y="3378"/>
                    <a:pt x="1709" y="3437"/>
                  </a:cubicBezTo>
                  <a:cubicBezTo>
                    <a:pt x="1643" y="3686"/>
                    <a:pt x="1271" y="4106"/>
                    <a:pt x="1026" y="4249"/>
                  </a:cubicBezTo>
                  <a:cubicBezTo>
                    <a:pt x="935" y="4305"/>
                    <a:pt x="858" y="4375"/>
                    <a:pt x="788" y="4456"/>
                  </a:cubicBezTo>
                  <a:cubicBezTo>
                    <a:pt x="655" y="4592"/>
                    <a:pt x="501" y="4750"/>
                    <a:pt x="200" y="4799"/>
                  </a:cubicBezTo>
                  <a:cubicBezTo>
                    <a:pt x="134" y="4813"/>
                    <a:pt x="64" y="4834"/>
                    <a:pt x="1" y="4862"/>
                  </a:cubicBezTo>
                  <a:lnTo>
                    <a:pt x="1937" y="4862"/>
                  </a:lnTo>
                  <a:lnTo>
                    <a:pt x="1972" y="4865"/>
                  </a:lnTo>
                  <a:lnTo>
                    <a:pt x="1986" y="4865"/>
                  </a:lnTo>
                  <a:lnTo>
                    <a:pt x="2017" y="4869"/>
                  </a:lnTo>
                  <a:lnTo>
                    <a:pt x="2024" y="4869"/>
                  </a:lnTo>
                  <a:lnTo>
                    <a:pt x="2056" y="4876"/>
                  </a:lnTo>
                  <a:lnTo>
                    <a:pt x="2063" y="4876"/>
                  </a:lnTo>
                  <a:lnTo>
                    <a:pt x="2087" y="4879"/>
                  </a:lnTo>
                  <a:lnTo>
                    <a:pt x="2098" y="4879"/>
                  </a:lnTo>
                  <a:lnTo>
                    <a:pt x="2115" y="4886"/>
                  </a:lnTo>
                  <a:lnTo>
                    <a:pt x="2126" y="4890"/>
                  </a:lnTo>
                  <a:lnTo>
                    <a:pt x="2143" y="4897"/>
                  </a:lnTo>
                  <a:lnTo>
                    <a:pt x="2150" y="4900"/>
                  </a:lnTo>
                  <a:cubicBezTo>
                    <a:pt x="2147" y="4823"/>
                    <a:pt x="2147" y="4753"/>
                    <a:pt x="2143" y="4694"/>
                  </a:cubicBezTo>
                  <a:cubicBezTo>
                    <a:pt x="2140" y="4473"/>
                    <a:pt x="2140" y="4403"/>
                    <a:pt x="2143" y="4379"/>
                  </a:cubicBezTo>
                  <a:cubicBezTo>
                    <a:pt x="2168" y="4281"/>
                    <a:pt x="2721" y="3955"/>
                    <a:pt x="3050" y="3766"/>
                  </a:cubicBezTo>
                  <a:cubicBezTo>
                    <a:pt x="3104" y="3742"/>
                    <a:pt x="3163" y="3728"/>
                    <a:pt x="3221" y="3728"/>
                  </a:cubicBezTo>
                  <a:cubicBezTo>
                    <a:pt x="3238" y="3728"/>
                    <a:pt x="3254" y="3729"/>
                    <a:pt x="3270" y="3731"/>
                  </a:cubicBezTo>
                  <a:cubicBezTo>
                    <a:pt x="3305" y="3731"/>
                    <a:pt x="3340" y="3731"/>
                    <a:pt x="3372" y="3724"/>
                  </a:cubicBezTo>
                  <a:lnTo>
                    <a:pt x="3372" y="3717"/>
                  </a:lnTo>
                  <a:cubicBezTo>
                    <a:pt x="3372" y="3556"/>
                    <a:pt x="3561" y="3556"/>
                    <a:pt x="3715" y="3556"/>
                  </a:cubicBezTo>
                  <a:cubicBezTo>
                    <a:pt x="3778" y="3556"/>
                    <a:pt x="3845" y="3553"/>
                    <a:pt x="3908" y="3542"/>
                  </a:cubicBezTo>
                  <a:cubicBezTo>
                    <a:pt x="4051" y="3514"/>
                    <a:pt x="4139" y="3420"/>
                    <a:pt x="4139" y="3287"/>
                  </a:cubicBezTo>
                  <a:cubicBezTo>
                    <a:pt x="4139" y="3097"/>
                    <a:pt x="4349" y="3090"/>
                    <a:pt x="4499" y="3087"/>
                  </a:cubicBezTo>
                  <a:cubicBezTo>
                    <a:pt x="4538" y="3087"/>
                    <a:pt x="4576" y="3083"/>
                    <a:pt x="4608" y="3080"/>
                  </a:cubicBezTo>
                  <a:cubicBezTo>
                    <a:pt x="4653" y="3076"/>
                    <a:pt x="4692" y="3048"/>
                    <a:pt x="4713" y="3010"/>
                  </a:cubicBezTo>
                  <a:cubicBezTo>
                    <a:pt x="4744" y="2954"/>
                    <a:pt x="4800" y="2922"/>
                    <a:pt x="4863" y="2919"/>
                  </a:cubicBezTo>
                  <a:cubicBezTo>
                    <a:pt x="4870" y="2880"/>
                    <a:pt x="4870" y="2845"/>
                    <a:pt x="4867" y="2807"/>
                  </a:cubicBezTo>
                  <a:cubicBezTo>
                    <a:pt x="4867" y="2751"/>
                    <a:pt x="4867" y="2695"/>
                    <a:pt x="4870" y="2639"/>
                  </a:cubicBezTo>
                  <a:cubicBezTo>
                    <a:pt x="4887" y="2490"/>
                    <a:pt x="4897" y="2435"/>
                    <a:pt x="5024" y="2435"/>
                  </a:cubicBezTo>
                  <a:cubicBezTo>
                    <a:pt x="5032" y="2435"/>
                    <a:pt x="5040" y="2435"/>
                    <a:pt x="5049" y="2436"/>
                  </a:cubicBezTo>
                  <a:lnTo>
                    <a:pt x="5115" y="2436"/>
                  </a:lnTo>
                  <a:cubicBezTo>
                    <a:pt x="5248" y="2436"/>
                    <a:pt x="5371" y="2362"/>
                    <a:pt x="5371" y="2303"/>
                  </a:cubicBezTo>
                  <a:cubicBezTo>
                    <a:pt x="5371" y="2278"/>
                    <a:pt x="5381" y="2254"/>
                    <a:pt x="5399" y="2236"/>
                  </a:cubicBezTo>
                  <a:cubicBezTo>
                    <a:pt x="5444" y="2196"/>
                    <a:pt x="5543" y="2180"/>
                    <a:pt x="5709" y="2180"/>
                  </a:cubicBezTo>
                  <a:cubicBezTo>
                    <a:pt x="5816" y="2180"/>
                    <a:pt x="5951" y="2187"/>
                    <a:pt x="6117" y="2198"/>
                  </a:cubicBezTo>
                  <a:cubicBezTo>
                    <a:pt x="6166" y="2198"/>
                    <a:pt x="6208" y="2201"/>
                    <a:pt x="6229" y="2201"/>
                  </a:cubicBezTo>
                  <a:lnTo>
                    <a:pt x="6239" y="2201"/>
                  </a:lnTo>
                  <a:cubicBezTo>
                    <a:pt x="6242" y="2202"/>
                    <a:pt x="6244" y="2202"/>
                    <a:pt x="6246" y="2202"/>
                  </a:cubicBezTo>
                  <a:cubicBezTo>
                    <a:pt x="6258" y="2202"/>
                    <a:pt x="6269" y="2195"/>
                    <a:pt x="6278" y="2184"/>
                  </a:cubicBezTo>
                  <a:cubicBezTo>
                    <a:pt x="6299" y="2149"/>
                    <a:pt x="6306" y="2107"/>
                    <a:pt x="6299" y="2068"/>
                  </a:cubicBezTo>
                  <a:cubicBezTo>
                    <a:pt x="6274" y="1942"/>
                    <a:pt x="6187" y="1753"/>
                    <a:pt x="6138" y="1746"/>
                  </a:cubicBezTo>
                  <a:cubicBezTo>
                    <a:pt x="6001" y="1722"/>
                    <a:pt x="6019" y="1554"/>
                    <a:pt x="6036" y="1375"/>
                  </a:cubicBezTo>
                  <a:cubicBezTo>
                    <a:pt x="6040" y="1309"/>
                    <a:pt x="6047" y="1242"/>
                    <a:pt x="6047" y="1183"/>
                  </a:cubicBezTo>
                  <a:cubicBezTo>
                    <a:pt x="6047" y="944"/>
                    <a:pt x="6005" y="783"/>
                    <a:pt x="5900" y="650"/>
                  </a:cubicBezTo>
                  <a:cubicBezTo>
                    <a:pt x="5896" y="643"/>
                    <a:pt x="5889" y="636"/>
                    <a:pt x="5886" y="629"/>
                  </a:cubicBezTo>
                  <a:lnTo>
                    <a:pt x="5882" y="622"/>
                  </a:lnTo>
                  <a:cubicBezTo>
                    <a:pt x="5875" y="615"/>
                    <a:pt x="5872" y="605"/>
                    <a:pt x="5865" y="598"/>
                  </a:cubicBezTo>
                  <a:lnTo>
                    <a:pt x="5861" y="591"/>
                  </a:lnTo>
                  <a:cubicBezTo>
                    <a:pt x="5854" y="580"/>
                    <a:pt x="5851" y="566"/>
                    <a:pt x="5844" y="556"/>
                  </a:cubicBezTo>
                  <a:lnTo>
                    <a:pt x="5844" y="552"/>
                  </a:lnTo>
                  <a:cubicBezTo>
                    <a:pt x="5837" y="538"/>
                    <a:pt x="5830" y="524"/>
                    <a:pt x="5823" y="510"/>
                  </a:cubicBezTo>
                  <a:lnTo>
                    <a:pt x="5823" y="507"/>
                  </a:lnTo>
                  <a:cubicBezTo>
                    <a:pt x="5717" y="493"/>
                    <a:pt x="5619" y="468"/>
                    <a:pt x="5521" y="430"/>
                  </a:cubicBezTo>
                  <a:cubicBezTo>
                    <a:pt x="5427" y="395"/>
                    <a:pt x="5329" y="370"/>
                    <a:pt x="5227" y="360"/>
                  </a:cubicBezTo>
                  <a:cubicBezTo>
                    <a:pt x="5143" y="360"/>
                    <a:pt x="5059" y="367"/>
                    <a:pt x="4975" y="377"/>
                  </a:cubicBezTo>
                  <a:cubicBezTo>
                    <a:pt x="4881" y="388"/>
                    <a:pt x="4783" y="398"/>
                    <a:pt x="4687" y="398"/>
                  </a:cubicBezTo>
                  <a:cubicBezTo>
                    <a:pt x="4520" y="398"/>
                    <a:pt x="4362" y="366"/>
                    <a:pt x="4251" y="241"/>
                  </a:cubicBezTo>
                  <a:cubicBezTo>
                    <a:pt x="4089" y="58"/>
                    <a:pt x="3985" y="0"/>
                    <a:pt x="390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4314;p82">
              <a:extLst>
                <a:ext uri="{FF2B5EF4-FFF2-40B4-BE49-F238E27FC236}">
                  <a16:creationId xmlns:a16="http://schemas.microsoft.com/office/drawing/2014/main" id="{878F49D1-C4CC-1FDA-842A-92C8707C888E}"/>
                </a:ext>
              </a:extLst>
            </p:cNvPr>
            <p:cNvSpPr/>
            <p:nvPr/>
          </p:nvSpPr>
          <p:spPr>
            <a:xfrm>
              <a:off x="2104473" y="1751839"/>
              <a:ext cx="29151" cy="57216"/>
            </a:xfrm>
            <a:custGeom>
              <a:avLst/>
              <a:gdLst/>
              <a:ahLst/>
              <a:cxnLst/>
              <a:rect l="l" t="t" r="r" b="b"/>
              <a:pathLst>
                <a:path w="2147" h="4214" extrusionOk="0">
                  <a:moveTo>
                    <a:pt x="1204" y="1"/>
                  </a:moveTo>
                  <a:cubicBezTo>
                    <a:pt x="1073" y="1"/>
                    <a:pt x="933" y="35"/>
                    <a:pt x="855" y="107"/>
                  </a:cubicBezTo>
                  <a:cubicBezTo>
                    <a:pt x="778" y="173"/>
                    <a:pt x="676" y="208"/>
                    <a:pt x="575" y="208"/>
                  </a:cubicBezTo>
                  <a:lnTo>
                    <a:pt x="571" y="229"/>
                  </a:lnTo>
                  <a:lnTo>
                    <a:pt x="564" y="278"/>
                  </a:lnTo>
                  <a:lnTo>
                    <a:pt x="557" y="324"/>
                  </a:lnTo>
                  <a:cubicBezTo>
                    <a:pt x="557" y="338"/>
                    <a:pt x="554" y="352"/>
                    <a:pt x="554" y="366"/>
                  </a:cubicBezTo>
                  <a:cubicBezTo>
                    <a:pt x="550" y="380"/>
                    <a:pt x="550" y="394"/>
                    <a:pt x="550" y="404"/>
                  </a:cubicBezTo>
                  <a:cubicBezTo>
                    <a:pt x="547" y="418"/>
                    <a:pt x="547" y="432"/>
                    <a:pt x="543" y="446"/>
                  </a:cubicBezTo>
                  <a:cubicBezTo>
                    <a:pt x="543" y="460"/>
                    <a:pt x="543" y="471"/>
                    <a:pt x="540" y="485"/>
                  </a:cubicBezTo>
                  <a:cubicBezTo>
                    <a:pt x="540" y="495"/>
                    <a:pt x="540" y="509"/>
                    <a:pt x="536" y="520"/>
                  </a:cubicBezTo>
                  <a:cubicBezTo>
                    <a:pt x="536" y="534"/>
                    <a:pt x="536" y="544"/>
                    <a:pt x="536" y="555"/>
                  </a:cubicBezTo>
                  <a:cubicBezTo>
                    <a:pt x="533" y="565"/>
                    <a:pt x="536" y="576"/>
                    <a:pt x="533" y="586"/>
                  </a:cubicBezTo>
                  <a:cubicBezTo>
                    <a:pt x="529" y="600"/>
                    <a:pt x="533" y="607"/>
                    <a:pt x="533" y="618"/>
                  </a:cubicBezTo>
                  <a:lnTo>
                    <a:pt x="533" y="649"/>
                  </a:lnTo>
                  <a:lnTo>
                    <a:pt x="533" y="674"/>
                  </a:lnTo>
                  <a:lnTo>
                    <a:pt x="533" y="702"/>
                  </a:lnTo>
                  <a:lnTo>
                    <a:pt x="533" y="726"/>
                  </a:lnTo>
                  <a:lnTo>
                    <a:pt x="533" y="751"/>
                  </a:lnTo>
                  <a:lnTo>
                    <a:pt x="533" y="768"/>
                  </a:lnTo>
                  <a:lnTo>
                    <a:pt x="533" y="793"/>
                  </a:lnTo>
                  <a:lnTo>
                    <a:pt x="533" y="810"/>
                  </a:lnTo>
                  <a:lnTo>
                    <a:pt x="533" y="828"/>
                  </a:lnTo>
                  <a:lnTo>
                    <a:pt x="533" y="845"/>
                  </a:lnTo>
                  <a:lnTo>
                    <a:pt x="533" y="863"/>
                  </a:lnTo>
                  <a:cubicBezTo>
                    <a:pt x="533" y="866"/>
                    <a:pt x="533" y="870"/>
                    <a:pt x="536" y="877"/>
                  </a:cubicBezTo>
                  <a:cubicBezTo>
                    <a:pt x="536" y="880"/>
                    <a:pt x="536" y="884"/>
                    <a:pt x="536" y="887"/>
                  </a:cubicBezTo>
                  <a:cubicBezTo>
                    <a:pt x="540" y="894"/>
                    <a:pt x="536" y="898"/>
                    <a:pt x="540" y="901"/>
                  </a:cubicBezTo>
                  <a:cubicBezTo>
                    <a:pt x="543" y="905"/>
                    <a:pt x="540" y="908"/>
                    <a:pt x="543" y="912"/>
                  </a:cubicBezTo>
                  <a:cubicBezTo>
                    <a:pt x="547" y="915"/>
                    <a:pt x="547" y="919"/>
                    <a:pt x="547" y="922"/>
                  </a:cubicBezTo>
                  <a:lnTo>
                    <a:pt x="550" y="933"/>
                  </a:lnTo>
                  <a:cubicBezTo>
                    <a:pt x="550" y="936"/>
                    <a:pt x="550" y="936"/>
                    <a:pt x="554" y="940"/>
                  </a:cubicBezTo>
                  <a:lnTo>
                    <a:pt x="557" y="947"/>
                  </a:lnTo>
                  <a:cubicBezTo>
                    <a:pt x="557" y="950"/>
                    <a:pt x="561" y="954"/>
                    <a:pt x="564" y="957"/>
                  </a:cubicBezTo>
                  <a:cubicBezTo>
                    <a:pt x="624" y="1062"/>
                    <a:pt x="641" y="1188"/>
                    <a:pt x="603" y="1304"/>
                  </a:cubicBezTo>
                  <a:cubicBezTo>
                    <a:pt x="564" y="1454"/>
                    <a:pt x="470" y="1587"/>
                    <a:pt x="375" y="1636"/>
                  </a:cubicBezTo>
                  <a:cubicBezTo>
                    <a:pt x="333" y="1657"/>
                    <a:pt x="284" y="1727"/>
                    <a:pt x="242" y="1790"/>
                  </a:cubicBezTo>
                  <a:cubicBezTo>
                    <a:pt x="172" y="1888"/>
                    <a:pt x="106" y="1987"/>
                    <a:pt x="8" y="1997"/>
                  </a:cubicBezTo>
                  <a:cubicBezTo>
                    <a:pt x="1" y="2057"/>
                    <a:pt x="11" y="2116"/>
                    <a:pt x="36" y="2172"/>
                  </a:cubicBezTo>
                  <a:cubicBezTo>
                    <a:pt x="81" y="2312"/>
                    <a:pt x="162" y="2421"/>
                    <a:pt x="242" y="2456"/>
                  </a:cubicBezTo>
                  <a:cubicBezTo>
                    <a:pt x="505" y="2568"/>
                    <a:pt x="508" y="2767"/>
                    <a:pt x="508" y="2869"/>
                  </a:cubicBezTo>
                  <a:cubicBezTo>
                    <a:pt x="522" y="2893"/>
                    <a:pt x="610" y="2942"/>
                    <a:pt x="666" y="2974"/>
                  </a:cubicBezTo>
                  <a:cubicBezTo>
                    <a:pt x="764" y="3026"/>
                    <a:pt x="862" y="3082"/>
                    <a:pt x="918" y="3156"/>
                  </a:cubicBezTo>
                  <a:cubicBezTo>
                    <a:pt x="1030" y="3303"/>
                    <a:pt x="1188" y="3936"/>
                    <a:pt x="1188" y="4164"/>
                  </a:cubicBezTo>
                  <a:cubicBezTo>
                    <a:pt x="1188" y="4175"/>
                    <a:pt x="1188" y="4182"/>
                    <a:pt x="1188" y="4192"/>
                  </a:cubicBezTo>
                  <a:lnTo>
                    <a:pt x="1188" y="4199"/>
                  </a:lnTo>
                  <a:cubicBezTo>
                    <a:pt x="1188" y="4203"/>
                    <a:pt x="1188" y="4206"/>
                    <a:pt x="1191" y="4213"/>
                  </a:cubicBezTo>
                  <a:cubicBezTo>
                    <a:pt x="1230" y="4192"/>
                    <a:pt x="1265" y="4168"/>
                    <a:pt x="1300" y="4143"/>
                  </a:cubicBezTo>
                  <a:lnTo>
                    <a:pt x="1317" y="4126"/>
                  </a:lnTo>
                  <a:lnTo>
                    <a:pt x="1321" y="4122"/>
                  </a:lnTo>
                  <a:cubicBezTo>
                    <a:pt x="1324" y="4115"/>
                    <a:pt x="1328" y="4112"/>
                    <a:pt x="1335" y="4105"/>
                  </a:cubicBezTo>
                  <a:lnTo>
                    <a:pt x="1338" y="4101"/>
                  </a:lnTo>
                  <a:cubicBezTo>
                    <a:pt x="1342" y="4094"/>
                    <a:pt x="1349" y="4087"/>
                    <a:pt x="1352" y="4080"/>
                  </a:cubicBezTo>
                  <a:cubicBezTo>
                    <a:pt x="1426" y="3940"/>
                    <a:pt x="1461" y="3740"/>
                    <a:pt x="1447" y="3702"/>
                  </a:cubicBezTo>
                  <a:cubicBezTo>
                    <a:pt x="1398" y="3593"/>
                    <a:pt x="1422" y="3464"/>
                    <a:pt x="1510" y="3383"/>
                  </a:cubicBezTo>
                  <a:cubicBezTo>
                    <a:pt x="1534" y="3362"/>
                    <a:pt x="1583" y="3313"/>
                    <a:pt x="1636" y="3257"/>
                  </a:cubicBezTo>
                  <a:cubicBezTo>
                    <a:pt x="1821" y="3072"/>
                    <a:pt x="1905" y="2991"/>
                    <a:pt x="1951" y="2974"/>
                  </a:cubicBezTo>
                  <a:cubicBezTo>
                    <a:pt x="1972" y="2967"/>
                    <a:pt x="2000" y="2960"/>
                    <a:pt x="2024" y="2960"/>
                  </a:cubicBezTo>
                  <a:cubicBezTo>
                    <a:pt x="2122" y="2946"/>
                    <a:pt x="2147" y="2935"/>
                    <a:pt x="2143" y="2869"/>
                  </a:cubicBezTo>
                  <a:lnTo>
                    <a:pt x="2143" y="2844"/>
                  </a:lnTo>
                  <a:lnTo>
                    <a:pt x="2143" y="2834"/>
                  </a:lnTo>
                  <a:lnTo>
                    <a:pt x="2143" y="2816"/>
                  </a:lnTo>
                  <a:lnTo>
                    <a:pt x="2143" y="2806"/>
                  </a:lnTo>
                  <a:lnTo>
                    <a:pt x="2143" y="2785"/>
                  </a:lnTo>
                  <a:lnTo>
                    <a:pt x="2143" y="2774"/>
                  </a:lnTo>
                  <a:lnTo>
                    <a:pt x="2143" y="2753"/>
                  </a:lnTo>
                  <a:lnTo>
                    <a:pt x="2143" y="2739"/>
                  </a:lnTo>
                  <a:lnTo>
                    <a:pt x="2143" y="2715"/>
                  </a:lnTo>
                  <a:lnTo>
                    <a:pt x="2143" y="2701"/>
                  </a:lnTo>
                  <a:lnTo>
                    <a:pt x="2143" y="2676"/>
                  </a:lnTo>
                  <a:lnTo>
                    <a:pt x="2143" y="2659"/>
                  </a:lnTo>
                  <a:lnTo>
                    <a:pt x="2147" y="2631"/>
                  </a:lnTo>
                  <a:lnTo>
                    <a:pt x="2147" y="2617"/>
                  </a:lnTo>
                  <a:lnTo>
                    <a:pt x="2147" y="2613"/>
                  </a:lnTo>
                  <a:cubicBezTo>
                    <a:pt x="2038" y="2536"/>
                    <a:pt x="1940" y="2431"/>
                    <a:pt x="1940" y="2347"/>
                  </a:cubicBezTo>
                  <a:cubicBezTo>
                    <a:pt x="1933" y="2298"/>
                    <a:pt x="1909" y="2253"/>
                    <a:pt x="1870" y="2218"/>
                  </a:cubicBezTo>
                  <a:cubicBezTo>
                    <a:pt x="1860" y="2207"/>
                    <a:pt x="1849" y="2200"/>
                    <a:pt x="1835" y="2200"/>
                  </a:cubicBezTo>
                  <a:cubicBezTo>
                    <a:pt x="1832" y="2200"/>
                    <a:pt x="1832" y="2200"/>
                    <a:pt x="1828" y="2204"/>
                  </a:cubicBezTo>
                  <a:cubicBezTo>
                    <a:pt x="1794" y="2246"/>
                    <a:pt x="1735" y="2268"/>
                    <a:pt x="1664" y="2268"/>
                  </a:cubicBezTo>
                  <a:cubicBezTo>
                    <a:pt x="1634" y="2268"/>
                    <a:pt x="1602" y="2264"/>
                    <a:pt x="1569" y="2256"/>
                  </a:cubicBezTo>
                  <a:cubicBezTo>
                    <a:pt x="1457" y="2228"/>
                    <a:pt x="1317" y="2141"/>
                    <a:pt x="1286" y="1987"/>
                  </a:cubicBezTo>
                  <a:cubicBezTo>
                    <a:pt x="1251" y="1811"/>
                    <a:pt x="1384" y="1745"/>
                    <a:pt x="1510" y="1682"/>
                  </a:cubicBezTo>
                  <a:cubicBezTo>
                    <a:pt x="1590" y="1643"/>
                    <a:pt x="1667" y="1598"/>
                    <a:pt x="1737" y="1545"/>
                  </a:cubicBezTo>
                  <a:cubicBezTo>
                    <a:pt x="1839" y="1461"/>
                    <a:pt x="1898" y="1335"/>
                    <a:pt x="1898" y="1206"/>
                  </a:cubicBezTo>
                  <a:cubicBezTo>
                    <a:pt x="1898" y="1090"/>
                    <a:pt x="1846" y="982"/>
                    <a:pt x="1755" y="912"/>
                  </a:cubicBezTo>
                  <a:cubicBezTo>
                    <a:pt x="1660" y="835"/>
                    <a:pt x="1611" y="765"/>
                    <a:pt x="1608" y="688"/>
                  </a:cubicBezTo>
                  <a:cubicBezTo>
                    <a:pt x="1604" y="579"/>
                    <a:pt x="1685" y="495"/>
                    <a:pt x="1783" y="401"/>
                  </a:cubicBezTo>
                  <a:cubicBezTo>
                    <a:pt x="1804" y="380"/>
                    <a:pt x="1828" y="359"/>
                    <a:pt x="1846" y="338"/>
                  </a:cubicBezTo>
                  <a:cubicBezTo>
                    <a:pt x="1909" y="275"/>
                    <a:pt x="1909" y="236"/>
                    <a:pt x="1902" y="229"/>
                  </a:cubicBezTo>
                  <a:cubicBezTo>
                    <a:pt x="1900" y="226"/>
                    <a:pt x="1896" y="224"/>
                    <a:pt x="1891" y="224"/>
                  </a:cubicBezTo>
                  <a:cubicBezTo>
                    <a:pt x="1884" y="224"/>
                    <a:pt x="1875" y="228"/>
                    <a:pt x="1867" y="236"/>
                  </a:cubicBezTo>
                  <a:cubicBezTo>
                    <a:pt x="1820" y="286"/>
                    <a:pt x="1757" y="312"/>
                    <a:pt x="1692" y="312"/>
                  </a:cubicBezTo>
                  <a:cubicBezTo>
                    <a:pt x="1670" y="312"/>
                    <a:pt x="1647" y="309"/>
                    <a:pt x="1625" y="303"/>
                  </a:cubicBezTo>
                  <a:cubicBezTo>
                    <a:pt x="1576" y="285"/>
                    <a:pt x="1513" y="236"/>
                    <a:pt x="1499" y="107"/>
                  </a:cubicBezTo>
                  <a:cubicBezTo>
                    <a:pt x="1496" y="79"/>
                    <a:pt x="1461" y="51"/>
                    <a:pt x="1405" y="33"/>
                  </a:cubicBezTo>
                  <a:cubicBezTo>
                    <a:pt x="1349" y="12"/>
                    <a:pt x="1278" y="1"/>
                    <a:pt x="120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4315;p82">
              <a:extLst>
                <a:ext uri="{FF2B5EF4-FFF2-40B4-BE49-F238E27FC236}">
                  <a16:creationId xmlns:a16="http://schemas.microsoft.com/office/drawing/2014/main" id="{8C80EEB1-522D-D285-329E-A1B46BC3AC4D}"/>
                </a:ext>
              </a:extLst>
            </p:cNvPr>
            <p:cNvSpPr/>
            <p:nvPr/>
          </p:nvSpPr>
          <p:spPr>
            <a:xfrm>
              <a:off x="1983932" y="1753020"/>
              <a:ext cx="152883" cy="146433"/>
            </a:xfrm>
            <a:custGeom>
              <a:avLst/>
              <a:gdLst/>
              <a:ahLst/>
              <a:cxnLst/>
              <a:rect l="l" t="t" r="r" b="b"/>
              <a:pathLst>
                <a:path w="11260" h="10785" extrusionOk="0">
                  <a:moveTo>
                    <a:pt x="8820" y="1"/>
                  </a:moveTo>
                  <a:cubicBezTo>
                    <a:pt x="8760" y="1"/>
                    <a:pt x="8662" y="17"/>
                    <a:pt x="8581" y="30"/>
                  </a:cubicBezTo>
                  <a:cubicBezTo>
                    <a:pt x="8497" y="48"/>
                    <a:pt x="8410" y="58"/>
                    <a:pt x="8326" y="65"/>
                  </a:cubicBezTo>
                  <a:cubicBezTo>
                    <a:pt x="8242" y="79"/>
                    <a:pt x="8158" y="107"/>
                    <a:pt x="8081" y="142"/>
                  </a:cubicBezTo>
                  <a:cubicBezTo>
                    <a:pt x="7944" y="195"/>
                    <a:pt x="7797" y="254"/>
                    <a:pt x="7677" y="254"/>
                  </a:cubicBezTo>
                  <a:cubicBezTo>
                    <a:pt x="7615" y="254"/>
                    <a:pt x="7560" y="239"/>
                    <a:pt x="7517" y="198"/>
                  </a:cubicBezTo>
                  <a:cubicBezTo>
                    <a:pt x="7493" y="180"/>
                    <a:pt x="7423" y="173"/>
                    <a:pt x="7323" y="173"/>
                  </a:cubicBezTo>
                  <a:cubicBezTo>
                    <a:pt x="7030" y="173"/>
                    <a:pt x="6487" y="236"/>
                    <a:pt x="6155" y="275"/>
                  </a:cubicBezTo>
                  <a:cubicBezTo>
                    <a:pt x="5882" y="307"/>
                    <a:pt x="5648" y="335"/>
                    <a:pt x="5511" y="338"/>
                  </a:cubicBezTo>
                  <a:cubicBezTo>
                    <a:pt x="5301" y="349"/>
                    <a:pt x="5157" y="471"/>
                    <a:pt x="5021" y="594"/>
                  </a:cubicBezTo>
                  <a:cubicBezTo>
                    <a:pt x="4905" y="695"/>
                    <a:pt x="4797" y="793"/>
                    <a:pt x="4660" y="793"/>
                  </a:cubicBezTo>
                  <a:cubicBezTo>
                    <a:pt x="4433" y="793"/>
                    <a:pt x="4055" y="989"/>
                    <a:pt x="3852" y="1213"/>
                  </a:cubicBezTo>
                  <a:cubicBezTo>
                    <a:pt x="3810" y="1262"/>
                    <a:pt x="3754" y="1297"/>
                    <a:pt x="3694" y="1315"/>
                  </a:cubicBezTo>
                  <a:lnTo>
                    <a:pt x="3701" y="1329"/>
                  </a:lnTo>
                  <a:lnTo>
                    <a:pt x="3705" y="1336"/>
                  </a:lnTo>
                  <a:cubicBezTo>
                    <a:pt x="3712" y="1346"/>
                    <a:pt x="3715" y="1357"/>
                    <a:pt x="3722" y="1364"/>
                  </a:cubicBezTo>
                  <a:lnTo>
                    <a:pt x="3722" y="1371"/>
                  </a:lnTo>
                  <a:cubicBezTo>
                    <a:pt x="3729" y="1378"/>
                    <a:pt x="3733" y="1385"/>
                    <a:pt x="3740" y="1392"/>
                  </a:cubicBezTo>
                  <a:cubicBezTo>
                    <a:pt x="3859" y="1542"/>
                    <a:pt x="3915" y="1738"/>
                    <a:pt x="3915" y="2001"/>
                  </a:cubicBezTo>
                  <a:cubicBezTo>
                    <a:pt x="3915" y="2068"/>
                    <a:pt x="3908" y="2138"/>
                    <a:pt x="3901" y="2208"/>
                  </a:cubicBezTo>
                  <a:cubicBezTo>
                    <a:pt x="3894" y="2281"/>
                    <a:pt x="3883" y="2407"/>
                    <a:pt x="3901" y="2439"/>
                  </a:cubicBezTo>
                  <a:cubicBezTo>
                    <a:pt x="4079" y="2474"/>
                    <a:pt x="4163" y="2859"/>
                    <a:pt x="4163" y="2862"/>
                  </a:cubicBezTo>
                  <a:cubicBezTo>
                    <a:pt x="4181" y="2943"/>
                    <a:pt x="4163" y="3023"/>
                    <a:pt x="4114" y="3090"/>
                  </a:cubicBezTo>
                  <a:cubicBezTo>
                    <a:pt x="4079" y="3132"/>
                    <a:pt x="4030" y="3156"/>
                    <a:pt x="3974" y="3156"/>
                  </a:cubicBezTo>
                  <a:cubicBezTo>
                    <a:pt x="3950" y="3156"/>
                    <a:pt x="3908" y="3153"/>
                    <a:pt x="3845" y="3149"/>
                  </a:cubicBezTo>
                  <a:cubicBezTo>
                    <a:pt x="3763" y="3143"/>
                    <a:pt x="3586" y="3131"/>
                    <a:pt x="3441" y="3131"/>
                  </a:cubicBezTo>
                  <a:cubicBezTo>
                    <a:pt x="3350" y="3131"/>
                    <a:pt x="3271" y="3136"/>
                    <a:pt x="3235" y="3149"/>
                  </a:cubicBezTo>
                  <a:cubicBezTo>
                    <a:pt x="3214" y="3293"/>
                    <a:pt x="3025" y="3387"/>
                    <a:pt x="2850" y="3387"/>
                  </a:cubicBezTo>
                  <a:lnTo>
                    <a:pt x="2749" y="3387"/>
                  </a:lnTo>
                  <a:cubicBezTo>
                    <a:pt x="2745" y="3401"/>
                    <a:pt x="2742" y="3426"/>
                    <a:pt x="2738" y="3450"/>
                  </a:cubicBezTo>
                  <a:lnTo>
                    <a:pt x="2738" y="3471"/>
                  </a:lnTo>
                  <a:cubicBezTo>
                    <a:pt x="2731" y="3524"/>
                    <a:pt x="2731" y="3573"/>
                    <a:pt x="2735" y="3622"/>
                  </a:cubicBezTo>
                  <a:cubicBezTo>
                    <a:pt x="2738" y="3713"/>
                    <a:pt x="2738" y="3786"/>
                    <a:pt x="2689" y="3832"/>
                  </a:cubicBezTo>
                  <a:cubicBezTo>
                    <a:pt x="2665" y="3856"/>
                    <a:pt x="2633" y="3870"/>
                    <a:pt x="2598" y="3870"/>
                  </a:cubicBezTo>
                  <a:cubicBezTo>
                    <a:pt x="2584" y="3870"/>
                    <a:pt x="2577" y="3874"/>
                    <a:pt x="2553" y="3909"/>
                  </a:cubicBezTo>
                  <a:cubicBezTo>
                    <a:pt x="2511" y="3976"/>
                    <a:pt x="2437" y="4021"/>
                    <a:pt x="2357" y="4028"/>
                  </a:cubicBezTo>
                  <a:cubicBezTo>
                    <a:pt x="2322" y="4035"/>
                    <a:pt x="2280" y="4035"/>
                    <a:pt x="2238" y="4035"/>
                  </a:cubicBezTo>
                  <a:cubicBezTo>
                    <a:pt x="2080" y="4042"/>
                    <a:pt x="2007" y="4053"/>
                    <a:pt x="2007" y="4109"/>
                  </a:cubicBezTo>
                  <a:cubicBezTo>
                    <a:pt x="2007" y="4301"/>
                    <a:pt x="1874" y="4452"/>
                    <a:pt x="1667" y="4494"/>
                  </a:cubicBezTo>
                  <a:cubicBezTo>
                    <a:pt x="1612" y="4502"/>
                    <a:pt x="1559" y="4505"/>
                    <a:pt x="1505" y="4505"/>
                  </a:cubicBezTo>
                  <a:cubicBezTo>
                    <a:pt x="1487" y="4505"/>
                    <a:pt x="1468" y="4505"/>
                    <a:pt x="1450" y="4504"/>
                  </a:cubicBezTo>
                  <a:cubicBezTo>
                    <a:pt x="1383" y="4504"/>
                    <a:pt x="1254" y="4504"/>
                    <a:pt x="1236" y="4529"/>
                  </a:cubicBezTo>
                  <a:cubicBezTo>
                    <a:pt x="1236" y="4532"/>
                    <a:pt x="1236" y="4532"/>
                    <a:pt x="1236" y="4536"/>
                  </a:cubicBezTo>
                  <a:cubicBezTo>
                    <a:pt x="1240" y="4571"/>
                    <a:pt x="1226" y="4609"/>
                    <a:pt x="1198" y="4634"/>
                  </a:cubicBezTo>
                  <a:cubicBezTo>
                    <a:pt x="1162" y="4672"/>
                    <a:pt x="1107" y="4680"/>
                    <a:pt x="1049" y="4680"/>
                  </a:cubicBezTo>
                  <a:cubicBezTo>
                    <a:pt x="1033" y="4680"/>
                    <a:pt x="1017" y="4680"/>
                    <a:pt x="1002" y="4679"/>
                  </a:cubicBezTo>
                  <a:lnTo>
                    <a:pt x="960" y="4679"/>
                  </a:lnTo>
                  <a:cubicBezTo>
                    <a:pt x="953" y="4679"/>
                    <a:pt x="947" y="4678"/>
                    <a:pt x="940" y="4678"/>
                  </a:cubicBezTo>
                  <a:cubicBezTo>
                    <a:pt x="908" y="4678"/>
                    <a:pt x="877" y="4685"/>
                    <a:pt x="848" y="4697"/>
                  </a:cubicBezTo>
                  <a:cubicBezTo>
                    <a:pt x="575" y="4854"/>
                    <a:pt x="74" y="5159"/>
                    <a:pt x="4" y="5236"/>
                  </a:cubicBezTo>
                  <a:cubicBezTo>
                    <a:pt x="1" y="5285"/>
                    <a:pt x="8" y="5509"/>
                    <a:pt x="11" y="5726"/>
                  </a:cubicBezTo>
                  <a:cubicBezTo>
                    <a:pt x="11" y="5796"/>
                    <a:pt x="18" y="5866"/>
                    <a:pt x="18" y="5936"/>
                  </a:cubicBezTo>
                  <a:lnTo>
                    <a:pt x="29" y="5950"/>
                  </a:lnTo>
                  <a:lnTo>
                    <a:pt x="39" y="5960"/>
                  </a:lnTo>
                  <a:lnTo>
                    <a:pt x="43" y="5964"/>
                  </a:lnTo>
                  <a:lnTo>
                    <a:pt x="53" y="5974"/>
                  </a:lnTo>
                  <a:cubicBezTo>
                    <a:pt x="60" y="5981"/>
                    <a:pt x="64" y="5985"/>
                    <a:pt x="71" y="5988"/>
                  </a:cubicBezTo>
                  <a:lnTo>
                    <a:pt x="78" y="5992"/>
                  </a:lnTo>
                  <a:cubicBezTo>
                    <a:pt x="85" y="5999"/>
                    <a:pt x="92" y="6002"/>
                    <a:pt x="102" y="6009"/>
                  </a:cubicBezTo>
                  <a:cubicBezTo>
                    <a:pt x="141" y="6031"/>
                    <a:pt x="270" y="6115"/>
                    <a:pt x="456" y="6234"/>
                  </a:cubicBezTo>
                  <a:lnTo>
                    <a:pt x="494" y="6262"/>
                  </a:lnTo>
                  <a:cubicBezTo>
                    <a:pt x="865" y="6500"/>
                    <a:pt x="1454" y="6888"/>
                    <a:pt x="2094" y="7312"/>
                  </a:cubicBezTo>
                  <a:lnTo>
                    <a:pt x="2220" y="7392"/>
                  </a:lnTo>
                  <a:lnTo>
                    <a:pt x="2584" y="7634"/>
                  </a:lnTo>
                  <a:lnTo>
                    <a:pt x="2679" y="7697"/>
                  </a:lnTo>
                  <a:lnTo>
                    <a:pt x="2689" y="7704"/>
                  </a:lnTo>
                  <a:cubicBezTo>
                    <a:pt x="3834" y="8464"/>
                    <a:pt x="5241" y="9405"/>
                    <a:pt x="5409" y="9545"/>
                  </a:cubicBezTo>
                  <a:lnTo>
                    <a:pt x="5420" y="9552"/>
                  </a:lnTo>
                  <a:cubicBezTo>
                    <a:pt x="5528" y="9671"/>
                    <a:pt x="5623" y="9804"/>
                    <a:pt x="5704" y="9944"/>
                  </a:cubicBezTo>
                  <a:cubicBezTo>
                    <a:pt x="5728" y="9983"/>
                    <a:pt x="5749" y="10014"/>
                    <a:pt x="5760" y="10035"/>
                  </a:cubicBezTo>
                  <a:cubicBezTo>
                    <a:pt x="5973" y="10067"/>
                    <a:pt x="6176" y="10133"/>
                    <a:pt x="6365" y="10232"/>
                  </a:cubicBezTo>
                  <a:cubicBezTo>
                    <a:pt x="6407" y="10256"/>
                    <a:pt x="6442" y="10288"/>
                    <a:pt x="6477" y="10319"/>
                  </a:cubicBezTo>
                  <a:cubicBezTo>
                    <a:pt x="6600" y="10452"/>
                    <a:pt x="6645" y="10641"/>
                    <a:pt x="6659" y="10757"/>
                  </a:cubicBezTo>
                  <a:cubicBezTo>
                    <a:pt x="6659" y="10767"/>
                    <a:pt x="6663" y="10778"/>
                    <a:pt x="6663" y="10785"/>
                  </a:cubicBezTo>
                  <a:cubicBezTo>
                    <a:pt x="6747" y="10767"/>
                    <a:pt x="6887" y="10736"/>
                    <a:pt x="7009" y="10711"/>
                  </a:cubicBezTo>
                  <a:lnTo>
                    <a:pt x="7044" y="10704"/>
                  </a:lnTo>
                  <a:lnTo>
                    <a:pt x="7058" y="10704"/>
                  </a:lnTo>
                  <a:lnTo>
                    <a:pt x="7079" y="10701"/>
                  </a:lnTo>
                  <a:lnTo>
                    <a:pt x="7132" y="10687"/>
                  </a:lnTo>
                  <a:cubicBezTo>
                    <a:pt x="7205" y="10673"/>
                    <a:pt x="7335" y="10634"/>
                    <a:pt x="7475" y="10589"/>
                  </a:cubicBezTo>
                  <a:cubicBezTo>
                    <a:pt x="7639" y="10536"/>
                    <a:pt x="7811" y="10477"/>
                    <a:pt x="7902" y="10445"/>
                  </a:cubicBezTo>
                  <a:lnTo>
                    <a:pt x="7955" y="10428"/>
                  </a:lnTo>
                  <a:lnTo>
                    <a:pt x="8952" y="9622"/>
                  </a:lnTo>
                  <a:lnTo>
                    <a:pt x="11259" y="8184"/>
                  </a:lnTo>
                  <a:lnTo>
                    <a:pt x="11249" y="8138"/>
                  </a:lnTo>
                  <a:lnTo>
                    <a:pt x="11245" y="8128"/>
                  </a:lnTo>
                  <a:lnTo>
                    <a:pt x="11238" y="8110"/>
                  </a:lnTo>
                  <a:lnTo>
                    <a:pt x="11235" y="8096"/>
                  </a:lnTo>
                  <a:lnTo>
                    <a:pt x="11228" y="8078"/>
                  </a:lnTo>
                  <a:lnTo>
                    <a:pt x="11224" y="8061"/>
                  </a:lnTo>
                  <a:lnTo>
                    <a:pt x="11217" y="8047"/>
                  </a:lnTo>
                  <a:lnTo>
                    <a:pt x="11210" y="8029"/>
                  </a:lnTo>
                  <a:lnTo>
                    <a:pt x="11203" y="8012"/>
                  </a:lnTo>
                  <a:lnTo>
                    <a:pt x="11196" y="7994"/>
                  </a:lnTo>
                  <a:lnTo>
                    <a:pt x="11193" y="7980"/>
                  </a:lnTo>
                  <a:lnTo>
                    <a:pt x="11182" y="7959"/>
                  </a:lnTo>
                  <a:lnTo>
                    <a:pt x="11179" y="7949"/>
                  </a:lnTo>
                  <a:cubicBezTo>
                    <a:pt x="11172" y="7938"/>
                    <a:pt x="11168" y="7928"/>
                    <a:pt x="11165" y="7921"/>
                  </a:cubicBezTo>
                  <a:lnTo>
                    <a:pt x="11158" y="7910"/>
                  </a:lnTo>
                  <a:lnTo>
                    <a:pt x="11147" y="7893"/>
                  </a:lnTo>
                  <a:lnTo>
                    <a:pt x="11144" y="7882"/>
                  </a:lnTo>
                  <a:lnTo>
                    <a:pt x="11133" y="7868"/>
                  </a:lnTo>
                  <a:lnTo>
                    <a:pt x="11126" y="7858"/>
                  </a:lnTo>
                  <a:lnTo>
                    <a:pt x="11119" y="7847"/>
                  </a:lnTo>
                  <a:lnTo>
                    <a:pt x="11112" y="7840"/>
                  </a:lnTo>
                  <a:lnTo>
                    <a:pt x="11102" y="7830"/>
                  </a:lnTo>
                  <a:lnTo>
                    <a:pt x="11095" y="7826"/>
                  </a:lnTo>
                  <a:cubicBezTo>
                    <a:pt x="11091" y="7823"/>
                    <a:pt x="11088" y="7819"/>
                    <a:pt x="11084" y="7819"/>
                  </a:cubicBezTo>
                  <a:lnTo>
                    <a:pt x="11077" y="7816"/>
                  </a:lnTo>
                  <a:cubicBezTo>
                    <a:pt x="11074" y="7816"/>
                    <a:pt x="11067" y="7812"/>
                    <a:pt x="11060" y="7812"/>
                  </a:cubicBezTo>
                  <a:cubicBezTo>
                    <a:pt x="10986" y="7809"/>
                    <a:pt x="10913" y="7788"/>
                    <a:pt x="10846" y="7749"/>
                  </a:cubicBezTo>
                  <a:cubicBezTo>
                    <a:pt x="10787" y="7714"/>
                    <a:pt x="10724" y="7697"/>
                    <a:pt x="10657" y="7693"/>
                  </a:cubicBezTo>
                  <a:cubicBezTo>
                    <a:pt x="10458" y="7693"/>
                    <a:pt x="10234" y="7588"/>
                    <a:pt x="10209" y="7413"/>
                  </a:cubicBezTo>
                  <a:cubicBezTo>
                    <a:pt x="10202" y="7364"/>
                    <a:pt x="10202" y="7315"/>
                    <a:pt x="10209" y="7266"/>
                  </a:cubicBezTo>
                  <a:cubicBezTo>
                    <a:pt x="10227" y="7179"/>
                    <a:pt x="10209" y="7088"/>
                    <a:pt x="10157" y="7018"/>
                  </a:cubicBezTo>
                  <a:cubicBezTo>
                    <a:pt x="10115" y="6955"/>
                    <a:pt x="10069" y="6899"/>
                    <a:pt x="10020" y="6843"/>
                  </a:cubicBezTo>
                  <a:cubicBezTo>
                    <a:pt x="9954" y="6769"/>
                    <a:pt x="9905" y="6710"/>
                    <a:pt x="9905" y="6640"/>
                  </a:cubicBezTo>
                  <a:cubicBezTo>
                    <a:pt x="9905" y="6559"/>
                    <a:pt x="9989" y="6475"/>
                    <a:pt x="10129" y="6353"/>
                  </a:cubicBezTo>
                  <a:lnTo>
                    <a:pt x="10143" y="6339"/>
                  </a:lnTo>
                  <a:cubicBezTo>
                    <a:pt x="10136" y="6325"/>
                    <a:pt x="10125" y="6307"/>
                    <a:pt x="10118" y="6293"/>
                  </a:cubicBezTo>
                  <a:cubicBezTo>
                    <a:pt x="10087" y="6241"/>
                    <a:pt x="10066" y="6181"/>
                    <a:pt x="10062" y="6118"/>
                  </a:cubicBezTo>
                  <a:cubicBezTo>
                    <a:pt x="10059" y="6090"/>
                    <a:pt x="10055" y="6062"/>
                    <a:pt x="10048" y="6034"/>
                  </a:cubicBezTo>
                  <a:cubicBezTo>
                    <a:pt x="10027" y="5946"/>
                    <a:pt x="9999" y="5827"/>
                    <a:pt x="10076" y="5736"/>
                  </a:cubicBezTo>
                  <a:cubicBezTo>
                    <a:pt x="10143" y="5656"/>
                    <a:pt x="10185" y="5586"/>
                    <a:pt x="10108" y="5435"/>
                  </a:cubicBezTo>
                  <a:cubicBezTo>
                    <a:pt x="10055" y="5327"/>
                    <a:pt x="10087" y="5225"/>
                    <a:pt x="10115" y="5134"/>
                  </a:cubicBezTo>
                  <a:cubicBezTo>
                    <a:pt x="10143" y="5043"/>
                    <a:pt x="10167" y="4959"/>
                    <a:pt x="10125" y="4858"/>
                  </a:cubicBezTo>
                  <a:cubicBezTo>
                    <a:pt x="10080" y="4767"/>
                    <a:pt x="10034" y="4679"/>
                    <a:pt x="9978" y="4595"/>
                  </a:cubicBezTo>
                  <a:cubicBezTo>
                    <a:pt x="9905" y="4473"/>
                    <a:pt x="9856" y="4389"/>
                    <a:pt x="9866" y="4319"/>
                  </a:cubicBezTo>
                  <a:cubicBezTo>
                    <a:pt x="9870" y="4312"/>
                    <a:pt x="9873" y="4305"/>
                    <a:pt x="9873" y="4298"/>
                  </a:cubicBezTo>
                  <a:lnTo>
                    <a:pt x="9877" y="4291"/>
                  </a:lnTo>
                  <a:cubicBezTo>
                    <a:pt x="9880" y="4287"/>
                    <a:pt x="9884" y="4280"/>
                    <a:pt x="9887" y="4277"/>
                  </a:cubicBezTo>
                  <a:lnTo>
                    <a:pt x="9887" y="4273"/>
                  </a:lnTo>
                  <a:cubicBezTo>
                    <a:pt x="9894" y="4266"/>
                    <a:pt x="9898" y="4259"/>
                    <a:pt x="9901" y="4252"/>
                  </a:cubicBezTo>
                  <a:lnTo>
                    <a:pt x="9908" y="4249"/>
                  </a:lnTo>
                  <a:lnTo>
                    <a:pt x="9919" y="4235"/>
                  </a:lnTo>
                  <a:lnTo>
                    <a:pt x="9929" y="4228"/>
                  </a:lnTo>
                  <a:lnTo>
                    <a:pt x="9940" y="4217"/>
                  </a:lnTo>
                  <a:lnTo>
                    <a:pt x="9964" y="4200"/>
                  </a:lnTo>
                  <a:lnTo>
                    <a:pt x="9968" y="4196"/>
                  </a:lnTo>
                  <a:cubicBezTo>
                    <a:pt x="9961" y="4189"/>
                    <a:pt x="9957" y="4179"/>
                    <a:pt x="9957" y="4172"/>
                  </a:cubicBezTo>
                  <a:cubicBezTo>
                    <a:pt x="9950" y="4158"/>
                    <a:pt x="9947" y="4140"/>
                    <a:pt x="9947" y="4126"/>
                  </a:cubicBezTo>
                  <a:lnTo>
                    <a:pt x="9947" y="4116"/>
                  </a:lnTo>
                  <a:cubicBezTo>
                    <a:pt x="9943" y="4102"/>
                    <a:pt x="9943" y="4088"/>
                    <a:pt x="9943" y="4074"/>
                  </a:cubicBezTo>
                  <a:cubicBezTo>
                    <a:pt x="9943" y="3856"/>
                    <a:pt x="9782" y="3258"/>
                    <a:pt x="9698" y="3142"/>
                  </a:cubicBezTo>
                  <a:cubicBezTo>
                    <a:pt x="9659" y="3090"/>
                    <a:pt x="9568" y="3041"/>
                    <a:pt x="9488" y="2995"/>
                  </a:cubicBezTo>
                  <a:cubicBezTo>
                    <a:pt x="9362" y="2925"/>
                    <a:pt x="9264" y="2869"/>
                    <a:pt x="9264" y="2775"/>
                  </a:cubicBezTo>
                  <a:cubicBezTo>
                    <a:pt x="9264" y="2684"/>
                    <a:pt x="9264" y="2561"/>
                    <a:pt x="9075" y="2481"/>
                  </a:cubicBezTo>
                  <a:cubicBezTo>
                    <a:pt x="8868" y="2393"/>
                    <a:pt x="8732" y="2040"/>
                    <a:pt x="8763" y="1875"/>
                  </a:cubicBezTo>
                  <a:cubicBezTo>
                    <a:pt x="8767" y="1868"/>
                    <a:pt x="8767" y="1857"/>
                    <a:pt x="8770" y="1850"/>
                  </a:cubicBezTo>
                  <a:cubicBezTo>
                    <a:pt x="8784" y="1805"/>
                    <a:pt x="8826" y="1773"/>
                    <a:pt x="8875" y="1773"/>
                  </a:cubicBezTo>
                  <a:cubicBezTo>
                    <a:pt x="8914" y="1773"/>
                    <a:pt x="8973" y="1686"/>
                    <a:pt x="9019" y="1623"/>
                  </a:cubicBezTo>
                  <a:cubicBezTo>
                    <a:pt x="9071" y="1542"/>
                    <a:pt x="9131" y="1462"/>
                    <a:pt x="9201" y="1423"/>
                  </a:cubicBezTo>
                  <a:cubicBezTo>
                    <a:pt x="9253" y="1399"/>
                    <a:pt x="9327" y="1297"/>
                    <a:pt x="9362" y="1178"/>
                  </a:cubicBezTo>
                  <a:cubicBezTo>
                    <a:pt x="9376" y="1122"/>
                    <a:pt x="9390" y="1017"/>
                    <a:pt x="9337" y="937"/>
                  </a:cubicBezTo>
                  <a:cubicBezTo>
                    <a:pt x="9337" y="933"/>
                    <a:pt x="9334" y="930"/>
                    <a:pt x="9334" y="926"/>
                  </a:cubicBezTo>
                  <a:cubicBezTo>
                    <a:pt x="9330" y="923"/>
                    <a:pt x="9327" y="919"/>
                    <a:pt x="9327" y="912"/>
                  </a:cubicBezTo>
                  <a:cubicBezTo>
                    <a:pt x="9323" y="909"/>
                    <a:pt x="9323" y="905"/>
                    <a:pt x="9320" y="902"/>
                  </a:cubicBezTo>
                  <a:cubicBezTo>
                    <a:pt x="9320" y="898"/>
                    <a:pt x="9316" y="891"/>
                    <a:pt x="9313" y="888"/>
                  </a:cubicBezTo>
                  <a:cubicBezTo>
                    <a:pt x="9313" y="881"/>
                    <a:pt x="9309" y="877"/>
                    <a:pt x="9309" y="870"/>
                  </a:cubicBezTo>
                  <a:cubicBezTo>
                    <a:pt x="9306" y="867"/>
                    <a:pt x="9306" y="860"/>
                    <a:pt x="9302" y="856"/>
                  </a:cubicBezTo>
                  <a:cubicBezTo>
                    <a:pt x="9302" y="849"/>
                    <a:pt x="9302" y="846"/>
                    <a:pt x="9299" y="839"/>
                  </a:cubicBezTo>
                  <a:cubicBezTo>
                    <a:pt x="9299" y="835"/>
                    <a:pt x="9295" y="828"/>
                    <a:pt x="9295" y="821"/>
                  </a:cubicBezTo>
                  <a:cubicBezTo>
                    <a:pt x="9295" y="814"/>
                    <a:pt x="9292" y="807"/>
                    <a:pt x="9292" y="804"/>
                  </a:cubicBezTo>
                  <a:cubicBezTo>
                    <a:pt x="9292" y="797"/>
                    <a:pt x="9288" y="790"/>
                    <a:pt x="9288" y="783"/>
                  </a:cubicBezTo>
                  <a:cubicBezTo>
                    <a:pt x="9288" y="776"/>
                    <a:pt x="9288" y="769"/>
                    <a:pt x="9285" y="762"/>
                  </a:cubicBezTo>
                  <a:cubicBezTo>
                    <a:pt x="9285" y="755"/>
                    <a:pt x="9285" y="748"/>
                    <a:pt x="9285" y="737"/>
                  </a:cubicBezTo>
                  <a:cubicBezTo>
                    <a:pt x="9281" y="730"/>
                    <a:pt x="9285" y="723"/>
                    <a:pt x="9285" y="716"/>
                  </a:cubicBezTo>
                  <a:lnTo>
                    <a:pt x="9285" y="692"/>
                  </a:lnTo>
                  <a:lnTo>
                    <a:pt x="9285" y="667"/>
                  </a:lnTo>
                  <a:lnTo>
                    <a:pt x="9285" y="639"/>
                  </a:lnTo>
                  <a:lnTo>
                    <a:pt x="9285" y="615"/>
                  </a:lnTo>
                  <a:lnTo>
                    <a:pt x="9285" y="587"/>
                  </a:lnTo>
                  <a:lnTo>
                    <a:pt x="9285" y="555"/>
                  </a:lnTo>
                  <a:lnTo>
                    <a:pt x="9285" y="524"/>
                  </a:lnTo>
                  <a:lnTo>
                    <a:pt x="9285" y="496"/>
                  </a:lnTo>
                  <a:lnTo>
                    <a:pt x="9285" y="461"/>
                  </a:lnTo>
                  <a:cubicBezTo>
                    <a:pt x="9285" y="450"/>
                    <a:pt x="9285" y="440"/>
                    <a:pt x="9285" y="429"/>
                  </a:cubicBezTo>
                  <a:cubicBezTo>
                    <a:pt x="9288" y="415"/>
                    <a:pt x="9285" y="405"/>
                    <a:pt x="9288" y="391"/>
                  </a:cubicBezTo>
                  <a:cubicBezTo>
                    <a:pt x="9292" y="380"/>
                    <a:pt x="9288" y="370"/>
                    <a:pt x="9292" y="356"/>
                  </a:cubicBezTo>
                  <a:cubicBezTo>
                    <a:pt x="9295" y="345"/>
                    <a:pt x="9295" y="331"/>
                    <a:pt x="9295" y="321"/>
                  </a:cubicBezTo>
                  <a:cubicBezTo>
                    <a:pt x="9295" y="307"/>
                    <a:pt x="9299" y="293"/>
                    <a:pt x="9299" y="282"/>
                  </a:cubicBezTo>
                  <a:cubicBezTo>
                    <a:pt x="9302" y="268"/>
                    <a:pt x="9302" y="254"/>
                    <a:pt x="9306" y="240"/>
                  </a:cubicBezTo>
                  <a:cubicBezTo>
                    <a:pt x="9306" y="226"/>
                    <a:pt x="9306" y="216"/>
                    <a:pt x="9309" y="202"/>
                  </a:cubicBezTo>
                  <a:cubicBezTo>
                    <a:pt x="9309" y="188"/>
                    <a:pt x="9313" y="174"/>
                    <a:pt x="9316" y="156"/>
                  </a:cubicBezTo>
                  <a:cubicBezTo>
                    <a:pt x="9316" y="142"/>
                    <a:pt x="9320" y="128"/>
                    <a:pt x="9320" y="114"/>
                  </a:cubicBezTo>
                  <a:lnTo>
                    <a:pt x="9320" y="104"/>
                  </a:lnTo>
                  <a:cubicBezTo>
                    <a:pt x="9162" y="90"/>
                    <a:pt x="9008" y="55"/>
                    <a:pt x="8861" y="6"/>
                  </a:cubicBezTo>
                  <a:cubicBezTo>
                    <a:pt x="8852" y="2"/>
                    <a:pt x="8837" y="1"/>
                    <a:pt x="882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4316;p82">
              <a:extLst>
                <a:ext uri="{FF2B5EF4-FFF2-40B4-BE49-F238E27FC236}">
                  <a16:creationId xmlns:a16="http://schemas.microsoft.com/office/drawing/2014/main" id="{8C7D46D2-786B-5644-2F86-0766B34D0679}"/>
                </a:ext>
              </a:extLst>
            </p:cNvPr>
            <p:cNvSpPr/>
            <p:nvPr/>
          </p:nvSpPr>
          <p:spPr>
            <a:xfrm>
              <a:off x="2000849" y="18146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cubicBezTo>
                    <a:pt x="1" y="4"/>
                    <a:pt x="1" y="4"/>
                    <a:pt x="1" y="0"/>
                  </a:cubicBez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4317;p82">
              <a:extLst>
                <a:ext uri="{FF2B5EF4-FFF2-40B4-BE49-F238E27FC236}">
                  <a16:creationId xmlns:a16="http://schemas.microsoft.com/office/drawing/2014/main" id="{180A7FC8-73FD-4066-EC28-7B52F9339D85}"/>
                </a:ext>
              </a:extLst>
            </p:cNvPr>
            <p:cNvSpPr/>
            <p:nvPr/>
          </p:nvSpPr>
          <p:spPr>
            <a:xfrm>
              <a:off x="2021202" y="1799102"/>
              <a:ext cx="149" cy="869"/>
            </a:xfrm>
            <a:custGeom>
              <a:avLst/>
              <a:gdLst/>
              <a:ahLst/>
              <a:cxnLst/>
              <a:rect l="l" t="t" r="r" b="b"/>
              <a:pathLst>
                <a:path w="11" h="64" extrusionOk="0">
                  <a:moveTo>
                    <a:pt x="11" y="0"/>
                  </a:moveTo>
                  <a:cubicBezTo>
                    <a:pt x="7" y="14"/>
                    <a:pt x="4" y="39"/>
                    <a:pt x="0" y="63"/>
                  </a:cubicBezTo>
                  <a:cubicBezTo>
                    <a:pt x="4" y="39"/>
                    <a:pt x="7" y="14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4318;p82">
              <a:extLst>
                <a:ext uri="{FF2B5EF4-FFF2-40B4-BE49-F238E27FC236}">
                  <a16:creationId xmlns:a16="http://schemas.microsoft.com/office/drawing/2014/main" id="{3E8828CA-2FD2-9CA8-5201-80789BED9ABE}"/>
                </a:ext>
              </a:extLst>
            </p:cNvPr>
            <p:cNvSpPr/>
            <p:nvPr/>
          </p:nvSpPr>
          <p:spPr>
            <a:xfrm>
              <a:off x="2034372" y="177129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8" y="32"/>
                  </a:moveTo>
                  <a:cubicBezTo>
                    <a:pt x="11" y="21"/>
                    <a:pt x="4" y="11"/>
                    <a:pt x="0" y="0"/>
                  </a:cubicBezTo>
                  <a:cubicBezTo>
                    <a:pt x="4" y="11"/>
                    <a:pt x="11" y="21"/>
                    <a:pt x="18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4319;p82">
              <a:extLst>
                <a:ext uri="{FF2B5EF4-FFF2-40B4-BE49-F238E27FC236}">
                  <a16:creationId xmlns:a16="http://schemas.microsoft.com/office/drawing/2014/main" id="{2199AF56-1482-DC67-9A80-60484BB93B11}"/>
                </a:ext>
              </a:extLst>
            </p:cNvPr>
            <p:cNvSpPr/>
            <p:nvPr/>
          </p:nvSpPr>
          <p:spPr>
            <a:xfrm>
              <a:off x="1995581" y="1816645"/>
              <a:ext cx="1534" cy="299"/>
            </a:xfrm>
            <a:custGeom>
              <a:avLst/>
              <a:gdLst/>
              <a:ahLst/>
              <a:cxnLst/>
              <a:rect l="l" t="t" r="r" b="b"/>
              <a:pathLst>
                <a:path w="113" h="22" extrusionOk="0">
                  <a:moveTo>
                    <a:pt x="0" y="21"/>
                  </a:moveTo>
                  <a:cubicBezTo>
                    <a:pt x="35" y="7"/>
                    <a:pt x="74" y="0"/>
                    <a:pt x="112" y="4"/>
                  </a:cubicBezTo>
                  <a:cubicBezTo>
                    <a:pt x="74" y="0"/>
                    <a:pt x="35" y="7"/>
                    <a:pt x="0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4320;p82">
              <a:extLst>
                <a:ext uri="{FF2B5EF4-FFF2-40B4-BE49-F238E27FC236}">
                  <a16:creationId xmlns:a16="http://schemas.microsoft.com/office/drawing/2014/main" id="{D533352D-1F27-42C0-0562-61E6548F17F2}"/>
                </a:ext>
              </a:extLst>
            </p:cNvPr>
            <p:cNvSpPr/>
            <p:nvPr/>
          </p:nvSpPr>
          <p:spPr>
            <a:xfrm>
              <a:off x="2034603" y="177177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0"/>
                  </a:moveTo>
                  <a:cubicBezTo>
                    <a:pt x="4" y="7"/>
                    <a:pt x="11" y="18"/>
                    <a:pt x="15" y="21"/>
                  </a:cubicBezTo>
                  <a:cubicBezTo>
                    <a:pt x="11" y="18"/>
                    <a:pt x="8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4321;p82">
              <a:extLst>
                <a:ext uri="{FF2B5EF4-FFF2-40B4-BE49-F238E27FC236}">
                  <a16:creationId xmlns:a16="http://schemas.microsoft.com/office/drawing/2014/main" id="{59360327-232A-46EC-ED86-46E969C94CBE}"/>
                </a:ext>
              </a:extLst>
            </p:cNvPr>
            <p:cNvSpPr/>
            <p:nvPr/>
          </p:nvSpPr>
          <p:spPr>
            <a:xfrm>
              <a:off x="2034182" y="177105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4322;p82">
              <a:extLst>
                <a:ext uri="{FF2B5EF4-FFF2-40B4-BE49-F238E27FC236}">
                  <a16:creationId xmlns:a16="http://schemas.microsoft.com/office/drawing/2014/main" id="{206EA687-DCF5-5B2E-FF56-A991A52819B8}"/>
                </a:ext>
              </a:extLst>
            </p:cNvPr>
            <p:cNvSpPr/>
            <p:nvPr/>
          </p:nvSpPr>
          <p:spPr>
            <a:xfrm>
              <a:off x="1997672" y="1816115"/>
              <a:ext cx="2675" cy="611"/>
            </a:xfrm>
            <a:custGeom>
              <a:avLst/>
              <a:gdLst/>
              <a:ahLst/>
              <a:cxnLst/>
              <a:rect l="l" t="t" r="r" b="b"/>
              <a:pathLst>
                <a:path w="197" h="45" extrusionOk="0">
                  <a:moveTo>
                    <a:pt x="196" y="1"/>
                  </a:moveTo>
                  <a:cubicBezTo>
                    <a:pt x="154" y="40"/>
                    <a:pt x="93" y="43"/>
                    <a:pt x="30" y="43"/>
                  </a:cubicBezTo>
                  <a:cubicBezTo>
                    <a:pt x="20" y="43"/>
                    <a:pt x="10" y="43"/>
                    <a:pt x="0" y="43"/>
                  </a:cubicBezTo>
                  <a:cubicBezTo>
                    <a:pt x="16" y="43"/>
                    <a:pt x="32" y="44"/>
                    <a:pt x="48" y="44"/>
                  </a:cubicBezTo>
                  <a:cubicBezTo>
                    <a:pt x="105" y="44"/>
                    <a:pt x="158" y="36"/>
                    <a:pt x="19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4323;p82">
              <a:extLst>
                <a:ext uri="{FF2B5EF4-FFF2-40B4-BE49-F238E27FC236}">
                  <a16:creationId xmlns:a16="http://schemas.microsoft.com/office/drawing/2014/main" id="{51CDDAB0-7CCD-A6F9-694E-070D8973714D}"/>
                </a:ext>
              </a:extLst>
            </p:cNvPr>
            <p:cNvSpPr/>
            <p:nvPr/>
          </p:nvSpPr>
          <p:spPr>
            <a:xfrm>
              <a:off x="2027950" y="1795491"/>
              <a:ext cx="8282" cy="434"/>
            </a:xfrm>
            <a:custGeom>
              <a:avLst/>
              <a:gdLst/>
              <a:ahLst/>
              <a:cxnLst/>
              <a:rect l="l" t="t" r="r" b="b"/>
              <a:pathLst>
                <a:path w="610" h="32" extrusionOk="0">
                  <a:moveTo>
                    <a:pt x="610" y="32"/>
                  </a:moveTo>
                  <a:cubicBezTo>
                    <a:pt x="477" y="25"/>
                    <a:pt x="91" y="0"/>
                    <a:pt x="0" y="32"/>
                  </a:cubicBezTo>
                  <a:cubicBezTo>
                    <a:pt x="91" y="0"/>
                    <a:pt x="477" y="25"/>
                    <a:pt x="610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4324;p82">
              <a:extLst>
                <a:ext uri="{FF2B5EF4-FFF2-40B4-BE49-F238E27FC236}">
                  <a16:creationId xmlns:a16="http://schemas.microsoft.com/office/drawing/2014/main" id="{1F206977-012C-F80F-2BC6-FA3E68D37697}"/>
                </a:ext>
              </a:extLst>
            </p:cNvPr>
            <p:cNvSpPr/>
            <p:nvPr/>
          </p:nvSpPr>
          <p:spPr>
            <a:xfrm>
              <a:off x="2110135" y="1764018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cubicBezTo>
                    <a:pt x="0" y="8"/>
                    <a:pt x="0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4325;p82">
              <a:extLst>
                <a:ext uri="{FF2B5EF4-FFF2-40B4-BE49-F238E27FC236}">
                  <a16:creationId xmlns:a16="http://schemas.microsoft.com/office/drawing/2014/main" id="{8C80A369-C073-DE9B-AA41-64359B6F67A6}"/>
                </a:ext>
              </a:extLst>
            </p:cNvPr>
            <p:cNvSpPr/>
            <p:nvPr/>
          </p:nvSpPr>
          <p:spPr>
            <a:xfrm>
              <a:off x="2110270" y="1764493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1"/>
                    <a:pt x="4" y="18"/>
                  </a:cubicBez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4326;p82">
              <a:extLst>
                <a:ext uri="{FF2B5EF4-FFF2-40B4-BE49-F238E27FC236}">
                  <a16:creationId xmlns:a16="http://schemas.microsoft.com/office/drawing/2014/main" id="{BA3B7574-5B9C-CE1B-B864-1DED8EC21D91}"/>
                </a:ext>
              </a:extLst>
            </p:cNvPr>
            <p:cNvSpPr/>
            <p:nvPr/>
          </p:nvSpPr>
          <p:spPr>
            <a:xfrm>
              <a:off x="2110080" y="1763448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1"/>
                  </a:moveTo>
                  <a:cubicBezTo>
                    <a:pt x="1" y="8"/>
                    <a:pt x="1" y="15"/>
                    <a:pt x="4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4327;p82">
              <a:extLst>
                <a:ext uri="{FF2B5EF4-FFF2-40B4-BE49-F238E27FC236}">
                  <a16:creationId xmlns:a16="http://schemas.microsoft.com/office/drawing/2014/main" id="{D8A92A6C-815F-77FD-C70F-4AA1763734B5}"/>
                </a:ext>
              </a:extLst>
            </p:cNvPr>
            <p:cNvSpPr/>
            <p:nvPr/>
          </p:nvSpPr>
          <p:spPr>
            <a:xfrm>
              <a:off x="2110039" y="1759836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1"/>
                  </a:moveTo>
                  <a:lnTo>
                    <a:pt x="0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4328;p82">
              <a:extLst>
                <a:ext uri="{FF2B5EF4-FFF2-40B4-BE49-F238E27FC236}">
                  <a16:creationId xmlns:a16="http://schemas.microsoft.com/office/drawing/2014/main" id="{3278BF2A-81F5-A3D0-A165-C40671AE573D}"/>
                </a:ext>
              </a:extLst>
            </p:cNvPr>
            <p:cNvSpPr/>
            <p:nvPr/>
          </p:nvSpPr>
          <p:spPr>
            <a:xfrm>
              <a:off x="2110039" y="1762878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4329;p82">
              <a:extLst>
                <a:ext uri="{FF2B5EF4-FFF2-40B4-BE49-F238E27FC236}">
                  <a16:creationId xmlns:a16="http://schemas.microsoft.com/office/drawing/2014/main" id="{1989D953-81F2-032A-F143-5EEF53854CDD}"/>
                </a:ext>
              </a:extLst>
            </p:cNvPr>
            <p:cNvSpPr/>
            <p:nvPr/>
          </p:nvSpPr>
          <p:spPr>
            <a:xfrm>
              <a:off x="2119218" y="18097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4330;p82">
              <a:extLst>
                <a:ext uri="{FF2B5EF4-FFF2-40B4-BE49-F238E27FC236}">
                  <a16:creationId xmlns:a16="http://schemas.microsoft.com/office/drawing/2014/main" id="{41328810-B8BC-95C4-B96E-1F0A406D6A4E}"/>
                </a:ext>
              </a:extLst>
            </p:cNvPr>
            <p:cNvSpPr/>
            <p:nvPr/>
          </p:nvSpPr>
          <p:spPr>
            <a:xfrm>
              <a:off x="2110555" y="176534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4331;p82">
              <a:extLst>
                <a:ext uri="{FF2B5EF4-FFF2-40B4-BE49-F238E27FC236}">
                  <a16:creationId xmlns:a16="http://schemas.microsoft.com/office/drawing/2014/main" id="{34BFAA20-9F5C-46DE-71FB-42A8D6CE62A0}"/>
                </a:ext>
              </a:extLst>
            </p:cNvPr>
            <p:cNvSpPr/>
            <p:nvPr/>
          </p:nvSpPr>
          <p:spPr>
            <a:xfrm>
              <a:off x="2119028" y="180898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4332;p82">
              <a:extLst>
                <a:ext uri="{FF2B5EF4-FFF2-40B4-BE49-F238E27FC236}">
                  <a16:creationId xmlns:a16="http://schemas.microsoft.com/office/drawing/2014/main" id="{04493435-C96E-38E0-328C-C0477CE63793}"/>
                </a:ext>
              </a:extLst>
            </p:cNvPr>
            <p:cNvSpPr/>
            <p:nvPr/>
          </p:nvSpPr>
          <p:spPr>
            <a:xfrm>
              <a:off x="2110365" y="176496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4333;p82">
              <a:extLst>
                <a:ext uri="{FF2B5EF4-FFF2-40B4-BE49-F238E27FC236}">
                  <a16:creationId xmlns:a16="http://schemas.microsoft.com/office/drawing/2014/main" id="{37E2DAF4-5C40-724C-2A99-F968B9DBA4AF}"/>
                </a:ext>
              </a:extLst>
            </p:cNvPr>
            <p:cNvSpPr/>
            <p:nvPr/>
          </p:nvSpPr>
          <p:spPr>
            <a:xfrm>
              <a:off x="2110080" y="1758981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cubicBezTo>
                    <a:pt x="1" y="11"/>
                    <a:pt x="1" y="22"/>
                    <a:pt x="1" y="32"/>
                  </a:cubicBez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4334;p82">
              <a:extLst>
                <a:ext uri="{FF2B5EF4-FFF2-40B4-BE49-F238E27FC236}">
                  <a16:creationId xmlns:a16="http://schemas.microsoft.com/office/drawing/2014/main" id="{78735D88-D129-A6BA-FE88-B773433C9600}"/>
                </a:ext>
              </a:extLst>
            </p:cNvPr>
            <p:cNvSpPr/>
            <p:nvPr/>
          </p:nvSpPr>
          <p:spPr>
            <a:xfrm>
              <a:off x="2109985" y="176221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4335;p82">
              <a:extLst>
                <a:ext uri="{FF2B5EF4-FFF2-40B4-BE49-F238E27FC236}">
                  <a16:creationId xmlns:a16="http://schemas.microsoft.com/office/drawing/2014/main" id="{0BDFED60-5516-A2CB-C3AA-50E2265BF574}"/>
                </a:ext>
              </a:extLst>
            </p:cNvPr>
            <p:cNvSpPr/>
            <p:nvPr/>
          </p:nvSpPr>
          <p:spPr>
            <a:xfrm>
              <a:off x="2109985" y="176069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4336;p82">
              <a:extLst>
                <a:ext uri="{FF2B5EF4-FFF2-40B4-BE49-F238E27FC236}">
                  <a16:creationId xmlns:a16="http://schemas.microsoft.com/office/drawing/2014/main" id="{9683AC14-682F-39E5-873F-D01FA88047BA}"/>
                </a:ext>
              </a:extLst>
            </p:cNvPr>
            <p:cNvSpPr/>
            <p:nvPr/>
          </p:nvSpPr>
          <p:spPr>
            <a:xfrm>
              <a:off x="2109985" y="176145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9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4337;p82">
              <a:extLst>
                <a:ext uri="{FF2B5EF4-FFF2-40B4-BE49-F238E27FC236}">
                  <a16:creationId xmlns:a16="http://schemas.microsoft.com/office/drawing/2014/main" id="{7109D021-FE1D-33DD-FC2C-DCF732570A5C}"/>
                </a:ext>
              </a:extLst>
            </p:cNvPr>
            <p:cNvSpPr/>
            <p:nvPr/>
          </p:nvSpPr>
          <p:spPr>
            <a:xfrm>
              <a:off x="2110705" y="1765688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4338;p82">
              <a:extLst>
                <a:ext uri="{FF2B5EF4-FFF2-40B4-BE49-F238E27FC236}">
                  <a16:creationId xmlns:a16="http://schemas.microsoft.com/office/drawing/2014/main" id="{1E7286B7-72EC-BE3B-DE4E-61A0AEA94267}"/>
                </a:ext>
              </a:extLst>
            </p:cNvPr>
            <p:cNvSpPr/>
            <p:nvPr/>
          </p:nvSpPr>
          <p:spPr>
            <a:xfrm>
              <a:off x="2110135" y="1757990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4" y="14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4339;p82">
              <a:extLst>
                <a:ext uri="{FF2B5EF4-FFF2-40B4-BE49-F238E27FC236}">
                  <a16:creationId xmlns:a16="http://schemas.microsoft.com/office/drawing/2014/main" id="{4A7312D6-BF8C-28E8-2E0D-869E12DDF5EF}"/>
                </a:ext>
              </a:extLst>
            </p:cNvPr>
            <p:cNvSpPr/>
            <p:nvPr/>
          </p:nvSpPr>
          <p:spPr>
            <a:xfrm>
              <a:off x="2110230" y="17569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1"/>
                    <a:pt x="0" y="25"/>
                    <a:pt x="0" y="36"/>
                  </a:cubicBezTo>
                  <a:cubicBezTo>
                    <a:pt x="0" y="25"/>
                    <a:pt x="4" y="11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4340;p82">
              <a:extLst>
                <a:ext uri="{FF2B5EF4-FFF2-40B4-BE49-F238E27FC236}">
                  <a16:creationId xmlns:a16="http://schemas.microsoft.com/office/drawing/2014/main" id="{5224BD31-4E61-48CD-BB7C-EEB9E2CD3087}"/>
                </a:ext>
              </a:extLst>
            </p:cNvPr>
            <p:cNvSpPr/>
            <p:nvPr/>
          </p:nvSpPr>
          <p:spPr>
            <a:xfrm>
              <a:off x="2110365" y="1755899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4" y="0"/>
                  </a:moveTo>
                  <a:cubicBezTo>
                    <a:pt x="4" y="14"/>
                    <a:pt x="1" y="25"/>
                    <a:pt x="1" y="39"/>
                  </a:cubicBezTo>
                  <a:cubicBezTo>
                    <a:pt x="1" y="25"/>
                    <a:pt x="4" y="1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4341;p82">
              <a:extLst>
                <a:ext uri="{FF2B5EF4-FFF2-40B4-BE49-F238E27FC236}">
                  <a16:creationId xmlns:a16="http://schemas.microsoft.com/office/drawing/2014/main" id="{95389D66-0FE2-C5F9-7046-8EBF0ACD1BF4}"/>
                </a:ext>
              </a:extLst>
            </p:cNvPr>
            <p:cNvSpPr/>
            <p:nvPr/>
          </p:nvSpPr>
          <p:spPr>
            <a:xfrm>
              <a:off x="2110515" y="1754704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4" y="1"/>
                  </a:moveTo>
                  <a:lnTo>
                    <a:pt x="4" y="1"/>
                  </a:lnTo>
                  <a:cubicBezTo>
                    <a:pt x="4" y="15"/>
                    <a:pt x="0" y="32"/>
                    <a:pt x="0" y="46"/>
                  </a:cubicBezTo>
                  <a:cubicBezTo>
                    <a:pt x="0" y="32"/>
                    <a:pt x="4" y="1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4342;p82">
              <a:extLst>
                <a:ext uri="{FF2B5EF4-FFF2-40B4-BE49-F238E27FC236}">
                  <a16:creationId xmlns:a16="http://schemas.microsoft.com/office/drawing/2014/main" id="{469523F8-CCD9-981C-C0A2-FEFEAADD31F9}"/>
                </a:ext>
              </a:extLst>
            </p:cNvPr>
            <p:cNvSpPr/>
            <p:nvPr/>
          </p:nvSpPr>
          <p:spPr>
            <a:xfrm>
              <a:off x="2119734" y="1788268"/>
              <a:ext cx="110385" cy="105294"/>
            </a:xfrm>
            <a:custGeom>
              <a:avLst/>
              <a:gdLst/>
              <a:ahLst/>
              <a:cxnLst/>
              <a:rect l="l" t="t" r="r" b="b"/>
              <a:pathLst>
                <a:path w="8130" h="7755" extrusionOk="0">
                  <a:moveTo>
                    <a:pt x="1152" y="0"/>
                  </a:moveTo>
                  <a:lnTo>
                    <a:pt x="1152" y="4"/>
                  </a:lnTo>
                  <a:cubicBezTo>
                    <a:pt x="1152" y="21"/>
                    <a:pt x="1152" y="35"/>
                    <a:pt x="1152" y="49"/>
                  </a:cubicBezTo>
                  <a:lnTo>
                    <a:pt x="1152" y="56"/>
                  </a:lnTo>
                  <a:cubicBezTo>
                    <a:pt x="1152" y="70"/>
                    <a:pt x="1152" y="84"/>
                    <a:pt x="1149" y="98"/>
                  </a:cubicBezTo>
                  <a:lnTo>
                    <a:pt x="1149" y="102"/>
                  </a:lnTo>
                  <a:lnTo>
                    <a:pt x="1149" y="137"/>
                  </a:lnTo>
                  <a:lnTo>
                    <a:pt x="1149" y="144"/>
                  </a:lnTo>
                  <a:lnTo>
                    <a:pt x="1149" y="175"/>
                  </a:lnTo>
                  <a:cubicBezTo>
                    <a:pt x="1156" y="371"/>
                    <a:pt x="988" y="392"/>
                    <a:pt x="914" y="399"/>
                  </a:cubicBezTo>
                  <a:lnTo>
                    <a:pt x="893" y="403"/>
                  </a:lnTo>
                  <a:lnTo>
                    <a:pt x="876" y="403"/>
                  </a:lnTo>
                  <a:cubicBezTo>
                    <a:pt x="799" y="466"/>
                    <a:pt x="729" y="536"/>
                    <a:pt x="659" y="606"/>
                  </a:cubicBezTo>
                  <a:lnTo>
                    <a:pt x="648" y="616"/>
                  </a:lnTo>
                  <a:lnTo>
                    <a:pt x="638" y="630"/>
                  </a:lnTo>
                  <a:lnTo>
                    <a:pt x="606" y="662"/>
                  </a:lnTo>
                  <a:cubicBezTo>
                    <a:pt x="547" y="718"/>
                    <a:pt x="498" y="767"/>
                    <a:pt x="473" y="788"/>
                  </a:cubicBezTo>
                  <a:cubicBezTo>
                    <a:pt x="431" y="833"/>
                    <a:pt x="417" y="896"/>
                    <a:pt x="442" y="952"/>
                  </a:cubicBezTo>
                  <a:cubicBezTo>
                    <a:pt x="494" y="1057"/>
                    <a:pt x="403" y="1334"/>
                    <a:pt x="344" y="1450"/>
                  </a:cubicBezTo>
                  <a:cubicBezTo>
                    <a:pt x="295" y="1527"/>
                    <a:pt x="232" y="1593"/>
                    <a:pt x="155" y="1642"/>
                  </a:cubicBezTo>
                  <a:lnTo>
                    <a:pt x="148" y="1646"/>
                  </a:lnTo>
                  <a:lnTo>
                    <a:pt x="113" y="1667"/>
                  </a:lnTo>
                  <a:lnTo>
                    <a:pt x="88" y="1684"/>
                  </a:lnTo>
                  <a:cubicBezTo>
                    <a:pt x="57" y="1705"/>
                    <a:pt x="29" y="1730"/>
                    <a:pt x="1" y="1754"/>
                  </a:cubicBezTo>
                  <a:cubicBezTo>
                    <a:pt x="1" y="1758"/>
                    <a:pt x="1" y="1761"/>
                    <a:pt x="1" y="1765"/>
                  </a:cubicBezTo>
                  <a:lnTo>
                    <a:pt x="1" y="1768"/>
                  </a:lnTo>
                  <a:cubicBezTo>
                    <a:pt x="1" y="1772"/>
                    <a:pt x="4" y="1775"/>
                    <a:pt x="4" y="1779"/>
                  </a:cubicBezTo>
                  <a:lnTo>
                    <a:pt x="8" y="1786"/>
                  </a:lnTo>
                  <a:lnTo>
                    <a:pt x="11" y="1796"/>
                  </a:lnTo>
                  <a:lnTo>
                    <a:pt x="18" y="1810"/>
                  </a:lnTo>
                  <a:lnTo>
                    <a:pt x="22" y="1817"/>
                  </a:lnTo>
                  <a:cubicBezTo>
                    <a:pt x="43" y="1852"/>
                    <a:pt x="67" y="1898"/>
                    <a:pt x="92" y="1936"/>
                  </a:cubicBezTo>
                  <a:cubicBezTo>
                    <a:pt x="148" y="2027"/>
                    <a:pt x="200" y="2118"/>
                    <a:pt x="242" y="2216"/>
                  </a:cubicBezTo>
                  <a:cubicBezTo>
                    <a:pt x="309" y="2360"/>
                    <a:pt x="270" y="2486"/>
                    <a:pt x="239" y="2584"/>
                  </a:cubicBezTo>
                  <a:cubicBezTo>
                    <a:pt x="214" y="2671"/>
                    <a:pt x="197" y="2727"/>
                    <a:pt x="225" y="2787"/>
                  </a:cubicBezTo>
                  <a:cubicBezTo>
                    <a:pt x="333" y="2997"/>
                    <a:pt x="267" y="3123"/>
                    <a:pt x="179" y="3228"/>
                  </a:cubicBezTo>
                  <a:cubicBezTo>
                    <a:pt x="144" y="3273"/>
                    <a:pt x="158" y="3343"/>
                    <a:pt x="176" y="3417"/>
                  </a:cubicBezTo>
                  <a:cubicBezTo>
                    <a:pt x="186" y="3452"/>
                    <a:pt x="190" y="3491"/>
                    <a:pt x="193" y="3526"/>
                  </a:cubicBezTo>
                  <a:cubicBezTo>
                    <a:pt x="200" y="3568"/>
                    <a:pt x="214" y="3606"/>
                    <a:pt x="235" y="3641"/>
                  </a:cubicBezTo>
                  <a:cubicBezTo>
                    <a:pt x="270" y="3708"/>
                    <a:pt x="305" y="3774"/>
                    <a:pt x="253" y="3823"/>
                  </a:cubicBezTo>
                  <a:cubicBezTo>
                    <a:pt x="249" y="3830"/>
                    <a:pt x="232" y="3844"/>
                    <a:pt x="214" y="3858"/>
                  </a:cubicBezTo>
                  <a:cubicBezTo>
                    <a:pt x="172" y="3897"/>
                    <a:pt x="137" y="3928"/>
                    <a:pt x="113" y="3953"/>
                  </a:cubicBezTo>
                  <a:cubicBezTo>
                    <a:pt x="57" y="4009"/>
                    <a:pt x="39" y="4037"/>
                    <a:pt x="36" y="4051"/>
                  </a:cubicBezTo>
                  <a:cubicBezTo>
                    <a:pt x="46" y="4079"/>
                    <a:pt x="67" y="4107"/>
                    <a:pt x="88" y="4131"/>
                  </a:cubicBezTo>
                  <a:lnTo>
                    <a:pt x="120" y="4166"/>
                  </a:lnTo>
                  <a:cubicBezTo>
                    <a:pt x="172" y="4226"/>
                    <a:pt x="221" y="4289"/>
                    <a:pt x="267" y="4355"/>
                  </a:cubicBezTo>
                  <a:cubicBezTo>
                    <a:pt x="337" y="4450"/>
                    <a:pt x="361" y="4572"/>
                    <a:pt x="340" y="4688"/>
                  </a:cubicBezTo>
                  <a:cubicBezTo>
                    <a:pt x="337" y="4726"/>
                    <a:pt x="333" y="4765"/>
                    <a:pt x="337" y="4803"/>
                  </a:cubicBezTo>
                  <a:cubicBezTo>
                    <a:pt x="351" y="4901"/>
                    <a:pt x="519" y="4971"/>
                    <a:pt x="655" y="4971"/>
                  </a:cubicBezTo>
                  <a:cubicBezTo>
                    <a:pt x="743" y="4975"/>
                    <a:pt x="827" y="4999"/>
                    <a:pt x="900" y="5041"/>
                  </a:cubicBezTo>
                  <a:cubicBezTo>
                    <a:pt x="949" y="5069"/>
                    <a:pt x="1005" y="5087"/>
                    <a:pt x="1061" y="5090"/>
                  </a:cubicBezTo>
                  <a:cubicBezTo>
                    <a:pt x="1072" y="5090"/>
                    <a:pt x="1082" y="5090"/>
                    <a:pt x="1093" y="5094"/>
                  </a:cubicBezTo>
                  <a:lnTo>
                    <a:pt x="1103" y="5097"/>
                  </a:lnTo>
                  <a:cubicBezTo>
                    <a:pt x="1110" y="5097"/>
                    <a:pt x="1114" y="5101"/>
                    <a:pt x="1121" y="5101"/>
                  </a:cubicBezTo>
                  <a:lnTo>
                    <a:pt x="1131" y="5108"/>
                  </a:lnTo>
                  <a:cubicBezTo>
                    <a:pt x="1138" y="5111"/>
                    <a:pt x="1145" y="5111"/>
                    <a:pt x="1149" y="5115"/>
                  </a:cubicBezTo>
                  <a:lnTo>
                    <a:pt x="1159" y="5122"/>
                  </a:lnTo>
                  <a:lnTo>
                    <a:pt x="1177" y="5132"/>
                  </a:lnTo>
                  <a:lnTo>
                    <a:pt x="1187" y="5143"/>
                  </a:lnTo>
                  <a:lnTo>
                    <a:pt x="1201" y="5157"/>
                  </a:lnTo>
                  <a:lnTo>
                    <a:pt x="1212" y="5167"/>
                  </a:lnTo>
                  <a:lnTo>
                    <a:pt x="1222" y="5181"/>
                  </a:lnTo>
                  <a:lnTo>
                    <a:pt x="1233" y="5195"/>
                  </a:lnTo>
                  <a:lnTo>
                    <a:pt x="1247" y="5209"/>
                  </a:lnTo>
                  <a:lnTo>
                    <a:pt x="1254" y="5227"/>
                  </a:lnTo>
                  <a:lnTo>
                    <a:pt x="1264" y="5244"/>
                  </a:lnTo>
                  <a:lnTo>
                    <a:pt x="1275" y="5258"/>
                  </a:lnTo>
                  <a:lnTo>
                    <a:pt x="1285" y="5279"/>
                  </a:lnTo>
                  <a:lnTo>
                    <a:pt x="1292" y="5297"/>
                  </a:lnTo>
                  <a:lnTo>
                    <a:pt x="1303" y="5318"/>
                  </a:lnTo>
                  <a:lnTo>
                    <a:pt x="1310" y="5335"/>
                  </a:lnTo>
                  <a:lnTo>
                    <a:pt x="1320" y="5360"/>
                  </a:lnTo>
                  <a:lnTo>
                    <a:pt x="1327" y="5377"/>
                  </a:lnTo>
                  <a:lnTo>
                    <a:pt x="1338" y="5402"/>
                  </a:lnTo>
                  <a:lnTo>
                    <a:pt x="1341" y="5419"/>
                  </a:lnTo>
                  <a:lnTo>
                    <a:pt x="1352" y="5451"/>
                  </a:lnTo>
                  <a:lnTo>
                    <a:pt x="1359" y="5465"/>
                  </a:lnTo>
                  <a:lnTo>
                    <a:pt x="1369" y="5504"/>
                  </a:lnTo>
                  <a:lnTo>
                    <a:pt x="1373" y="5511"/>
                  </a:lnTo>
                  <a:lnTo>
                    <a:pt x="1387" y="5560"/>
                  </a:lnTo>
                  <a:cubicBezTo>
                    <a:pt x="1425" y="5560"/>
                    <a:pt x="1485" y="5563"/>
                    <a:pt x="1555" y="5567"/>
                  </a:cubicBezTo>
                  <a:lnTo>
                    <a:pt x="1562" y="5567"/>
                  </a:lnTo>
                  <a:lnTo>
                    <a:pt x="1600" y="5570"/>
                  </a:lnTo>
                  <a:lnTo>
                    <a:pt x="1625" y="5574"/>
                  </a:lnTo>
                  <a:lnTo>
                    <a:pt x="1646" y="5574"/>
                  </a:lnTo>
                  <a:cubicBezTo>
                    <a:pt x="1733" y="5584"/>
                    <a:pt x="1821" y="5598"/>
                    <a:pt x="1909" y="5619"/>
                  </a:cubicBezTo>
                  <a:lnTo>
                    <a:pt x="1916" y="5619"/>
                  </a:lnTo>
                  <a:lnTo>
                    <a:pt x="1965" y="5630"/>
                  </a:lnTo>
                  <a:lnTo>
                    <a:pt x="1979" y="5637"/>
                  </a:lnTo>
                  <a:lnTo>
                    <a:pt x="2003" y="5644"/>
                  </a:lnTo>
                  <a:lnTo>
                    <a:pt x="2035" y="5654"/>
                  </a:lnTo>
                  <a:lnTo>
                    <a:pt x="2056" y="5661"/>
                  </a:lnTo>
                  <a:lnTo>
                    <a:pt x="2084" y="5672"/>
                  </a:lnTo>
                  <a:lnTo>
                    <a:pt x="2094" y="5675"/>
                  </a:lnTo>
                  <a:cubicBezTo>
                    <a:pt x="2108" y="5682"/>
                    <a:pt x="2119" y="5689"/>
                    <a:pt x="2133" y="5693"/>
                  </a:cubicBezTo>
                  <a:lnTo>
                    <a:pt x="2140" y="5700"/>
                  </a:lnTo>
                  <a:cubicBezTo>
                    <a:pt x="2154" y="5707"/>
                    <a:pt x="2164" y="5710"/>
                    <a:pt x="2175" y="5721"/>
                  </a:cubicBezTo>
                  <a:cubicBezTo>
                    <a:pt x="2196" y="5731"/>
                    <a:pt x="2213" y="5745"/>
                    <a:pt x="2231" y="5759"/>
                  </a:cubicBezTo>
                  <a:cubicBezTo>
                    <a:pt x="2336" y="5836"/>
                    <a:pt x="2427" y="5931"/>
                    <a:pt x="2504" y="6032"/>
                  </a:cubicBezTo>
                  <a:lnTo>
                    <a:pt x="3407" y="5546"/>
                  </a:lnTo>
                  <a:lnTo>
                    <a:pt x="7517" y="7755"/>
                  </a:lnTo>
                  <a:lnTo>
                    <a:pt x="7517" y="7509"/>
                  </a:lnTo>
                  <a:lnTo>
                    <a:pt x="8021" y="7509"/>
                  </a:lnTo>
                  <a:lnTo>
                    <a:pt x="8021" y="2213"/>
                  </a:lnTo>
                  <a:cubicBezTo>
                    <a:pt x="8017" y="2097"/>
                    <a:pt x="8003" y="1978"/>
                    <a:pt x="7979" y="1863"/>
                  </a:cubicBezTo>
                  <a:cubicBezTo>
                    <a:pt x="7940" y="1677"/>
                    <a:pt x="7909" y="1513"/>
                    <a:pt x="8035" y="1362"/>
                  </a:cubicBezTo>
                  <a:cubicBezTo>
                    <a:pt x="8098" y="1285"/>
                    <a:pt x="8088" y="1239"/>
                    <a:pt x="8070" y="1145"/>
                  </a:cubicBezTo>
                  <a:cubicBezTo>
                    <a:pt x="8031" y="998"/>
                    <a:pt x="8039" y="844"/>
                    <a:pt x="8091" y="707"/>
                  </a:cubicBezTo>
                  <a:lnTo>
                    <a:pt x="8105" y="672"/>
                  </a:lnTo>
                  <a:lnTo>
                    <a:pt x="8130" y="602"/>
                  </a:lnTo>
                  <a:cubicBezTo>
                    <a:pt x="8130" y="599"/>
                    <a:pt x="8126" y="595"/>
                    <a:pt x="8126" y="592"/>
                  </a:cubicBezTo>
                  <a:cubicBezTo>
                    <a:pt x="8105" y="536"/>
                    <a:pt x="7923" y="511"/>
                    <a:pt x="7671" y="476"/>
                  </a:cubicBezTo>
                  <a:cubicBezTo>
                    <a:pt x="7601" y="466"/>
                    <a:pt x="7527" y="455"/>
                    <a:pt x="7443" y="441"/>
                  </a:cubicBezTo>
                  <a:cubicBezTo>
                    <a:pt x="7191" y="403"/>
                    <a:pt x="7100" y="298"/>
                    <a:pt x="7020" y="203"/>
                  </a:cubicBezTo>
                  <a:cubicBezTo>
                    <a:pt x="6939" y="112"/>
                    <a:pt x="6869" y="28"/>
                    <a:pt x="6614" y="14"/>
                  </a:cubicBezTo>
                  <a:cubicBezTo>
                    <a:pt x="6596" y="13"/>
                    <a:pt x="6579" y="13"/>
                    <a:pt x="6561" y="13"/>
                  </a:cubicBezTo>
                  <a:cubicBezTo>
                    <a:pt x="6217" y="13"/>
                    <a:pt x="5801" y="203"/>
                    <a:pt x="5584" y="399"/>
                  </a:cubicBezTo>
                  <a:cubicBezTo>
                    <a:pt x="5476" y="501"/>
                    <a:pt x="5465" y="557"/>
                    <a:pt x="5465" y="574"/>
                  </a:cubicBezTo>
                  <a:cubicBezTo>
                    <a:pt x="5469" y="658"/>
                    <a:pt x="5490" y="735"/>
                    <a:pt x="5525" y="812"/>
                  </a:cubicBezTo>
                  <a:cubicBezTo>
                    <a:pt x="5588" y="970"/>
                    <a:pt x="5658" y="1148"/>
                    <a:pt x="5525" y="1323"/>
                  </a:cubicBezTo>
                  <a:cubicBezTo>
                    <a:pt x="5427" y="1446"/>
                    <a:pt x="5287" y="1523"/>
                    <a:pt x="5129" y="1534"/>
                  </a:cubicBezTo>
                  <a:cubicBezTo>
                    <a:pt x="5113" y="1535"/>
                    <a:pt x="5096" y="1535"/>
                    <a:pt x="5079" y="1535"/>
                  </a:cubicBezTo>
                  <a:cubicBezTo>
                    <a:pt x="4897" y="1535"/>
                    <a:pt x="4721" y="1466"/>
                    <a:pt x="4587" y="1341"/>
                  </a:cubicBezTo>
                  <a:cubicBezTo>
                    <a:pt x="4303" y="1085"/>
                    <a:pt x="3901" y="994"/>
                    <a:pt x="3620" y="994"/>
                  </a:cubicBezTo>
                  <a:cubicBezTo>
                    <a:pt x="3410" y="994"/>
                    <a:pt x="3214" y="914"/>
                    <a:pt x="3102" y="784"/>
                  </a:cubicBezTo>
                  <a:cubicBezTo>
                    <a:pt x="3036" y="714"/>
                    <a:pt x="3004" y="623"/>
                    <a:pt x="3015" y="532"/>
                  </a:cubicBezTo>
                  <a:cubicBezTo>
                    <a:pt x="3025" y="431"/>
                    <a:pt x="3015" y="350"/>
                    <a:pt x="2710" y="287"/>
                  </a:cubicBezTo>
                  <a:cubicBezTo>
                    <a:pt x="2619" y="266"/>
                    <a:pt x="2528" y="235"/>
                    <a:pt x="2444" y="196"/>
                  </a:cubicBezTo>
                  <a:cubicBezTo>
                    <a:pt x="2294" y="134"/>
                    <a:pt x="2142" y="71"/>
                    <a:pt x="1934" y="71"/>
                  </a:cubicBezTo>
                  <a:cubicBezTo>
                    <a:pt x="1875" y="71"/>
                    <a:pt x="1810" y="76"/>
                    <a:pt x="1740" y="88"/>
                  </a:cubicBezTo>
                  <a:cubicBezTo>
                    <a:pt x="1688" y="96"/>
                    <a:pt x="1635" y="100"/>
                    <a:pt x="1582" y="100"/>
                  </a:cubicBezTo>
                  <a:cubicBezTo>
                    <a:pt x="1434" y="100"/>
                    <a:pt x="1287" y="67"/>
                    <a:pt x="115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4343;p82">
              <a:extLst>
                <a:ext uri="{FF2B5EF4-FFF2-40B4-BE49-F238E27FC236}">
                  <a16:creationId xmlns:a16="http://schemas.microsoft.com/office/drawing/2014/main" id="{AE6CB14D-CBDE-B9DE-5B4A-71CC8E92A608}"/>
                </a:ext>
              </a:extLst>
            </p:cNvPr>
            <p:cNvSpPr/>
            <p:nvPr/>
          </p:nvSpPr>
          <p:spPr>
            <a:xfrm>
              <a:off x="2135375" y="179016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4344;p82">
              <a:extLst>
                <a:ext uri="{FF2B5EF4-FFF2-40B4-BE49-F238E27FC236}">
                  <a16:creationId xmlns:a16="http://schemas.microsoft.com/office/drawing/2014/main" id="{04D78B56-54C9-2398-97AD-3ACC24BE0B75}"/>
                </a:ext>
              </a:extLst>
            </p:cNvPr>
            <p:cNvSpPr/>
            <p:nvPr/>
          </p:nvSpPr>
          <p:spPr>
            <a:xfrm>
              <a:off x="2127962" y="1796916"/>
              <a:ext cx="434" cy="434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lnTo>
                    <a:pt x="3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4345;p82">
              <a:extLst>
                <a:ext uri="{FF2B5EF4-FFF2-40B4-BE49-F238E27FC236}">
                  <a16:creationId xmlns:a16="http://schemas.microsoft.com/office/drawing/2014/main" id="{F51C29FA-625C-43C6-7DC8-39895ECB042D}"/>
                </a:ext>
              </a:extLst>
            </p:cNvPr>
            <p:cNvSpPr/>
            <p:nvPr/>
          </p:nvSpPr>
          <p:spPr>
            <a:xfrm>
              <a:off x="2128573" y="17965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4346;p82">
              <a:extLst>
                <a:ext uri="{FF2B5EF4-FFF2-40B4-BE49-F238E27FC236}">
                  <a16:creationId xmlns:a16="http://schemas.microsoft.com/office/drawing/2014/main" id="{6D1B19AC-48B9-5725-4BC6-35049A5C4B7A}"/>
                </a:ext>
              </a:extLst>
            </p:cNvPr>
            <p:cNvSpPr/>
            <p:nvPr/>
          </p:nvSpPr>
          <p:spPr>
            <a:xfrm>
              <a:off x="2135416" y="1789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4347;p82">
              <a:extLst>
                <a:ext uri="{FF2B5EF4-FFF2-40B4-BE49-F238E27FC236}">
                  <a16:creationId xmlns:a16="http://schemas.microsoft.com/office/drawing/2014/main" id="{7E232D1B-F570-EB9B-9505-28BAB4B07707}"/>
                </a:ext>
              </a:extLst>
            </p:cNvPr>
            <p:cNvSpPr/>
            <p:nvPr/>
          </p:nvSpPr>
          <p:spPr>
            <a:xfrm>
              <a:off x="2131668" y="179382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4348;p82">
              <a:extLst>
                <a:ext uri="{FF2B5EF4-FFF2-40B4-BE49-F238E27FC236}">
                  <a16:creationId xmlns:a16="http://schemas.microsoft.com/office/drawing/2014/main" id="{0CD9711E-9220-A8F3-AB81-F79F284A2B8D}"/>
                </a:ext>
              </a:extLst>
            </p:cNvPr>
            <p:cNvSpPr/>
            <p:nvPr/>
          </p:nvSpPr>
          <p:spPr>
            <a:xfrm>
              <a:off x="2131899" y="1793726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4349;p82">
              <a:extLst>
                <a:ext uri="{FF2B5EF4-FFF2-40B4-BE49-F238E27FC236}">
                  <a16:creationId xmlns:a16="http://schemas.microsoft.com/office/drawing/2014/main" id="{EAFF21F2-DD79-3AF7-D86D-ABC8280031EF}"/>
                </a:ext>
              </a:extLst>
            </p:cNvPr>
            <p:cNvSpPr/>
            <p:nvPr/>
          </p:nvSpPr>
          <p:spPr>
            <a:xfrm>
              <a:off x="2131763" y="179382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4350;p82">
              <a:extLst>
                <a:ext uri="{FF2B5EF4-FFF2-40B4-BE49-F238E27FC236}">
                  <a16:creationId xmlns:a16="http://schemas.microsoft.com/office/drawing/2014/main" id="{CE676F18-0742-4D6A-3C3F-7B9678FEF3F9}"/>
                </a:ext>
              </a:extLst>
            </p:cNvPr>
            <p:cNvSpPr/>
            <p:nvPr/>
          </p:nvSpPr>
          <p:spPr>
            <a:xfrm>
              <a:off x="2121825" y="1808036"/>
              <a:ext cx="2580" cy="2485"/>
            </a:xfrm>
            <a:custGeom>
              <a:avLst/>
              <a:gdLst/>
              <a:ahLst/>
              <a:cxnLst/>
              <a:rect l="l" t="t" r="r" b="b"/>
              <a:pathLst>
                <a:path w="190" h="183" extrusionOk="0">
                  <a:moveTo>
                    <a:pt x="190" y="1"/>
                  </a:moveTo>
                  <a:cubicBezTo>
                    <a:pt x="141" y="74"/>
                    <a:pt x="78" y="137"/>
                    <a:pt x="1" y="183"/>
                  </a:cubicBezTo>
                  <a:lnTo>
                    <a:pt x="1" y="183"/>
                  </a:lnTo>
                  <a:cubicBezTo>
                    <a:pt x="78" y="137"/>
                    <a:pt x="141" y="74"/>
                    <a:pt x="19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4351;p82">
              <a:extLst>
                <a:ext uri="{FF2B5EF4-FFF2-40B4-BE49-F238E27FC236}">
                  <a16:creationId xmlns:a16="http://schemas.microsoft.com/office/drawing/2014/main" id="{912092B6-EC54-DFBD-24C7-6769F2AA210C}"/>
                </a:ext>
              </a:extLst>
            </p:cNvPr>
            <p:cNvSpPr/>
            <p:nvPr/>
          </p:nvSpPr>
          <p:spPr>
            <a:xfrm>
              <a:off x="2120929" y="1810847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3" y="0"/>
                  </a:moveTo>
                  <a:lnTo>
                    <a:pt x="28" y="4"/>
                  </a:lnTo>
                  <a:lnTo>
                    <a:pt x="0" y="21"/>
                  </a:lnTo>
                  <a:lnTo>
                    <a:pt x="7" y="18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4352;p82">
              <a:extLst>
                <a:ext uri="{FF2B5EF4-FFF2-40B4-BE49-F238E27FC236}">
                  <a16:creationId xmlns:a16="http://schemas.microsoft.com/office/drawing/2014/main" id="{2CD70830-D839-3D82-50DD-340C64CFA4C6}"/>
                </a:ext>
              </a:extLst>
            </p:cNvPr>
            <p:cNvSpPr/>
            <p:nvPr/>
          </p:nvSpPr>
          <p:spPr>
            <a:xfrm>
              <a:off x="2135375" y="17896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4353;p82">
              <a:extLst>
                <a:ext uri="{FF2B5EF4-FFF2-40B4-BE49-F238E27FC236}">
                  <a16:creationId xmlns:a16="http://schemas.microsoft.com/office/drawing/2014/main" id="{92070E1C-03F2-DB4C-EE9D-F7659508ED8C}"/>
                </a:ext>
              </a:extLst>
            </p:cNvPr>
            <p:cNvSpPr/>
            <p:nvPr/>
          </p:nvSpPr>
          <p:spPr>
            <a:xfrm>
              <a:off x="2135470" y="1788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4354;p82">
              <a:extLst>
                <a:ext uri="{FF2B5EF4-FFF2-40B4-BE49-F238E27FC236}">
                  <a16:creationId xmlns:a16="http://schemas.microsoft.com/office/drawing/2014/main" id="{D862E9AE-5CE8-CC6B-3D20-1FCF373AD3DC}"/>
                </a:ext>
              </a:extLst>
            </p:cNvPr>
            <p:cNvSpPr/>
            <p:nvPr/>
          </p:nvSpPr>
          <p:spPr>
            <a:xfrm>
              <a:off x="2120114" y="1812884"/>
              <a:ext cx="964" cy="1684"/>
            </a:xfrm>
            <a:custGeom>
              <a:avLst/>
              <a:gdLst/>
              <a:ahLst/>
              <a:cxnLst/>
              <a:rect l="l" t="t" r="r" b="b"/>
              <a:pathLst>
                <a:path w="71" h="124" extrusionOk="0">
                  <a:moveTo>
                    <a:pt x="1" y="1"/>
                  </a:moveTo>
                  <a:cubicBezTo>
                    <a:pt x="18" y="39"/>
                    <a:pt x="46" y="85"/>
                    <a:pt x="71" y="123"/>
                  </a:cubicBezTo>
                  <a:cubicBezTo>
                    <a:pt x="46" y="85"/>
                    <a:pt x="18" y="39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4355;p82">
              <a:extLst>
                <a:ext uri="{FF2B5EF4-FFF2-40B4-BE49-F238E27FC236}">
                  <a16:creationId xmlns:a16="http://schemas.microsoft.com/office/drawing/2014/main" id="{D47392E7-A313-BA15-5708-B85CF1E7DE74}"/>
                </a:ext>
              </a:extLst>
            </p:cNvPr>
            <p:cNvSpPr/>
            <p:nvPr/>
          </p:nvSpPr>
          <p:spPr>
            <a:xfrm>
              <a:off x="2137222" y="1859943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lnTo>
                    <a:pt x="1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4356;p82">
              <a:extLst>
                <a:ext uri="{FF2B5EF4-FFF2-40B4-BE49-F238E27FC236}">
                  <a16:creationId xmlns:a16="http://schemas.microsoft.com/office/drawing/2014/main" id="{6EE4B879-A92A-5481-5170-CE0F76A06ECF}"/>
                </a:ext>
              </a:extLst>
            </p:cNvPr>
            <p:cNvSpPr/>
            <p:nvPr/>
          </p:nvSpPr>
          <p:spPr>
            <a:xfrm>
              <a:off x="2134615" y="18574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4357;p82">
              <a:extLst>
                <a:ext uri="{FF2B5EF4-FFF2-40B4-BE49-F238E27FC236}">
                  <a16:creationId xmlns:a16="http://schemas.microsoft.com/office/drawing/2014/main" id="{D2E30C36-391B-69F8-3130-161FCF85E183}"/>
                </a:ext>
              </a:extLst>
            </p:cNvPr>
            <p:cNvSpPr/>
            <p:nvPr/>
          </p:nvSpPr>
          <p:spPr>
            <a:xfrm>
              <a:off x="2136706" y="1859034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"/>
                  </a:moveTo>
                  <a:lnTo>
                    <a:pt x="1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4358;p82">
              <a:extLst>
                <a:ext uri="{FF2B5EF4-FFF2-40B4-BE49-F238E27FC236}">
                  <a16:creationId xmlns:a16="http://schemas.microsoft.com/office/drawing/2014/main" id="{2F249E8B-56D9-5873-F16B-0C793F329D00}"/>
                </a:ext>
              </a:extLst>
            </p:cNvPr>
            <p:cNvSpPr/>
            <p:nvPr/>
          </p:nvSpPr>
          <p:spPr>
            <a:xfrm>
              <a:off x="2137466" y="1860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lnTo>
                    <a:pt x="1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4359;p82">
              <a:extLst>
                <a:ext uri="{FF2B5EF4-FFF2-40B4-BE49-F238E27FC236}">
                  <a16:creationId xmlns:a16="http://schemas.microsoft.com/office/drawing/2014/main" id="{683731F2-F9DA-03EE-3AA8-193E22B4CC07}"/>
                </a:ext>
              </a:extLst>
            </p:cNvPr>
            <p:cNvSpPr/>
            <p:nvPr/>
          </p:nvSpPr>
          <p:spPr>
            <a:xfrm>
              <a:off x="2119788" y="1811132"/>
              <a:ext cx="1195" cy="964"/>
            </a:xfrm>
            <a:custGeom>
              <a:avLst/>
              <a:gdLst/>
              <a:ahLst/>
              <a:cxnLst/>
              <a:rect l="l" t="t" r="r" b="b"/>
              <a:pathLst>
                <a:path w="88" h="71" extrusionOk="0">
                  <a:moveTo>
                    <a:pt x="88" y="0"/>
                  </a:moveTo>
                  <a:lnTo>
                    <a:pt x="88" y="0"/>
                  </a:lnTo>
                  <a:cubicBezTo>
                    <a:pt x="81" y="4"/>
                    <a:pt x="75" y="9"/>
                    <a:pt x="69" y="13"/>
                  </a:cubicBezTo>
                  <a:lnTo>
                    <a:pt x="69" y="13"/>
                  </a:lnTo>
                  <a:cubicBezTo>
                    <a:pt x="70" y="12"/>
                    <a:pt x="72" y="11"/>
                    <a:pt x="74" y="11"/>
                  </a:cubicBezTo>
                  <a:lnTo>
                    <a:pt x="88" y="0"/>
                  </a:lnTo>
                  <a:close/>
                  <a:moveTo>
                    <a:pt x="69" y="13"/>
                  </a:moveTo>
                  <a:lnTo>
                    <a:pt x="69" y="13"/>
                  </a:lnTo>
                  <a:cubicBezTo>
                    <a:pt x="43" y="27"/>
                    <a:pt x="20" y="47"/>
                    <a:pt x="0" y="70"/>
                  </a:cubicBezTo>
                  <a:cubicBezTo>
                    <a:pt x="20" y="51"/>
                    <a:pt x="44" y="31"/>
                    <a:pt x="69" y="1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4360;p82">
              <a:extLst>
                <a:ext uri="{FF2B5EF4-FFF2-40B4-BE49-F238E27FC236}">
                  <a16:creationId xmlns:a16="http://schemas.microsoft.com/office/drawing/2014/main" id="{F7CED1A5-8977-EB37-9770-08469528F143}"/>
                </a:ext>
              </a:extLst>
            </p:cNvPr>
            <p:cNvSpPr/>
            <p:nvPr/>
          </p:nvSpPr>
          <p:spPr>
            <a:xfrm>
              <a:off x="2137697" y="18610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4361;p82">
              <a:extLst>
                <a:ext uri="{FF2B5EF4-FFF2-40B4-BE49-F238E27FC236}">
                  <a16:creationId xmlns:a16="http://schemas.microsoft.com/office/drawing/2014/main" id="{48C0876E-E904-A22D-B923-260D06D6F4F1}"/>
                </a:ext>
              </a:extLst>
            </p:cNvPr>
            <p:cNvSpPr/>
            <p:nvPr/>
          </p:nvSpPr>
          <p:spPr>
            <a:xfrm>
              <a:off x="2135036" y="1857567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4362;p82">
              <a:extLst>
                <a:ext uri="{FF2B5EF4-FFF2-40B4-BE49-F238E27FC236}">
                  <a16:creationId xmlns:a16="http://schemas.microsoft.com/office/drawing/2014/main" id="{89854752-8B72-5A6D-3D76-A141741B01D2}"/>
                </a:ext>
              </a:extLst>
            </p:cNvPr>
            <p:cNvSpPr/>
            <p:nvPr/>
          </p:nvSpPr>
          <p:spPr>
            <a:xfrm>
              <a:off x="2137982" y="1861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4363;p82">
              <a:extLst>
                <a:ext uri="{FF2B5EF4-FFF2-40B4-BE49-F238E27FC236}">
                  <a16:creationId xmlns:a16="http://schemas.microsoft.com/office/drawing/2014/main" id="{EBA04005-01AF-318E-B914-C9B9EF98A28E}"/>
                </a:ext>
              </a:extLst>
            </p:cNvPr>
            <p:cNvSpPr/>
            <p:nvPr/>
          </p:nvSpPr>
          <p:spPr>
            <a:xfrm>
              <a:off x="2138172" y="186226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4364;p82">
              <a:extLst>
                <a:ext uri="{FF2B5EF4-FFF2-40B4-BE49-F238E27FC236}">
                  <a16:creationId xmlns:a16="http://schemas.microsoft.com/office/drawing/2014/main" id="{74AF2AD7-26EE-08B0-0857-A3EC66FB7FFB}"/>
                </a:ext>
              </a:extLst>
            </p:cNvPr>
            <p:cNvSpPr/>
            <p:nvPr/>
          </p:nvSpPr>
          <p:spPr>
            <a:xfrm>
              <a:off x="2136081" y="185827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4365;p82">
              <a:extLst>
                <a:ext uri="{FF2B5EF4-FFF2-40B4-BE49-F238E27FC236}">
                  <a16:creationId xmlns:a16="http://schemas.microsoft.com/office/drawing/2014/main" id="{BFD31134-B5D5-1C01-300B-C45DA345DE32}"/>
                </a:ext>
              </a:extLst>
            </p:cNvPr>
            <p:cNvSpPr/>
            <p:nvPr/>
          </p:nvSpPr>
          <p:spPr>
            <a:xfrm>
              <a:off x="2136421" y="18586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4366;p82">
              <a:extLst>
                <a:ext uri="{FF2B5EF4-FFF2-40B4-BE49-F238E27FC236}">
                  <a16:creationId xmlns:a16="http://schemas.microsoft.com/office/drawing/2014/main" id="{12C2C437-CB5C-EF58-7291-095C6B51ED80}"/>
                </a:ext>
              </a:extLst>
            </p:cNvPr>
            <p:cNvSpPr/>
            <p:nvPr/>
          </p:nvSpPr>
          <p:spPr>
            <a:xfrm>
              <a:off x="2135755" y="185794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4367;p82">
              <a:extLst>
                <a:ext uri="{FF2B5EF4-FFF2-40B4-BE49-F238E27FC236}">
                  <a16:creationId xmlns:a16="http://schemas.microsoft.com/office/drawing/2014/main" id="{951246DD-A5A3-DF13-BFC2-E643E5438FD8}"/>
                </a:ext>
              </a:extLst>
            </p:cNvPr>
            <p:cNvSpPr/>
            <p:nvPr/>
          </p:nvSpPr>
          <p:spPr>
            <a:xfrm>
              <a:off x="2119883" y="181240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4368;p82">
              <a:extLst>
                <a:ext uri="{FF2B5EF4-FFF2-40B4-BE49-F238E27FC236}">
                  <a16:creationId xmlns:a16="http://schemas.microsoft.com/office/drawing/2014/main" id="{4E18D5E5-2F2E-978E-A610-46D4F6B676E6}"/>
                </a:ext>
              </a:extLst>
            </p:cNvPr>
            <p:cNvSpPr/>
            <p:nvPr/>
          </p:nvSpPr>
          <p:spPr>
            <a:xfrm>
              <a:off x="2119788" y="18122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4"/>
                  </a:lnTo>
                  <a:cubicBezTo>
                    <a:pt x="0" y="8"/>
                    <a:pt x="0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4369;p82">
              <a:extLst>
                <a:ext uri="{FF2B5EF4-FFF2-40B4-BE49-F238E27FC236}">
                  <a16:creationId xmlns:a16="http://schemas.microsoft.com/office/drawing/2014/main" id="{AE5F8539-E89C-7950-DE69-F766607DC14A}"/>
                </a:ext>
              </a:extLst>
            </p:cNvPr>
            <p:cNvSpPr/>
            <p:nvPr/>
          </p:nvSpPr>
          <p:spPr>
            <a:xfrm>
              <a:off x="2135416" y="185770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4370;p82">
              <a:extLst>
                <a:ext uri="{FF2B5EF4-FFF2-40B4-BE49-F238E27FC236}">
                  <a16:creationId xmlns:a16="http://schemas.microsoft.com/office/drawing/2014/main" id="{4E7BB3C3-41F6-6BBE-A7A9-ED516E514A19}"/>
                </a:ext>
              </a:extLst>
            </p:cNvPr>
            <p:cNvSpPr/>
            <p:nvPr/>
          </p:nvSpPr>
          <p:spPr>
            <a:xfrm>
              <a:off x="2119978" y="1812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4371;p82">
              <a:extLst>
                <a:ext uri="{FF2B5EF4-FFF2-40B4-BE49-F238E27FC236}">
                  <a16:creationId xmlns:a16="http://schemas.microsoft.com/office/drawing/2014/main" id="{388CB541-52F0-C2F0-569D-091CE88F2006}"/>
                </a:ext>
              </a:extLst>
            </p:cNvPr>
            <p:cNvSpPr/>
            <p:nvPr/>
          </p:nvSpPr>
          <p:spPr>
            <a:xfrm>
              <a:off x="2136991" y="18594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4372;p82">
              <a:extLst>
                <a:ext uri="{FF2B5EF4-FFF2-40B4-BE49-F238E27FC236}">
                  <a16:creationId xmlns:a16="http://schemas.microsoft.com/office/drawing/2014/main" id="{226887C4-7F4A-416E-17C3-20FE2C16A160}"/>
                </a:ext>
              </a:extLst>
            </p:cNvPr>
            <p:cNvSpPr/>
            <p:nvPr/>
          </p:nvSpPr>
          <p:spPr>
            <a:xfrm>
              <a:off x="2122449" y="1836183"/>
              <a:ext cx="584" cy="1534"/>
            </a:xfrm>
            <a:custGeom>
              <a:avLst/>
              <a:gdLst/>
              <a:ahLst/>
              <a:cxnLst/>
              <a:rect l="l" t="t" r="r" b="b"/>
              <a:pathLst>
                <a:path w="43" h="113" extrusionOk="0">
                  <a:moveTo>
                    <a:pt x="0" y="0"/>
                  </a:moveTo>
                  <a:cubicBezTo>
                    <a:pt x="7" y="39"/>
                    <a:pt x="21" y="77"/>
                    <a:pt x="42" y="112"/>
                  </a:cubicBezTo>
                  <a:cubicBezTo>
                    <a:pt x="21" y="77"/>
                    <a:pt x="7" y="39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4373;p82">
              <a:extLst>
                <a:ext uri="{FF2B5EF4-FFF2-40B4-BE49-F238E27FC236}">
                  <a16:creationId xmlns:a16="http://schemas.microsoft.com/office/drawing/2014/main" id="{2E504BFB-C46A-DE3E-4430-44002F735DC1}"/>
                </a:ext>
              </a:extLst>
            </p:cNvPr>
            <p:cNvSpPr/>
            <p:nvPr/>
          </p:nvSpPr>
          <p:spPr>
            <a:xfrm>
              <a:off x="2121730" y="1810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4374;p82">
              <a:extLst>
                <a:ext uri="{FF2B5EF4-FFF2-40B4-BE49-F238E27FC236}">
                  <a16:creationId xmlns:a16="http://schemas.microsoft.com/office/drawing/2014/main" id="{ABAF1A03-A26C-E6F3-9105-3017B69C7F35}"/>
                </a:ext>
              </a:extLst>
            </p:cNvPr>
            <p:cNvSpPr/>
            <p:nvPr/>
          </p:nvSpPr>
          <p:spPr>
            <a:xfrm>
              <a:off x="2138362" y="186298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4375;p82">
              <a:extLst>
                <a:ext uri="{FF2B5EF4-FFF2-40B4-BE49-F238E27FC236}">
                  <a16:creationId xmlns:a16="http://schemas.microsoft.com/office/drawing/2014/main" id="{04D1EF6E-1662-86CD-FD81-5114AF2B58D7}"/>
                </a:ext>
              </a:extLst>
            </p:cNvPr>
            <p:cNvSpPr/>
            <p:nvPr/>
          </p:nvSpPr>
          <p:spPr>
            <a:xfrm>
              <a:off x="2120779" y="1810562"/>
              <a:ext cx="1059" cy="720"/>
            </a:xfrm>
            <a:custGeom>
              <a:avLst/>
              <a:gdLst/>
              <a:ahLst/>
              <a:cxnLst/>
              <a:rect l="l" t="t" r="r" b="b"/>
              <a:pathLst>
                <a:path w="78" h="53" extrusionOk="0">
                  <a:moveTo>
                    <a:pt x="78" y="0"/>
                  </a:moveTo>
                  <a:lnTo>
                    <a:pt x="39" y="25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9"/>
                  </a:lnTo>
                  <a:lnTo>
                    <a:pt x="74" y="4"/>
                  </a:lnTo>
                  <a:lnTo>
                    <a:pt x="78" y="0"/>
                  </a:lnTo>
                  <a:close/>
                  <a:moveTo>
                    <a:pt x="18" y="40"/>
                  </a:moveTo>
                  <a:lnTo>
                    <a:pt x="11" y="42"/>
                  </a:lnTo>
                  <a:lnTo>
                    <a:pt x="1" y="53"/>
                  </a:lnTo>
                  <a:lnTo>
                    <a:pt x="18" y="40"/>
                  </a:lnTo>
                  <a:close/>
                  <a:moveTo>
                    <a:pt x="1" y="53"/>
                  </a:moveTo>
                  <a:lnTo>
                    <a:pt x="1" y="53"/>
                  </a:lnTo>
                  <a:lnTo>
                    <a:pt x="1" y="53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4376;p82">
              <a:extLst>
                <a:ext uri="{FF2B5EF4-FFF2-40B4-BE49-F238E27FC236}">
                  <a16:creationId xmlns:a16="http://schemas.microsoft.com/office/drawing/2014/main" id="{3BF5D5DA-B6B9-A913-2196-9D32F04C644A}"/>
                </a:ext>
              </a:extLst>
            </p:cNvPr>
            <p:cNvSpPr/>
            <p:nvPr/>
          </p:nvSpPr>
          <p:spPr>
            <a:xfrm>
              <a:off x="1925087" y="1940173"/>
              <a:ext cx="16741" cy="4195"/>
            </a:xfrm>
            <a:custGeom>
              <a:avLst/>
              <a:gdLst/>
              <a:ahLst/>
              <a:cxnLst/>
              <a:rect l="l" t="t" r="r" b="b"/>
              <a:pathLst>
                <a:path w="1233" h="309" extrusionOk="0">
                  <a:moveTo>
                    <a:pt x="774" y="1"/>
                  </a:moveTo>
                  <a:cubicBezTo>
                    <a:pt x="755" y="1"/>
                    <a:pt x="734" y="6"/>
                    <a:pt x="708" y="18"/>
                  </a:cubicBezTo>
                  <a:cubicBezTo>
                    <a:pt x="680" y="32"/>
                    <a:pt x="655" y="43"/>
                    <a:pt x="631" y="53"/>
                  </a:cubicBezTo>
                  <a:lnTo>
                    <a:pt x="620" y="57"/>
                  </a:lnTo>
                  <a:cubicBezTo>
                    <a:pt x="599" y="67"/>
                    <a:pt x="575" y="78"/>
                    <a:pt x="550" y="85"/>
                  </a:cubicBezTo>
                  <a:lnTo>
                    <a:pt x="540" y="88"/>
                  </a:lnTo>
                  <a:cubicBezTo>
                    <a:pt x="515" y="99"/>
                    <a:pt x="494" y="106"/>
                    <a:pt x="470" y="109"/>
                  </a:cubicBezTo>
                  <a:lnTo>
                    <a:pt x="459" y="113"/>
                  </a:lnTo>
                  <a:cubicBezTo>
                    <a:pt x="438" y="120"/>
                    <a:pt x="414" y="127"/>
                    <a:pt x="393" y="130"/>
                  </a:cubicBezTo>
                  <a:lnTo>
                    <a:pt x="382" y="130"/>
                  </a:lnTo>
                  <a:cubicBezTo>
                    <a:pt x="358" y="134"/>
                    <a:pt x="337" y="137"/>
                    <a:pt x="312" y="141"/>
                  </a:cubicBezTo>
                  <a:lnTo>
                    <a:pt x="302" y="141"/>
                  </a:lnTo>
                  <a:cubicBezTo>
                    <a:pt x="277" y="144"/>
                    <a:pt x="253" y="144"/>
                    <a:pt x="228" y="144"/>
                  </a:cubicBezTo>
                  <a:lnTo>
                    <a:pt x="221" y="144"/>
                  </a:lnTo>
                  <a:cubicBezTo>
                    <a:pt x="205" y="145"/>
                    <a:pt x="188" y="146"/>
                    <a:pt x="171" y="146"/>
                  </a:cubicBezTo>
                  <a:cubicBezTo>
                    <a:pt x="131" y="146"/>
                    <a:pt x="89" y="143"/>
                    <a:pt x="50" y="141"/>
                  </a:cubicBezTo>
                  <a:lnTo>
                    <a:pt x="46" y="141"/>
                  </a:lnTo>
                  <a:cubicBezTo>
                    <a:pt x="39" y="172"/>
                    <a:pt x="29" y="211"/>
                    <a:pt x="18" y="246"/>
                  </a:cubicBezTo>
                  <a:cubicBezTo>
                    <a:pt x="11" y="267"/>
                    <a:pt x="8" y="291"/>
                    <a:pt x="1" y="309"/>
                  </a:cubicBezTo>
                  <a:lnTo>
                    <a:pt x="11" y="309"/>
                  </a:lnTo>
                  <a:lnTo>
                    <a:pt x="29" y="305"/>
                  </a:lnTo>
                  <a:lnTo>
                    <a:pt x="43" y="302"/>
                  </a:lnTo>
                  <a:lnTo>
                    <a:pt x="71" y="302"/>
                  </a:lnTo>
                  <a:cubicBezTo>
                    <a:pt x="99" y="302"/>
                    <a:pt x="130" y="298"/>
                    <a:pt x="165" y="295"/>
                  </a:cubicBezTo>
                  <a:lnTo>
                    <a:pt x="235" y="284"/>
                  </a:lnTo>
                  <a:cubicBezTo>
                    <a:pt x="403" y="256"/>
                    <a:pt x="589" y="204"/>
                    <a:pt x="655" y="144"/>
                  </a:cubicBezTo>
                  <a:cubicBezTo>
                    <a:pt x="691" y="112"/>
                    <a:pt x="729" y="100"/>
                    <a:pt x="769" y="100"/>
                  </a:cubicBezTo>
                  <a:cubicBezTo>
                    <a:pt x="815" y="100"/>
                    <a:pt x="864" y="117"/>
                    <a:pt x="911" y="137"/>
                  </a:cubicBezTo>
                  <a:cubicBezTo>
                    <a:pt x="939" y="151"/>
                    <a:pt x="967" y="165"/>
                    <a:pt x="995" y="183"/>
                  </a:cubicBezTo>
                  <a:cubicBezTo>
                    <a:pt x="1047" y="214"/>
                    <a:pt x="1107" y="239"/>
                    <a:pt x="1170" y="253"/>
                  </a:cubicBezTo>
                  <a:cubicBezTo>
                    <a:pt x="1180" y="255"/>
                    <a:pt x="1191" y="256"/>
                    <a:pt x="1201" y="256"/>
                  </a:cubicBezTo>
                  <a:cubicBezTo>
                    <a:pt x="1212" y="256"/>
                    <a:pt x="1222" y="255"/>
                    <a:pt x="1233" y="253"/>
                  </a:cubicBezTo>
                  <a:lnTo>
                    <a:pt x="1198" y="249"/>
                  </a:lnTo>
                  <a:cubicBezTo>
                    <a:pt x="1051" y="239"/>
                    <a:pt x="967" y="155"/>
                    <a:pt x="900" y="85"/>
                  </a:cubicBezTo>
                  <a:cubicBezTo>
                    <a:pt x="847" y="29"/>
                    <a:pt x="816" y="1"/>
                    <a:pt x="77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4377;p82">
              <a:extLst>
                <a:ext uri="{FF2B5EF4-FFF2-40B4-BE49-F238E27FC236}">
                  <a16:creationId xmlns:a16="http://schemas.microsoft.com/office/drawing/2014/main" id="{31121FC1-E8C5-99E6-CB63-16826293FD6C}"/>
                </a:ext>
              </a:extLst>
            </p:cNvPr>
            <p:cNvSpPr/>
            <p:nvPr/>
          </p:nvSpPr>
          <p:spPr>
            <a:xfrm>
              <a:off x="1920484" y="1919467"/>
              <a:ext cx="41887" cy="31391"/>
            </a:xfrm>
            <a:custGeom>
              <a:avLst/>
              <a:gdLst/>
              <a:ahLst/>
              <a:cxnLst/>
              <a:rect l="l" t="t" r="r" b="b"/>
              <a:pathLst>
                <a:path w="3085" h="2312" extrusionOk="0">
                  <a:moveTo>
                    <a:pt x="1346" y="1"/>
                  </a:moveTo>
                  <a:cubicBezTo>
                    <a:pt x="1245" y="1"/>
                    <a:pt x="1124" y="41"/>
                    <a:pt x="1078" y="59"/>
                  </a:cubicBezTo>
                  <a:lnTo>
                    <a:pt x="1071" y="63"/>
                  </a:lnTo>
                  <a:lnTo>
                    <a:pt x="1061" y="63"/>
                  </a:lnTo>
                  <a:cubicBezTo>
                    <a:pt x="1057" y="63"/>
                    <a:pt x="1036" y="66"/>
                    <a:pt x="998" y="70"/>
                  </a:cubicBezTo>
                  <a:cubicBezTo>
                    <a:pt x="933" y="77"/>
                    <a:pt x="867" y="81"/>
                    <a:pt x="801" y="81"/>
                  </a:cubicBezTo>
                  <a:cubicBezTo>
                    <a:pt x="715" y="81"/>
                    <a:pt x="628" y="74"/>
                    <a:pt x="543" y="63"/>
                  </a:cubicBezTo>
                  <a:cubicBezTo>
                    <a:pt x="534" y="61"/>
                    <a:pt x="526" y="60"/>
                    <a:pt x="519" y="60"/>
                  </a:cubicBezTo>
                  <a:cubicBezTo>
                    <a:pt x="486" y="60"/>
                    <a:pt x="469" y="82"/>
                    <a:pt x="434" y="154"/>
                  </a:cubicBezTo>
                  <a:lnTo>
                    <a:pt x="420" y="182"/>
                  </a:lnTo>
                  <a:lnTo>
                    <a:pt x="417" y="189"/>
                  </a:lnTo>
                  <a:lnTo>
                    <a:pt x="410" y="206"/>
                  </a:lnTo>
                  <a:lnTo>
                    <a:pt x="403" y="217"/>
                  </a:lnTo>
                  <a:lnTo>
                    <a:pt x="392" y="231"/>
                  </a:lnTo>
                  <a:lnTo>
                    <a:pt x="385" y="241"/>
                  </a:lnTo>
                  <a:lnTo>
                    <a:pt x="375" y="255"/>
                  </a:lnTo>
                  <a:lnTo>
                    <a:pt x="368" y="266"/>
                  </a:lnTo>
                  <a:lnTo>
                    <a:pt x="354" y="280"/>
                  </a:lnTo>
                  <a:lnTo>
                    <a:pt x="343" y="290"/>
                  </a:lnTo>
                  <a:lnTo>
                    <a:pt x="329" y="301"/>
                  </a:lnTo>
                  <a:lnTo>
                    <a:pt x="319" y="308"/>
                  </a:lnTo>
                  <a:lnTo>
                    <a:pt x="305" y="315"/>
                  </a:lnTo>
                  <a:lnTo>
                    <a:pt x="291" y="322"/>
                  </a:lnTo>
                  <a:lnTo>
                    <a:pt x="280" y="325"/>
                  </a:lnTo>
                  <a:cubicBezTo>
                    <a:pt x="259" y="476"/>
                    <a:pt x="228" y="630"/>
                    <a:pt x="147" y="749"/>
                  </a:cubicBezTo>
                  <a:cubicBezTo>
                    <a:pt x="0" y="973"/>
                    <a:pt x="221" y="1330"/>
                    <a:pt x="340" y="1442"/>
                  </a:cubicBezTo>
                  <a:cubicBezTo>
                    <a:pt x="368" y="1466"/>
                    <a:pt x="382" y="1498"/>
                    <a:pt x="389" y="1533"/>
                  </a:cubicBezTo>
                  <a:lnTo>
                    <a:pt x="392" y="1533"/>
                  </a:lnTo>
                  <a:cubicBezTo>
                    <a:pt x="424" y="1533"/>
                    <a:pt x="448" y="1536"/>
                    <a:pt x="476" y="1536"/>
                  </a:cubicBezTo>
                  <a:lnTo>
                    <a:pt x="557" y="1536"/>
                  </a:lnTo>
                  <a:cubicBezTo>
                    <a:pt x="581" y="1536"/>
                    <a:pt x="602" y="1533"/>
                    <a:pt x="623" y="1533"/>
                  </a:cubicBezTo>
                  <a:lnTo>
                    <a:pt x="630" y="1533"/>
                  </a:lnTo>
                  <a:cubicBezTo>
                    <a:pt x="655" y="1529"/>
                    <a:pt x="676" y="1526"/>
                    <a:pt x="697" y="1522"/>
                  </a:cubicBezTo>
                  <a:lnTo>
                    <a:pt x="704" y="1522"/>
                  </a:lnTo>
                  <a:cubicBezTo>
                    <a:pt x="725" y="1519"/>
                    <a:pt x="749" y="1512"/>
                    <a:pt x="767" y="1508"/>
                  </a:cubicBezTo>
                  <a:lnTo>
                    <a:pt x="774" y="1508"/>
                  </a:lnTo>
                  <a:cubicBezTo>
                    <a:pt x="795" y="1501"/>
                    <a:pt x="819" y="1494"/>
                    <a:pt x="840" y="1487"/>
                  </a:cubicBezTo>
                  <a:lnTo>
                    <a:pt x="847" y="1484"/>
                  </a:lnTo>
                  <a:cubicBezTo>
                    <a:pt x="868" y="1477"/>
                    <a:pt x="889" y="1470"/>
                    <a:pt x="914" y="1459"/>
                  </a:cubicBezTo>
                  <a:lnTo>
                    <a:pt x="917" y="1456"/>
                  </a:lnTo>
                  <a:cubicBezTo>
                    <a:pt x="942" y="1445"/>
                    <a:pt x="966" y="1435"/>
                    <a:pt x="991" y="1424"/>
                  </a:cubicBezTo>
                  <a:cubicBezTo>
                    <a:pt x="1037" y="1401"/>
                    <a:pt x="1078" y="1392"/>
                    <a:pt x="1115" y="1392"/>
                  </a:cubicBezTo>
                  <a:cubicBezTo>
                    <a:pt x="1212" y="1392"/>
                    <a:pt x="1278" y="1459"/>
                    <a:pt x="1334" y="1515"/>
                  </a:cubicBezTo>
                  <a:cubicBezTo>
                    <a:pt x="1393" y="1578"/>
                    <a:pt x="1449" y="1634"/>
                    <a:pt x="1547" y="1641"/>
                  </a:cubicBezTo>
                  <a:cubicBezTo>
                    <a:pt x="1831" y="1662"/>
                    <a:pt x="1862" y="1687"/>
                    <a:pt x="1873" y="1694"/>
                  </a:cubicBezTo>
                  <a:lnTo>
                    <a:pt x="1957" y="1750"/>
                  </a:lnTo>
                  <a:lnTo>
                    <a:pt x="1873" y="1802"/>
                  </a:lnTo>
                  <a:cubicBezTo>
                    <a:pt x="1867" y="1809"/>
                    <a:pt x="1711" y="1907"/>
                    <a:pt x="1543" y="1907"/>
                  </a:cubicBezTo>
                  <a:cubicBezTo>
                    <a:pt x="1526" y="1907"/>
                    <a:pt x="1509" y="1906"/>
                    <a:pt x="1491" y="1904"/>
                  </a:cubicBezTo>
                  <a:cubicBezTo>
                    <a:pt x="1414" y="1890"/>
                    <a:pt x="1341" y="1862"/>
                    <a:pt x="1274" y="1816"/>
                  </a:cubicBezTo>
                  <a:cubicBezTo>
                    <a:pt x="1204" y="1780"/>
                    <a:pt x="1152" y="1753"/>
                    <a:pt x="1116" y="1753"/>
                  </a:cubicBezTo>
                  <a:cubicBezTo>
                    <a:pt x="1104" y="1753"/>
                    <a:pt x="1093" y="1757"/>
                    <a:pt x="1085" y="1764"/>
                  </a:cubicBezTo>
                  <a:cubicBezTo>
                    <a:pt x="987" y="1855"/>
                    <a:pt x="756" y="1911"/>
                    <a:pt x="581" y="1939"/>
                  </a:cubicBezTo>
                  <a:lnTo>
                    <a:pt x="525" y="1946"/>
                  </a:lnTo>
                  <a:cubicBezTo>
                    <a:pt x="501" y="1949"/>
                    <a:pt x="476" y="1953"/>
                    <a:pt x="452" y="1953"/>
                  </a:cubicBezTo>
                  <a:lnTo>
                    <a:pt x="420" y="1956"/>
                  </a:lnTo>
                  <a:lnTo>
                    <a:pt x="371" y="1956"/>
                  </a:lnTo>
                  <a:lnTo>
                    <a:pt x="357" y="1960"/>
                  </a:lnTo>
                  <a:lnTo>
                    <a:pt x="340" y="1963"/>
                  </a:lnTo>
                  <a:lnTo>
                    <a:pt x="329" y="1967"/>
                  </a:lnTo>
                  <a:lnTo>
                    <a:pt x="319" y="1967"/>
                  </a:lnTo>
                  <a:cubicBezTo>
                    <a:pt x="312" y="2026"/>
                    <a:pt x="333" y="2083"/>
                    <a:pt x="368" y="2128"/>
                  </a:cubicBezTo>
                  <a:lnTo>
                    <a:pt x="399" y="2163"/>
                  </a:lnTo>
                  <a:lnTo>
                    <a:pt x="403" y="2163"/>
                  </a:lnTo>
                  <a:cubicBezTo>
                    <a:pt x="424" y="2160"/>
                    <a:pt x="441" y="2156"/>
                    <a:pt x="455" y="2156"/>
                  </a:cubicBezTo>
                  <a:cubicBezTo>
                    <a:pt x="469" y="2153"/>
                    <a:pt x="487" y="2153"/>
                    <a:pt x="501" y="2153"/>
                  </a:cubicBezTo>
                  <a:cubicBezTo>
                    <a:pt x="515" y="2153"/>
                    <a:pt x="525" y="2153"/>
                    <a:pt x="539" y="2156"/>
                  </a:cubicBezTo>
                  <a:lnTo>
                    <a:pt x="543" y="2156"/>
                  </a:lnTo>
                  <a:cubicBezTo>
                    <a:pt x="553" y="2156"/>
                    <a:pt x="564" y="2160"/>
                    <a:pt x="571" y="2163"/>
                  </a:cubicBezTo>
                  <a:lnTo>
                    <a:pt x="578" y="2163"/>
                  </a:lnTo>
                  <a:cubicBezTo>
                    <a:pt x="585" y="2167"/>
                    <a:pt x="592" y="2170"/>
                    <a:pt x="599" y="2174"/>
                  </a:cubicBezTo>
                  <a:lnTo>
                    <a:pt x="602" y="2177"/>
                  </a:lnTo>
                  <a:cubicBezTo>
                    <a:pt x="613" y="2181"/>
                    <a:pt x="616" y="2188"/>
                    <a:pt x="623" y="2191"/>
                  </a:cubicBezTo>
                  <a:lnTo>
                    <a:pt x="627" y="2195"/>
                  </a:lnTo>
                  <a:cubicBezTo>
                    <a:pt x="634" y="2202"/>
                    <a:pt x="637" y="2209"/>
                    <a:pt x="644" y="2216"/>
                  </a:cubicBezTo>
                  <a:cubicBezTo>
                    <a:pt x="648" y="2223"/>
                    <a:pt x="655" y="2230"/>
                    <a:pt x="658" y="2240"/>
                  </a:cubicBezTo>
                  <a:lnTo>
                    <a:pt x="662" y="2244"/>
                  </a:lnTo>
                  <a:cubicBezTo>
                    <a:pt x="704" y="2240"/>
                    <a:pt x="746" y="2226"/>
                    <a:pt x="784" y="2205"/>
                  </a:cubicBezTo>
                  <a:cubicBezTo>
                    <a:pt x="830" y="2184"/>
                    <a:pt x="875" y="2160"/>
                    <a:pt x="921" y="2132"/>
                  </a:cubicBezTo>
                  <a:lnTo>
                    <a:pt x="935" y="2121"/>
                  </a:lnTo>
                  <a:lnTo>
                    <a:pt x="949" y="2121"/>
                  </a:lnTo>
                  <a:cubicBezTo>
                    <a:pt x="956" y="2121"/>
                    <a:pt x="1635" y="2072"/>
                    <a:pt x="1747" y="2062"/>
                  </a:cubicBezTo>
                  <a:lnTo>
                    <a:pt x="1785" y="2062"/>
                  </a:lnTo>
                  <a:lnTo>
                    <a:pt x="1799" y="2065"/>
                  </a:lnTo>
                  <a:cubicBezTo>
                    <a:pt x="1810" y="2065"/>
                    <a:pt x="1817" y="2065"/>
                    <a:pt x="1824" y="2069"/>
                  </a:cubicBezTo>
                  <a:lnTo>
                    <a:pt x="1824" y="2040"/>
                  </a:lnTo>
                  <a:lnTo>
                    <a:pt x="1908" y="2054"/>
                  </a:lnTo>
                  <a:cubicBezTo>
                    <a:pt x="2087" y="2090"/>
                    <a:pt x="2300" y="2153"/>
                    <a:pt x="2342" y="2251"/>
                  </a:cubicBezTo>
                  <a:cubicBezTo>
                    <a:pt x="2383" y="2280"/>
                    <a:pt x="2549" y="2312"/>
                    <a:pt x="2729" y="2312"/>
                  </a:cubicBezTo>
                  <a:cubicBezTo>
                    <a:pt x="2845" y="2312"/>
                    <a:pt x="2966" y="2299"/>
                    <a:pt x="3063" y="2265"/>
                  </a:cubicBezTo>
                  <a:lnTo>
                    <a:pt x="3081" y="2258"/>
                  </a:lnTo>
                  <a:cubicBezTo>
                    <a:pt x="3081" y="2209"/>
                    <a:pt x="3081" y="2170"/>
                    <a:pt x="3081" y="2135"/>
                  </a:cubicBezTo>
                  <a:lnTo>
                    <a:pt x="3081" y="2132"/>
                  </a:lnTo>
                  <a:lnTo>
                    <a:pt x="3081" y="2114"/>
                  </a:lnTo>
                  <a:cubicBezTo>
                    <a:pt x="3084" y="2069"/>
                    <a:pt x="3081" y="2019"/>
                    <a:pt x="3077" y="1970"/>
                  </a:cubicBezTo>
                  <a:cubicBezTo>
                    <a:pt x="3067" y="1921"/>
                    <a:pt x="2937" y="1785"/>
                    <a:pt x="2853" y="1701"/>
                  </a:cubicBezTo>
                  <a:lnTo>
                    <a:pt x="2804" y="1652"/>
                  </a:lnTo>
                  <a:cubicBezTo>
                    <a:pt x="2703" y="1550"/>
                    <a:pt x="2699" y="1351"/>
                    <a:pt x="2703" y="1281"/>
                  </a:cubicBezTo>
                  <a:lnTo>
                    <a:pt x="2608" y="1141"/>
                  </a:lnTo>
                  <a:lnTo>
                    <a:pt x="2605" y="1130"/>
                  </a:lnTo>
                  <a:cubicBezTo>
                    <a:pt x="2591" y="1092"/>
                    <a:pt x="2577" y="1053"/>
                    <a:pt x="2559" y="1015"/>
                  </a:cubicBezTo>
                  <a:cubicBezTo>
                    <a:pt x="2531" y="955"/>
                    <a:pt x="2493" y="903"/>
                    <a:pt x="2447" y="857"/>
                  </a:cubicBezTo>
                  <a:cubicBezTo>
                    <a:pt x="2437" y="850"/>
                    <a:pt x="2430" y="840"/>
                    <a:pt x="2419" y="833"/>
                  </a:cubicBezTo>
                  <a:lnTo>
                    <a:pt x="2416" y="829"/>
                  </a:lnTo>
                  <a:cubicBezTo>
                    <a:pt x="2405" y="822"/>
                    <a:pt x="2395" y="819"/>
                    <a:pt x="2384" y="812"/>
                  </a:cubicBezTo>
                  <a:lnTo>
                    <a:pt x="2377" y="808"/>
                  </a:lnTo>
                  <a:cubicBezTo>
                    <a:pt x="2367" y="801"/>
                    <a:pt x="2353" y="798"/>
                    <a:pt x="2342" y="794"/>
                  </a:cubicBezTo>
                  <a:cubicBezTo>
                    <a:pt x="2328" y="787"/>
                    <a:pt x="2314" y="784"/>
                    <a:pt x="2300" y="777"/>
                  </a:cubicBezTo>
                  <a:cubicBezTo>
                    <a:pt x="2164" y="710"/>
                    <a:pt x="2059" y="553"/>
                    <a:pt x="1996" y="427"/>
                  </a:cubicBezTo>
                  <a:cubicBezTo>
                    <a:pt x="1989" y="409"/>
                    <a:pt x="1978" y="395"/>
                    <a:pt x="1971" y="381"/>
                  </a:cubicBezTo>
                  <a:cubicBezTo>
                    <a:pt x="1957" y="346"/>
                    <a:pt x="1943" y="318"/>
                    <a:pt x="1936" y="297"/>
                  </a:cubicBezTo>
                  <a:lnTo>
                    <a:pt x="1754" y="297"/>
                  </a:lnTo>
                  <a:lnTo>
                    <a:pt x="1733" y="273"/>
                  </a:lnTo>
                  <a:cubicBezTo>
                    <a:pt x="1659" y="182"/>
                    <a:pt x="1572" y="101"/>
                    <a:pt x="1474" y="35"/>
                  </a:cubicBezTo>
                  <a:lnTo>
                    <a:pt x="1446" y="21"/>
                  </a:lnTo>
                  <a:cubicBezTo>
                    <a:pt x="1418" y="6"/>
                    <a:pt x="1384" y="1"/>
                    <a:pt x="134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4378;p82">
              <a:extLst>
                <a:ext uri="{FF2B5EF4-FFF2-40B4-BE49-F238E27FC236}">
                  <a16:creationId xmlns:a16="http://schemas.microsoft.com/office/drawing/2014/main" id="{CFFAE254-DA2C-164B-4D46-DCE993460761}"/>
                </a:ext>
              </a:extLst>
            </p:cNvPr>
            <p:cNvSpPr/>
            <p:nvPr/>
          </p:nvSpPr>
          <p:spPr>
            <a:xfrm>
              <a:off x="1924802" y="1946215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" y="4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4379;p82">
              <a:extLst>
                <a:ext uri="{FF2B5EF4-FFF2-40B4-BE49-F238E27FC236}">
                  <a16:creationId xmlns:a16="http://schemas.microsoft.com/office/drawing/2014/main" id="{7747A45D-48C4-D299-BE3E-1533887F884E}"/>
                </a:ext>
              </a:extLst>
            </p:cNvPr>
            <p:cNvSpPr/>
            <p:nvPr/>
          </p:nvSpPr>
          <p:spPr>
            <a:xfrm>
              <a:off x="1925752" y="194606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4380;p82">
              <a:extLst>
                <a:ext uri="{FF2B5EF4-FFF2-40B4-BE49-F238E27FC236}">
                  <a16:creationId xmlns:a16="http://schemas.microsoft.com/office/drawing/2014/main" id="{5DDECD85-9F09-A730-CAB7-B3C7FEF9D06D}"/>
                </a:ext>
              </a:extLst>
            </p:cNvPr>
            <p:cNvSpPr/>
            <p:nvPr/>
          </p:nvSpPr>
          <p:spPr>
            <a:xfrm>
              <a:off x="1928943" y="194026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4381;p82">
              <a:extLst>
                <a:ext uri="{FF2B5EF4-FFF2-40B4-BE49-F238E27FC236}">
                  <a16:creationId xmlns:a16="http://schemas.microsoft.com/office/drawing/2014/main" id="{32C9F71C-94B3-EF4A-4212-2DFFAD03A6F9}"/>
                </a:ext>
              </a:extLst>
            </p:cNvPr>
            <p:cNvSpPr/>
            <p:nvPr/>
          </p:nvSpPr>
          <p:spPr>
            <a:xfrm>
              <a:off x="1925752" y="1940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4382;p82">
              <a:extLst>
                <a:ext uri="{FF2B5EF4-FFF2-40B4-BE49-F238E27FC236}">
                  <a16:creationId xmlns:a16="http://schemas.microsoft.com/office/drawing/2014/main" id="{7D0D9A85-80C2-4A7E-1809-C8B33104A38E}"/>
                </a:ext>
              </a:extLst>
            </p:cNvPr>
            <p:cNvSpPr/>
            <p:nvPr/>
          </p:nvSpPr>
          <p:spPr>
            <a:xfrm>
              <a:off x="1932880" y="193918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4383;p82">
              <a:extLst>
                <a:ext uri="{FF2B5EF4-FFF2-40B4-BE49-F238E27FC236}">
                  <a16:creationId xmlns:a16="http://schemas.microsoft.com/office/drawing/2014/main" id="{15B7F828-BF89-1A2F-8B55-FCE5D7432353}"/>
                </a:ext>
              </a:extLst>
            </p:cNvPr>
            <p:cNvSpPr/>
            <p:nvPr/>
          </p:nvSpPr>
          <p:spPr>
            <a:xfrm>
              <a:off x="1931835" y="1939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4384;p82">
              <a:extLst>
                <a:ext uri="{FF2B5EF4-FFF2-40B4-BE49-F238E27FC236}">
                  <a16:creationId xmlns:a16="http://schemas.microsoft.com/office/drawing/2014/main" id="{BE8B323E-C0D3-D299-178C-418B74D85D61}"/>
                </a:ext>
              </a:extLst>
            </p:cNvPr>
            <p:cNvSpPr/>
            <p:nvPr/>
          </p:nvSpPr>
          <p:spPr>
            <a:xfrm>
              <a:off x="1925901" y="19460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4385;p82">
              <a:extLst>
                <a:ext uri="{FF2B5EF4-FFF2-40B4-BE49-F238E27FC236}">
                  <a16:creationId xmlns:a16="http://schemas.microsoft.com/office/drawing/2014/main" id="{21F47635-8BA2-73EA-3479-3A9C7EE66FC1}"/>
                </a:ext>
              </a:extLst>
            </p:cNvPr>
            <p:cNvSpPr/>
            <p:nvPr/>
          </p:nvSpPr>
          <p:spPr>
            <a:xfrm>
              <a:off x="1925521" y="194612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4386;p82">
              <a:extLst>
                <a:ext uri="{FF2B5EF4-FFF2-40B4-BE49-F238E27FC236}">
                  <a16:creationId xmlns:a16="http://schemas.microsoft.com/office/drawing/2014/main" id="{3C60810A-DA9F-DBFA-F608-1038838671F3}"/>
                </a:ext>
              </a:extLst>
            </p:cNvPr>
            <p:cNvSpPr/>
            <p:nvPr/>
          </p:nvSpPr>
          <p:spPr>
            <a:xfrm>
              <a:off x="1926947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4387;p82">
              <a:extLst>
                <a:ext uri="{FF2B5EF4-FFF2-40B4-BE49-F238E27FC236}">
                  <a16:creationId xmlns:a16="http://schemas.microsoft.com/office/drawing/2014/main" id="{2700B701-8A63-76EA-F31F-7DA4F72743CD}"/>
                </a:ext>
              </a:extLst>
            </p:cNvPr>
            <p:cNvSpPr/>
            <p:nvPr/>
          </p:nvSpPr>
          <p:spPr>
            <a:xfrm>
              <a:off x="1925087" y="1946160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4388;p82">
              <a:extLst>
                <a:ext uri="{FF2B5EF4-FFF2-40B4-BE49-F238E27FC236}">
                  <a16:creationId xmlns:a16="http://schemas.microsoft.com/office/drawing/2014/main" id="{BEBCF4E9-1CCB-18D0-F1FF-97268FAE64D7}"/>
                </a:ext>
              </a:extLst>
            </p:cNvPr>
            <p:cNvSpPr/>
            <p:nvPr/>
          </p:nvSpPr>
          <p:spPr>
            <a:xfrm>
              <a:off x="1928033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4389;p82">
              <a:extLst>
                <a:ext uri="{FF2B5EF4-FFF2-40B4-BE49-F238E27FC236}">
                  <a16:creationId xmlns:a16="http://schemas.microsoft.com/office/drawing/2014/main" id="{E274CBC0-4605-A4EC-AEBB-99CBB8E5E29F}"/>
                </a:ext>
              </a:extLst>
            </p:cNvPr>
            <p:cNvSpPr/>
            <p:nvPr/>
          </p:nvSpPr>
          <p:spPr>
            <a:xfrm>
              <a:off x="1926037" y="19460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4390;p82">
              <a:extLst>
                <a:ext uri="{FF2B5EF4-FFF2-40B4-BE49-F238E27FC236}">
                  <a16:creationId xmlns:a16="http://schemas.microsoft.com/office/drawing/2014/main" id="{D95FED15-114A-77B7-9629-6B87918802BC}"/>
                </a:ext>
              </a:extLst>
            </p:cNvPr>
            <p:cNvSpPr/>
            <p:nvPr/>
          </p:nvSpPr>
          <p:spPr>
            <a:xfrm>
              <a:off x="1929893" y="194013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4391;p82">
              <a:extLst>
                <a:ext uri="{FF2B5EF4-FFF2-40B4-BE49-F238E27FC236}">
                  <a16:creationId xmlns:a16="http://schemas.microsoft.com/office/drawing/2014/main" id="{94A3344D-CF93-3E3A-F303-F3D6896EB44D}"/>
                </a:ext>
              </a:extLst>
            </p:cNvPr>
            <p:cNvSpPr/>
            <p:nvPr/>
          </p:nvSpPr>
          <p:spPr>
            <a:xfrm>
              <a:off x="1930884" y="193988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4392;p82">
              <a:extLst>
                <a:ext uri="{FF2B5EF4-FFF2-40B4-BE49-F238E27FC236}">
                  <a16:creationId xmlns:a16="http://schemas.microsoft.com/office/drawing/2014/main" id="{B2611E74-D7D6-4CFC-150B-C994E4FEC518}"/>
                </a:ext>
              </a:extLst>
            </p:cNvPr>
            <p:cNvSpPr/>
            <p:nvPr/>
          </p:nvSpPr>
          <p:spPr>
            <a:xfrm>
              <a:off x="1926132" y="19459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4393;p82">
              <a:extLst>
                <a:ext uri="{FF2B5EF4-FFF2-40B4-BE49-F238E27FC236}">
                  <a16:creationId xmlns:a16="http://schemas.microsoft.com/office/drawing/2014/main" id="{EEEA5DEC-EBE3-BAFF-39C0-D7E9FB6A78F7}"/>
                </a:ext>
              </a:extLst>
            </p:cNvPr>
            <p:cNvSpPr/>
            <p:nvPr/>
          </p:nvSpPr>
          <p:spPr>
            <a:xfrm>
              <a:off x="1928318" y="1943404"/>
              <a:ext cx="6911" cy="2349"/>
            </a:xfrm>
            <a:custGeom>
              <a:avLst/>
              <a:gdLst/>
              <a:ahLst/>
              <a:cxnLst/>
              <a:rect l="l" t="t" r="r" b="b"/>
              <a:pathLst>
                <a:path w="509" h="173" extrusionOk="0">
                  <a:moveTo>
                    <a:pt x="508" y="1"/>
                  </a:moveTo>
                  <a:cubicBezTo>
                    <a:pt x="423" y="74"/>
                    <a:pt x="250" y="126"/>
                    <a:pt x="90" y="157"/>
                  </a:cubicBezTo>
                  <a:lnTo>
                    <a:pt x="90" y="157"/>
                  </a:lnTo>
                  <a:cubicBezTo>
                    <a:pt x="248" y="126"/>
                    <a:pt x="423" y="77"/>
                    <a:pt x="508" y="1"/>
                  </a:cubicBezTo>
                  <a:close/>
                  <a:moveTo>
                    <a:pt x="90" y="157"/>
                  </a:moveTo>
                  <a:cubicBezTo>
                    <a:pt x="60" y="163"/>
                    <a:pt x="29" y="168"/>
                    <a:pt x="1" y="172"/>
                  </a:cubicBezTo>
                  <a:cubicBezTo>
                    <a:pt x="30" y="168"/>
                    <a:pt x="60" y="163"/>
                    <a:pt x="90" y="15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4394;p82">
              <a:extLst>
                <a:ext uri="{FF2B5EF4-FFF2-40B4-BE49-F238E27FC236}">
                  <a16:creationId xmlns:a16="http://schemas.microsoft.com/office/drawing/2014/main" id="{572D2794-46DD-6CF9-BF2C-42D41932B38C}"/>
                </a:ext>
              </a:extLst>
            </p:cNvPr>
            <p:cNvSpPr/>
            <p:nvPr/>
          </p:nvSpPr>
          <p:spPr>
            <a:xfrm>
              <a:off x="1926607" y="1945834"/>
              <a:ext cx="1018" cy="149"/>
            </a:xfrm>
            <a:custGeom>
              <a:avLst/>
              <a:gdLst/>
              <a:ahLst/>
              <a:cxnLst/>
              <a:rect l="l" t="t" r="r" b="b"/>
              <a:pathLst>
                <a:path w="75" h="11" extrusionOk="0">
                  <a:moveTo>
                    <a:pt x="74" y="0"/>
                  </a:moveTo>
                  <a:lnTo>
                    <a:pt x="74" y="0"/>
                  </a:lnTo>
                  <a:cubicBezTo>
                    <a:pt x="46" y="4"/>
                    <a:pt x="22" y="7"/>
                    <a:pt x="1" y="11"/>
                  </a:cubicBezTo>
                  <a:cubicBezTo>
                    <a:pt x="22" y="11"/>
                    <a:pt x="46" y="4"/>
                    <a:pt x="7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4395;p82">
              <a:extLst>
                <a:ext uri="{FF2B5EF4-FFF2-40B4-BE49-F238E27FC236}">
                  <a16:creationId xmlns:a16="http://schemas.microsoft.com/office/drawing/2014/main" id="{47B0C19C-F613-AD73-9409-0A6BEF5C188D}"/>
                </a:ext>
              </a:extLst>
            </p:cNvPr>
            <p:cNvSpPr/>
            <p:nvPr/>
          </p:nvSpPr>
          <p:spPr>
            <a:xfrm>
              <a:off x="1927273" y="1949405"/>
              <a:ext cx="17936" cy="10224"/>
            </a:xfrm>
            <a:custGeom>
              <a:avLst/>
              <a:gdLst/>
              <a:ahLst/>
              <a:cxnLst/>
              <a:rect l="l" t="t" r="r" b="b"/>
              <a:pathLst>
                <a:path w="1321" h="753" extrusionOk="0">
                  <a:moveTo>
                    <a:pt x="1264" y="0"/>
                  </a:moveTo>
                  <a:cubicBezTo>
                    <a:pt x="1159" y="7"/>
                    <a:pt x="589" y="53"/>
                    <a:pt x="480" y="60"/>
                  </a:cubicBezTo>
                  <a:cubicBezTo>
                    <a:pt x="424" y="93"/>
                    <a:pt x="269" y="183"/>
                    <a:pt x="161" y="183"/>
                  </a:cubicBezTo>
                  <a:cubicBezTo>
                    <a:pt x="155" y="183"/>
                    <a:pt x="150" y="183"/>
                    <a:pt x="144" y="182"/>
                  </a:cubicBezTo>
                  <a:cubicBezTo>
                    <a:pt x="137" y="182"/>
                    <a:pt x="130" y="182"/>
                    <a:pt x="123" y="179"/>
                  </a:cubicBezTo>
                  <a:cubicBezTo>
                    <a:pt x="92" y="168"/>
                    <a:pt x="67" y="147"/>
                    <a:pt x="50" y="119"/>
                  </a:cubicBezTo>
                  <a:lnTo>
                    <a:pt x="46" y="109"/>
                  </a:lnTo>
                  <a:lnTo>
                    <a:pt x="46" y="105"/>
                  </a:lnTo>
                  <a:lnTo>
                    <a:pt x="46" y="102"/>
                  </a:lnTo>
                  <a:lnTo>
                    <a:pt x="43" y="98"/>
                  </a:lnTo>
                  <a:cubicBezTo>
                    <a:pt x="39" y="98"/>
                    <a:pt x="36" y="95"/>
                    <a:pt x="32" y="95"/>
                  </a:cubicBezTo>
                  <a:cubicBezTo>
                    <a:pt x="25" y="92"/>
                    <a:pt x="17" y="90"/>
                    <a:pt x="10" y="90"/>
                  </a:cubicBezTo>
                  <a:cubicBezTo>
                    <a:pt x="7" y="90"/>
                    <a:pt x="4" y="90"/>
                    <a:pt x="1" y="91"/>
                  </a:cubicBezTo>
                  <a:cubicBezTo>
                    <a:pt x="85" y="203"/>
                    <a:pt x="130" y="259"/>
                    <a:pt x="340" y="319"/>
                  </a:cubicBezTo>
                  <a:cubicBezTo>
                    <a:pt x="550" y="378"/>
                    <a:pt x="543" y="480"/>
                    <a:pt x="522" y="581"/>
                  </a:cubicBezTo>
                  <a:cubicBezTo>
                    <a:pt x="512" y="648"/>
                    <a:pt x="505" y="686"/>
                    <a:pt x="589" y="742"/>
                  </a:cubicBezTo>
                  <a:lnTo>
                    <a:pt x="610" y="753"/>
                  </a:lnTo>
                  <a:lnTo>
                    <a:pt x="624" y="742"/>
                  </a:lnTo>
                  <a:lnTo>
                    <a:pt x="634" y="735"/>
                  </a:lnTo>
                  <a:cubicBezTo>
                    <a:pt x="648" y="725"/>
                    <a:pt x="662" y="714"/>
                    <a:pt x="680" y="700"/>
                  </a:cubicBezTo>
                  <a:lnTo>
                    <a:pt x="732" y="662"/>
                  </a:lnTo>
                  <a:cubicBezTo>
                    <a:pt x="893" y="537"/>
                    <a:pt x="1010" y="450"/>
                    <a:pt x="1100" y="450"/>
                  </a:cubicBezTo>
                  <a:cubicBezTo>
                    <a:pt x="1116" y="450"/>
                    <a:pt x="1131" y="453"/>
                    <a:pt x="1145" y="459"/>
                  </a:cubicBezTo>
                  <a:cubicBezTo>
                    <a:pt x="1155" y="461"/>
                    <a:pt x="1164" y="463"/>
                    <a:pt x="1173" y="463"/>
                  </a:cubicBezTo>
                  <a:cubicBezTo>
                    <a:pt x="1200" y="463"/>
                    <a:pt x="1225" y="452"/>
                    <a:pt x="1243" y="434"/>
                  </a:cubicBezTo>
                  <a:cubicBezTo>
                    <a:pt x="1240" y="424"/>
                    <a:pt x="1233" y="413"/>
                    <a:pt x="1226" y="403"/>
                  </a:cubicBezTo>
                  <a:cubicBezTo>
                    <a:pt x="1191" y="347"/>
                    <a:pt x="1145" y="273"/>
                    <a:pt x="1166" y="203"/>
                  </a:cubicBezTo>
                  <a:cubicBezTo>
                    <a:pt x="1184" y="161"/>
                    <a:pt x="1215" y="130"/>
                    <a:pt x="1254" y="119"/>
                  </a:cubicBezTo>
                  <a:cubicBezTo>
                    <a:pt x="1296" y="95"/>
                    <a:pt x="1320" y="53"/>
                    <a:pt x="1320" y="7"/>
                  </a:cubicBezTo>
                  <a:lnTo>
                    <a:pt x="1317" y="7"/>
                  </a:lnTo>
                  <a:lnTo>
                    <a:pt x="1303" y="4"/>
                  </a:lnTo>
                  <a:lnTo>
                    <a:pt x="1299" y="4"/>
                  </a:lnTo>
                  <a:lnTo>
                    <a:pt x="128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4396;p82">
              <a:extLst>
                <a:ext uri="{FF2B5EF4-FFF2-40B4-BE49-F238E27FC236}">
                  <a16:creationId xmlns:a16="http://schemas.microsoft.com/office/drawing/2014/main" id="{95237ABD-375A-CE5F-E8A1-0CA47BD8DDAB}"/>
                </a:ext>
              </a:extLst>
            </p:cNvPr>
            <p:cNvSpPr/>
            <p:nvPr/>
          </p:nvSpPr>
          <p:spPr>
            <a:xfrm>
              <a:off x="1944856" y="194940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4397;p82">
              <a:extLst>
                <a:ext uri="{FF2B5EF4-FFF2-40B4-BE49-F238E27FC236}">
                  <a16:creationId xmlns:a16="http://schemas.microsoft.com/office/drawing/2014/main" id="{D489D549-6408-C3E7-FB6A-E9804E757E3C}"/>
                </a:ext>
              </a:extLst>
            </p:cNvPr>
            <p:cNvSpPr/>
            <p:nvPr/>
          </p:nvSpPr>
          <p:spPr>
            <a:xfrm>
              <a:off x="1945141" y="1949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4398;p82">
              <a:extLst>
                <a:ext uri="{FF2B5EF4-FFF2-40B4-BE49-F238E27FC236}">
                  <a16:creationId xmlns:a16="http://schemas.microsoft.com/office/drawing/2014/main" id="{7817B597-AC5C-3AC5-8031-212CB666C291}"/>
                </a:ext>
              </a:extLst>
            </p:cNvPr>
            <p:cNvSpPr/>
            <p:nvPr/>
          </p:nvSpPr>
          <p:spPr>
            <a:xfrm>
              <a:off x="1927938" y="1950967"/>
              <a:ext cx="1018" cy="828"/>
            </a:xfrm>
            <a:custGeom>
              <a:avLst/>
              <a:gdLst/>
              <a:ahLst/>
              <a:cxnLst/>
              <a:rect l="l" t="t" r="r" b="b"/>
              <a:pathLst>
                <a:path w="75" h="61" extrusionOk="0">
                  <a:moveTo>
                    <a:pt x="74" y="60"/>
                  </a:moveTo>
                  <a:cubicBezTo>
                    <a:pt x="43" y="50"/>
                    <a:pt x="15" y="29"/>
                    <a:pt x="1" y="1"/>
                  </a:cubicBezTo>
                  <a:cubicBezTo>
                    <a:pt x="15" y="29"/>
                    <a:pt x="43" y="50"/>
                    <a:pt x="74" y="6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4399;p82">
              <a:extLst>
                <a:ext uri="{FF2B5EF4-FFF2-40B4-BE49-F238E27FC236}">
                  <a16:creationId xmlns:a16="http://schemas.microsoft.com/office/drawing/2014/main" id="{8BC93E88-DA44-B600-ED4D-BFA2CE75D8AC}"/>
                </a:ext>
              </a:extLst>
            </p:cNvPr>
            <p:cNvSpPr/>
            <p:nvPr/>
          </p:nvSpPr>
          <p:spPr>
            <a:xfrm>
              <a:off x="1927612" y="1950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4400;p82">
              <a:extLst>
                <a:ext uri="{FF2B5EF4-FFF2-40B4-BE49-F238E27FC236}">
                  <a16:creationId xmlns:a16="http://schemas.microsoft.com/office/drawing/2014/main" id="{4389ECDE-8303-5462-0B3F-7CA8ED7A3C45}"/>
                </a:ext>
              </a:extLst>
            </p:cNvPr>
            <p:cNvSpPr/>
            <p:nvPr/>
          </p:nvSpPr>
          <p:spPr>
            <a:xfrm>
              <a:off x="1927843" y="19507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4401;p82">
              <a:extLst>
                <a:ext uri="{FF2B5EF4-FFF2-40B4-BE49-F238E27FC236}">
                  <a16:creationId xmlns:a16="http://schemas.microsoft.com/office/drawing/2014/main" id="{756CCAD8-7CC7-430A-E426-E5262936A999}"/>
                </a:ext>
              </a:extLst>
            </p:cNvPr>
            <p:cNvSpPr/>
            <p:nvPr/>
          </p:nvSpPr>
          <p:spPr>
            <a:xfrm>
              <a:off x="1944666" y="19493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4402;p82">
              <a:extLst>
                <a:ext uri="{FF2B5EF4-FFF2-40B4-BE49-F238E27FC236}">
                  <a16:creationId xmlns:a16="http://schemas.microsoft.com/office/drawing/2014/main" id="{2D6CBE20-FCAF-D202-A712-884125B9D7CF}"/>
                </a:ext>
              </a:extLst>
            </p:cNvPr>
            <p:cNvSpPr/>
            <p:nvPr/>
          </p:nvSpPr>
          <p:spPr>
            <a:xfrm>
              <a:off x="1927802" y="1950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4403;p82">
              <a:extLst>
                <a:ext uri="{FF2B5EF4-FFF2-40B4-BE49-F238E27FC236}">
                  <a16:creationId xmlns:a16="http://schemas.microsoft.com/office/drawing/2014/main" id="{A7808EDD-8F68-E560-21A3-4ECF8CD6B907}"/>
                </a:ext>
              </a:extLst>
            </p:cNvPr>
            <p:cNvSpPr/>
            <p:nvPr/>
          </p:nvSpPr>
          <p:spPr>
            <a:xfrm>
              <a:off x="1927748" y="19506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4404;p82">
              <a:extLst>
                <a:ext uri="{FF2B5EF4-FFF2-40B4-BE49-F238E27FC236}">
                  <a16:creationId xmlns:a16="http://schemas.microsoft.com/office/drawing/2014/main" id="{9951455C-B9AA-3944-37BE-62128397F184}"/>
                </a:ext>
              </a:extLst>
            </p:cNvPr>
            <p:cNvSpPr/>
            <p:nvPr/>
          </p:nvSpPr>
          <p:spPr>
            <a:xfrm>
              <a:off x="1927137" y="19505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4405;p82">
              <a:extLst>
                <a:ext uri="{FF2B5EF4-FFF2-40B4-BE49-F238E27FC236}">
                  <a16:creationId xmlns:a16="http://schemas.microsoft.com/office/drawing/2014/main" id="{A71AA271-B5CC-CC1C-0F5B-FC822E9C9093}"/>
                </a:ext>
              </a:extLst>
            </p:cNvPr>
            <p:cNvSpPr/>
            <p:nvPr/>
          </p:nvSpPr>
          <p:spPr>
            <a:xfrm>
              <a:off x="1944475" y="19493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4406;p82">
              <a:extLst>
                <a:ext uri="{FF2B5EF4-FFF2-40B4-BE49-F238E27FC236}">
                  <a16:creationId xmlns:a16="http://schemas.microsoft.com/office/drawing/2014/main" id="{4F29F52E-0361-8CA6-6B01-D52378567368}"/>
                </a:ext>
              </a:extLst>
            </p:cNvPr>
            <p:cNvSpPr/>
            <p:nvPr/>
          </p:nvSpPr>
          <p:spPr>
            <a:xfrm>
              <a:off x="2156244" y="1961014"/>
              <a:ext cx="88987" cy="61547"/>
            </a:xfrm>
            <a:custGeom>
              <a:avLst/>
              <a:gdLst/>
              <a:ahLst/>
              <a:cxnLst/>
              <a:rect l="l" t="t" r="r" b="b"/>
              <a:pathLst>
                <a:path w="6554" h="4533" extrusionOk="0">
                  <a:moveTo>
                    <a:pt x="4106" y="0"/>
                  </a:moveTo>
                  <a:cubicBezTo>
                    <a:pt x="4103" y="0"/>
                    <a:pt x="4100" y="1"/>
                    <a:pt x="4096" y="3"/>
                  </a:cubicBezTo>
                  <a:cubicBezTo>
                    <a:pt x="4009" y="6"/>
                    <a:pt x="3862" y="90"/>
                    <a:pt x="3774" y="178"/>
                  </a:cubicBezTo>
                  <a:cubicBezTo>
                    <a:pt x="3743" y="206"/>
                    <a:pt x="3722" y="244"/>
                    <a:pt x="3722" y="286"/>
                  </a:cubicBezTo>
                  <a:cubicBezTo>
                    <a:pt x="3722" y="342"/>
                    <a:pt x="3701" y="395"/>
                    <a:pt x="3662" y="437"/>
                  </a:cubicBezTo>
                  <a:cubicBezTo>
                    <a:pt x="3645" y="454"/>
                    <a:pt x="3617" y="479"/>
                    <a:pt x="3582" y="510"/>
                  </a:cubicBezTo>
                  <a:cubicBezTo>
                    <a:pt x="3421" y="657"/>
                    <a:pt x="3270" y="811"/>
                    <a:pt x="3133" y="979"/>
                  </a:cubicBezTo>
                  <a:cubicBezTo>
                    <a:pt x="3011" y="1135"/>
                    <a:pt x="2798" y="1141"/>
                    <a:pt x="2612" y="1141"/>
                  </a:cubicBezTo>
                  <a:cubicBezTo>
                    <a:pt x="2597" y="1141"/>
                    <a:pt x="2581" y="1141"/>
                    <a:pt x="2566" y="1141"/>
                  </a:cubicBezTo>
                  <a:cubicBezTo>
                    <a:pt x="2540" y="1139"/>
                    <a:pt x="2513" y="1138"/>
                    <a:pt x="2486" y="1138"/>
                  </a:cubicBezTo>
                  <a:cubicBezTo>
                    <a:pt x="2459" y="1138"/>
                    <a:pt x="2432" y="1139"/>
                    <a:pt x="2405" y="1141"/>
                  </a:cubicBezTo>
                  <a:cubicBezTo>
                    <a:pt x="2381" y="1144"/>
                    <a:pt x="2356" y="1148"/>
                    <a:pt x="2335" y="1158"/>
                  </a:cubicBezTo>
                  <a:cubicBezTo>
                    <a:pt x="2311" y="1172"/>
                    <a:pt x="2311" y="1172"/>
                    <a:pt x="2335" y="1232"/>
                  </a:cubicBezTo>
                  <a:cubicBezTo>
                    <a:pt x="2360" y="1281"/>
                    <a:pt x="2398" y="1375"/>
                    <a:pt x="2314" y="1442"/>
                  </a:cubicBezTo>
                  <a:cubicBezTo>
                    <a:pt x="2234" y="1512"/>
                    <a:pt x="2031" y="1606"/>
                    <a:pt x="1898" y="1669"/>
                  </a:cubicBezTo>
                  <a:lnTo>
                    <a:pt x="1817" y="1708"/>
                  </a:lnTo>
                  <a:cubicBezTo>
                    <a:pt x="1754" y="1732"/>
                    <a:pt x="1684" y="1750"/>
                    <a:pt x="1618" y="1753"/>
                  </a:cubicBezTo>
                  <a:cubicBezTo>
                    <a:pt x="1485" y="1771"/>
                    <a:pt x="1299" y="1795"/>
                    <a:pt x="1243" y="1869"/>
                  </a:cubicBezTo>
                  <a:cubicBezTo>
                    <a:pt x="1204" y="1918"/>
                    <a:pt x="1162" y="1934"/>
                    <a:pt x="1122" y="1934"/>
                  </a:cubicBezTo>
                  <a:cubicBezTo>
                    <a:pt x="1066" y="1934"/>
                    <a:pt x="1013" y="1901"/>
                    <a:pt x="980" y="1883"/>
                  </a:cubicBezTo>
                  <a:cubicBezTo>
                    <a:pt x="941" y="1858"/>
                    <a:pt x="922" y="1848"/>
                    <a:pt x="910" y="1848"/>
                  </a:cubicBezTo>
                  <a:cubicBezTo>
                    <a:pt x="899" y="1848"/>
                    <a:pt x="894" y="1856"/>
                    <a:pt x="886" y="1869"/>
                  </a:cubicBezTo>
                  <a:cubicBezTo>
                    <a:pt x="830" y="1960"/>
                    <a:pt x="742" y="2023"/>
                    <a:pt x="641" y="2047"/>
                  </a:cubicBezTo>
                  <a:cubicBezTo>
                    <a:pt x="627" y="2047"/>
                    <a:pt x="616" y="2051"/>
                    <a:pt x="602" y="2051"/>
                  </a:cubicBezTo>
                  <a:lnTo>
                    <a:pt x="592" y="2051"/>
                  </a:lnTo>
                  <a:cubicBezTo>
                    <a:pt x="581" y="2047"/>
                    <a:pt x="571" y="2047"/>
                    <a:pt x="560" y="2047"/>
                  </a:cubicBezTo>
                  <a:lnTo>
                    <a:pt x="550" y="2044"/>
                  </a:lnTo>
                  <a:cubicBezTo>
                    <a:pt x="543" y="2040"/>
                    <a:pt x="532" y="2037"/>
                    <a:pt x="525" y="2033"/>
                  </a:cubicBezTo>
                  <a:lnTo>
                    <a:pt x="515" y="2030"/>
                  </a:lnTo>
                  <a:cubicBezTo>
                    <a:pt x="504" y="2026"/>
                    <a:pt x="494" y="2019"/>
                    <a:pt x="487" y="2012"/>
                  </a:cubicBezTo>
                  <a:cubicBezTo>
                    <a:pt x="480" y="2009"/>
                    <a:pt x="473" y="2005"/>
                    <a:pt x="469" y="1998"/>
                  </a:cubicBezTo>
                  <a:lnTo>
                    <a:pt x="466" y="2005"/>
                  </a:lnTo>
                  <a:lnTo>
                    <a:pt x="452" y="2016"/>
                  </a:lnTo>
                  <a:lnTo>
                    <a:pt x="431" y="2037"/>
                  </a:lnTo>
                  <a:lnTo>
                    <a:pt x="417" y="2047"/>
                  </a:lnTo>
                  <a:lnTo>
                    <a:pt x="396" y="2068"/>
                  </a:lnTo>
                  <a:lnTo>
                    <a:pt x="385" y="2082"/>
                  </a:lnTo>
                  <a:lnTo>
                    <a:pt x="364" y="2103"/>
                  </a:lnTo>
                  <a:lnTo>
                    <a:pt x="354" y="2117"/>
                  </a:lnTo>
                  <a:lnTo>
                    <a:pt x="336" y="2138"/>
                  </a:lnTo>
                  <a:lnTo>
                    <a:pt x="326" y="2152"/>
                  </a:lnTo>
                  <a:cubicBezTo>
                    <a:pt x="319" y="2159"/>
                    <a:pt x="312" y="2166"/>
                    <a:pt x="308" y="2173"/>
                  </a:cubicBezTo>
                  <a:lnTo>
                    <a:pt x="298" y="2187"/>
                  </a:lnTo>
                  <a:cubicBezTo>
                    <a:pt x="294" y="2198"/>
                    <a:pt x="291" y="2205"/>
                    <a:pt x="284" y="2215"/>
                  </a:cubicBezTo>
                  <a:lnTo>
                    <a:pt x="280" y="2226"/>
                  </a:lnTo>
                  <a:cubicBezTo>
                    <a:pt x="273" y="2236"/>
                    <a:pt x="266" y="2250"/>
                    <a:pt x="263" y="2264"/>
                  </a:cubicBezTo>
                  <a:cubicBezTo>
                    <a:pt x="228" y="2369"/>
                    <a:pt x="179" y="2467"/>
                    <a:pt x="119" y="2562"/>
                  </a:cubicBezTo>
                  <a:lnTo>
                    <a:pt x="95" y="2597"/>
                  </a:lnTo>
                  <a:cubicBezTo>
                    <a:pt x="53" y="2670"/>
                    <a:pt x="0" y="2754"/>
                    <a:pt x="0" y="2789"/>
                  </a:cubicBezTo>
                  <a:cubicBezTo>
                    <a:pt x="4" y="2838"/>
                    <a:pt x="11" y="2887"/>
                    <a:pt x="28" y="2936"/>
                  </a:cubicBezTo>
                  <a:cubicBezTo>
                    <a:pt x="56" y="3034"/>
                    <a:pt x="70" y="3136"/>
                    <a:pt x="74" y="3238"/>
                  </a:cubicBezTo>
                  <a:cubicBezTo>
                    <a:pt x="74" y="3413"/>
                    <a:pt x="116" y="3500"/>
                    <a:pt x="217" y="3637"/>
                  </a:cubicBezTo>
                  <a:cubicBezTo>
                    <a:pt x="291" y="3738"/>
                    <a:pt x="326" y="3864"/>
                    <a:pt x="315" y="3990"/>
                  </a:cubicBezTo>
                  <a:cubicBezTo>
                    <a:pt x="347" y="4043"/>
                    <a:pt x="382" y="4095"/>
                    <a:pt x="424" y="4144"/>
                  </a:cubicBezTo>
                  <a:cubicBezTo>
                    <a:pt x="469" y="4197"/>
                    <a:pt x="522" y="4249"/>
                    <a:pt x="581" y="4295"/>
                  </a:cubicBezTo>
                  <a:cubicBezTo>
                    <a:pt x="697" y="4393"/>
                    <a:pt x="767" y="4456"/>
                    <a:pt x="784" y="4519"/>
                  </a:cubicBezTo>
                  <a:lnTo>
                    <a:pt x="784" y="4522"/>
                  </a:lnTo>
                  <a:lnTo>
                    <a:pt x="788" y="4526"/>
                  </a:lnTo>
                  <a:lnTo>
                    <a:pt x="788" y="4529"/>
                  </a:lnTo>
                  <a:lnTo>
                    <a:pt x="791" y="4533"/>
                  </a:lnTo>
                  <a:cubicBezTo>
                    <a:pt x="900" y="4396"/>
                    <a:pt x="882" y="4204"/>
                    <a:pt x="879" y="4183"/>
                  </a:cubicBezTo>
                  <a:lnTo>
                    <a:pt x="879" y="4179"/>
                  </a:lnTo>
                  <a:lnTo>
                    <a:pt x="872" y="4120"/>
                  </a:lnTo>
                  <a:lnTo>
                    <a:pt x="1233" y="4039"/>
                  </a:lnTo>
                  <a:lnTo>
                    <a:pt x="1478" y="3969"/>
                  </a:lnTo>
                  <a:lnTo>
                    <a:pt x="1891" y="4025"/>
                  </a:lnTo>
                  <a:lnTo>
                    <a:pt x="1891" y="3710"/>
                  </a:lnTo>
                  <a:lnTo>
                    <a:pt x="1905" y="3693"/>
                  </a:lnTo>
                  <a:cubicBezTo>
                    <a:pt x="1940" y="3644"/>
                    <a:pt x="2269" y="3227"/>
                    <a:pt x="2528" y="3227"/>
                  </a:cubicBezTo>
                  <a:cubicBezTo>
                    <a:pt x="2759" y="3227"/>
                    <a:pt x="2951" y="3462"/>
                    <a:pt x="3007" y="3539"/>
                  </a:cubicBezTo>
                  <a:lnTo>
                    <a:pt x="3963" y="3724"/>
                  </a:lnTo>
                  <a:cubicBezTo>
                    <a:pt x="3991" y="3619"/>
                    <a:pt x="4051" y="3434"/>
                    <a:pt x="4145" y="3374"/>
                  </a:cubicBezTo>
                  <a:cubicBezTo>
                    <a:pt x="4180" y="3351"/>
                    <a:pt x="4219" y="3342"/>
                    <a:pt x="4260" y="3342"/>
                  </a:cubicBezTo>
                  <a:cubicBezTo>
                    <a:pt x="4305" y="3342"/>
                    <a:pt x="4351" y="3353"/>
                    <a:pt x="4397" y="3364"/>
                  </a:cubicBezTo>
                  <a:cubicBezTo>
                    <a:pt x="4442" y="3372"/>
                    <a:pt x="4489" y="3381"/>
                    <a:pt x="4529" y="3381"/>
                  </a:cubicBezTo>
                  <a:cubicBezTo>
                    <a:pt x="4552" y="3381"/>
                    <a:pt x="4573" y="3378"/>
                    <a:pt x="4590" y="3371"/>
                  </a:cubicBezTo>
                  <a:cubicBezTo>
                    <a:pt x="4733" y="3297"/>
                    <a:pt x="4940" y="3196"/>
                    <a:pt x="5195" y="3196"/>
                  </a:cubicBezTo>
                  <a:cubicBezTo>
                    <a:pt x="5265" y="3196"/>
                    <a:pt x="5335" y="3206"/>
                    <a:pt x="5402" y="3224"/>
                  </a:cubicBezTo>
                  <a:cubicBezTo>
                    <a:pt x="5441" y="3232"/>
                    <a:pt x="5469" y="3239"/>
                    <a:pt x="5490" y="3239"/>
                  </a:cubicBezTo>
                  <a:cubicBezTo>
                    <a:pt x="5527" y="3239"/>
                    <a:pt x="5545" y="3220"/>
                    <a:pt x="5574" y="3164"/>
                  </a:cubicBezTo>
                  <a:cubicBezTo>
                    <a:pt x="5598" y="3115"/>
                    <a:pt x="5640" y="3080"/>
                    <a:pt x="5693" y="3066"/>
                  </a:cubicBezTo>
                  <a:cubicBezTo>
                    <a:pt x="5721" y="3057"/>
                    <a:pt x="5750" y="3051"/>
                    <a:pt x="5781" y="3051"/>
                  </a:cubicBezTo>
                  <a:cubicBezTo>
                    <a:pt x="5788" y="3051"/>
                    <a:pt x="5794" y="3051"/>
                    <a:pt x="5801" y="3052"/>
                  </a:cubicBezTo>
                  <a:cubicBezTo>
                    <a:pt x="5973" y="3059"/>
                    <a:pt x="6179" y="3157"/>
                    <a:pt x="6249" y="3192"/>
                  </a:cubicBezTo>
                  <a:lnTo>
                    <a:pt x="6554" y="3139"/>
                  </a:lnTo>
                  <a:lnTo>
                    <a:pt x="6466" y="2898"/>
                  </a:lnTo>
                  <a:cubicBezTo>
                    <a:pt x="6396" y="2866"/>
                    <a:pt x="6333" y="2835"/>
                    <a:pt x="6270" y="2793"/>
                  </a:cubicBezTo>
                  <a:lnTo>
                    <a:pt x="6263" y="2789"/>
                  </a:lnTo>
                  <a:lnTo>
                    <a:pt x="6260" y="2786"/>
                  </a:lnTo>
                  <a:cubicBezTo>
                    <a:pt x="6239" y="2775"/>
                    <a:pt x="6221" y="2761"/>
                    <a:pt x="6204" y="2751"/>
                  </a:cubicBezTo>
                  <a:cubicBezTo>
                    <a:pt x="6148" y="2716"/>
                    <a:pt x="6106" y="2663"/>
                    <a:pt x="6081" y="2600"/>
                  </a:cubicBezTo>
                  <a:cubicBezTo>
                    <a:pt x="6081" y="2593"/>
                    <a:pt x="6078" y="2586"/>
                    <a:pt x="6078" y="2579"/>
                  </a:cubicBezTo>
                  <a:cubicBezTo>
                    <a:pt x="6078" y="2492"/>
                    <a:pt x="6078" y="2418"/>
                    <a:pt x="5931" y="2285"/>
                  </a:cubicBezTo>
                  <a:lnTo>
                    <a:pt x="5903" y="2261"/>
                  </a:lnTo>
                  <a:cubicBezTo>
                    <a:pt x="5843" y="2212"/>
                    <a:pt x="5780" y="2166"/>
                    <a:pt x="5717" y="2124"/>
                  </a:cubicBezTo>
                  <a:cubicBezTo>
                    <a:pt x="5619" y="2058"/>
                    <a:pt x="5542" y="2005"/>
                    <a:pt x="5542" y="1904"/>
                  </a:cubicBezTo>
                  <a:cubicBezTo>
                    <a:pt x="5542" y="1862"/>
                    <a:pt x="5525" y="1837"/>
                    <a:pt x="5444" y="1750"/>
                  </a:cubicBezTo>
                  <a:cubicBezTo>
                    <a:pt x="5409" y="1715"/>
                    <a:pt x="5371" y="1669"/>
                    <a:pt x="5321" y="1610"/>
                  </a:cubicBezTo>
                  <a:cubicBezTo>
                    <a:pt x="5174" y="1435"/>
                    <a:pt x="4936" y="1431"/>
                    <a:pt x="4933" y="1431"/>
                  </a:cubicBezTo>
                  <a:lnTo>
                    <a:pt x="4887" y="1431"/>
                  </a:lnTo>
                  <a:lnTo>
                    <a:pt x="4817" y="1256"/>
                  </a:lnTo>
                  <a:lnTo>
                    <a:pt x="4604" y="1225"/>
                  </a:lnTo>
                  <a:lnTo>
                    <a:pt x="4590" y="1218"/>
                  </a:lnTo>
                  <a:cubicBezTo>
                    <a:pt x="4544" y="1183"/>
                    <a:pt x="4516" y="1130"/>
                    <a:pt x="4520" y="1074"/>
                  </a:cubicBezTo>
                  <a:cubicBezTo>
                    <a:pt x="4523" y="1007"/>
                    <a:pt x="4572" y="951"/>
                    <a:pt x="4667" y="906"/>
                  </a:cubicBezTo>
                  <a:cubicBezTo>
                    <a:pt x="4688" y="895"/>
                    <a:pt x="4705" y="878"/>
                    <a:pt x="4712" y="857"/>
                  </a:cubicBezTo>
                  <a:cubicBezTo>
                    <a:pt x="4737" y="790"/>
                    <a:pt x="4677" y="678"/>
                    <a:pt x="4639" y="601"/>
                  </a:cubicBezTo>
                  <a:cubicBezTo>
                    <a:pt x="4625" y="573"/>
                    <a:pt x="4611" y="542"/>
                    <a:pt x="4600" y="510"/>
                  </a:cubicBezTo>
                  <a:cubicBezTo>
                    <a:pt x="4597" y="507"/>
                    <a:pt x="4597" y="503"/>
                    <a:pt x="4593" y="500"/>
                  </a:cubicBezTo>
                  <a:lnTo>
                    <a:pt x="4590" y="493"/>
                  </a:lnTo>
                  <a:lnTo>
                    <a:pt x="4586" y="486"/>
                  </a:lnTo>
                  <a:lnTo>
                    <a:pt x="4579" y="475"/>
                  </a:lnTo>
                  <a:lnTo>
                    <a:pt x="4576" y="468"/>
                  </a:lnTo>
                  <a:lnTo>
                    <a:pt x="4565" y="451"/>
                  </a:lnTo>
                  <a:lnTo>
                    <a:pt x="4562" y="444"/>
                  </a:lnTo>
                  <a:lnTo>
                    <a:pt x="4551" y="430"/>
                  </a:lnTo>
                  <a:lnTo>
                    <a:pt x="4541" y="416"/>
                  </a:lnTo>
                  <a:lnTo>
                    <a:pt x="4534" y="405"/>
                  </a:lnTo>
                  <a:lnTo>
                    <a:pt x="4516" y="381"/>
                  </a:lnTo>
                  <a:cubicBezTo>
                    <a:pt x="4446" y="286"/>
                    <a:pt x="4345" y="157"/>
                    <a:pt x="4243" y="38"/>
                  </a:cubicBezTo>
                  <a:lnTo>
                    <a:pt x="4226" y="38"/>
                  </a:lnTo>
                  <a:lnTo>
                    <a:pt x="4208" y="34"/>
                  </a:lnTo>
                  <a:lnTo>
                    <a:pt x="4198" y="31"/>
                  </a:lnTo>
                  <a:lnTo>
                    <a:pt x="4177" y="24"/>
                  </a:lnTo>
                  <a:lnTo>
                    <a:pt x="4170" y="20"/>
                  </a:lnTo>
                  <a:cubicBezTo>
                    <a:pt x="4163" y="17"/>
                    <a:pt x="4156" y="13"/>
                    <a:pt x="4145" y="10"/>
                  </a:cubicBezTo>
                  <a:cubicBezTo>
                    <a:pt x="4142" y="10"/>
                    <a:pt x="4138" y="6"/>
                    <a:pt x="4131" y="3"/>
                  </a:cubicBezTo>
                  <a:lnTo>
                    <a:pt x="4114" y="3"/>
                  </a:lnTo>
                  <a:cubicBezTo>
                    <a:pt x="4112" y="1"/>
                    <a:pt x="4109" y="0"/>
                    <a:pt x="410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4407;p82">
              <a:extLst>
                <a:ext uri="{FF2B5EF4-FFF2-40B4-BE49-F238E27FC236}">
                  <a16:creationId xmlns:a16="http://schemas.microsoft.com/office/drawing/2014/main" id="{62376610-85BB-851A-ABF1-40E8525D44CA}"/>
                </a:ext>
              </a:extLst>
            </p:cNvPr>
            <p:cNvSpPr/>
            <p:nvPr/>
          </p:nvSpPr>
          <p:spPr>
            <a:xfrm>
              <a:off x="2069728" y="1940363"/>
              <a:ext cx="85810" cy="69734"/>
            </a:xfrm>
            <a:custGeom>
              <a:avLst/>
              <a:gdLst/>
              <a:ahLst/>
              <a:cxnLst/>
              <a:rect l="l" t="t" r="r" b="b"/>
              <a:pathLst>
                <a:path w="6320" h="5136" extrusionOk="0">
                  <a:moveTo>
                    <a:pt x="1573" y="0"/>
                  </a:moveTo>
                  <a:cubicBezTo>
                    <a:pt x="1560" y="0"/>
                    <a:pt x="1539" y="14"/>
                    <a:pt x="1496" y="53"/>
                  </a:cubicBezTo>
                  <a:cubicBezTo>
                    <a:pt x="1452" y="94"/>
                    <a:pt x="1400" y="143"/>
                    <a:pt x="1334" y="143"/>
                  </a:cubicBezTo>
                  <a:cubicBezTo>
                    <a:pt x="1326" y="143"/>
                    <a:pt x="1318" y="142"/>
                    <a:pt x="1310" y="141"/>
                  </a:cubicBezTo>
                  <a:lnTo>
                    <a:pt x="1250" y="134"/>
                  </a:lnTo>
                  <a:cubicBezTo>
                    <a:pt x="1186" y="123"/>
                    <a:pt x="1068" y="103"/>
                    <a:pt x="976" y="103"/>
                  </a:cubicBezTo>
                  <a:cubicBezTo>
                    <a:pt x="924" y="103"/>
                    <a:pt x="880" y="109"/>
                    <a:pt x="858" y="127"/>
                  </a:cubicBezTo>
                  <a:cubicBezTo>
                    <a:pt x="820" y="158"/>
                    <a:pt x="802" y="284"/>
                    <a:pt x="792" y="365"/>
                  </a:cubicBezTo>
                  <a:cubicBezTo>
                    <a:pt x="778" y="470"/>
                    <a:pt x="767" y="526"/>
                    <a:pt x="736" y="561"/>
                  </a:cubicBezTo>
                  <a:cubicBezTo>
                    <a:pt x="659" y="638"/>
                    <a:pt x="512" y="831"/>
                    <a:pt x="512" y="901"/>
                  </a:cubicBezTo>
                  <a:cubicBezTo>
                    <a:pt x="512" y="915"/>
                    <a:pt x="508" y="929"/>
                    <a:pt x="508" y="939"/>
                  </a:cubicBezTo>
                  <a:lnTo>
                    <a:pt x="508" y="943"/>
                  </a:lnTo>
                  <a:cubicBezTo>
                    <a:pt x="501" y="978"/>
                    <a:pt x="487" y="1013"/>
                    <a:pt x="463" y="1041"/>
                  </a:cubicBezTo>
                  <a:lnTo>
                    <a:pt x="480" y="1139"/>
                  </a:lnTo>
                  <a:lnTo>
                    <a:pt x="487" y="1184"/>
                  </a:lnTo>
                  <a:lnTo>
                    <a:pt x="487" y="1195"/>
                  </a:lnTo>
                  <a:lnTo>
                    <a:pt x="491" y="1230"/>
                  </a:lnTo>
                  <a:lnTo>
                    <a:pt x="494" y="1244"/>
                  </a:lnTo>
                  <a:lnTo>
                    <a:pt x="498" y="1272"/>
                  </a:lnTo>
                  <a:lnTo>
                    <a:pt x="501" y="1289"/>
                  </a:lnTo>
                  <a:lnTo>
                    <a:pt x="505" y="1310"/>
                  </a:lnTo>
                  <a:lnTo>
                    <a:pt x="508" y="1328"/>
                  </a:lnTo>
                  <a:lnTo>
                    <a:pt x="508" y="1342"/>
                  </a:lnTo>
                  <a:cubicBezTo>
                    <a:pt x="508" y="1352"/>
                    <a:pt x="508" y="1363"/>
                    <a:pt x="512" y="1370"/>
                  </a:cubicBezTo>
                  <a:cubicBezTo>
                    <a:pt x="529" y="1527"/>
                    <a:pt x="575" y="2056"/>
                    <a:pt x="431" y="2199"/>
                  </a:cubicBezTo>
                  <a:cubicBezTo>
                    <a:pt x="351" y="2290"/>
                    <a:pt x="288" y="2388"/>
                    <a:pt x="239" y="2497"/>
                  </a:cubicBezTo>
                  <a:lnTo>
                    <a:pt x="235" y="2500"/>
                  </a:lnTo>
                  <a:lnTo>
                    <a:pt x="232" y="2514"/>
                  </a:lnTo>
                  <a:lnTo>
                    <a:pt x="214" y="2525"/>
                  </a:lnTo>
                  <a:cubicBezTo>
                    <a:pt x="106" y="2613"/>
                    <a:pt x="32" y="2739"/>
                    <a:pt x="11" y="2879"/>
                  </a:cubicBezTo>
                  <a:cubicBezTo>
                    <a:pt x="4" y="2935"/>
                    <a:pt x="1" y="2994"/>
                    <a:pt x="1" y="3050"/>
                  </a:cubicBezTo>
                  <a:cubicBezTo>
                    <a:pt x="1" y="3131"/>
                    <a:pt x="4" y="3215"/>
                    <a:pt x="11" y="3295"/>
                  </a:cubicBezTo>
                  <a:cubicBezTo>
                    <a:pt x="18" y="3365"/>
                    <a:pt x="25" y="3435"/>
                    <a:pt x="25" y="3512"/>
                  </a:cubicBezTo>
                  <a:cubicBezTo>
                    <a:pt x="25" y="3589"/>
                    <a:pt x="57" y="3645"/>
                    <a:pt x="99" y="3722"/>
                  </a:cubicBezTo>
                  <a:lnTo>
                    <a:pt x="120" y="3768"/>
                  </a:lnTo>
                  <a:lnTo>
                    <a:pt x="130" y="3782"/>
                  </a:lnTo>
                  <a:lnTo>
                    <a:pt x="144" y="3813"/>
                  </a:lnTo>
                  <a:lnTo>
                    <a:pt x="151" y="3834"/>
                  </a:lnTo>
                  <a:cubicBezTo>
                    <a:pt x="158" y="3845"/>
                    <a:pt x="162" y="3852"/>
                    <a:pt x="165" y="3862"/>
                  </a:cubicBezTo>
                  <a:cubicBezTo>
                    <a:pt x="169" y="3873"/>
                    <a:pt x="172" y="3880"/>
                    <a:pt x="176" y="3887"/>
                  </a:cubicBezTo>
                  <a:cubicBezTo>
                    <a:pt x="176" y="3894"/>
                    <a:pt x="179" y="3901"/>
                    <a:pt x="183" y="3908"/>
                  </a:cubicBezTo>
                  <a:lnTo>
                    <a:pt x="186" y="3915"/>
                  </a:lnTo>
                  <a:cubicBezTo>
                    <a:pt x="239" y="3985"/>
                    <a:pt x="508" y="4023"/>
                    <a:pt x="704" y="4055"/>
                  </a:cubicBezTo>
                  <a:cubicBezTo>
                    <a:pt x="799" y="4069"/>
                    <a:pt x="890" y="4083"/>
                    <a:pt x="963" y="4097"/>
                  </a:cubicBezTo>
                  <a:cubicBezTo>
                    <a:pt x="1254" y="4163"/>
                    <a:pt x="1545" y="4552"/>
                    <a:pt x="1534" y="4724"/>
                  </a:cubicBezTo>
                  <a:cubicBezTo>
                    <a:pt x="1527" y="4829"/>
                    <a:pt x="1681" y="5074"/>
                    <a:pt x="1790" y="5130"/>
                  </a:cubicBezTo>
                  <a:cubicBezTo>
                    <a:pt x="1798" y="5134"/>
                    <a:pt x="1809" y="5136"/>
                    <a:pt x="1822" y="5136"/>
                  </a:cubicBezTo>
                  <a:cubicBezTo>
                    <a:pt x="1884" y="5136"/>
                    <a:pt x="1992" y="5096"/>
                    <a:pt x="2070" y="5070"/>
                  </a:cubicBezTo>
                  <a:cubicBezTo>
                    <a:pt x="2147" y="5035"/>
                    <a:pt x="2231" y="5011"/>
                    <a:pt x="2315" y="5004"/>
                  </a:cubicBezTo>
                  <a:lnTo>
                    <a:pt x="2350" y="5004"/>
                  </a:lnTo>
                  <a:cubicBezTo>
                    <a:pt x="2850" y="5004"/>
                    <a:pt x="2973" y="4962"/>
                    <a:pt x="2997" y="4937"/>
                  </a:cubicBezTo>
                  <a:cubicBezTo>
                    <a:pt x="3025" y="4916"/>
                    <a:pt x="3057" y="4902"/>
                    <a:pt x="3088" y="4902"/>
                  </a:cubicBezTo>
                  <a:cubicBezTo>
                    <a:pt x="3095" y="4885"/>
                    <a:pt x="3102" y="4867"/>
                    <a:pt x="3109" y="4850"/>
                  </a:cubicBezTo>
                  <a:lnTo>
                    <a:pt x="3113" y="4832"/>
                  </a:lnTo>
                  <a:lnTo>
                    <a:pt x="3123" y="4797"/>
                  </a:lnTo>
                  <a:lnTo>
                    <a:pt x="3130" y="4780"/>
                  </a:lnTo>
                  <a:lnTo>
                    <a:pt x="3141" y="4748"/>
                  </a:lnTo>
                  <a:lnTo>
                    <a:pt x="3144" y="4727"/>
                  </a:lnTo>
                  <a:lnTo>
                    <a:pt x="3155" y="4699"/>
                  </a:lnTo>
                  <a:lnTo>
                    <a:pt x="3158" y="4678"/>
                  </a:lnTo>
                  <a:lnTo>
                    <a:pt x="3165" y="4653"/>
                  </a:lnTo>
                  <a:lnTo>
                    <a:pt x="3172" y="4636"/>
                  </a:lnTo>
                  <a:lnTo>
                    <a:pt x="3176" y="4611"/>
                  </a:lnTo>
                  <a:lnTo>
                    <a:pt x="3183" y="4590"/>
                  </a:lnTo>
                  <a:lnTo>
                    <a:pt x="3186" y="4569"/>
                  </a:lnTo>
                  <a:lnTo>
                    <a:pt x="3190" y="4552"/>
                  </a:lnTo>
                  <a:lnTo>
                    <a:pt x="3197" y="4531"/>
                  </a:lnTo>
                  <a:lnTo>
                    <a:pt x="3200" y="4517"/>
                  </a:lnTo>
                  <a:lnTo>
                    <a:pt x="3204" y="4496"/>
                  </a:lnTo>
                  <a:lnTo>
                    <a:pt x="3207" y="4485"/>
                  </a:lnTo>
                  <a:lnTo>
                    <a:pt x="3211" y="4468"/>
                  </a:lnTo>
                  <a:lnTo>
                    <a:pt x="3211" y="4457"/>
                  </a:lnTo>
                  <a:lnTo>
                    <a:pt x="3214" y="4440"/>
                  </a:lnTo>
                  <a:lnTo>
                    <a:pt x="3214" y="4433"/>
                  </a:lnTo>
                  <a:lnTo>
                    <a:pt x="3218" y="4419"/>
                  </a:lnTo>
                  <a:lnTo>
                    <a:pt x="3218" y="4415"/>
                  </a:lnTo>
                  <a:lnTo>
                    <a:pt x="3218" y="4401"/>
                  </a:lnTo>
                  <a:lnTo>
                    <a:pt x="3218" y="4391"/>
                  </a:lnTo>
                  <a:lnTo>
                    <a:pt x="3221" y="4370"/>
                  </a:lnTo>
                  <a:lnTo>
                    <a:pt x="3235" y="4352"/>
                  </a:lnTo>
                  <a:cubicBezTo>
                    <a:pt x="3617" y="3960"/>
                    <a:pt x="3838" y="3754"/>
                    <a:pt x="3894" y="3740"/>
                  </a:cubicBezTo>
                  <a:cubicBezTo>
                    <a:pt x="3922" y="3733"/>
                    <a:pt x="3953" y="3733"/>
                    <a:pt x="3985" y="3733"/>
                  </a:cubicBezTo>
                  <a:lnTo>
                    <a:pt x="3995" y="3733"/>
                  </a:lnTo>
                  <a:cubicBezTo>
                    <a:pt x="4013" y="3735"/>
                    <a:pt x="4030" y="3736"/>
                    <a:pt x="4047" y="3736"/>
                  </a:cubicBezTo>
                  <a:cubicBezTo>
                    <a:pt x="4081" y="3736"/>
                    <a:pt x="4114" y="3732"/>
                    <a:pt x="4149" y="3722"/>
                  </a:cubicBezTo>
                  <a:cubicBezTo>
                    <a:pt x="4163" y="3719"/>
                    <a:pt x="4181" y="3708"/>
                    <a:pt x="4195" y="3701"/>
                  </a:cubicBezTo>
                  <a:cubicBezTo>
                    <a:pt x="4227" y="3680"/>
                    <a:pt x="4265" y="3669"/>
                    <a:pt x="4304" y="3669"/>
                  </a:cubicBezTo>
                  <a:cubicBezTo>
                    <a:pt x="4335" y="3669"/>
                    <a:pt x="4366" y="3677"/>
                    <a:pt x="4394" y="3691"/>
                  </a:cubicBezTo>
                  <a:cubicBezTo>
                    <a:pt x="4520" y="3743"/>
                    <a:pt x="4618" y="3845"/>
                    <a:pt x="4671" y="3971"/>
                  </a:cubicBezTo>
                  <a:cubicBezTo>
                    <a:pt x="4695" y="3932"/>
                    <a:pt x="4723" y="3880"/>
                    <a:pt x="4744" y="3841"/>
                  </a:cubicBezTo>
                  <a:cubicBezTo>
                    <a:pt x="4758" y="3810"/>
                    <a:pt x="4772" y="3782"/>
                    <a:pt x="4786" y="3754"/>
                  </a:cubicBezTo>
                  <a:lnTo>
                    <a:pt x="4835" y="3663"/>
                  </a:lnTo>
                  <a:cubicBezTo>
                    <a:pt x="4930" y="3491"/>
                    <a:pt x="5182" y="3036"/>
                    <a:pt x="5182" y="2942"/>
                  </a:cubicBezTo>
                  <a:cubicBezTo>
                    <a:pt x="5182" y="2840"/>
                    <a:pt x="5276" y="2763"/>
                    <a:pt x="5357" y="2693"/>
                  </a:cubicBezTo>
                  <a:cubicBezTo>
                    <a:pt x="5388" y="2672"/>
                    <a:pt x="5416" y="2644"/>
                    <a:pt x="5441" y="2616"/>
                  </a:cubicBezTo>
                  <a:lnTo>
                    <a:pt x="5441" y="2584"/>
                  </a:lnTo>
                  <a:cubicBezTo>
                    <a:pt x="5437" y="2476"/>
                    <a:pt x="5434" y="2311"/>
                    <a:pt x="5546" y="2266"/>
                  </a:cubicBezTo>
                  <a:cubicBezTo>
                    <a:pt x="5588" y="2245"/>
                    <a:pt x="5651" y="2052"/>
                    <a:pt x="5634" y="1986"/>
                  </a:cubicBezTo>
                  <a:cubicBezTo>
                    <a:pt x="5609" y="1853"/>
                    <a:pt x="5966" y="1338"/>
                    <a:pt x="5970" y="1335"/>
                  </a:cubicBezTo>
                  <a:cubicBezTo>
                    <a:pt x="6005" y="1289"/>
                    <a:pt x="6064" y="1275"/>
                    <a:pt x="6131" y="1261"/>
                  </a:cubicBezTo>
                  <a:cubicBezTo>
                    <a:pt x="6218" y="1244"/>
                    <a:pt x="6278" y="1230"/>
                    <a:pt x="6281" y="1188"/>
                  </a:cubicBezTo>
                  <a:cubicBezTo>
                    <a:pt x="6285" y="1160"/>
                    <a:pt x="6288" y="1132"/>
                    <a:pt x="6292" y="1100"/>
                  </a:cubicBezTo>
                  <a:cubicBezTo>
                    <a:pt x="6302" y="1037"/>
                    <a:pt x="6320" y="925"/>
                    <a:pt x="6292" y="918"/>
                  </a:cubicBezTo>
                  <a:cubicBezTo>
                    <a:pt x="6183" y="883"/>
                    <a:pt x="6022" y="750"/>
                    <a:pt x="6022" y="631"/>
                  </a:cubicBezTo>
                  <a:lnTo>
                    <a:pt x="6022" y="607"/>
                  </a:lnTo>
                  <a:lnTo>
                    <a:pt x="6022" y="600"/>
                  </a:lnTo>
                  <a:lnTo>
                    <a:pt x="6022" y="579"/>
                  </a:lnTo>
                  <a:lnTo>
                    <a:pt x="6022" y="568"/>
                  </a:lnTo>
                  <a:lnTo>
                    <a:pt x="6022" y="547"/>
                  </a:lnTo>
                  <a:lnTo>
                    <a:pt x="6022" y="533"/>
                  </a:lnTo>
                  <a:lnTo>
                    <a:pt x="6022" y="508"/>
                  </a:lnTo>
                  <a:lnTo>
                    <a:pt x="6022" y="494"/>
                  </a:lnTo>
                  <a:cubicBezTo>
                    <a:pt x="6022" y="480"/>
                    <a:pt x="6026" y="470"/>
                    <a:pt x="6026" y="456"/>
                  </a:cubicBezTo>
                  <a:lnTo>
                    <a:pt x="6026" y="449"/>
                  </a:lnTo>
                  <a:cubicBezTo>
                    <a:pt x="6029" y="438"/>
                    <a:pt x="6029" y="424"/>
                    <a:pt x="6033" y="414"/>
                  </a:cubicBezTo>
                  <a:lnTo>
                    <a:pt x="6033" y="400"/>
                  </a:lnTo>
                  <a:cubicBezTo>
                    <a:pt x="6033" y="393"/>
                    <a:pt x="6033" y="386"/>
                    <a:pt x="6036" y="382"/>
                  </a:cubicBezTo>
                  <a:cubicBezTo>
                    <a:pt x="5987" y="344"/>
                    <a:pt x="5949" y="295"/>
                    <a:pt x="5931" y="235"/>
                  </a:cubicBezTo>
                  <a:cubicBezTo>
                    <a:pt x="5917" y="207"/>
                    <a:pt x="5900" y="183"/>
                    <a:pt x="5879" y="158"/>
                  </a:cubicBezTo>
                  <a:cubicBezTo>
                    <a:pt x="5872" y="148"/>
                    <a:pt x="5865" y="141"/>
                    <a:pt x="5854" y="134"/>
                  </a:cubicBezTo>
                  <a:cubicBezTo>
                    <a:pt x="5847" y="123"/>
                    <a:pt x="5833" y="106"/>
                    <a:pt x="5826" y="95"/>
                  </a:cubicBezTo>
                  <a:cubicBezTo>
                    <a:pt x="5816" y="81"/>
                    <a:pt x="5805" y="71"/>
                    <a:pt x="5788" y="60"/>
                  </a:cubicBezTo>
                  <a:cubicBezTo>
                    <a:pt x="5782" y="59"/>
                    <a:pt x="5776" y="58"/>
                    <a:pt x="5770" y="58"/>
                  </a:cubicBezTo>
                  <a:cubicBezTo>
                    <a:pt x="5763" y="58"/>
                    <a:pt x="5756" y="59"/>
                    <a:pt x="5749" y="60"/>
                  </a:cubicBezTo>
                  <a:cubicBezTo>
                    <a:pt x="5732" y="71"/>
                    <a:pt x="5718" y="81"/>
                    <a:pt x="5704" y="95"/>
                  </a:cubicBezTo>
                  <a:cubicBezTo>
                    <a:pt x="5690" y="106"/>
                    <a:pt x="5679" y="120"/>
                    <a:pt x="5665" y="137"/>
                  </a:cubicBezTo>
                  <a:cubicBezTo>
                    <a:pt x="5651" y="155"/>
                    <a:pt x="5641" y="165"/>
                    <a:pt x="5630" y="179"/>
                  </a:cubicBezTo>
                  <a:lnTo>
                    <a:pt x="5613" y="200"/>
                  </a:lnTo>
                  <a:cubicBezTo>
                    <a:pt x="5536" y="291"/>
                    <a:pt x="5458" y="386"/>
                    <a:pt x="5364" y="417"/>
                  </a:cubicBezTo>
                  <a:cubicBezTo>
                    <a:pt x="5332" y="429"/>
                    <a:pt x="5298" y="433"/>
                    <a:pt x="5263" y="433"/>
                  </a:cubicBezTo>
                  <a:cubicBezTo>
                    <a:pt x="5123" y="433"/>
                    <a:pt x="4971" y="357"/>
                    <a:pt x="4881" y="309"/>
                  </a:cubicBezTo>
                  <a:lnTo>
                    <a:pt x="4863" y="302"/>
                  </a:lnTo>
                  <a:cubicBezTo>
                    <a:pt x="4839" y="289"/>
                    <a:pt x="4764" y="285"/>
                    <a:pt x="4679" y="285"/>
                  </a:cubicBezTo>
                  <a:cubicBezTo>
                    <a:pt x="4628" y="285"/>
                    <a:pt x="4573" y="287"/>
                    <a:pt x="4524" y="288"/>
                  </a:cubicBezTo>
                  <a:lnTo>
                    <a:pt x="4468" y="288"/>
                  </a:lnTo>
                  <a:cubicBezTo>
                    <a:pt x="4412" y="288"/>
                    <a:pt x="4356" y="291"/>
                    <a:pt x="4310" y="295"/>
                  </a:cubicBezTo>
                  <a:cubicBezTo>
                    <a:pt x="4268" y="295"/>
                    <a:pt x="4230" y="295"/>
                    <a:pt x="4191" y="291"/>
                  </a:cubicBezTo>
                  <a:cubicBezTo>
                    <a:pt x="4188" y="291"/>
                    <a:pt x="4185" y="291"/>
                    <a:pt x="4183" y="291"/>
                  </a:cubicBezTo>
                  <a:cubicBezTo>
                    <a:pt x="4117" y="291"/>
                    <a:pt x="4034" y="364"/>
                    <a:pt x="3960" y="431"/>
                  </a:cubicBezTo>
                  <a:cubicBezTo>
                    <a:pt x="3922" y="473"/>
                    <a:pt x="3873" y="508"/>
                    <a:pt x="3824" y="540"/>
                  </a:cubicBezTo>
                  <a:cubicBezTo>
                    <a:pt x="3792" y="558"/>
                    <a:pt x="3761" y="568"/>
                    <a:pt x="3726" y="575"/>
                  </a:cubicBezTo>
                  <a:cubicBezTo>
                    <a:pt x="3670" y="582"/>
                    <a:pt x="3614" y="586"/>
                    <a:pt x="3558" y="586"/>
                  </a:cubicBezTo>
                  <a:cubicBezTo>
                    <a:pt x="3450" y="586"/>
                    <a:pt x="3343" y="572"/>
                    <a:pt x="3239" y="547"/>
                  </a:cubicBezTo>
                  <a:cubicBezTo>
                    <a:pt x="3193" y="526"/>
                    <a:pt x="3148" y="505"/>
                    <a:pt x="3106" y="473"/>
                  </a:cubicBezTo>
                  <a:lnTo>
                    <a:pt x="3053" y="442"/>
                  </a:lnTo>
                  <a:cubicBezTo>
                    <a:pt x="2987" y="396"/>
                    <a:pt x="2875" y="323"/>
                    <a:pt x="2840" y="323"/>
                  </a:cubicBezTo>
                  <a:cubicBezTo>
                    <a:pt x="2689" y="326"/>
                    <a:pt x="2546" y="368"/>
                    <a:pt x="2420" y="442"/>
                  </a:cubicBezTo>
                  <a:cubicBezTo>
                    <a:pt x="2390" y="462"/>
                    <a:pt x="2357" y="473"/>
                    <a:pt x="2323" y="473"/>
                  </a:cubicBezTo>
                  <a:cubicBezTo>
                    <a:pt x="2309" y="473"/>
                    <a:pt x="2294" y="471"/>
                    <a:pt x="2280" y="466"/>
                  </a:cubicBezTo>
                  <a:cubicBezTo>
                    <a:pt x="2192" y="442"/>
                    <a:pt x="2143" y="347"/>
                    <a:pt x="2098" y="256"/>
                  </a:cubicBezTo>
                  <a:cubicBezTo>
                    <a:pt x="2080" y="214"/>
                    <a:pt x="2056" y="176"/>
                    <a:pt x="2028" y="137"/>
                  </a:cubicBezTo>
                  <a:cubicBezTo>
                    <a:pt x="2000" y="102"/>
                    <a:pt x="1937" y="99"/>
                    <a:pt x="1867" y="95"/>
                  </a:cubicBezTo>
                  <a:cubicBezTo>
                    <a:pt x="1779" y="88"/>
                    <a:pt x="1681" y="85"/>
                    <a:pt x="1597" y="15"/>
                  </a:cubicBezTo>
                  <a:cubicBezTo>
                    <a:pt x="1589" y="6"/>
                    <a:pt x="1582" y="0"/>
                    <a:pt x="157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4408;p82">
              <a:extLst>
                <a:ext uri="{FF2B5EF4-FFF2-40B4-BE49-F238E27FC236}">
                  <a16:creationId xmlns:a16="http://schemas.microsoft.com/office/drawing/2014/main" id="{718AC2AC-39A5-212B-B353-5D3B6DDFD4A2}"/>
                </a:ext>
              </a:extLst>
            </p:cNvPr>
            <p:cNvSpPr/>
            <p:nvPr/>
          </p:nvSpPr>
          <p:spPr>
            <a:xfrm>
              <a:off x="2055186" y="1951225"/>
              <a:ext cx="19973" cy="43584"/>
            </a:xfrm>
            <a:custGeom>
              <a:avLst/>
              <a:gdLst/>
              <a:ahLst/>
              <a:cxnLst/>
              <a:rect l="l" t="t" r="r" b="b"/>
              <a:pathLst>
                <a:path w="1471" h="3210" extrusionOk="0">
                  <a:moveTo>
                    <a:pt x="1062" y="0"/>
                  </a:moveTo>
                  <a:cubicBezTo>
                    <a:pt x="1045" y="0"/>
                    <a:pt x="1029" y="6"/>
                    <a:pt x="1016" y="17"/>
                  </a:cubicBezTo>
                  <a:cubicBezTo>
                    <a:pt x="1009" y="20"/>
                    <a:pt x="1005" y="24"/>
                    <a:pt x="1005" y="31"/>
                  </a:cubicBezTo>
                  <a:cubicBezTo>
                    <a:pt x="1002" y="34"/>
                    <a:pt x="998" y="38"/>
                    <a:pt x="995" y="41"/>
                  </a:cubicBezTo>
                  <a:lnTo>
                    <a:pt x="995" y="48"/>
                  </a:lnTo>
                  <a:cubicBezTo>
                    <a:pt x="995" y="52"/>
                    <a:pt x="991" y="55"/>
                    <a:pt x="988" y="59"/>
                  </a:cubicBezTo>
                  <a:lnTo>
                    <a:pt x="984" y="66"/>
                  </a:lnTo>
                  <a:cubicBezTo>
                    <a:pt x="984" y="73"/>
                    <a:pt x="984" y="76"/>
                    <a:pt x="981" y="83"/>
                  </a:cubicBezTo>
                  <a:lnTo>
                    <a:pt x="981" y="87"/>
                  </a:lnTo>
                  <a:cubicBezTo>
                    <a:pt x="974" y="118"/>
                    <a:pt x="974" y="150"/>
                    <a:pt x="981" y="181"/>
                  </a:cubicBezTo>
                  <a:lnTo>
                    <a:pt x="1030" y="388"/>
                  </a:lnTo>
                  <a:lnTo>
                    <a:pt x="967" y="328"/>
                  </a:lnTo>
                  <a:lnTo>
                    <a:pt x="963" y="335"/>
                  </a:lnTo>
                  <a:lnTo>
                    <a:pt x="956" y="339"/>
                  </a:lnTo>
                  <a:lnTo>
                    <a:pt x="953" y="346"/>
                  </a:lnTo>
                  <a:lnTo>
                    <a:pt x="946" y="353"/>
                  </a:lnTo>
                  <a:lnTo>
                    <a:pt x="942" y="356"/>
                  </a:lnTo>
                  <a:lnTo>
                    <a:pt x="939" y="360"/>
                  </a:lnTo>
                  <a:lnTo>
                    <a:pt x="932" y="367"/>
                  </a:lnTo>
                  <a:lnTo>
                    <a:pt x="925" y="370"/>
                  </a:lnTo>
                  <a:lnTo>
                    <a:pt x="921" y="374"/>
                  </a:lnTo>
                  <a:lnTo>
                    <a:pt x="914" y="377"/>
                  </a:lnTo>
                  <a:lnTo>
                    <a:pt x="907" y="384"/>
                  </a:lnTo>
                  <a:lnTo>
                    <a:pt x="904" y="384"/>
                  </a:lnTo>
                  <a:lnTo>
                    <a:pt x="897" y="391"/>
                  </a:lnTo>
                  <a:lnTo>
                    <a:pt x="886" y="398"/>
                  </a:lnTo>
                  <a:cubicBezTo>
                    <a:pt x="865" y="409"/>
                    <a:pt x="844" y="426"/>
                    <a:pt x="827" y="444"/>
                  </a:cubicBezTo>
                  <a:cubicBezTo>
                    <a:pt x="736" y="559"/>
                    <a:pt x="389" y="566"/>
                    <a:pt x="322" y="566"/>
                  </a:cubicBezTo>
                  <a:cubicBezTo>
                    <a:pt x="294" y="566"/>
                    <a:pt x="235" y="622"/>
                    <a:pt x="196" y="657"/>
                  </a:cubicBezTo>
                  <a:cubicBezTo>
                    <a:pt x="151" y="706"/>
                    <a:pt x="98" y="745"/>
                    <a:pt x="35" y="773"/>
                  </a:cubicBezTo>
                  <a:cubicBezTo>
                    <a:pt x="25" y="776"/>
                    <a:pt x="11" y="780"/>
                    <a:pt x="0" y="780"/>
                  </a:cubicBezTo>
                  <a:lnTo>
                    <a:pt x="0" y="801"/>
                  </a:lnTo>
                  <a:lnTo>
                    <a:pt x="0" y="825"/>
                  </a:lnTo>
                  <a:cubicBezTo>
                    <a:pt x="0" y="832"/>
                    <a:pt x="0" y="843"/>
                    <a:pt x="4" y="850"/>
                  </a:cubicBezTo>
                  <a:cubicBezTo>
                    <a:pt x="4" y="857"/>
                    <a:pt x="4" y="864"/>
                    <a:pt x="4" y="867"/>
                  </a:cubicBezTo>
                  <a:cubicBezTo>
                    <a:pt x="4" y="881"/>
                    <a:pt x="4" y="895"/>
                    <a:pt x="7" y="906"/>
                  </a:cubicBezTo>
                  <a:cubicBezTo>
                    <a:pt x="7" y="909"/>
                    <a:pt x="7" y="916"/>
                    <a:pt x="11" y="920"/>
                  </a:cubicBezTo>
                  <a:cubicBezTo>
                    <a:pt x="14" y="923"/>
                    <a:pt x="11" y="934"/>
                    <a:pt x="14" y="937"/>
                  </a:cubicBezTo>
                  <a:cubicBezTo>
                    <a:pt x="14" y="944"/>
                    <a:pt x="14" y="948"/>
                    <a:pt x="18" y="951"/>
                  </a:cubicBezTo>
                  <a:cubicBezTo>
                    <a:pt x="21" y="955"/>
                    <a:pt x="18" y="962"/>
                    <a:pt x="21" y="969"/>
                  </a:cubicBezTo>
                  <a:lnTo>
                    <a:pt x="25" y="979"/>
                  </a:lnTo>
                  <a:cubicBezTo>
                    <a:pt x="25" y="983"/>
                    <a:pt x="28" y="990"/>
                    <a:pt x="28" y="993"/>
                  </a:cubicBezTo>
                  <a:lnTo>
                    <a:pt x="32" y="1004"/>
                  </a:lnTo>
                  <a:lnTo>
                    <a:pt x="39" y="1014"/>
                  </a:lnTo>
                  <a:lnTo>
                    <a:pt x="42" y="1025"/>
                  </a:lnTo>
                  <a:lnTo>
                    <a:pt x="49" y="1032"/>
                  </a:lnTo>
                  <a:lnTo>
                    <a:pt x="53" y="1042"/>
                  </a:lnTo>
                  <a:lnTo>
                    <a:pt x="60" y="1049"/>
                  </a:lnTo>
                  <a:lnTo>
                    <a:pt x="67" y="1056"/>
                  </a:lnTo>
                  <a:lnTo>
                    <a:pt x="74" y="1063"/>
                  </a:lnTo>
                  <a:lnTo>
                    <a:pt x="81" y="1070"/>
                  </a:lnTo>
                  <a:lnTo>
                    <a:pt x="88" y="1077"/>
                  </a:lnTo>
                  <a:lnTo>
                    <a:pt x="95" y="1081"/>
                  </a:lnTo>
                  <a:lnTo>
                    <a:pt x="105" y="1088"/>
                  </a:lnTo>
                  <a:lnTo>
                    <a:pt x="112" y="1091"/>
                  </a:lnTo>
                  <a:lnTo>
                    <a:pt x="123" y="1098"/>
                  </a:lnTo>
                  <a:lnTo>
                    <a:pt x="130" y="1105"/>
                  </a:lnTo>
                  <a:lnTo>
                    <a:pt x="144" y="1112"/>
                  </a:lnTo>
                  <a:lnTo>
                    <a:pt x="151" y="1116"/>
                  </a:lnTo>
                  <a:lnTo>
                    <a:pt x="172" y="1126"/>
                  </a:lnTo>
                  <a:cubicBezTo>
                    <a:pt x="196" y="1140"/>
                    <a:pt x="224" y="1154"/>
                    <a:pt x="256" y="1172"/>
                  </a:cubicBezTo>
                  <a:cubicBezTo>
                    <a:pt x="435" y="1273"/>
                    <a:pt x="403" y="1420"/>
                    <a:pt x="382" y="1504"/>
                  </a:cubicBezTo>
                  <a:cubicBezTo>
                    <a:pt x="372" y="1557"/>
                    <a:pt x="365" y="1581"/>
                    <a:pt x="379" y="1592"/>
                  </a:cubicBezTo>
                  <a:cubicBezTo>
                    <a:pt x="442" y="1658"/>
                    <a:pt x="459" y="1760"/>
                    <a:pt x="466" y="1886"/>
                  </a:cubicBezTo>
                  <a:cubicBezTo>
                    <a:pt x="466" y="1932"/>
                    <a:pt x="470" y="1974"/>
                    <a:pt x="470" y="2023"/>
                  </a:cubicBezTo>
                  <a:cubicBezTo>
                    <a:pt x="470" y="2100"/>
                    <a:pt x="473" y="2187"/>
                    <a:pt x="480" y="2275"/>
                  </a:cubicBezTo>
                  <a:lnTo>
                    <a:pt x="480" y="2303"/>
                  </a:lnTo>
                  <a:lnTo>
                    <a:pt x="480" y="2320"/>
                  </a:lnTo>
                  <a:lnTo>
                    <a:pt x="480" y="2338"/>
                  </a:lnTo>
                  <a:lnTo>
                    <a:pt x="480" y="2359"/>
                  </a:lnTo>
                  <a:lnTo>
                    <a:pt x="480" y="2373"/>
                  </a:lnTo>
                  <a:lnTo>
                    <a:pt x="480" y="2404"/>
                  </a:lnTo>
                  <a:lnTo>
                    <a:pt x="480" y="2415"/>
                  </a:lnTo>
                  <a:lnTo>
                    <a:pt x="480" y="2450"/>
                  </a:lnTo>
                  <a:lnTo>
                    <a:pt x="480" y="2457"/>
                  </a:lnTo>
                  <a:lnTo>
                    <a:pt x="484" y="2502"/>
                  </a:lnTo>
                  <a:lnTo>
                    <a:pt x="484" y="2506"/>
                  </a:lnTo>
                  <a:cubicBezTo>
                    <a:pt x="487" y="2621"/>
                    <a:pt x="494" y="2772"/>
                    <a:pt x="501" y="2954"/>
                  </a:cubicBezTo>
                  <a:lnTo>
                    <a:pt x="501" y="2968"/>
                  </a:lnTo>
                  <a:cubicBezTo>
                    <a:pt x="501" y="2985"/>
                    <a:pt x="501" y="3006"/>
                    <a:pt x="505" y="3024"/>
                  </a:cubicBezTo>
                  <a:lnTo>
                    <a:pt x="505" y="3076"/>
                  </a:lnTo>
                  <a:lnTo>
                    <a:pt x="505" y="3104"/>
                  </a:lnTo>
                  <a:cubicBezTo>
                    <a:pt x="505" y="3139"/>
                    <a:pt x="508" y="3174"/>
                    <a:pt x="508" y="3209"/>
                  </a:cubicBezTo>
                  <a:cubicBezTo>
                    <a:pt x="610" y="3195"/>
                    <a:pt x="711" y="3188"/>
                    <a:pt x="813" y="3188"/>
                  </a:cubicBezTo>
                  <a:cubicBezTo>
                    <a:pt x="869" y="3188"/>
                    <a:pt x="921" y="3150"/>
                    <a:pt x="974" y="3111"/>
                  </a:cubicBezTo>
                  <a:cubicBezTo>
                    <a:pt x="1005" y="3087"/>
                    <a:pt x="1040" y="3066"/>
                    <a:pt x="1079" y="3052"/>
                  </a:cubicBezTo>
                  <a:lnTo>
                    <a:pt x="1075" y="3041"/>
                  </a:lnTo>
                  <a:cubicBezTo>
                    <a:pt x="1065" y="3020"/>
                    <a:pt x="1054" y="2999"/>
                    <a:pt x="1040" y="2978"/>
                  </a:cubicBezTo>
                  <a:cubicBezTo>
                    <a:pt x="998" y="2891"/>
                    <a:pt x="953" y="2807"/>
                    <a:pt x="953" y="2705"/>
                  </a:cubicBezTo>
                  <a:cubicBezTo>
                    <a:pt x="953" y="2635"/>
                    <a:pt x="949" y="2569"/>
                    <a:pt x="942" y="2499"/>
                  </a:cubicBezTo>
                  <a:cubicBezTo>
                    <a:pt x="925" y="2352"/>
                    <a:pt x="925" y="2201"/>
                    <a:pt x="942" y="2054"/>
                  </a:cubicBezTo>
                  <a:cubicBezTo>
                    <a:pt x="960" y="1907"/>
                    <a:pt x="1026" y="1774"/>
                    <a:pt x="1131" y="1669"/>
                  </a:cubicBezTo>
                  <a:cubicBezTo>
                    <a:pt x="1142" y="1658"/>
                    <a:pt x="1152" y="1648"/>
                    <a:pt x="1159" y="1641"/>
                  </a:cubicBezTo>
                  <a:cubicBezTo>
                    <a:pt x="1170" y="1630"/>
                    <a:pt x="1177" y="1623"/>
                    <a:pt x="1184" y="1620"/>
                  </a:cubicBezTo>
                  <a:cubicBezTo>
                    <a:pt x="1236" y="1501"/>
                    <a:pt x="1310" y="1396"/>
                    <a:pt x="1397" y="1301"/>
                  </a:cubicBezTo>
                  <a:cubicBezTo>
                    <a:pt x="1467" y="1231"/>
                    <a:pt x="1471" y="878"/>
                    <a:pt x="1439" y="577"/>
                  </a:cubicBezTo>
                  <a:cubicBezTo>
                    <a:pt x="1439" y="570"/>
                    <a:pt x="1439" y="563"/>
                    <a:pt x="1439" y="556"/>
                  </a:cubicBezTo>
                  <a:lnTo>
                    <a:pt x="1439" y="552"/>
                  </a:lnTo>
                  <a:lnTo>
                    <a:pt x="1436" y="528"/>
                  </a:lnTo>
                  <a:lnTo>
                    <a:pt x="1436" y="524"/>
                  </a:lnTo>
                  <a:cubicBezTo>
                    <a:pt x="1432" y="503"/>
                    <a:pt x="1429" y="479"/>
                    <a:pt x="1425" y="454"/>
                  </a:cubicBezTo>
                  <a:cubicBezTo>
                    <a:pt x="1422" y="426"/>
                    <a:pt x="1415" y="398"/>
                    <a:pt x="1411" y="370"/>
                  </a:cubicBezTo>
                  <a:lnTo>
                    <a:pt x="1408" y="332"/>
                  </a:lnTo>
                  <a:lnTo>
                    <a:pt x="1404" y="314"/>
                  </a:lnTo>
                  <a:lnTo>
                    <a:pt x="1404" y="304"/>
                  </a:lnTo>
                  <a:lnTo>
                    <a:pt x="1401" y="286"/>
                  </a:lnTo>
                  <a:cubicBezTo>
                    <a:pt x="1369" y="286"/>
                    <a:pt x="1338" y="286"/>
                    <a:pt x="1306" y="279"/>
                  </a:cubicBezTo>
                  <a:cubicBezTo>
                    <a:pt x="1289" y="272"/>
                    <a:pt x="1275" y="269"/>
                    <a:pt x="1261" y="262"/>
                  </a:cubicBezTo>
                  <a:cubicBezTo>
                    <a:pt x="1194" y="234"/>
                    <a:pt x="1149" y="171"/>
                    <a:pt x="1142" y="101"/>
                  </a:cubicBezTo>
                  <a:cubicBezTo>
                    <a:pt x="1142" y="90"/>
                    <a:pt x="1142" y="83"/>
                    <a:pt x="1142" y="80"/>
                  </a:cubicBezTo>
                  <a:cubicBezTo>
                    <a:pt x="1135" y="31"/>
                    <a:pt x="1135" y="17"/>
                    <a:pt x="1093" y="6"/>
                  </a:cubicBezTo>
                  <a:cubicBezTo>
                    <a:pt x="1082" y="2"/>
                    <a:pt x="1072" y="0"/>
                    <a:pt x="106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4409;p82">
              <a:extLst>
                <a:ext uri="{FF2B5EF4-FFF2-40B4-BE49-F238E27FC236}">
                  <a16:creationId xmlns:a16="http://schemas.microsoft.com/office/drawing/2014/main" id="{D4EFC6CA-8AB2-56D8-B579-B3FA4073F638}"/>
                </a:ext>
              </a:extLst>
            </p:cNvPr>
            <p:cNvSpPr/>
            <p:nvPr/>
          </p:nvSpPr>
          <p:spPr>
            <a:xfrm>
              <a:off x="2074819" y="1958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4410;p82">
              <a:extLst>
                <a:ext uri="{FF2B5EF4-FFF2-40B4-BE49-F238E27FC236}">
                  <a16:creationId xmlns:a16="http://schemas.microsoft.com/office/drawing/2014/main" id="{3B849DCF-45D2-6AF6-0A8E-0A4FEC38DDE8}"/>
                </a:ext>
              </a:extLst>
            </p:cNvPr>
            <p:cNvSpPr/>
            <p:nvPr/>
          </p:nvSpPr>
          <p:spPr>
            <a:xfrm>
              <a:off x="2069972" y="19927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4411;p82">
              <a:extLst>
                <a:ext uri="{FF2B5EF4-FFF2-40B4-BE49-F238E27FC236}">
                  <a16:creationId xmlns:a16="http://schemas.microsoft.com/office/drawing/2014/main" id="{E81F603A-38E7-E302-3253-BFF1F5E232E8}"/>
                </a:ext>
              </a:extLst>
            </p:cNvPr>
            <p:cNvSpPr/>
            <p:nvPr/>
          </p:nvSpPr>
          <p:spPr>
            <a:xfrm>
              <a:off x="2074860" y="19588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4412;p82">
              <a:extLst>
                <a:ext uri="{FF2B5EF4-FFF2-40B4-BE49-F238E27FC236}">
                  <a16:creationId xmlns:a16="http://schemas.microsoft.com/office/drawing/2014/main" id="{80EBC075-EF61-39D4-9644-825B90627066}"/>
                </a:ext>
              </a:extLst>
            </p:cNvPr>
            <p:cNvSpPr/>
            <p:nvPr/>
          </p:nvSpPr>
          <p:spPr>
            <a:xfrm>
              <a:off x="2074670" y="19575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4413;p82">
              <a:extLst>
                <a:ext uri="{FF2B5EF4-FFF2-40B4-BE49-F238E27FC236}">
                  <a16:creationId xmlns:a16="http://schemas.microsoft.com/office/drawing/2014/main" id="{9AA30E0A-58BA-308B-BFC2-04FD81A74019}"/>
                </a:ext>
              </a:extLst>
            </p:cNvPr>
            <p:cNvSpPr/>
            <p:nvPr/>
          </p:nvSpPr>
          <p:spPr>
            <a:xfrm>
              <a:off x="2074385" y="195567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4414;p82">
              <a:extLst>
                <a:ext uri="{FF2B5EF4-FFF2-40B4-BE49-F238E27FC236}">
                  <a16:creationId xmlns:a16="http://schemas.microsoft.com/office/drawing/2014/main" id="{BFBE7E53-A675-22FE-758A-1CD882E2880E}"/>
                </a:ext>
              </a:extLst>
            </p:cNvPr>
            <p:cNvSpPr/>
            <p:nvPr/>
          </p:nvSpPr>
          <p:spPr>
            <a:xfrm>
              <a:off x="2074480" y="1956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4415;p82">
              <a:extLst>
                <a:ext uri="{FF2B5EF4-FFF2-40B4-BE49-F238E27FC236}">
                  <a16:creationId xmlns:a16="http://schemas.microsoft.com/office/drawing/2014/main" id="{BCE6F0E3-C2B3-C863-FD97-B5BFAF97CA00}"/>
                </a:ext>
              </a:extLst>
            </p:cNvPr>
            <p:cNvSpPr/>
            <p:nvPr/>
          </p:nvSpPr>
          <p:spPr>
            <a:xfrm>
              <a:off x="2074344" y="1955244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4416;p82">
              <a:extLst>
                <a:ext uri="{FF2B5EF4-FFF2-40B4-BE49-F238E27FC236}">
                  <a16:creationId xmlns:a16="http://schemas.microsoft.com/office/drawing/2014/main" id="{5E97FEB8-27C8-3CC0-127A-6E41C4D57ABE}"/>
                </a:ext>
              </a:extLst>
            </p:cNvPr>
            <p:cNvSpPr/>
            <p:nvPr/>
          </p:nvSpPr>
          <p:spPr>
            <a:xfrm>
              <a:off x="2048669" y="1961041"/>
              <a:ext cx="11704" cy="36279"/>
            </a:xfrm>
            <a:custGeom>
              <a:avLst/>
              <a:gdLst/>
              <a:ahLst/>
              <a:cxnLst/>
              <a:rect l="l" t="t" r="r" b="b"/>
              <a:pathLst>
                <a:path w="862" h="2672" extrusionOk="0">
                  <a:moveTo>
                    <a:pt x="1" y="1"/>
                  </a:moveTo>
                  <a:lnTo>
                    <a:pt x="1" y="11"/>
                  </a:lnTo>
                  <a:lnTo>
                    <a:pt x="4" y="25"/>
                  </a:lnTo>
                  <a:lnTo>
                    <a:pt x="8" y="46"/>
                  </a:lnTo>
                  <a:lnTo>
                    <a:pt x="8" y="57"/>
                  </a:lnTo>
                  <a:lnTo>
                    <a:pt x="11" y="81"/>
                  </a:lnTo>
                  <a:lnTo>
                    <a:pt x="11" y="88"/>
                  </a:lnTo>
                  <a:lnTo>
                    <a:pt x="18" y="109"/>
                  </a:lnTo>
                  <a:lnTo>
                    <a:pt x="18" y="113"/>
                  </a:lnTo>
                  <a:cubicBezTo>
                    <a:pt x="25" y="141"/>
                    <a:pt x="29" y="158"/>
                    <a:pt x="36" y="176"/>
                  </a:cubicBezTo>
                  <a:lnTo>
                    <a:pt x="39" y="190"/>
                  </a:lnTo>
                  <a:lnTo>
                    <a:pt x="39" y="193"/>
                  </a:lnTo>
                  <a:lnTo>
                    <a:pt x="43" y="204"/>
                  </a:lnTo>
                  <a:lnTo>
                    <a:pt x="43" y="207"/>
                  </a:lnTo>
                  <a:lnTo>
                    <a:pt x="46" y="214"/>
                  </a:lnTo>
                  <a:lnTo>
                    <a:pt x="46" y="218"/>
                  </a:lnTo>
                  <a:lnTo>
                    <a:pt x="50" y="221"/>
                  </a:lnTo>
                  <a:lnTo>
                    <a:pt x="53" y="228"/>
                  </a:lnTo>
                  <a:lnTo>
                    <a:pt x="53" y="232"/>
                  </a:lnTo>
                  <a:lnTo>
                    <a:pt x="57" y="239"/>
                  </a:lnTo>
                  <a:cubicBezTo>
                    <a:pt x="134" y="284"/>
                    <a:pt x="186" y="358"/>
                    <a:pt x="207" y="442"/>
                  </a:cubicBezTo>
                  <a:cubicBezTo>
                    <a:pt x="221" y="501"/>
                    <a:pt x="225" y="564"/>
                    <a:pt x="221" y="624"/>
                  </a:cubicBezTo>
                  <a:cubicBezTo>
                    <a:pt x="221" y="652"/>
                    <a:pt x="218" y="683"/>
                    <a:pt x="214" y="722"/>
                  </a:cubicBezTo>
                  <a:lnTo>
                    <a:pt x="211" y="757"/>
                  </a:lnTo>
                  <a:cubicBezTo>
                    <a:pt x="200" y="858"/>
                    <a:pt x="193" y="984"/>
                    <a:pt x="193" y="1104"/>
                  </a:cubicBezTo>
                  <a:cubicBezTo>
                    <a:pt x="190" y="1191"/>
                    <a:pt x="204" y="1279"/>
                    <a:pt x="228" y="1359"/>
                  </a:cubicBezTo>
                  <a:cubicBezTo>
                    <a:pt x="316" y="1590"/>
                    <a:pt x="368" y="1835"/>
                    <a:pt x="379" y="2080"/>
                  </a:cubicBezTo>
                  <a:lnTo>
                    <a:pt x="379" y="2136"/>
                  </a:lnTo>
                  <a:cubicBezTo>
                    <a:pt x="379" y="2157"/>
                    <a:pt x="379" y="2178"/>
                    <a:pt x="382" y="2199"/>
                  </a:cubicBezTo>
                  <a:cubicBezTo>
                    <a:pt x="382" y="2206"/>
                    <a:pt x="386" y="2217"/>
                    <a:pt x="386" y="2224"/>
                  </a:cubicBezTo>
                  <a:cubicBezTo>
                    <a:pt x="389" y="2238"/>
                    <a:pt x="389" y="2252"/>
                    <a:pt x="393" y="2266"/>
                  </a:cubicBezTo>
                  <a:cubicBezTo>
                    <a:pt x="396" y="2280"/>
                    <a:pt x="396" y="2287"/>
                    <a:pt x="400" y="2294"/>
                  </a:cubicBezTo>
                  <a:cubicBezTo>
                    <a:pt x="403" y="2304"/>
                    <a:pt x="407" y="2325"/>
                    <a:pt x="410" y="2339"/>
                  </a:cubicBezTo>
                  <a:cubicBezTo>
                    <a:pt x="417" y="2353"/>
                    <a:pt x="417" y="2360"/>
                    <a:pt x="421" y="2371"/>
                  </a:cubicBezTo>
                  <a:cubicBezTo>
                    <a:pt x="424" y="2381"/>
                    <a:pt x="431" y="2399"/>
                    <a:pt x="435" y="2413"/>
                  </a:cubicBezTo>
                  <a:lnTo>
                    <a:pt x="445" y="2444"/>
                  </a:lnTo>
                  <a:cubicBezTo>
                    <a:pt x="452" y="2458"/>
                    <a:pt x="456" y="2476"/>
                    <a:pt x="463" y="2490"/>
                  </a:cubicBezTo>
                  <a:lnTo>
                    <a:pt x="473" y="2518"/>
                  </a:lnTo>
                  <a:cubicBezTo>
                    <a:pt x="480" y="2535"/>
                    <a:pt x="487" y="2549"/>
                    <a:pt x="494" y="2567"/>
                  </a:cubicBezTo>
                  <a:lnTo>
                    <a:pt x="505" y="2595"/>
                  </a:lnTo>
                  <a:cubicBezTo>
                    <a:pt x="512" y="2609"/>
                    <a:pt x="519" y="2626"/>
                    <a:pt x="526" y="2644"/>
                  </a:cubicBezTo>
                  <a:lnTo>
                    <a:pt x="536" y="2665"/>
                  </a:lnTo>
                  <a:lnTo>
                    <a:pt x="540" y="2672"/>
                  </a:lnTo>
                  <a:cubicBezTo>
                    <a:pt x="554" y="2661"/>
                    <a:pt x="568" y="2651"/>
                    <a:pt x="582" y="2640"/>
                  </a:cubicBezTo>
                  <a:cubicBezTo>
                    <a:pt x="662" y="2577"/>
                    <a:pt x="760" y="2535"/>
                    <a:pt x="862" y="2518"/>
                  </a:cubicBezTo>
                  <a:lnTo>
                    <a:pt x="862" y="2483"/>
                  </a:lnTo>
                  <a:lnTo>
                    <a:pt x="862" y="2469"/>
                  </a:lnTo>
                  <a:lnTo>
                    <a:pt x="859" y="2399"/>
                  </a:lnTo>
                  <a:lnTo>
                    <a:pt x="859" y="2367"/>
                  </a:lnTo>
                  <a:lnTo>
                    <a:pt x="859" y="2311"/>
                  </a:lnTo>
                  <a:lnTo>
                    <a:pt x="859" y="2280"/>
                  </a:lnTo>
                  <a:lnTo>
                    <a:pt x="859" y="2234"/>
                  </a:lnTo>
                  <a:lnTo>
                    <a:pt x="859" y="2199"/>
                  </a:lnTo>
                  <a:lnTo>
                    <a:pt x="859" y="2154"/>
                  </a:lnTo>
                  <a:lnTo>
                    <a:pt x="859" y="2119"/>
                  </a:lnTo>
                  <a:lnTo>
                    <a:pt x="859" y="2080"/>
                  </a:lnTo>
                  <a:lnTo>
                    <a:pt x="859" y="2045"/>
                  </a:lnTo>
                  <a:lnTo>
                    <a:pt x="859" y="2010"/>
                  </a:lnTo>
                  <a:lnTo>
                    <a:pt x="859" y="1982"/>
                  </a:lnTo>
                  <a:lnTo>
                    <a:pt x="859" y="1940"/>
                  </a:lnTo>
                  <a:lnTo>
                    <a:pt x="859" y="1919"/>
                  </a:lnTo>
                  <a:lnTo>
                    <a:pt x="859" y="1874"/>
                  </a:lnTo>
                  <a:lnTo>
                    <a:pt x="859" y="1860"/>
                  </a:lnTo>
                  <a:lnTo>
                    <a:pt x="859" y="1814"/>
                  </a:lnTo>
                  <a:lnTo>
                    <a:pt x="859" y="1800"/>
                  </a:lnTo>
                  <a:lnTo>
                    <a:pt x="859" y="1762"/>
                  </a:lnTo>
                  <a:lnTo>
                    <a:pt x="859" y="1751"/>
                  </a:lnTo>
                  <a:lnTo>
                    <a:pt x="859" y="1713"/>
                  </a:lnTo>
                  <a:lnTo>
                    <a:pt x="859" y="1706"/>
                  </a:lnTo>
                  <a:lnTo>
                    <a:pt x="859" y="1671"/>
                  </a:lnTo>
                  <a:lnTo>
                    <a:pt x="859" y="1664"/>
                  </a:lnTo>
                  <a:lnTo>
                    <a:pt x="859" y="1632"/>
                  </a:lnTo>
                  <a:lnTo>
                    <a:pt x="859" y="1625"/>
                  </a:lnTo>
                  <a:lnTo>
                    <a:pt x="859" y="1594"/>
                  </a:lnTo>
                  <a:lnTo>
                    <a:pt x="859" y="1562"/>
                  </a:lnTo>
                  <a:cubicBezTo>
                    <a:pt x="852" y="1471"/>
                    <a:pt x="848" y="1380"/>
                    <a:pt x="848" y="1300"/>
                  </a:cubicBezTo>
                  <a:cubicBezTo>
                    <a:pt x="845" y="1146"/>
                    <a:pt x="841" y="1009"/>
                    <a:pt x="792" y="960"/>
                  </a:cubicBezTo>
                  <a:cubicBezTo>
                    <a:pt x="764" y="932"/>
                    <a:pt x="750" y="893"/>
                    <a:pt x="750" y="855"/>
                  </a:cubicBezTo>
                  <a:cubicBezTo>
                    <a:pt x="750" y="820"/>
                    <a:pt x="753" y="785"/>
                    <a:pt x="764" y="750"/>
                  </a:cubicBezTo>
                  <a:cubicBezTo>
                    <a:pt x="781" y="666"/>
                    <a:pt x="795" y="613"/>
                    <a:pt x="697" y="557"/>
                  </a:cubicBezTo>
                  <a:cubicBezTo>
                    <a:pt x="669" y="543"/>
                    <a:pt x="645" y="529"/>
                    <a:pt x="620" y="515"/>
                  </a:cubicBezTo>
                  <a:lnTo>
                    <a:pt x="592" y="498"/>
                  </a:lnTo>
                  <a:lnTo>
                    <a:pt x="578" y="491"/>
                  </a:lnTo>
                  <a:lnTo>
                    <a:pt x="564" y="484"/>
                  </a:lnTo>
                  <a:lnTo>
                    <a:pt x="550" y="477"/>
                  </a:lnTo>
                  <a:lnTo>
                    <a:pt x="536" y="466"/>
                  </a:lnTo>
                  <a:lnTo>
                    <a:pt x="526" y="459"/>
                  </a:lnTo>
                  <a:lnTo>
                    <a:pt x="512" y="449"/>
                  </a:lnTo>
                  <a:lnTo>
                    <a:pt x="505" y="442"/>
                  </a:lnTo>
                  <a:lnTo>
                    <a:pt x="491" y="431"/>
                  </a:lnTo>
                  <a:lnTo>
                    <a:pt x="484" y="421"/>
                  </a:lnTo>
                  <a:lnTo>
                    <a:pt x="473" y="410"/>
                  </a:lnTo>
                  <a:lnTo>
                    <a:pt x="463" y="400"/>
                  </a:lnTo>
                  <a:lnTo>
                    <a:pt x="456" y="389"/>
                  </a:lnTo>
                  <a:lnTo>
                    <a:pt x="449" y="379"/>
                  </a:lnTo>
                  <a:lnTo>
                    <a:pt x="438" y="365"/>
                  </a:lnTo>
                  <a:lnTo>
                    <a:pt x="435" y="351"/>
                  </a:lnTo>
                  <a:lnTo>
                    <a:pt x="428" y="337"/>
                  </a:lnTo>
                  <a:lnTo>
                    <a:pt x="421" y="323"/>
                  </a:lnTo>
                  <a:lnTo>
                    <a:pt x="414" y="305"/>
                  </a:lnTo>
                  <a:lnTo>
                    <a:pt x="410" y="288"/>
                  </a:lnTo>
                  <a:cubicBezTo>
                    <a:pt x="410" y="284"/>
                    <a:pt x="407" y="277"/>
                    <a:pt x="403" y="270"/>
                  </a:cubicBezTo>
                  <a:cubicBezTo>
                    <a:pt x="403" y="263"/>
                    <a:pt x="400" y="256"/>
                    <a:pt x="400" y="253"/>
                  </a:cubicBezTo>
                  <a:cubicBezTo>
                    <a:pt x="400" y="246"/>
                    <a:pt x="396" y="239"/>
                    <a:pt x="396" y="232"/>
                  </a:cubicBezTo>
                  <a:cubicBezTo>
                    <a:pt x="393" y="221"/>
                    <a:pt x="393" y="218"/>
                    <a:pt x="389" y="211"/>
                  </a:cubicBezTo>
                  <a:cubicBezTo>
                    <a:pt x="389" y="204"/>
                    <a:pt x="389" y="193"/>
                    <a:pt x="386" y="186"/>
                  </a:cubicBezTo>
                  <a:cubicBezTo>
                    <a:pt x="386" y="176"/>
                    <a:pt x="386" y="172"/>
                    <a:pt x="382" y="165"/>
                  </a:cubicBezTo>
                  <a:cubicBezTo>
                    <a:pt x="382" y="155"/>
                    <a:pt x="382" y="144"/>
                    <a:pt x="379" y="134"/>
                  </a:cubicBezTo>
                  <a:cubicBezTo>
                    <a:pt x="379" y="123"/>
                    <a:pt x="379" y="120"/>
                    <a:pt x="379" y="113"/>
                  </a:cubicBezTo>
                  <a:cubicBezTo>
                    <a:pt x="375" y="102"/>
                    <a:pt x="379" y="88"/>
                    <a:pt x="375" y="78"/>
                  </a:cubicBezTo>
                  <a:cubicBezTo>
                    <a:pt x="372" y="67"/>
                    <a:pt x="375" y="60"/>
                    <a:pt x="375" y="53"/>
                  </a:cubicBezTo>
                  <a:lnTo>
                    <a:pt x="375" y="50"/>
                  </a:lnTo>
                  <a:cubicBezTo>
                    <a:pt x="364" y="50"/>
                    <a:pt x="354" y="50"/>
                    <a:pt x="343" y="50"/>
                  </a:cubicBezTo>
                  <a:cubicBezTo>
                    <a:pt x="276" y="50"/>
                    <a:pt x="224" y="41"/>
                    <a:pt x="176" y="29"/>
                  </a:cubicBezTo>
                  <a:cubicBezTo>
                    <a:pt x="144" y="22"/>
                    <a:pt x="109" y="18"/>
                    <a:pt x="78" y="11"/>
                  </a:cubicBezTo>
                  <a:lnTo>
                    <a:pt x="71" y="11"/>
                  </a:lnTo>
                  <a:lnTo>
                    <a:pt x="36" y="4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4417;p82">
              <a:extLst>
                <a:ext uri="{FF2B5EF4-FFF2-40B4-BE49-F238E27FC236}">
                  <a16:creationId xmlns:a16="http://schemas.microsoft.com/office/drawing/2014/main" id="{07A1439C-D857-0F4F-1613-F6E7D42A5023}"/>
                </a:ext>
              </a:extLst>
            </p:cNvPr>
            <p:cNvSpPr/>
            <p:nvPr/>
          </p:nvSpPr>
          <p:spPr>
            <a:xfrm>
              <a:off x="2054141" y="196598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4418;p82">
              <a:extLst>
                <a:ext uri="{FF2B5EF4-FFF2-40B4-BE49-F238E27FC236}">
                  <a16:creationId xmlns:a16="http://schemas.microsoft.com/office/drawing/2014/main" id="{F1A81730-FFD6-EE23-0875-2FC09A178B43}"/>
                </a:ext>
              </a:extLst>
            </p:cNvPr>
            <p:cNvSpPr/>
            <p:nvPr/>
          </p:nvSpPr>
          <p:spPr>
            <a:xfrm>
              <a:off x="2054331" y="196632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4419;p82">
              <a:extLst>
                <a:ext uri="{FF2B5EF4-FFF2-40B4-BE49-F238E27FC236}">
                  <a16:creationId xmlns:a16="http://schemas.microsoft.com/office/drawing/2014/main" id="{6A1119B1-A2CF-0B18-4C8B-9B637AC80471}"/>
                </a:ext>
              </a:extLst>
            </p:cNvPr>
            <p:cNvSpPr/>
            <p:nvPr/>
          </p:nvSpPr>
          <p:spPr>
            <a:xfrm>
              <a:off x="2053476" y="196341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4420;p82">
              <a:extLst>
                <a:ext uri="{FF2B5EF4-FFF2-40B4-BE49-F238E27FC236}">
                  <a16:creationId xmlns:a16="http://schemas.microsoft.com/office/drawing/2014/main" id="{D39AC73E-21F2-E7DB-F9CE-AE32E576EDEF}"/>
                </a:ext>
              </a:extLst>
            </p:cNvPr>
            <p:cNvSpPr/>
            <p:nvPr/>
          </p:nvSpPr>
          <p:spPr>
            <a:xfrm>
              <a:off x="2053326" y="196189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4421;p82">
              <a:extLst>
                <a:ext uri="{FF2B5EF4-FFF2-40B4-BE49-F238E27FC236}">
                  <a16:creationId xmlns:a16="http://schemas.microsoft.com/office/drawing/2014/main" id="{B14168A3-F1D0-B719-621E-848996FD2C96}"/>
                </a:ext>
              </a:extLst>
            </p:cNvPr>
            <p:cNvSpPr/>
            <p:nvPr/>
          </p:nvSpPr>
          <p:spPr>
            <a:xfrm>
              <a:off x="2060414" y="1992514"/>
              <a:ext cx="14" cy="774"/>
            </a:xfrm>
            <a:custGeom>
              <a:avLst/>
              <a:gdLst/>
              <a:ahLst/>
              <a:cxnLst/>
              <a:rect l="l" t="t" r="r" b="b"/>
              <a:pathLst>
                <a:path w="1" h="57" extrusionOk="0">
                  <a:moveTo>
                    <a:pt x="1" y="0"/>
                  </a:moveTo>
                  <a:lnTo>
                    <a:pt x="1" y="56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4422;p82">
              <a:extLst>
                <a:ext uri="{FF2B5EF4-FFF2-40B4-BE49-F238E27FC236}">
                  <a16:creationId xmlns:a16="http://schemas.microsoft.com/office/drawing/2014/main" id="{A5D1EB43-F42F-63A5-C06D-02E7CA98702D}"/>
                </a:ext>
              </a:extLst>
            </p:cNvPr>
            <p:cNvSpPr/>
            <p:nvPr/>
          </p:nvSpPr>
          <p:spPr>
            <a:xfrm>
              <a:off x="2053666" y="196465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8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4423;p82">
              <a:extLst>
                <a:ext uri="{FF2B5EF4-FFF2-40B4-BE49-F238E27FC236}">
                  <a16:creationId xmlns:a16="http://schemas.microsoft.com/office/drawing/2014/main" id="{B38E85D7-77F1-6EBD-B996-05C2EC5461C9}"/>
                </a:ext>
              </a:extLst>
            </p:cNvPr>
            <p:cNvSpPr/>
            <p:nvPr/>
          </p:nvSpPr>
          <p:spPr>
            <a:xfrm>
              <a:off x="2053571" y="19640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4424;p82">
              <a:extLst>
                <a:ext uri="{FF2B5EF4-FFF2-40B4-BE49-F238E27FC236}">
                  <a16:creationId xmlns:a16="http://schemas.microsoft.com/office/drawing/2014/main" id="{0962276A-6EAC-DF35-F82B-34633AAB4941}"/>
                </a:ext>
              </a:extLst>
            </p:cNvPr>
            <p:cNvSpPr/>
            <p:nvPr/>
          </p:nvSpPr>
          <p:spPr>
            <a:xfrm>
              <a:off x="2053381" y="196271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11"/>
                    <a:pt x="0" y="18"/>
                    <a:pt x="4" y="25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4425;p82">
              <a:extLst>
                <a:ext uri="{FF2B5EF4-FFF2-40B4-BE49-F238E27FC236}">
                  <a16:creationId xmlns:a16="http://schemas.microsoft.com/office/drawing/2014/main" id="{E9F346B9-8E3E-F99A-DA1E-797E0F035463}"/>
                </a:ext>
              </a:extLst>
            </p:cNvPr>
            <p:cNvSpPr/>
            <p:nvPr/>
          </p:nvSpPr>
          <p:spPr>
            <a:xfrm>
              <a:off x="2060319" y="1990369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4426;p82">
              <a:extLst>
                <a:ext uri="{FF2B5EF4-FFF2-40B4-BE49-F238E27FC236}">
                  <a16:creationId xmlns:a16="http://schemas.microsoft.com/office/drawing/2014/main" id="{12B0D305-BA37-FE56-9060-34D9432F7352}"/>
                </a:ext>
              </a:extLst>
            </p:cNvPr>
            <p:cNvSpPr/>
            <p:nvPr/>
          </p:nvSpPr>
          <p:spPr>
            <a:xfrm>
              <a:off x="2060319" y="1989378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4427;p82">
              <a:extLst>
                <a:ext uri="{FF2B5EF4-FFF2-40B4-BE49-F238E27FC236}">
                  <a16:creationId xmlns:a16="http://schemas.microsoft.com/office/drawing/2014/main" id="{1E7E9947-70C7-BF9E-3484-FEB0444C9B62}"/>
                </a:ext>
              </a:extLst>
            </p:cNvPr>
            <p:cNvSpPr/>
            <p:nvPr/>
          </p:nvSpPr>
          <p:spPr>
            <a:xfrm>
              <a:off x="2058459" y="1972786"/>
              <a:ext cx="584" cy="1439"/>
            </a:xfrm>
            <a:custGeom>
              <a:avLst/>
              <a:gdLst/>
              <a:ahLst/>
              <a:cxnLst/>
              <a:rect l="l" t="t" r="r" b="b"/>
              <a:pathLst>
                <a:path w="43" h="106" extrusionOk="0">
                  <a:moveTo>
                    <a:pt x="43" y="105"/>
                  </a:moveTo>
                  <a:cubicBezTo>
                    <a:pt x="15" y="77"/>
                    <a:pt x="1" y="42"/>
                    <a:pt x="1" y="0"/>
                  </a:cubicBezTo>
                  <a:cubicBezTo>
                    <a:pt x="1" y="42"/>
                    <a:pt x="15" y="77"/>
                    <a:pt x="43" y="10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4428;p82">
              <a:extLst>
                <a:ext uri="{FF2B5EF4-FFF2-40B4-BE49-F238E27FC236}">
                  <a16:creationId xmlns:a16="http://schemas.microsoft.com/office/drawing/2014/main" id="{CB525F00-A86C-CCE1-4B15-9A9B3EEAF9DD}"/>
                </a:ext>
              </a:extLst>
            </p:cNvPr>
            <p:cNvSpPr/>
            <p:nvPr/>
          </p:nvSpPr>
          <p:spPr>
            <a:xfrm>
              <a:off x="2054806" y="196693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4429;p82">
              <a:extLst>
                <a:ext uri="{FF2B5EF4-FFF2-40B4-BE49-F238E27FC236}">
                  <a16:creationId xmlns:a16="http://schemas.microsoft.com/office/drawing/2014/main" id="{51DBDDE6-78E7-7F5F-1D5A-B7ADCADE1B46}"/>
                </a:ext>
              </a:extLst>
            </p:cNvPr>
            <p:cNvSpPr/>
            <p:nvPr/>
          </p:nvSpPr>
          <p:spPr>
            <a:xfrm>
              <a:off x="2053951" y="196560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4430;p82">
              <a:extLst>
                <a:ext uri="{FF2B5EF4-FFF2-40B4-BE49-F238E27FC236}">
                  <a16:creationId xmlns:a16="http://schemas.microsoft.com/office/drawing/2014/main" id="{7FB8B516-13AA-FB52-DF7D-A7A0B8D85D65}"/>
                </a:ext>
              </a:extLst>
            </p:cNvPr>
            <p:cNvSpPr/>
            <p:nvPr/>
          </p:nvSpPr>
          <p:spPr>
            <a:xfrm>
              <a:off x="2060373" y="1991414"/>
              <a:ext cx="0" cy="679"/>
            </a:xfrm>
            <a:custGeom>
              <a:avLst/>
              <a:gdLst/>
              <a:ahLst/>
              <a:cxnLst/>
              <a:rect l="l" t="t" r="r" b="b"/>
              <a:pathLst>
                <a:path h="50" extrusionOk="0">
                  <a:moveTo>
                    <a:pt x="0" y="1"/>
                  </a:moveTo>
                  <a:lnTo>
                    <a:pt x="0" y="5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4431;p82">
              <a:extLst>
                <a:ext uri="{FF2B5EF4-FFF2-40B4-BE49-F238E27FC236}">
                  <a16:creationId xmlns:a16="http://schemas.microsoft.com/office/drawing/2014/main" id="{50E209CF-FA70-0EEE-452E-BF09762DA2A3}"/>
                </a:ext>
              </a:extLst>
            </p:cNvPr>
            <p:cNvSpPr/>
            <p:nvPr/>
          </p:nvSpPr>
          <p:spPr>
            <a:xfrm>
              <a:off x="2053801" y="196512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4432;p82">
              <a:extLst>
                <a:ext uri="{FF2B5EF4-FFF2-40B4-BE49-F238E27FC236}">
                  <a16:creationId xmlns:a16="http://schemas.microsoft.com/office/drawing/2014/main" id="{8A05A0F1-600E-CCF6-9577-441BCCE25366}"/>
                </a:ext>
              </a:extLst>
            </p:cNvPr>
            <p:cNvSpPr/>
            <p:nvPr/>
          </p:nvSpPr>
          <p:spPr>
            <a:xfrm>
              <a:off x="2060224" y="1987477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4433;p82">
              <a:extLst>
                <a:ext uri="{FF2B5EF4-FFF2-40B4-BE49-F238E27FC236}">
                  <a16:creationId xmlns:a16="http://schemas.microsoft.com/office/drawing/2014/main" id="{D5BFF481-BFBA-0E6A-AE30-A0986BC05E63}"/>
                </a:ext>
              </a:extLst>
            </p:cNvPr>
            <p:cNvSpPr/>
            <p:nvPr/>
          </p:nvSpPr>
          <p:spPr>
            <a:xfrm>
              <a:off x="2060034" y="198386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4434;p82">
              <a:extLst>
                <a:ext uri="{FF2B5EF4-FFF2-40B4-BE49-F238E27FC236}">
                  <a16:creationId xmlns:a16="http://schemas.microsoft.com/office/drawing/2014/main" id="{0E4606EE-E21D-4AA2-F3C5-F12E4314963A}"/>
                </a:ext>
              </a:extLst>
            </p:cNvPr>
            <p:cNvSpPr/>
            <p:nvPr/>
          </p:nvSpPr>
          <p:spPr>
            <a:xfrm>
              <a:off x="2059939" y="198282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4435;p82">
              <a:extLst>
                <a:ext uri="{FF2B5EF4-FFF2-40B4-BE49-F238E27FC236}">
                  <a16:creationId xmlns:a16="http://schemas.microsoft.com/office/drawing/2014/main" id="{975FC23C-6A4E-314D-D04C-892344A878BB}"/>
                </a:ext>
              </a:extLst>
            </p:cNvPr>
            <p:cNvSpPr/>
            <p:nvPr/>
          </p:nvSpPr>
          <p:spPr>
            <a:xfrm>
              <a:off x="2060088" y="1984435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4436;p82">
              <a:extLst>
                <a:ext uri="{FF2B5EF4-FFF2-40B4-BE49-F238E27FC236}">
                  <a16:creationId xmlns:a16="http://schemas.microsoft.com/office/drawing/2014/main" id="{B033BBC4-4AE0-EBF0-6E2F-9C02A7452D93}"/>
                </a:ext>
              </a:extLst>
            </p:cNvPr>
            <p:cNvSpPr/>
            <p:nvPr/>
          </p:nvSpPr>
          <p:spPr>
            <a:xfrm>
              <a:off x="2059993" y="19832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0" y="32"/>
                  </a:lnTo>
                  <a:cubicBezTo>
                    <a:pt x="4" y="21"/>
                    <a:pt x="0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4437;p82">
              <a:extLst>
                <a:ext uri="{FF2B5EF4-FFF2-40B4-BE49-F238E27FC236}">
                  <a16:creationId xmlns:a16="http://schemas.microsoft.com/office/drawing/2014/main" id="{2CBA7DE9-7CDC-8E0F-70A9-5BA1722A8C06}"/>
                </a:ext>
              </a:extLst>
            </p:cNvPr>
            <p:cNvSpPr/>
            <p:nvPr/>
          </p:nvSpPr>
          <p:spPr>
            <a:xfrm>
              <a:off x="2060468" y="1993695"/>
              <a:ext cx="54" cy="923"/>
            </a:xfrm>
            <a:custGeom>
              <a:avLst/>
              <a:gdLst/>
              <a:ahLst/>
              <a:cxnLst/>
              <a:rect l="l" t="t" r="r" b="b"/>
              <a:pathLst>
                <a:path w="4" h="68" extrusionOk="0">
                  <a:moveTo>
                    <a:pt x="0" y="1"/>
                  </a:moveTo>
                  <a:lnTo>
                    <a:pt x="4" y="6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4438;p82">
              <a:extLst>
                <a:ext uri="{FF2B5EF4-FFF2-40B4-BE49-F238E27FC236}">
                  <a16:creationId xmlns:a16="http://schemas.microsoft.com/office/drawing/2014/main" id="{9D67CDE9-EEE2-0BFE-A9F3-E13535D59FB2}"/>
                </a:ext>
              </a:extLst>
            </p:cNvPr>
            <p:cNvSpPr/>
            <p:nvPr/>
          </p:nvSpPr>
          <p:spPr>
            <a:xfrm>
              <a:off x="2060183" y="1986621"/>
              <a:ext cx="0" cy="584"/>
            </a:xfrm>
            <a:custGeom>
              <a:avLst/>
              <a:gdLst/>
              <a:ahLst/>
              <a:cxnLst/>
              <a:rect l="l" t="t" r="r" b="b"/>
              <a:pathLst>
                <a:path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4439;p82">
              <a:extLst>
                <a:ext uri="{FF2B5EF4-FFF2-40B4-BE49-F238E27FC236}">
                  <a16:creationId xmlns:a16="http://schemas.microsoft.com/office/drawing/2014/main" id="{30DE63F4-E5E3-EE6D-0774-C73A0C4B8EF4}"/>
                </a:ext>
              </a:extLst>
            </p:cNvPr>
            <p:cNvSpPr/>
            <p:nvPr/>
          </p:nvSpPr>
          <p:spPr>
            <a:xfrm>
              <a:off x="2060129" y="1985807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4440;p82">
              <a:extLst>
                <a:ext uri="{FF2B5EF4-FFF2-40B4-BE49-F238E27FC236}">
                  <a16:creationId xmlns:a16="http://schemas.microsoft.com/office/drawing/2014/main" id="{6531807E-94C0-50D5-C597-310990F1C4A9}"/>
                </a:ext>
              </a:extLst>
            </p:cNvPr>
            <p:cNvSpPr/>
            <p:nvPr/>
          </p:nvSpPr>
          <p:spPr>
            <a:xfrm>
              <a:off x="2060088" y="1985101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4441;p82">
              <a:extLst>
                <a:ext uri="{FF2B5EF4-FFF2-40B4-BE49-F238E27FC236}">
                  <a16:creationId xmlns:a16="http://schemas.microsoft.com/office/drawing/2014/main" id="{9AC2F358-8477-B1DD-67EA-48527E84FCDA}"/>
                </a:ext>
              </a:extLst>
            </p:cNvPr>
            <p:cNvSpPr/>
            <p:nvPr/>
          </p:nvSpPr>
          <p:spPr>
            <a:xfrm>
              <a:off x="2054562" y="196664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4442;p82">
              <a:extLst>
                <a:ext uri="{FF2B5EF4-FFF2-40B4-BE49-F238E27FC236}">
                  <a16:creationId xmlns:a16="http://schemas.microsoft.com/office/drawing/2014/main" id="{145EE8AC-D0DC-518D-2452-270BF1F3C36E}"/>
                </a:ext>
              </a:extLst>
            </p:cNvPr>
            <p:cNvSpPr/>
            <p:nvPr/>
          </p:nvSpPr>
          <p:spPr>
            <a:xfrm>
              <a:off x="2060509" y="1994795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39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4443;p82">
              <a:extLst>
                <a:ext uri="{FF2B5EF4-FFF2-40B4-BE49-F238E27FC236}">
                  <a16:creationId xmlns:a16="http://schemas.microsoft.com/office/drawing/2014/main" id="{9F66FD66-02F5-2882-3CE4-ACF1E47CC68D}"/>
                </a:ext>
              </a:extLst>
            </p:cNvPr>
            <p:cNvSpPr/>
            <p:nvPr/>
          </p:nvSpPr>
          <p:spPr>
            <a:xfrm>
              <a:off x="2055091" y="196717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4444;p82">
              <a:extLst>
                <a:ext uri="{FF2B5EF4-FFF2-40B4-BE49-F238E27FC236}">
                  <a16:creationId xmlns:a16="http://schemas.microsoft.com/office/drawing/2014/main" id="{53FB0D52-7749-ECA8-E474-A76A36FCB850}"/>
                </a:ext>
              </a:extLst>
            </p:cNvPr>
            <p:cNvSpPr/>
            <p:nvPr/>
          </p:nvSpPr>
          <p:spPr>
            <a:xfrm>
              <a:off x="2055376" y="196746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4445;p82">
              <a:extLst>
                <a:ext uri="{FF2B5EF4-FFF2-40B4-BE49-F238E27FC236}">
                  <a16:creationId xmlns:a16="http://schemas.microsoft.com/office/drawing/2014/main" id="{B97189E8-0B97-7B1D-6C65-E603E25D4CC7}"/>
                </a:ext>
              </a:extLst>
            </p:cNvPr>
            <p:cNvSpPr/>
            <p:nvPr/>
          </p:nvSpPr>
          <p:spPr>
            <a:xfrm>
              <a:off x="2059939" y="1982385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lnTo>
                    <a:pt x="1" y="32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4446;p82">
              <a:extLst>
                <a:ext uri="{FF2B5EF4-FFF2-40B4-BE49-F238E27FC236}">
                  <a16:creationId xmlns:a16="http://schemas.microsoft.com/office/drawing/2014/main" id="{54F9DA53-0863-B86F-B07C-9C82E1AADB68}"/>
                </a:ext>
              </a:extLst>
            </p:cNvPr>
            <p:cNvSpPr/>
            <p:nvPr/>
          </p:nvSpPr>
          <p:spPr>
            <a:xfrm>
              <a:off x="2060278" y="1988427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4447;p82">
              <a:extLst>
                <a:ext uri="{FF2B5EF4-FFF2-40B4-BE49-F238E27FC236}">
                  <a16:creationId xmlns:a16="http://schemas.microsoft.com/office/drawing/2014/main" id="{C6367241-7332-C2B3-9206-127BCD3EE24B}"/>
                </a:ext>
              </a:extLst>
            </p:cNvPr>
            <p:cNvSpPr/>
            <p:nvPr/>
          </p:nvSpPr>
          <p:spPr>
            <a:xfrm>
              <a:off x="2056137" y="196788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4448;p82">
              <a:extLst>
                <a:ext uri="{FF2B5EF4-FFF2-40B4-BE49-F238E27FC236}">
                  <a16:creationId xmlns:a16="http://schemas.microsoft.com/office/drawing/2014/main" id="{D77ACCFE-06C4-A2AE-06AC-81F869EC0CB3}"/>
                </a:ext>
              </a:extLst>
            </p:cNvPr>
            <p:cNvSpPr/>
            <p:nvPr/>
          </p:nvSpPr>
          <p:spPr>
            <a:xfrm>
              <a:off x="2055757" y="19676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4449;p82">
              <a:extLst>
                <a:ext uri="{FF2B5EF4-FFF2-40B4-BE49-F238E27FC236}">
                  <a16:creationId xmlns:a16="http://schemas.microsoft.com/office/drawing/2014/main" id="{464A2F91-46B6-2B43-BC81-1AE71F105F7C}"/>
                </a:ext>
              </a:extLst>
            </p:cNvPr>
            <p:cNvSpPr/>
            <p:nvPr/>
          </p:nvSpPr>
          <p:spPr>
            <a:xfrm>
              <a:off x="2153623" y="1945930"/>
              <a:ext cx="3720" cy="6381"/>
            </a:xfrm>
            <a:custGeom>
              <a:avLst/>
              <a:gdLst/>
              <a:ahLst/>
              <a:cxnLst/>
              <a:rect l="l" t="t" r="r" b="b"/>
              <a:pathLst>
                <a:path w="274" h="470" extrusionOk="0">
                  <a:moveTo>
                    <a:pt x="15" y="0"/>
                  </a:moveTo>
                  <a:lnTo>
                    <a:pt x="11" y="14"/>
                  </a:lnTo>
                  <a:lnTo>
                    <a:pt x="8" y="28"/>
                  </a:lnTo>
                  <a:cubicBezTo>
                    <a:pt x="8" y="35"/>
                    <a:pt x="8" y="46"/>
                    <a:pt x="4" y="53"/>
                  </a:cubicBezTo>
                  <a:lnTo>
                    <a:pt x="4" y="63"/>
                  </a:lnTo>
                  <a:cubicBezTo>
                    <a:pt x="4" y="77"/>
                    <a:pt x="4" y="88"/>
                    <a:pt x="1" y="98"/>
                  </a:cubicBezTo>
                  <a:lnTo>
                    <a:pt x="1" y="109"/>
                  </a:lnTo>
                  <a:lnTo>
                    <a:pt x="1" y="134"/>
                  </a:lnTo>
                  <a:lnTo>
                    <a:pt x="1" y="144"/>
                  </a:lnTo>
                  <a:lnTo>
                    <a:pt x="1" y="165"/>
                  </a:lnTo>
                  <a:lnTo>
                    <a:pt x="1" y="176"/>
                  </a:lnTo>
                  <a:lnTo>
                    <a:pt x="1" y="193"/>
                  </a:lnTo>
                  <a:lnTo>
                    <a:pt x="1" y="200"/>
                  </a:lnTo>
                  <a:lnTo>
                    <a:pt x="1" y="221"/>
                  </a:lnTo>
                  <a:cubicBezTo>
                    <a:pt x="1" y="260"/>
                    <a:pt x="92" y="354"/>
                    <a:pt x="183" y="386"/>
                  </a:cubicBezTo>
                  <a:cubicBezTo>
                    <a:pt x="193" y="389"/>
                    <a:pt x="204" y="393"/>
                    <a:pt x="211" y="400"/>
                  </a:cubicBezTo>
                  <a:lnTo>
                    <a:pt x="218" y="403"/>
                  </a:lnTo>
                  <a:cubicBezTo>
                    <a:pt x="225" y="407"/>
                    <a:pt x="232" y="414"/>
                    <a:pt x="239" y="421"/>
                  </a:cubicBezTo>
                  <a:cubicBezTo>
                    <a:pt x="246" y="424"/>
                    <a:pt x="249" y="435"/>
                    <a:pt x="256" y="442"/>
                  </a:cubicBezTo>
                  <a:lnTo>
                    <a:pt x="260" y="445"/>
                  </a:lnTo>
                  <a:cubicBezTo>
                    <a:pt x="261" y="448"/>
                    <a:pt x="263" y="452"/>
                    <a:pt x="265" y="456"/>
                  </a:cubicBezTo>
                  <a:lnTo>
                    <a:pt x="265" y="456"/>
                  </a:lnTo>
                  <a:cubicBezTo>
                    <a:pt x="263" y="450"/>
                    <a:pt x="263" y="444"/>
                    <a:pt x="263" y="438"/>
                  </a:cubicBezTo>
                  <a:cubicBezTo>
                    <a:pt x="274" y="365"/>
                    <a:pt x="197" y="176"/>
                    <a:pt x="99" y="67"/>
                  </a:cubicBezTo>
                  <a:cubicBezTo>
                    <a:pt x="92" y="60"/>
                    <a:pt x="85" y="53"/>
                    <a:pt x="78" y="46"/>
                  </a:cubicBezTo>
                  <a:lnTo>
                    <a:pt x="71" y="39"/>
                  </a:lnTo>
                  <a:cubicBezTo>
                    <a:pt x="64" y="35"/>
                    <a:pt x="57" y="28"/>
                    <a:pt x="53" y="25"/>
                  </a:cubicBezTo>
                  <a:cubicBezTo>
                    <a:pt x="46" y="18"/>
                    <a:pt x="39" y="14"/>
                    <a:pt x="36" y="11"/>
                  </a:cubicBezTo>
                  <a:lnTo>
                    <a:pt x="29" y="7"/>
                  </a:lnTo>
                  <a:cubicBezTo>
                    <a:pt x="25" y="4"/>
                    <a:pt x="18" y="4"/>
                    <a:pt x="15" y="0"/>
                  </a:cubicBezTo>
                  <a:close/>
                  <a:moveTo>
                    <a:pt x="265" y="456"/>
                  </a:moveTo>
                  <a:cubicBezTo>
                    <a:pt x="266" y="461"/>
                    <a:pt x="267" y="465"/>
                    <a:pt x="270" y="470"/>
                  </a:cubicBezTo>
                  <a:cubicBezTo>
                    <a:pt x="268" y="466"/>
                    <a:pt x="266" y="461"/>
                    <a:pt x="265" y="45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4450;p82">
              <a:extLst>
                <a:ext uri="{FF2B5EF4-FFF2-40B4-BE49-F238E27FC236}">
                  <a16:creationId xmlns:a16="http://schemas.microsoft.com/office/drawing/2014/main" id="{302BD85B-531D-873B-8D4B-28CCD92869FC}"/>
                </a:ext>
              </a:extLst>
            </p:cNvPr>
            <p:cNvSpPr/>
            <p:nvPr/>
          </p:nvSpPr>
          <p:spPr>
            <a:xfrm>
              <a:off x="2113366" y="1953723"/>
              <a:ext cx="52776" cy="75260"/>
            </a:xfrm>
            <a:custGeom>
              <a:avLst/>
              <a:gdLst/>
              <a:ahLst/>
              <a:cxnLst/>
              <a:rect l="l" t="t" r="r" b="b"/>
              <a:pathLst>
                <a:path w="3887" h="5543" extrusionOk="0">
                  <a:moveTo>
                    <a:pt x="3239" y="1"/>
                  </a:moveTo>
                  <a:cubicBezTo>
                    <a:pt x="3239" y="22"/>
                    <a:pt x="3235" y="46"/>
                    <a:pt x="3235" y="64"/>
                  </a:cubicBezTo>
                  <a:lnTo>
                    <a:pt x="3235" y="67"/>
                  </a:lnTo>
                  <a:cubicBezTo>
                    <a:pt x="3232" y="88"/>
                    <a:pt x="3228" y="109"/>
                    <a:pt x="3225" y="130"/>
                  </a:cubicBezTo>
                  <a:cubicBezTo>
                    <a:pt x="3221" y="158"/>
                    <a:pt x="3218" y="183"/>
                    <a:pt x="3214" y="211"/>
                  </a:cubicBezTo>
                  <a:cubicBezTo>
                    <a:pt x="3200" y="347"/>
                    <a:pt x="3057" y="379"/>
                    <a:pt x="2962" y="400"/>
                  </a:cubicBezTo>
                  <a:cubicBezTo>
                    <a:pt x="2931" y="403"/>
                    <a:pt x="2903" y="410"/>
                    <a:pt x="2875" y="424"/>
                  </a:cubicBezTo>
                  <a:cubicBezTo>
                    <a:pt x="2812" y="508"/>
                    <a:pt x="2574" y="893"/>
                    <a:pt x="2567" y="970"/>
                  </a:cubicBezTo>
                  <a:cubicBezTo>
                    <a:pt x="2584" y="1068"/>
                    <a:pt x="2521" y="1348"/>
                    <a:pt x="2399" y="1397"/>
                  </a:cubicBezTo>
                  <a:cubicBezTo>
                    <a:pt x="2388" y="1401"/>
                    <a:pt x="2371" y="1425"/>
                    <a:pt x="2374" y="1590"/>
                  </a:cubicBezTo>
                  <a:lnTo>
                    <a:pt x="2374" y="1629"/>
                  </a:lnTo>
                  <a:cubicBezTo>
                    <a:pt x="2374" y="1695"/>
                    <a:pt x="2315" y="1744"/>
                    <a:pt x="2241" y="1804"/>
                  </a:cubicBezTo>
                  <a:cubicBezTo>
                    <a:pt x="2188" y="1846"/>
                    <a:pt x="2115" y="1909"/>
                    <a:pt x="2115" y="1951"/>
                  </a:cubicBezTo>
                  <a:cubicBezTo>
                    <a:pt x="2115" y="2059"/>
                    <a:pt x="1975" y="2329"/>
                    <a:pt x="1751" y="2731"/>
                  </a:cubicBezTo>
                  <a:lnTo>
                    <a:pt x="1702" y="2819"/>
                  </a:lnTo>
                  <a:cubicBezTo>
                    <a:pt x="1688" y="2847"/>
                    <a:pt x="1670" y="2875"/>
                    <a:pt x="1656" y="2903"/>
                  </a:cubicBezTo>
                  <a:cubicBezTo>
                    <a:pt x="1578" y="3057"/>
                    <a:pt x="1527" y="3153"/>
                    <a:pt x="1454" y="3153"/>
                  </a:cubicBezTo>
                  <a:cubicBezTo>
                    <a:pt x="1449" y="3153"/>
                    <a:pt x="1444" y="3152"/>
                    <a:pt x="1439" y="3151"/>
                  </a:cubicBezTo>
                  <a:cubicBezTo>
                    <a:pt x="1394" y="3144"/>
                    <a:pt x="1366" y="3109"/>
                    <a:pt x="1352" y="3046"/>
                  </a:cubicBezTo>
                  <a:cubicBezTo>
                    <a:pt x="1334" y="2962"/>
                    <a:pt x="1236" y="2854"/>
                    <a:pt x="1142" y="2815"/>
                  </a:cubicBezTo>
                  <a:cubicBezTo>
                    <a:pt x="1129" y="2808"/>
                    <a:pt x="1114" y="2804"/>
                    <a:pt x="1100" y="2804"/>
                  </a:cubicBezTo>
                  <a:cubicBezTo>
                    <a:pt x="1088" y="2804"/>
                    <a:pt x="1076" y="2807"/>
                    <a:pt x="1065" y="2812"/>
                  </a:cubicBezTo>
                  <a:cubicBezTo>
                    <a:pt x="1006" y="2851"/>
                    <a:pt x="936" y="2872"/>
                    <a:pt x="864" y="2872"/>
                  </a:cubicBezTo>
                  <a:cubicBezTo>
                    <a:pt x="859" y="2872"/>
                    <a:pt x="853" y="2872"/>
                    <a:pt x="848" y="2871"/>
                  </a:cubicBezTo>
                  <a:lnTo>
                    <a:pt x="785" y="2871"/>
                  </a:lnTo>
                  <a:cubicBezTo>
                    <a:pt x="774" y="2870"/>
                    <a:pt x="764" y="2869"/>
                    <a:pt x="753" y="2869"/>
                  </a:cubicBezTo>
                  <a:cubicBezTo>
                    <a:pt x="743" y="2869"/>
                    <a:pt x="732" y="2870"/>
                    <a:pt x="722" y="2871"/>
                  </a:cubicBezTo>
                  <a:cubicBezTo>
                    <a:pt x="666" y="2906"/>
                    <a:pt x="386" y="3179"/>
                    <a:pt x="137" y="3438"/>
                  </a:cubicBezTo>
                  <a:lnTo>
                    <a:pt x="137" y="3452"/>
                  </a:lnTo>
                  <a:lnTo>
                    <a:pt x="137" y="3459"/>
                  </a:lnTo>
                  <a:lnTo>
                    <a:pt x="137" y="3470"/>
                  </a:lnTo>
                  <a:lnTo>
                    <a:pt x="137" y="3477"/>
                  </a:lnTo>
                  <a:lnTo>
                    <a:pt x="133" y="3491"/>
                  </a:lnTo>
                  <a:lnTo>
                    <a:pt x="133" y="3501"/>
                  </a:lnTo>
                  <a:lnTo>
                    <a:pt x="130" y="3515"/>
                  </a:lnTo>
                  <a:lnTo>
                    <a:pt x="126" y="3529"/>
                  </a:lnTo>
                  <a:lnTo>
                    <a:pt x="123" y="3543"/>
                  </a:lnTo>
                  <a:lnTo>
                    <a:pt x="119" y="3557"/>
                  </a:lnTo>
                  <a:lnTo>
                    <a:pt x="116" y="3575"/>
                  </a:lnTo>
                  <a:lnTo>
                    <a:pt x="112" y="3589"/>
                  </a:lnTo>
                  <a:lnTo>
                    <a:pt x="109" y="3606"/>
                  </a:lnTo>
                  <a:lnTo>
                    <a:pt x="105" y="3624"/>
                  </a:lnTo>
                  <a:lnTo>
                    <a:pt x="98" y="3645"/>
                  </a:lnTo>
                  <a:lnTo>
                    <a:pt x="95" y="3659"/>
                  </a:lnTo>
                  <a:lnTo>
                    <a:pt x="91" y="3680"/>
                  </a:lnTo>
                  <a:lnTo>
                    <a:pt x="84" y="3701"/>
                  </a:lnTo>
                  <a:lnTo>
                    <a:pt x="81" y="3722"/>
                  </a:lnTo>
                  <a:lnTo>
                    <a:pt x="74" y="3740"/>
                  </a:lnTo>
                  <a:lnTo>
                    <a:pt x="67" y="3764"/>
                  </a:lnTo>
                  <a:lnTo>
                    <a:pt x="63" y="3782"/>
                  </a:lnTo>
                  <a:lnTo>
                    <a:pt x="53" y="3810"/>
                  </a:lnTo>
                  <a:lnTo>
                    <a:pt x="49" y="3827"/>
                  </a:lnTo>
                  <a:lnTo>
                    <a:pt x="39" y="3855"/>
                  </a:lnTo>
                  <a:lnTo>
                    <a:pt x="35" y="3873"/>
                  </a:lnTo>
                  <a:lnTo>
                    <a:pt x="25" y="3904"/>
                  </a:lnTo>
                  <a:lnTo>
                    <a:pt x="18" y="3918"/>
                  </a:lnTo>
                  <a:lnTo>
                    <a:pt x="7" y="3953"/>
                  </a:lnTo>
                  <a:lnTo>
                    <a:pt x="0" y="3967"/>
                  </a:lnTo>
                  <a:lnTo>
                    <a:pt x="0" y="3971"/>
                  </a:lnTo>
                  <a:cubicBezTo>
                    <a:pt x="53" y="4030"/>
                    <a:pt x="102" y="4093"/>
                    <a:pt x="140" y="4160"/>
                  </a:cubicBezTo>
                  <a:cubicBezTo>
                    <a:pt x="161" y="4191"/>
                    <a:pt x="182" y="4226"/>
                    <a:pt x="207" y="4258"/>
                  </a:cubicBezTo>
                  <a:cubicBezTo>
                    <a:pt x="240" y="4305"/>
                    <a:pt x="285" y="4319"/>
                    <a:pt x="346" y="4319"/>
                  </a:cubicBezTo>
                  <a:cubicBezTo>
                    <a:pt x="371" y="4319"/>
                    <a:pt x="398" y="4317"/>
                    <a:pt x="428" y="4314"/>
                  </a:cubicBezTo>
                  <a:cubicBezTo>
                    <a:pt x="449" y="4309"/>
                    <a:pt x="470" y="4306"/>
                    <a:pt x="491" y="4306"/>
                  </a:cubicBezTo>
                  <a:cubicBezTo>
                    <a:pt x="529" y="4306"/>
                    <a:pt x="566" y="4314"/>
                    <a:pt x="603" y="4328"/>
                  </a:cubicBezTo>
                  <a:cubicBezTo>
                    <a:pt x="729" y="4394"/>
                    <a:pt x="827" y="4814"/>
                    <a:pt x="788" y="4940"/>
                  </a:cubicBezTo>
                  <a:cubicBezTo>
                    <a:pt x="781" y="4965"/>
                    <a:pt x="767" y="4996"/>
                    <a:pt x="753" y="5031"/>
                  </a:cubicBezTo>
                  <a:cubicBezTo>
                    <a:pt x="722" y="5115"/>
                    <a:pt x="666" y="5255"/>
                    <a:pt x="673" y="5339"/>
                  </a:cubicBezTo>
                  <a:lnTo>
                    <a:pt x="1373" y="5339"/>
                  </a:lnTo>
                  <a:lnTo>
                    <a:pt x="1597" y="5273"/>
                  </a:lnTo>
                  <a:lnTo>
                    <a:pt x="1607" y="5276"/>
                  </a:lnTo>
                  <a:lnTo>
                    <a:pt x="1625" y="5276"/>
                  </a:lnTo>
                  <a:cubicBezTo>
                    <a:pt x="1677" y="5280"/>
                    <a:pt x="2069" y="5301"/>
                    <a:pt x="2427" y="5311"/>
                  </a:cubicBezTo>
                  <a:cubicBezTo>
                    <a:pt x="2610" y="5317"/>
                    <a:pt x="2740" y="5319"/>
                    <a:pt x="2833" y="5319"/>
                  </a:cubicBezTo>
                  <a:cubicBezTo>
                    <a:pt x="2959" y="5319"/>
                    <a:pt x="3015" y="5315"/>
                    <a:pt x="3039" y="5311"/>
                  </a:cubicBezTo>
                  <a:lnTo>
                    <a:pt x="3050" y="5311"/>
                  </a:lnTo>
                  <a:cubicBezTo>
                    <a:pt x="3060" y="5311"/>
                    <a:pt x="3074" y="5308"/>
                    <a:pt x="3085" y="5308"/>
                  </a:cubicBezTo>
                  <a:lnTo>
                    <a:pt x="3120" y="5308"/>
                  </a:lnTo>
                  <a:lnTo>
                    <a:pt x="3151" y="5311"/>
                  </a:lnTo>
                  <a:lnTo>
                    <a:pt x="3158" y="5311"/>
                  </a:lnTo>
                  <a:cubicBezTo>
                    <a:pt x="3225" y="5325"/>
                    <a:pt x="3288" y="5343"/>
                    <a:pt x="3351" y="5364"/>
                  </a:cubicBezTo>
                  <a:lnTo>
                    <a:pt x="3403" y="5381"/>
                  </a:lnTo>
                  <a:lnTo>
                    <a:pt x="3407" y="5381"/>
                  </a:lnTo>
                  <a:lnTo>
                    <a:pt x="3452" y="5399"/>
                  </a:lnTo>
                  <a:lnTo>
                    <a:pt x="3459" y="5402"/>
                  </a:lnTo>
                  <a:lnTo>
                    <a:pt x="3505" y="5420"/>
                  </a:lnTo>
                  <a:lnTo>
                    <a:pt x="3512" y="5423"/>
                  </a:lnTo>
                  <a:lnTo>
                    <a:pt x="3557" y="5441"/>
                  </a:lnTo>
                  <a:lnTo>
                    <a:pt x="3564" y="5444"/>
                  </a:lnTo>
                  <a:lnTo>
                    <a:pt x="3606" y="5462"/>
                  </a:lnTo>
                  <a:lnTo>
                    <a:pt x="3617" y="5465"/>
                  </a:lnTo>
                  <a:lnTo>
                    <a:pt x="3652" y="5483"/>
                  </a:lnTo>
                  <a:lnTo>
                    <a:pt x="3662" y="5486"/>
                  </a:lnTo>
                  <a:lnTo>
                    <a:pt x="3697" y="5504"/>
                  </a:lnTo>
                  <a:lnTo>
                    <a:pt x="3708" y="5507"/>
                  </a:lnTo>
                  <a:lnTo>
                    <a:pt x="3743" y="5525"/>
                  </a:lnTo>
                  <a:lnTo>
                    <a:pt x="3746" y="5525"/>
                  </a:lnTo>
                  <a:lnTo>
                    <a:pt x="3785" y="5542"/>
                  </a:lnTo>
                  <a:cubicBezTo>
                    <a:pt x="3802" y="5416"/>
                    <a:pt x="3837" y="5290"/>
                    <a:pt x="3886" y="5175"/>
                  </a:cubicBezTo>
                  <a:lnTo>
                    <a:pt x="3883" y="5171"/>
                  </a:lnTo>
                  <a:cubicBezTo>
                    <a:pt x="3876" y="5168"/>
                    <a:pt x="3869" y="5161"/>
                    <a:pt x="3865" y="5157"/>
                  </a:cubicBezTo>
                  <a:lnTo>
                    <a:pt x="3858" y="5150"/>
                  </a:lnTo>
                  <a:cubicBezTo>
                    <a:pt x="3855" y="5147"/>
                    <a:pt x="3848" y="5140"/>
                    <a:pt x="3841" y="5133"/>
                  </a:cubicBezTo>
                  <a:lnTo>
                    <a:pt x="3837" y="5126"/>
                  </a:lnTo>
                  <a:cubicBezTo>
                    <a:pt x="3834" y="5122"/>
                    <a:pt x="3830" y="5115"/>
                    <a:pt x="3827" y="5108"/>
                  </a:cubicBezTo>
                  <a:lnTo>
                    <a:pt x="3823" y="5101"/>
                  </a:lnTo>
                  <a:cubicBezTo>
                    <a:pt x="3820" y="5094"/>
                    <a:pt x="3816" y="5087"/>
                    <a:pt x="3816" y="5080"/>
                  </a:cubicBezTo>
                  <a:cubicBezTo>
                    <a:pt x="3806" y="5049"/>
                    <a:pt x="3708" y="4965"/>
                    <a:pt x="3652" y="4916"/>
                  </a:cubicBezTo>
                  <a:cubicBezTo>
                    <a:pt x="3589" y="4867"/>
                    <a:pt x="3529" y="4811"/>
                    <a:pt x="3477" y="4748"/>
                  </a:cubicBezTo>
                  <a:cubicBezTo>
                    <a:pt x="3428" y="4688"/>
                    <a:pt x="3386" y="4625"/>
                    <a:pt x="3347" y="4555"/>
                  </a:cubicBezTo>
                  <a:lnTo>
                    <a:pt x="3340" y="4538"/>
                  </a:lnTo>
                  <a:lnTo>
                    <a:pt x="3340" y="4520"/>
                  </a:lnTo>
                  <a:cubicBezTo>
                    <a:pt x="3351" y="4419"/>
                    <a:pt x="3326" y="4321"/>
                    <a:pt x="3270" y="4240"/>
                  </a:cubicBezTo>
                  <a:cubicBezTo>
                    <a:pt x="3155" y="4086"/>
                    <a:pt x="3099" y="3974"/>
                    <a:pt x="3099" y="3764"/>
                  </a:cubicBezTo>
                  <a:cubicBezTo>
                    <a:pt x="3095" y="3669"/>
                    <a:pt x="3081" y="3578"/>
                    <a:pt x="3057" y="3491"/>
                  </a:cubicBezTo>
                  <a:cubicBezTo>
                    <a:pt x="3039" y="3435"/>
                    <a:pt x="3029" y="3375"/>
                    <a:pt x="3025" y="3316"/>
                  </a:cubicBezTo>
                  <a:cubicBezTo>
                    <a:pt x="3025" y="3242"/>
                    <a:pt x="3074" y="3158"/>
                    <a:pt x="3141" y="3053"/>
                  </a:cubicBezTo>
                  <a:cubicBezTo>
                    <a:pt x="3204" y="2959"/>
                    <a:pt x="3256" y="2854"/>
                    <a:pt x="3295" y="2749"/>
                  </a:cubicBezTo>
                  <a:cubicBezTo>
                    <a:pt x="3298" y="2731"/>
                    <a:pt x="3305" y="2714"/>
                    <a:pt x="3312" y="2696"/>
                  </a:cubicBezTo>
                  <a:cubicBezTo>
                    <a:pt x="3316" y="2693"/>
                    <a:pt x="3319" y="2686"/>
                    <a:pt x="3323" y="2682"/>
                  </a:cubicBezTo>
                  <a:cubicBezTo>
                    <a:pt x="3326" y="2675"/>
                    <a:pt x="3333" y="2661"/>
                    <a:pt x="3340" y="2651"/>
                  </a:cubicBezTo>
                  <a:cubicBezTo>
                    <a:pt x="3347" y="2640"/>
                    <a:pt x="3347" y="2637"/>
                    <a:pt x="3351" y="2630"/>
                  </a:cubicBezTo>
                  <a:cubicBezTo>
                    <a:pt x="3354" y="2626"/>
                    <a:pt x="3361" y="2612"/>
                    <a:pt x="3368" y="2605"/>
                  </a:cubicBezTo>
                  <a:lnTo>
                    <a:pt x="3386" y="2584"/>
                  </a:lnTo>
                  <a:cubicBezTo>
                    <a:pt x="3389" y="2577"/>
                    <a:pt x="3396" y="2570"/>
                    <a:pt x="3403" y="2563"/>
                  </a:cubicBezTo>
                  <a:lnTo>
                    <a:pt x="3421" y="2542"/>
                  </a:lnTo>
                  <a:lnTo>
                    <a:pt x="3438" y="2521"/>
                  </a:lnTo>
                  <a:lnTo>
                    <a:pt x="3456" y="2504"/>
                  </a:lnTo>
                  <a:lnTo>
                    <a:pt x="3477" y="2483"/>
                  </a:lnTo>
                  <a:lnTo>
                    <a:pt x="3498" y="2465"/>
                  </a:lnTo>
                  <a:lnTo>
                    <a:pt x="3519" y="2444"/>
                  </a:lnTo>
                  <a:lnTo>
                    <a:pt x="3536" y="2427"/>
                  </a:lnTo>
                  <a:lnTo>
                    <a:pt x="3550" y="2416"/>
                  </a:lnTo>
                  <a:cubicBezTo>
                    <a:pt x="3491" y="2297"/>
                    <a:pt x="3442" y="2175"/>
                    <a:pt x="3407" y="2052"/>
                  </a:cubicBezTo>
                  <a:cubicBezTo>
                    <a:pt x="3403" y="2035"/>
                    <a:pt x="3396" y="2021"/>
                    <a:pt x="3389" y="2007"/>
                  </a:cubicBezTo>
                  <a:cubicBezTo>
                    <a:pt x="3389" y="2003"/>
                    <a:pt x="3386" y="1996"/>
                    <a:pt x="3382" y="1993"/>
                  </a:cubicBezTo>
                  <a:cubicBezTo>
                    <a:pt x="3382" y="1989"/>
                    <a:pt x="3375" y="1975"/>
                    <a:pt x="3368" y="1968"/>
                  </a:cubicBezTo>
                  <a:cubicBezTo>
                    <a:pt x="3340" y="1923"/>
                    <a:pt x="3302" y="1881"/>
                    <a:pt x="3260" y="1846"/>
                  </a:cubicBezTo>
                  <a:cubicBezTo>
                    <a:pt x="3242" y="1832"/>
                    <a:pt x="3225" y="1818"/>
                    <a:pt x="3204" y="1800"/>
                  </a:cubicBezTo>
                  <a:lnTo>
                    <a:pt x="3162" y="1769"/>
                  </a:lnTo>
                  <a:cubicBezTo>
                    <a:pt x="3102" y="1723"/>
                    <a:pt x="3039" y="1674"/>
                    <a:pt x="2973" y="1611"/>
                  </a:cubicBezTo>
                  <a:cubicBezTo>
                    <a:pt x="2777" y="1432"/>
                    <a:pt x="2801" y="1296"/>
                    <a:pt x="2815" y="1215"/>
                  </a:cubicBezTo>
                  <a:cubicBezTo>
                    <a:pt x="2819" y="1201"/>
                    <a:pt x="2822" y="1187"/>
                    <a:pt x="2822" y="1177"/>
                  </a:cubicBezTo>
                  <a:cubicBezTo>
                    <a:pt x="2822" y="1145"/>
                    <a:pt x="2836" y="1117"/>
                    <a:pt x="2857" y="1100"/>
                  </a:cubicBezTo>
                  <a:cubicBezTo>
                    <a:pt x="2909" y="1050"/>
                    <a:pt x="3035" y="1036"/>
                    <a:pt x="3169" y="1036"/>
                  </a:cubicBezTo>
                  <a:cubicBezTo>
                    <a:pt x="3234" y="1036"/>
                    <a:pt x="3301" y="1039"/>
                    <a:pt x="3361" y="1044"/>
                  </a:cubicBezTo>
                  <a:cubicBezTo>
                    <a:pt x="3386" y="1047"/>
                    <a:pt x="3409" y="1049"/>
                    <a:pt x="3433" y="1049"/>
                  </a:cubicBezTo>
                  <a:cubicBezTo>
                    <a:pt x="3456" y="1049"/>
                    <a:pt x="3479" y="1047"/>
                    <a:pt x="3501" y="1044"/>
                  </a:cubicBezTo>
                  <a:cubicBezTo>
                    <a:pt x="3396" y="914"/>
                    <a:pt x="3277" y="575"/>
                    <a:pt x="3291" y="347"/>
                  </a:cubicBezTo>
                  <a:cubicBezTo>
                    <a:pt x="3298" y="249"/>
                    <a:pt x="3284" y="155"/>
                    <a:pt x="3253" y="64"/>
                  </a:cubicBezTo>
                  <a:cubicBezTo>
                    <a:pt x="3249" y="43"/>
                    <a:pt x="3246" y="25"/>
                    <a:pt x="3239" y="8"/>
                  </a:cubicBezTo>
                  <a:lnTo>
                    <a:pt x="323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4451;p82">
              <a:extLst>
                <a:ext uri="{FF2B5EF4-FFF2-40B4-BE49-F238E27FC236}">
                  <a16:creationId xmlns:a16="http://schemas.microsoft.com/office/drawing/2014/main" id="{310BB5AD-3A85-5F71-5275-D0F4C944E627}"/>
                </a:ext>
              </a:extLst>
            </p:cNvPr>
            <p:cNvSpPr/>
            <p:nvPr/>
          </p:nvSpPr>
          <p:spPr>
            <a:xfrm>
              <a:off x="2165368" y="2023172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18"/>
                  </a:moveTo>
                  <a:cubicBezTo>
                    <a:pt x="7" y="11"/>
                    <a:pt x="4" y="7"/>
                    <a:pt x="0" y="0"/>
                  </a:cubicBezTo>
                  <a:cubicBezTo>
                    <a:pt x="4" y="7"/>
                    <a:pt x="7" y="11"/>
                    <a:pt x="1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4452;p82">
              <a:extLst>
                <a:ext uri="{FF2B5EF4-FFF2-40B4-BE49-F238E27FC236}">
                  <a16:creationId xmlns:a16="http://schemas.microsoft.com/office/drawing/2014/main" id="{EA67F654-A9F9-9FEF-D32C-441DBEC3F586}"/>
                </a:ext>
              </a:extLst>
            </p:cNvPr>
            <p:cNvSpPr/>
            <p:nvPr/>
          </p:nvSpPr>
          <p:spPr>
            <a:xfrm>
              <a:off x="2165178" y="2022792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4" y="14"/>
                    <a:pt x="4" y="7"/>
                    <a:pt x="0" y="0"/>
                  </a:cubicBezTo>
                  <a:cubicBezTo>
                    <a:pt x="4" y="7"/>
                    <a:pt x="4" y="14"/>
                    <a:pt x="11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4453;p82">
              <a:extLst>
                <a:ext uri="{FF2B5EF4-FFF2-40B4-BE49-F238E27FC236}">
                  <a16:creationId xmlns:a16="http://schemas.microsoft.com/office/drawing/2014/main" id="{23A43152-4937-F4A1-B518-F01004270333}"/>
                </a:ext>
              </a:extLst>
            </p:cNvPr>
            <p:cNvSpPr/>
            <p:nvPr/>
          </p:nvSpPr>
          <p:spPr>
            <a:xfrm>
              <a:off x="2159136" y="198890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4454;p82">
              <a:extLst>
                <a:ext uri="{FF2B5EF4-FFF2-40B4-BE49-F238E27FC236}">
                  <a16:creationId xmlns:a16="http://schemas.microsoft.com/office/drawing/2014/main" id="{1C88DA52-F630-D1B3-3DAD-6506370BE681}"/>
                </a:ext>
              </a:extLst>
            </p:cNvPr>
            <p:cNvSpPr/>
            <p:nvPr/>
          </p:nvSpPr>
          <p:spPr>
            <a:xfrm>
              <a:off x="2158715" y="1989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cubicBezTo>
                    <a:pt x="4" y="11"/>
                    <a:pt x="11" y="4"/>
                    <a:pt x="14" y="0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4455;p82">
              <a:extLst>
                <a:ext uri="{FF2B5EF4-FFF2-40B4-BE49-F238E27FC236}">
                  <a16:creationId xmlns:a16="http://schemas.microsoft.com/office/drawing/2014/main" id="{B032F82C-BEA9-C638-8725-48BB0657D4E5}"/>
                </a:ext>
              </a:extLst>
            </p:cNvPr>
            <p:cNvSpPr/>
            <p:nvPr/>
          </p:nvSpPr>
          <p:spPr>
            <a:xfrm>
              <a:off x="2158375" y="199017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4456;p82">
              <a:extLst>
                <a:ext uri="{FF2B5EF4-FFF2-40B4-BE49-F238E27FC236}">
                  <a16:creationId xmlns:a16="http://schemas.microsoft.com/office/drawing/2014/main" id="{3F3F4663-F36A-CB5C-D010-3BD3FAE7B8B6}"/>
                </a:ext>
              </a:extLst>
            </p:cNvPr>
            <p:cNvSpPr/>
            <p:nvPr/>
          </p:nvSpPr>
          <p:spPr>
            <a:xfrm>
              <a:off x="2159611" y="198833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4457;p82">
              <a:extLst>
                <a:ext uri="{FF2B5EF4-FFF2-40B4-BE49-F238E27FC236}">
                  <a16:creationId xmlns:a16="http://schemas.microsoft.com/office/drawing/2014/main" id="{8E8EC6CC-3755-FF90-E0CD-346A831215BE}"/>
                </a:ext>
              </a:extLst>
            </p:cNvPr>
            <p:cNvSpPr/>
            <p:nvPr/>
          </p:nvSpPr>
          <p:spPr>
            <a:xfrm>
              <a:off x="2161132" y="1986757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4458;p82">
              <a:extLst>
                <a:ext uri="{FF2B5EF4-FFF2-40B4-BE49-F238E27FC236}">
                  <a16:creationId xmlns:a16="http://schemas.microsoft.com/office/drawing/2014/main" id="{844EC6AA-0C30-AB6B-47EF-C541BF7E544D}"/>
                </a:ext>
              </a:extLst>
            </p:cNvPr>
            <p:cNvSpPr/>
            <p:nvPr/>
          </p:nvSpPr>
          <p:spPr>
            <a:xfrm>
              <a:off x="2160086" y="1987803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4459;p82">
              <a:extLst>
                <a:ext uri="{FF2B5EF4-FFF2-40B4-BE49-F238E27FC236}">
                  <a16:creationId xmlns:a16="http://schemas.microsoft.com/office/drawing/2014/main" id="{9D458E6A-5D2C-7FDB-FD0B-0EE7D5F733A4}"/>
                </a:ext>
              </a:extLst>
            </p:cNvPr>
            <p:cNvSpPr/>
            <p:nvPr/>
          </p:nvSpPr>
          <p:spPr>
            <a:xfrm>
              <a:off x="2165884" y="202383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cubicBezTo>
                    <a:pt x="11" y="11"/>
                    <a:pt x="4" y="4"/>
                    <a:pt x="1" y="0"/>
                  </a:cubicBezTo>
                  <a:cubicBezTo>
                    <a:pt x="4" y="4"/>
                    <a:pt x="11" y="11"/>
                    <a:pt x="18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4460;p82">
              <a:extLst>
                <a:ext uri="{FF2B5EF4-FFF2-40B4-BE49-F238E27FC236}">
                  <a16:creationId xmlns:a16="http://schemas.microsoft.com/office/drawing/2014/main" id="{C58D91C6-1200-F105-40AA-C350E5E5FC1B}"/>
                </a:ext>
              </a:extLst>
            </p:cNvPr>
            <p:cNvSpPr/>
            <p:nvPr/>
          </p:nvSpPr>
          <p:spPr>
            <a:xfrm>
              <a:off x="2160616" y="1987287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4461;p82">
              <a:extLst>
                <a:ext uri="{FF2B5EF4-FFF2-40B4-BE49-F238E27FC236}">
                  <a16:creationId xmlns:a16="http://schemas.microsoft.com/office/drawing/2014/main" id="{367355CA-34EE-8F7B-7947-D020F6EBBBD0}"/>
                </a:ext>
              </a:extLst>
            </p:cNvPr>
            <p:cNvSpPr/>
            <p:nvPr/>
          </p:nvSpPr>
          <p:spPr>
            <a:xfrm>
              <a:off x="2165558" y="2023457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4462;p82">
              <a:extLst>
                <a:ext uri="{FF2B5EF4-FFF2-40B4-BE49-F238E27FC236}">
                  <a16:creationId xmlns:a16="http://schemas.microsoft.com/office/drawing/2014/main" id="{9F1564DD-B1D7-F8D5-FAF8-CF736A0230D3}"/>
                </a:ext>
              </a:extLst>
            </p:cNvPr>
            <p:cNvSpPr/>
            <p:nvPr/>
          </p:nvSpPr>
          <p:spPr>
            <a:xfrm>
              <a:off x="2157289" y="1953832"/>
              <a:ext cx="54" cy="855"/>
            </a:xfrm>
            <a:custGeom>
              <a:avLst/>
              <a:gdLst/>
              <a:ahLst/>
              <a:cxnLst/>
              <a:rect l="l" t="t" r="r" b="b"/>
              <a:pathLst>
                <a:path w="4" h="63" extrusionOk="0">
                  <a:moveTo>
                    <a:pt x="4" y="1"/>
                  </a:moveTo>
                  <a:cubicBezTo>
                    <a:pt x="4" y="18"/>
                    <a:pt x="4" y="42"/>
                    <a:pt x="0" y="63"/>
                  </a:cubicBezTo>
                  <a:cubicBezTo>
                    <a:pt x="4" y="42"/>
                    <a:pt x="4" y="21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4463;p82">
              <a:extLst>
                <a:ext uri="{FF2B5EF4-FFF2-40B4-BE49-F238E27FC236}">
                  <a16:creationId xmlns:a16="http://schemas.microsoft.com/office/drawing/2014/main" id="{18E776E6-7EAB-5B4B-A085-4FA56E2BC11D}"/>
                </a:ext>
              </a:extLst>
            </p:cNvPr>
            <p:cNvSpPr/>
            <p:nvPr/>
          </p:nvSpPr>
          <p:spPr>
            <a:xfrm>
              <a:off x="2157140" y="1954728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" y="63"/>
                  </a:moveTo>
                  <a:cubicBezTo>
                    <a:pt x="4" y="42"/>
                    <a:pt x="8" y="21"/>
                    <a:pt x="11" y="0"/>
                  </a:cubicBezTo>
                  <a:cubicBezTo>
                    <a:pt x="8" y="21"/>
                    <a:pt x="4" y="42"/>
                    <a:pt x="1" y="6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4464;p82">
              <a:extLst>
                <a:ext uri="{FF2B5EF4-FFF2-40B4-BE49-F238E27FC236}">
                  <a16:creationId xmlns:a16="http://schemas.microsoft.com/office/drawing/2014/main" id="{3F656E09-D48D-AA47-9915-6B8D100F0CD2}"/>
                </a:ext>
              </a:extLst>
            </p:cNvPr>
            <p:cNvSpPr/>
            <p:nvPr/>
          </p:nvSpPr>
          <p:spPr>
            <a:xfrm>
              <a:off x="2157004" y="1951971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7" y="14"/>
                    <a:pt x="4" y="7"/>
                    <a:pt x="0" y="0"/>
                  </a:cubicBezTo>
                  <a:cubicBezTo>
                    <a:pt x="4" y="7"/>
                    <a:pt x="7" y="14"/>
                    <a:pt x="11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4465;p82">
              <a:extLst>
                <a:ext uri="{FF2B5EF4-FFF2-40B4-BE49-F238E27FC236}">
                  <a16:creationId xmlns:a16="http://schemas.microsoft.com/office/drawing/2014/main" id="{047C3E56-2B10-254A-6B65-FCB7D09405D1}"/>
                </a:ext>
              </a:extLst>
            </p:cNvPr>
            <p:cNvSpPr/>
            <p:nvPr/>
          </p:nvSpPr>
          <p:spPr>
            <a:xfrm>
              <a:off x="2115213" y="200068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4466;p82">
              <a:extLst>
                <a:ext uri="{FF2B5EF4-FFF2-40B4-BE49-F238E27FC236}">
                  <a16:creationId xmlns:a16="http://schemas.microsoft.com/office/drawing/2014/main" id="{B93F072C-46AE-0444-3DE0-7DD12485DD78}"/>
                </a:ext>
              </a:extLst>
            </p:cNvPr>
            <p:cNvSpPr/>
            <p:nvPr/>
          </p:nvSpPr>
          <p:spPr>
            <a:xfrm>
              <a:off x="2124011" y="1992826"/>
              <a:ext cx="923" cy="27"/>
            </a:xfrm>
            <a:custGeom>
              <a:avLst/>
              <a:gdLst/>
              <a:ahLst/>
              <a:cxnLst/>
              <a:rect l="l" t="t" r="r" b="b"/>
              <a:pathLst>
                <a:path w="68" h="2" extrusionOk="0">
                  <a:moveTo>
                    <a:pt x="23" y="0"/>
                  </a:moveTo>
                  <a:cubicBezTo>
                    <a:pt x="15" y="0"/>
                    <a:pt x="8" y="1"/>
                    <a:pt x="1" y="2"/>
                  </a:cubicBezTo>
                  <a:lnTo>
                    <a:pt x="67" y="2"/>
                  </a:lnTo>
                  <a:cubicBezTo>
                    <a:pt x="53" y="2"/>
                    <a:pt x="38" y="0"/>
                    <a:pt x="2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4467;p82">
              <a:extLst>
                <a:ext uri="{FF2B5EF4-FFF2-40B4-BE49-F238E27FC236}">
                  <a16:creationId xmlns:a16="http://schemas.microsoft.com/office/drawing/2014/main" id="{EB50CCA3-CE0D-C4FA-8196-3783A828C000}"/>
                </a:ext>
              </a:extLst>
            </p:cNvPr>
            <p:cNvSpPr/>
            <p:nvPr/>
          </p:nvSpPr>
          <p:spPr>
            <a:xfrm>
              <a:off x="2153528" y="194788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4468;p82">
              <a:extLst>
                <a:ext uri="{FF2B5EF4-FFF2-40B4-BE49-F238E27FC236}">
                  <a16:creationId xmlns:a16="http://schemas.microsoft.com/office/drawing/2014/main" id="{B79BD52D-87C3-9FA0-1EB0-FFB36A5E46CB}"/>
                </a:ext>
              </a:extLst>
            </p:cNvPr>
            <p:cNvSpPr/>
            <p:nvPr/>
          </p:nvSpPr>
          <p:spPr>
            <a:xfrm>
              <a:off x="2153528" y="1947409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4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4469;p82">
              <a:extLst>
                <a:ext uri="{FF2B5EF4-FFF2-40B4-BE49-F238E27FC236}">
                  <a16:creationId xmlns:a16="http://schemas.microsoft.com/office/drawing/2014/main" id="{60DEC16F-7DFB-8624-CDEB-66176FF6DD98}"/>
                </a:ext>
              </a:extLst>
            </p:cNvPr>
            <p:cNvSpPr/>
            <p:nvPr/>
          </p:nvSpPr>
          <p:spPr>
            <a:xfrm>
              <a:off x="2153487" y="194830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4"/>
                    <a:pt x="0" y="11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4470;p82">
              <a:extLst>
                <a:ext uri="{FF2B5EF4-FFF2-40B4-BE49-F238E27FC236}">
                  <a16:creationId xmlns:a16="http://schemas.microsoft.com/office/drawing/2014/main" id="{714876E1-3ECE-5AA7-BD76-FF58384F2C51}"/>
                </a:ext>
              </a:extLst>
            </p:cNvPr>
            <p:cNvSpPr/>
            <p:nvPr/>
          </p:nvSpPr>
          <p:spPr>
            <a:xfrm>
              <a:off x="2153678" y="1946255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cubicBezTo>
                    <a:pt x="0" y="18"/>
                    <a:pt x="0" y="11"/>
                    <a:pt x="4" y="1"/>
                  </a:cubicBezTo>
                  <a:cubicBezTo>
                    <a:pt x="0" y="11"/>
                    <a:pt x="0" y="18"/>
                    <a:pt x="0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4471;p82">
              <a:extLst>
                <a:ext uri="{FF2B5EF4-FFF2-40B4-BE49-F238E27FC236}">
                  <a16:creationId xmlns:a16="http://schemas.microsoft.com/office/drawing/2014/main" id="{743A76B0-B281-AF41-2839-FBCF63ACF30D}"/>
                </a:ext>
              </a:extLst>
            </p:cNvPr>
            <p:cNvSpPr/>
            <p:nvPr/>
          </p:nvSpPr>
          <p:spPr>
            <a:xfrm>
              <a:off x="2153583" y="19467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0" y="11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4472;p82">
              <a:extLst>
                <a:ext uri="{FF2B5EF4-FFF2-40B4-BE49-F238E27FC236}">
                  <a16:creationId xmlns:a16="http://schemas.microsoft.com/office/drawing/2014/main" id="{B8D0AC0B-7E56-FE4A-B08A-058086BD3FFE}"/>
                </a:ext>
              </a:extLst>
            </p:cNvPr>
            <p:cNvSpPr/>
            <p:nvPr/>
          </p:nvSpPr>
          <p:spPr>
            <a:xfrm>
              <a:off x="2153718" y="19458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4473;p82">
              <a:extLst>
                <a:ext uri="{FF2B5EF4-FFF2-40B4-BE49-F238E27FC236}">
                  <a16:creationId xmlns:a16="http://schemas.microsoft.com/office/drawing/2014/main" id="{3053DF07-3718-DED9-486B-6DD9356AFB8A}"/>
                </a:ext>
              </a:extLst>
            </p:cNvPr>
            <p:cNvSpPr/>
            <p:nvPr/>
          </p:nvSpPr>
          <p:spPr>
            <a:xfrm>
              <a:off x="2155959" y="1951116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4"/>
                  </a:moveTo>
                  <a:cubicBezTo>
                    <a:pt x="21" y="11"/>
                    <a:pt x="11" y="4"/>
                    <a:pt x="0" y="0"/>
                  </a:cubicBezTo>
                  <a:cubicBezTo>
                    <a:pt x="11" y="4"/>
                    <a:pt x="21" y="11"/>
                    <a:pt x="28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4474;p82">
              <a:extLst>
                <a:ext uri="{FF2B5EF4-FFF2-40B4-BE49-F238E27FC236}">
                  <a16:creationId xmlns:a16="http://schemas.microsoft.com/office/drawing/2014/main" id="{BCA016FA-78F4-CC9D-7FAF-CAF1C10C6EF8}"/>
                </a:ext>
              </a:extLst>
            </p:cNvPr>
            <p:cNvSpPr/>
            <p:nvPr/>
          </p:nvSpPr>
          <p:spPr>
            <a:xfrm>
              <a:off x="2156760" y="1951591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" y="0"/>
                  </a:moveTo>
                  <a:cubicBezTo>
                    <a:pt x="4" y="7"/>
                    <a:pt x="11" y="14"/>
                    <a:pt x="15" y="25"/>
                  </a:cubicBezTo>
                  <a:cubicBezTo>
                    <a:pt x="11" y="14"/>
                    <a:pt x="4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4475;p82">
              <a:extLst>
                <a:ext uri="{FF2B5EF4-FFF2-40B4-BE49-F238E27FC236}">
                  <a16:creationId xmlns:a16="http://schemas.microsoft.com/office/drawing/2014/main" id="{85C87905-1055-99E4-4E7C-E1EC88787135}"/>
                </a:ext>
              </a:extLst>
            </p:cNvPr>
            <p:cNvSpPr/>
            <p:nvPr/>
          </p:nvSpPr>
          <p:spPr>
            <a:xfrm>
              <a:off x="2115172" y="20009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4476;p82">
              <a:extLst>
                <a:ext uri="{FF2B5EF4-FFF2-40B4-BE49-F238E27FC236}">
                  <a16:creationId xmlns:a16="http://schemas.microsoft.com/office/drawing/2014/main" id="{D4BAF2CE-FA70-648F-162F-271C628C9F15}"/>
                </a:ext>
              </a:extLst>
            </p:cNvPr>
            <p:cNvSpPr/>
            <p:nvPr/>
          </p:nvSpPr>
          <p:spPr>
            <a:xfrm>
              <a:off x="2153487" y="19486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4477;p82">
              <a:extLst>
                <a:ext uri="{FF2B5EF4-FFF2-40B4-BE49-F238E27FC236}">
                  <a16:creationId xmlns:a16="http://schemas.microsoft.com/office/drawing/2014/main" id="{EA8D72B9-5B4D-DA9A-A3F9-AD9B26C8B0DB}"/>
                </a:ext>
              </a:extLst>
            </p:cNvPr>
            <p:cNvSpPr/>
            <p:nvPr/>
          </p:nvSpPr>
          <p:spPr>
            <a:xfrm>
              <a:off x="2156434" y="1951347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4478;p82">
              <a:extLst>
                <a:ext uri="{FF2B5EF4-FFF2-40B4-BE49-F238E27FC236}">
                  <a16:creationId xmlns:a16="http://schemas.microsoft.com/office/drawing/2014/main" id="{9BABB476-320D-F431-9F79-97ED814133DC}"/>
                </a:ext>
              </a:extLst>
            </p:cNvPr>
            <p:cNvSpPr/>
            <p:nvPr/>
          </p:nvSpPr>
          <p:spPr>
            <a:xfrm>
              <a:off x="2113597" y="200682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4479;p82">
              <a:extLst>
                <a:ext uri="{FF2B5EF4-FFF2-40B4-BE49-F238E27FC236}">
                  <a16:creationId xmlns:a16="http://schemas.microsoft.com/office/drawing/2014/main" id="{842B9E56-6222-02E7-0835-2861D4EE83FD}"/>
                </a:ext>
              </a:extLst>
            </p:cNvPr>
            <p:cNvSpPr/>
            <p:nvPr/>
          </p:nvSpPr>
          <p:spPr>
            <a:xfrm>
              <a:off x="2114506" y="200382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4480;p82">
              <a:extLst>
                <a:ext uri="{FF2B5EF4-FFF2-40B4-BE49-F238E27FC236}">
                  <a16:creationId xmlns:a16="http://schemas.microsoft.com/office/drawing/2014/main" id="{0606A777-5F5D-9712-18FA-9C5E50AE62FA}"/>
                </a:ext>
              </a:extLst>
            </p:cNvPr>
            <p:cNvSpPr/>
            <p:nvPr/>
          </p:nvSpPr>
          <p:spPr>
            <a:xfrm>
              <a:off x="2115117" y="20012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4481;p82">
              <a:extLst>
                <a:ext uri="{FF2B5EF4-FFF2-40B4-BE49-F238E27FC236}">
                  <a16:creationId xmlns:a16="http://schemas.microsoft.com/office/drawing/2014/main" id="{14AA4AD1-EAF1-0667-2890-B0C279C9476D}"/>
                </a:ext>
              </a:extLst>
            </p:cNvPr>
            <p:cNvSpPr/>
            <p:nvPr/>
          </p:nvSpPr>
          <p:spPr>
            <a:xfrm>
              <a:off x="2113977" y="200553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4482;p82">
              <a:extLst>
                <a:ext uri="{FF2B5EF4-FFF2-40B4-BE49-F238E27FC236}">
                  <a16:creationId xmlns:a16="http://schemas.microsoft.com/office/drawing/2014/main" id="{E908AB46-69C1-501F-C9CA-C8680122B104}"/>
                </a:ext>
              </a:extLst>
            </p:cNvPr>
            <p:cNvSpPr/>
            <p:nvPr/>
          </p:nvSpPr>
          <p:spPr>
            <a:xfrm>
              <a:off x="2114602" y="200325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4483;p82">
              <a:extLst>
                <a:ext uri="{FF2B5EF4-FFF2-40B4-BE49-F238E27FC236}">
                  <a16:creationId xmlns:a16="http://schemas.microsoft.com/office/drawing/2014/main" id="{961C6B01-67F0-8225-8D1D-06A5A04AF83F}"/>
                </a:ext>
              </a:extLst>
            </p:cNvPr>
            <p:cNvSpPr/>
            <p:nvPr/>
          </p:nvSpPr>
          <p:spPr>
            <a:xfrm>
              <a:off x="2114221" y="200492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4484;p82">
              <a:extLst>
                <a:ext uri="{FF2B5EF4-FFF2-40B4-BE49-F238E27FC236}">
                  <a16:creationId xmlns:a16="http://schemas.microsoft.com/office/drawing/2014/main" id="{F59CA620-413C-B0AD-1E98-4E57179CBC07}"/>
                </a:ext>
              </a:extLst>
            </p:cNvPr>
            <p:cNvSpPr/>
            <p:nvPr/>
          </p:nvSpPr>
          <p:spPr>
            <a:xfrm>
              <a:off x="2113787" y="20061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4485;p82">
              <a:extLst>
                <a:ext uri="{FF2B5EF4-FFF2-40B4-BE49-F238E27FC236}">
                  <a16:creationId xmlns:a16="http://schemas.microsoft.com/office/drawing/2014/main" id="{B16877D8-E155-CCF1-4FE2-A211F2A35AA8}"/>
                </a:ext>
              </a:extLst>
            </p:cNvPr>
            <p:cNvSpPr/>
            <p:nvPr/>
          </p:nvSpPr>
          <p:spPr>
            <a:xfrm>
              <a:off x="2114316" y="200435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4486;p82">
              <a:extLst>
                <a:ext uri="{FF2B5EF4-FFF2-40B4-BE49-F238E27FC236}">
                  <a16:creationId xmlns:a16="http://schemas.microsoft.com/office/drawing/2014/main" id="{AB305EE1-6F70-3E00-2DD9-16699466CDB8}"/>
                </a:ext>
              </a:extLst>
            </p:cNvPr>
            <p:cNvSpPr/>
            <p:nvPr/>
          </p:nvSpPr>
          <p:spPr>
            <a:xfrm>
              <a:off x="2114982" y="200192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4487;p82">
              <a:extLst>
                <a:ext uri="{FF2B5EF4-FFF2-40B4-BE49-F238E27FC236}">
                  <a16:creationId xmlns:a16="http://schemas.microsoft.com/office/drawing/2014/main" id="{37ADBE34-68F6-5D8A-B1D5-B5BA9CE351F2}"/>
                </a:ext>
              </a:extLst>
            </p:cNvPr>
            <p:cNvSpPr/>
            <p:nvPr/>
          </p:nvSpPr>
          <p:spPr>
            <a:xfrm>
              <a:off x="2114737" y="200277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4488;p82">
              <a:extLst>
                <a:ext uri="{FF2B5EF4-FFF2-40B4-BE49-F238E27FC236}">
                  <a16:creationId xmlns:a16="http://schemas.microsoft.com/office/drawing/2014/main" id="{DDA7B621-5001-D977-F671-E699D66ED3E7}"/>
                </a:ext>
              </a:extLst>
            </p:cNvPr>
            <p:cNvSpPr/>
            <p:nvPr/>
          </p:nvSpPr>
          <p:spPr>
            <a:xfrm>
              <a:off x="2114832" y="200234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4489;p82">
              <a:extLst>
                <a:ext uri="{FF2B5EF4-FFF2-40B4-BE49-F238E27FC236}">
                  <a16:creationId xmlns:a16="http://schemas.microsoft.com/office/drawing/2014/main" id="{D609AA19-2E1A-8612-709D-68F299C27009}"/>
                </a:ext>
              </a:extLst>
            </p:cNvPr>
            <p:cNvSpPr/>
            <p:nvPr/>
          </p:nvSpPr>
          <p:spPr>
            <a:xfrm>
              <a:off x="2113366" y="20074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4490;p82">
              <a:extLst>
                <a:ext uri="{FF2B5EF4-FFF2-40B4-BE49-F238E27FC236}">
                  <a16:creationId xmlns:a16="http://schemas.microsoft.com/office/drawing/2014/main" id="{4C805042-50D6-A754-BA18-E9E962CD9313}"/>
                </a:ext>
              </a:extLst>
            </p:cNvPr>
            <p:cNvSpPr/>
            <p:nvPr/>
          </p:nvSpPr>
          <p:spPr>
            <a:xfrm>
              <a:off x="2115022" y="200154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4491;p82">
              <a:extLst>
                <a:ext uri="{FF2B5EF4-FFF2-40B4-BE49-F238E27FC236}">
                  <a16:creationId xmlns:a16="http://schemas.microsoft.com/office/drawing/2014/main" id="{B5B6A0E9-92C1-1314-703B-18EA5A47FBEE}"/>
                </a:ext>
              </a:extLst>
            </p:cNvPr>
            <p:cNvSpPr/>
            <p:nvPr/>
          </p:nvSpPr>
          <p:spPr>
            <a:xfrm>
              <a:off x="1985928" y="1964599"/>
              <a:ext cx="43217" cy="44466"/>
            </a:xfrm>
            <a:custGeom>
              <a:avLst/>
              <a:gdLst/>
              <a:ahLst/>
              <a:cxnLst/>
              <a:rect l="l" t="t" r="r" b="b"/>
              <a:pathLst>
                <a:path w="3183" h="3275" extrusionOk="0">
                  <a:moveTo>
                    <a:pt x="1105" y="0"/>
                  </a:moveTo>
                  <a:cubicBezTo>
                    <a:pt x="1094" y="0"/>
                    <a:pt x="1082" y="3"/>
                    <a:pt x="1072" y="8"/>
                  </a:cubicBezTo>
                  <a:cubicBezTo>
                    <a:pt x="1037" y="15"/>
                    <a:pt x="1005" y="40"/>
                    <a:pt x="991" y="75"/>
                  </a:cubicBezTo>
                  <a:cubicBezTo>
                    <a:pt x="960" y="190"/>
                    <a:pt x="834" y="285"/>
                    <a:pt x="732" y="302"/>
                  </a:cubicBezTo>
                  <a:cubicBezTo>
                    <a:pt x="722" y="302"/>
                    <a:pt x="711" y="306"/>
                    <a:pt x="701" y="306"/>
                  </a:cubicBezTo>
                  <a:lnTo>
                    <a:pt x="690" y="306"/>
                  </a:lnTo>
                  <a:cubicBezTo>
                    <a:pt x="680" y="306"/>
                    <a:pt x="669" y="302"/>
                    <a:pt x="655" y="302"/>
                  </a:cubicBezTo>
                  <a:lnTo>
                    <a:pt x="652" y="302"/>
                  </a:lnTo>
                  <a:cubicBezTo>
                    <a:pt x="645" y="299"/>
                    <a:pt x="634" y="295"/>
                    <a:pt x="624" y="292"/>
                  </a:cubicBezTo>
                  <a:lnTo>
                    <a:pt x="617" y="288"/>
                  </a:lnTo>
                  <a:cubicBezTo>
                    <a:pt x="610" y="281"/>
                    <a:pt x="599" y="278"/>
                    <a:pt x="592" y="271"/>
                  </a:cubicBezTo>
                  <a:lnTo>
                    <a:pt x="589" y="264"/>
                  </a:lnTo>
                  <a:cubicBezTo>
                    <a:pt x="578" y="257"/>
                    <a:pt x="571" y="250"/>
                    <a:pt x="564" y="239"/>
                  </a:cubicBezTo>
                  <a:cubicBezTo>
                    <a:pt x="520" y="172"/>
                    <a:pt x="457" y="124"/>
                    <a:pt x="430" y="124"/>
                  </a:cubicBezTo>
                  <a:cubicBezTo>
                    <a:pt x="429" y="124"/>
                    <a:pt x="429" y="124"/>
                    <a:pt x="428" y="124"/>
                  </a:cubicBezTo>
                  <a:cubicBezTo>
                    <a:pt x="417" y="124"/>
                    <a:pt x="407" y="145"/>
                    <a:pt x="407" y="148"/>
                  </a:cubicBezTo>
                  <a:cubicBezTo>
                    <a:pt x="400" y="159"/>
                    <a:pt x="396" y="169"/>
                    <a:pt x="389" y="180"/>
                  </a:cubicBezTo>
                  <a:lnTo>
                    <a:pt x="386" y="187"/>
                  </a:lnTo>
                  <a:cubicBezTo>
                    <a:pt x="382" y="194"/>
                    <a:pt x="375" y="197"/>
                    <a:pt x="372" y="204"/>
                  </a:cubicBezTo>
                  <a:lnTo>
                    <a:pt x="365" y="211"/>
                  </a:lnTo>
                  <a:lnTo>
                    <a:pt x="354" y="222"/>
                  </a:lnTo>
                  <a:lnTo>
                    <a:pt x="347" y="229"/>
                  </a:lnTo>
                  <a:lnTo>
                    <a:pt x="333" y="239"/>
                  </a:lnTo>
                  <a:lnTo>
                    <a:pt x="323" y="246"/>
                  </a:lnTo>
                  <a:lnTo>
                    <a:pt x="316" y="253"/>
                  </a:lnTo>
                  <a:lnTo>
                    <a:pt x="302" y="257"/>
                  </a:lnTo>
                  <a:lnTo>
                    <a:pt x="298" y="257"/>
                  </a:lnTo>
                  <a:cubicBezTo>
                    <a:pt x="288" y="260"/>
                    <a:pt x="274" y="264"/>
                    <a:pt x="260" y="267"/>
                  </a:cubicBezTo>
                  <a:lnTo>
                    <a:pt x="242" y="267"/>
                  </a:lnTo>
                  <a:cubicBezTo>
                    <a:pt x="232" y="267"/>
                    <a:pt x="218" y="264"/>
                    <a:pt x="207" y="260"/>
                  </a:cubicBezTo>
                  <a:lnTo>
                    <a:pt x="204" y="274"/>
                  </a:lnTo>
                  <a:lnTo>
                    <a:pt x="200" y="285"/>
                  </a:lnTo>
                  <a:lnTo>
                    <a:pt x="200" y="295"/>
                  </a:lnTo>
                  <a:lnTo>
                    <a:pt x="197" y="313"/>
                  </a:lnTo>
                  <a:lnTo>
                    <a:pt x="197" y="320"/>
                  </a:lnTo>
                  <a:lnTo>
                    <a:pt x="193" y="337"/>
                  </a:lnTo>
                  <a:lnTo>
                    <a:pt x="193" y="344"/>
                  </a:lnTo>
                  <a:cubicBezTo>
                    <a:pt x="193" y="355"/>
                    <a:pt x="193" y="362"/>
                    <a:pt x="190" y="372"/>
                  </a:cubicBezTo>
                  <a:cubicBezTo>
                    <a:pt x="190" y="379"/>
                    <a:pt x="186" y="390"/>
                    <a:pt x="186" y="397"/>
                  </a:cubicBezTo>
                  <a:lnTo>
                    <a:pt x="186" y="404"/>
                  </a:lnTo>
                  <a:lnTo>
                    <a:pt x="186" y="421"/>
                  </a:lnTo>
                  <a:lnTo>
                    <a:pt x="186" y="428"/>
                  </a:lnTo>
                  <a:lnTo>
                    <a:pt x="186" y="446"/>
                  </a:lnTo>
                  <a:lnTo>
                    <a:pt x="186" y="453"/>
                  </a:lnTo>
                  <a:lnTo>
                    <a:pt x="186" y="470"/>
                  </a:lnTo>
                  <a:lnTo>
                    <a:pt x="186" y="474"/>
                  </a:lnTo>
                  <a:lnTo>
                    <a:pt x="186" y="495"/>
                  </a:lnTo>
                  <a:lnTo>
                    <a:pt x="186" y="498"/>
                  </a:lnTo>
                  <a:lnTo>
                    <a:pt x="186" y="509"/>
                  </a:lnTo>
                  <a:lnTo>
                    <a:pt x="186" y="516"/>
                  </a:lnTo>
                  <a:lnTo>
                    <a:pt x="186" y="523"/>
                  </a:lnTo>
                  <a:lnTo>
                    <a:pt x="186" y="530"/>
                  </a:lnTo>
                  <a:cubicBezTo>
                    <a:pt x="186" y="530"/>
                    <a:pt x="190" y="533"/>
                    <a:pt x="190" y="537"/>
                  </a:cubicBezTo>
                  <a:cubicBezTo>
                    <a:pt x="193" y="540"/>
                    <a:pt x="193" y="544"/>
                    <a:pt x="197" y="544"/>
                  </a:cubicBezTo>
                  <a:cubicBezTo>
                    <a:pt x="312" y="610"/>
                    <a:pt x="368" y="747"/>
                    <a:pt x="326" y="873"/>
                  </a:cubicBezTo>
                  <a:cubicBezTo>
                    <a:pt x="340" y="901"/>
                    <a:pt x="354" y="929"/>
                    <a:pt x="372" y="954"/>
                  </a:cubicBezTo>
                  <a:cubicBezTo>
                    <a:pt x="424" y="1041"/>
                    <a:pt x="494" y="1157"/>
                    <a:pt x="407" y="1244"/>
                  </a:cubicBezTo>
                  <a:cubicBezTo>
                    <a:pt x="374" y="1277"/>
                    <a:pt x="338" y="1288"/>
                    <a:pt x="305" y="1288"/>
                  </a:cubicBezTo>
                  <a:cubicBezTo>
                    <a:pt x="268" y="1288"/>
                    <a:pt x="233" y="1274"/>
                    <a:pt x="207" y="1265"/>
                  </a:cubicBezTo>
                  <a:cubicBezTo>
                    <a:pt x="197" y="1262"/>
                    <a:pt x="183" y="1255"/>
                    <a:pt x="169" y="1251"/>
                  </a:cubicBezTo>
                  <a:cubicBezTo>
                    <a:pt x="169" y="1255"/>
                    <a:pt x="165" y="1258"/>
                    <a:pt x="165" y="1262"/>
                  </a:cubicBezTo>
                  <a:cubicBezTo>
                    <a:pt x="151" y="1290"/>
                    <a:pt x="165" y="1318"/>
                    <a:pt x="193" y="1374"/>
                  </a:cubicBezTo>
                  <a:cubicBezTo>
                    <a:pt x="221" y="1433"/>
                    <a:pt x="270" y="1517"/>
                    <a:pt x="207" y="1601"/>
                  </a:cubicBezTo>
                  <a:cubicBezTo>
                    <a:pt x="186" y="1629"/>
                    <a:pt x="162" y="1654"/>
                    <a:pt x="134" y="1678"/>
                  </a:cubicBezTo>
                  <a:cubicBezTo>
                    <a:pt x="109" y="1696"/>
                    <a:pt x="88" y="1720"/>
                    <a:pt x="71" y="1752"/>
                  </a:cubicBezTo>
                  <a:cubicBezTo>
                    <a:pt x="64" y="1776"/>
                    <a:pt x="57" y="1804"/>
                    <a:pt x="60" y="1829"/>
                  </a:cubicBezTo>
                  <a:lnTo>
                    <a:pt x="60" y="1853"/>
                  </a:lnTo>
                  <a:cubicBezTo>
                    <a:pt x="85" y="2042"/>
                    <a:pt x="74" y="2165"/>
                    <a:pt x="25" y="2249"/>
                  </a:cubicBezTo>
                  <a:cubicBezTo>
                    <a:pt x="18" y="2259"/>
                    <a:pt x="8" y="2270"/>
                    <a:pt x="1" y="2280"/>
                  </a:cubicBezTo>
                  <a:lnTo>
                    <a:pt x="15" y="2287"/>
                  </a:lnTo>
                  <a:cubicBezTo>
                    <a:pt x="50" y="2305"/>
                    <a:pt x="99" y="2333"/>
                    <a:pt x="151" y="2364"/>
                  </a:cubicBezTo>
                  <a:cubicBezTo>
                    <a:pt x="183" y="2385"/>
                    <a:pt x="214" y="2403"/>
                    <a:pt x="249" y="2424"/>
                  </a:cubicBezTo>
                  <a:cubicBezTo>
                    <a:pt x="421" y="2525"/>
                    <a:pt x="631" y="2648"/>
                    <a:pt x="606" y="2840"/>
                  </a:cubicBezTo>
                  <a:cubicBezTo>
                    <a:pt x="596" y="2914"/>
                    <a:pt x="575" y="2984"/>
                    <a:pt x="543" y="3047"/>
                  </a:cubicBezTo>
                  <a:lnTo>
                    <a:pt x="533" y="3072"/>
                  </a:lnTo>
                  <a:lnTo>
                    <a:pt x="529" y="3082"/>
                  </a:lnTo>
                  <a:lnTo>
                    <a:pt x="522" y="3096"/>
                  </a:lnTo>
                  <a:lnTo>
                    <a:pt x="519" y="3107"/>
                  </a:lnTo>
                  <a:lnTo>
                    <a:pt x="512" y="3124"/>
                  </a:lnTo>
                  <a:lnTo>
                    <a:pt x="505" y="3138"/>
                  </a:lnTo>
                  <a:lnTo>
                    <a:pt x="498" y="3159"/>
                  </a:lnTo>
                  <a:lnTo>
                    <a:pt x="494" y="3170"/>
                  </a:lnTo>
                  <a:cubicBezTo>
                    <a:pt x="491" y="3180"/>
                    <a:pt x="487" y="3191"/>
                    <a:pt x="484" y="3205"/>
                  </a:cubicBezTo>
                  <a:lnTo>
                    <a:pt x="480" y="3219"/>
                  </a:lnTo>
                  <a:lnTo>
                    <a:pt x="470" y="3243"/>
                  </a:lnTo>
                  <a:lnTo>
                    <a:pt x="466" y="3261"/>
                  </a:lnTo>
                  <a:lnTo>
                    <a:pt x="463" y="3275"/>
                  </a:lnTo>
                  <a:cubicBezTo>
                    <a:pt x="627" y="3261"/>
                    <a:pt x="851" y="3198"/>
                    <a:pt x="1103" y="3131"/>
                  </a:cubicBezTo>
                  <a:cubicBezTo>
                    <a:pt x="1366" y="3061"/>
                    <a:pt x="1660" y="2981"/>
                    <a:pt x="1982" y="2925"/>
                  </a:cubicBezTo>
                  <a:cubicBezTo>
                    <a:pt x="2116" y="2901"/>
                    <a:pt x="2251" y="2890"/>
                    <a:pt x="2386" y="2890"/>
                  </a:cubicBezTo>
                  <a:cubicBezTo>
                    <a:pt x="2594" y="2890"/>
                    <a:pt x="2803" y="2917"/>
                    <a:pt x="3004" y="2970"/>
                  </a:cubicBezTo>
                  <a:lnTo>
                    <a:pt x="3008" y="2949"/>
                  </a:lnTo>
                  <a:lnTo>
                    <a:pt x="3011" y="2939"/>
                  </a:lnTo>
                  <a:cubicBezTo>
                    <a:pt x="3011" y="2928"/>
                    <a:pt x="3015" y="2914"/>
                    <a:pt x="3015" y="2907"/>
                  </a:cubicBezTo>
                  <a:lnTo>
                    <a:pt x="3015" y="2900"/>
                  </a:lnTo>
                  <a:lnTo>
                    <a:pt x="3015" y="2879"/>
                  </a:lnTo>
                  <a:lnTo>
                    <a:pt x="3015" y="2872"/>
                  </a:lnTo>
                  <a:lnTo>
                    <a:pt x="3015" y="2858"/>
                  </a:lnTo>
                  <a:lnTo>
                    <a:pt x="3015" y="2851"/>
                  </a:lnTo>
                  <a:lnTo>
                    <a:pt x="3015" y="2840"/>
                  </a:lnTo>
                  <a:lnTo>
                    <a:pt x="3015" y="2837"/>
                  </a:lnTo>
                  <a:cubicBezTo>
                    <a:pt x="3015" y="2833"/>
                    <a:pt x="3015" y="2833"/>
                    <a:pt x="3015" y="2830"/>
                  </a:cubicBezTo>
                  <a:lnTo>
                    <a:pt x="3015" y="2826"/>
                  </a:lnTo>
                  <a:cubicBezTo>
                    <a:pt x="3015" y="2826"/>
                    <a:pt x="3015" y="2823"/>
                    <a:pt x="3015" y="2823"/>
                  </a:cubicBezTo>
                  <a:cubicBezTo>
                    <a:pt x="2994" y="2795"/>
                    <a:pt x="2976" y="2763"/>
                    <a:pt x="2962" y="2735"/>
                  </a:cubicBezTo>
                  <a:lnTo>
                    <a:pt x="2941" y="2697"/>
                  </a:lnTo>
                  <a:cubicBezTo>
                    <a:pt x="2885" y="2574"/>
                    <a:pt x="2836" y="2452"/>
                    <a:pt x="2798" y="2322"/>
                  </a:cubicBezTo>
                  <a:cubicBezTo>
                    <a:pt x="2791" y="2301"/>
                    <a:pt x="2784" y="2280"/>
                    <a:pt x="2780" y="2259"/>
                  </a:cubicBezTo>
                  <a:cubicBezTo>
                    <a:pt x="2777" y="2238"/>
                    <a:pt x="2773" y="2217"/>
                    <a:pt x="2770" y="2196"/>
                  </a:cubicBezTo>
                  <a:cubicBezTo>
                    <a:pt x="2770" y="2186"/>
                    <a:pt x="2770" y="2179"/>
                    <a:pt x="2770" y="2168"/>
                  </a:cubicBezTo>
                  <a:cubicBezTo>
                    <a:pt x="2791" y="2095"/>
                    <a:pt x="2819" y="2025"/>
                    <a:pt x="2857" y="1962"/>
                  </a:cubicBezTo>
                  <a:cubicBezTo>
                    <a:pt x="2910" y="1860"/>
                    <a:pt x="2983" y="1717"/>
                    <a:pt x="2976" y="1650"/>
                  </a:cubicBezTo>
                  <a:cubicBezTo>
                    <a:pt x="2969" y="1542"/>
                    <a:pt x="3043" y="1461"/>
                    <a:pt x="3102" y="1398"/>
                  </a:cubicBezTo>
                  <a:cubicBezTo>
                    <a:pt x="3141" y="1353"/>
                    <a:pt x="3183" y="1311"/>
                    <a:pt x="3183" y="1279"/>
                  </a:cubicBezTo>
                  <a:lnTo>
                    <a:pt x="3183" y="1258"/>
                  </a:lnTo>
                  <a:lnTo>
                    <a:pt x="3183" y="1248"/>
                  </a:lnTo>
                  <a:lnTo>
                    <a:pt x="3183" y="1230"/>
                  </a:lnTo>
                  <a:lnTo>
                    <a:pt x="3183" y="1216"/>
                  </a:lnTo>
                  <a:lnTo>
                    <a:pt x="3183" y="1195"/>
                  </a:lnTo>
                  <a:lnTo>
                    <a:pt x="3183" y="1178"/>
                  </a:lnTo>
                  <a:lnTo>
                    <a:pt x="3179" y="1153"/>
                  </a:lnTo>
                  <a:lnTo>
                    <a:pt x="3179" y="1132"/>
                  </a:lnTo>
                  <a:cubicBezTo>
                    <a:pt x="3179" y="1125"/>
                    <a:pt x="3179" y="1118"/>
                    <a:pt x="3176" y="1108"/>
                  </a:cubicBezTo>
                  <a:lnTo>
                    <a:pt x="3172" y="1087"/>
                  </a:lnTo>
                  <a:lnTo>
                    <a:pt x="3169" y="1059"/>
                  </a:lnTo>
                  <a:lnTo>
                    <a:pt x="3162" y="1034"/>
                  </a:lnTo>
                  <a:lnTo>
                    <a:pt x="3158" y="1006"/>
                  </a:lnTo>
                  <a:lnTo>
                    <a:pt x="3155" y="978"/>
                  </a:lnTo>
                  <a:lnTo>
                    <a:pt x="3148" y="947"/>
                  </a:lnTo>
                  <a:lnTo>
                    <a:pt x="3141" y="922"/>
                  </a:lnTo>
                  <a:lnTo>
                    <a:pt x="3137" y="891"/>
                  </a:lnTo>
                  <a:lnTo>
                    <a:pt x="3130" y="863"/>
                  </a:lnTo>
                  <a:lnTo>
                    <a:pt x="3123" y="828"/>
                  </a:lnTo>
                  <a:lnTo>
                    <a:pt x="3116" y="799"/>
                  </a:lnTo>
                  <a:lnTo>
                    <a:pt x="3109" y="768"/>
                  </a:lnTo>
                  <a:lnTo>
                    <a:pt x="3102" y="740"/>
                  </a:lnTo>
                  <a:lnTo>
                    <a:pt x="3092" y="705"/>
                  </a:lnTo>
                  <a:lnTo>
                    <a:pt x="3085" y="677"/>
                  </a:lnTo>
                  <a:lnTo>
                    <a:pt x="3074" y="645"/>
                  </a:lnTo>
                  <a:lnTo>
                    <a:pt x="3067" y="617"/>
                  </a:lnTo>
                  <a:lnTo>
                    <a:pt x="3057" y="586"/>
                  </a:lnTo>
                  <a:lnTo>
                    <a:pt x="3046" y="558"/>
                  </a:lnTo>
                  <a:lnTo>
                    <a:pt x="3036" y="526"/>
                  </a:lnTo>
                  <a:lnTo>
                    <a:pt x="3025" y="502"/>
                  </a:lnTo>
                  <a:lnTo>
                    <a:pt x="3022" y="491"/>
                  </a:lnTo>
                  <a:cubicBezTo>
                    <a:pt x="3004" y="491"/>
                    <a:pt x="2990" y="488"/>
                    <a:pt x="2976" y="484"/>
                  </a:cubicBezTo>
                  <a:lnTo>
                    <a:pt x="2969" y="481"/>
                  </a:lnTo>
                  <a:cubicBezTo>
                    <a:pt x="2966" y="477"/>
                    <a:pt x="2959" y="474"/>
                    <a:pt x="2952" y="470"/>
                  </a:cubicBezTo>
                  <a:lnTo>
                    <a:pt x="2938" y="460"/>
                  </a:lnTo>
                  <a:lnTo>
                    <a:pt x="2927" y="453"/>
                  </a:lnTo>
                  <a:cubicBezTo>
                    <a:pt x="2917" y="446"/>
                    <a:pt x="2910" y="439"/>
                    <a:pt x="2903" y="432"/>
                  </a:cubicBezTo>
                  <a:lnTo>
                    <a:pt x="2899" y="428"/>
                  </a:lnTo>
                  <a:cubicBezTo>
                    <a:pt x="2855" y="400"/>
                    <a:pt x="2803" y="386"/>
                    <a:pt x="2749" y="386"/>
                  </a:cubicBezTo>
                  <a:cubicBezTo>
                    <a:pt x="2743" y="386"/>
                    <a:pt x="2737" y="386"/>
                    <a:pt x="2731" y="386"/>
                  </a:cubicBezTo>
                  <a:lnTo>
                    <a:pt x="2696" y="386"/>
                  </a:lnTo>
                  <a:cubicBezTo>
                    <a:pt x="2546" y="390"/>
                    <a:pt x="2409" y="439"/>
                    <a:pt x="2346" y="505"/>
                  </a:cubicBezTo>
                  <a:cubicBezTo>
                    <a:pt x="2339" y="516"/>
                    <a:pt x="2329" y="526"/>
                    <a:pt x="2318" y="533"/>
                  </a:cubicBezTo>
                  <a:lnTo>
                    <a:pt x="2315" y="537"/>
                  </a:lnTo>
                  <a:cubicBezTo>
                    <a:pt x="2304" y="544"/>
                    <a:pt x="2294" y="551"/>
                    <a:pt x="2280" y="554"/>
                  </a:cubicBezTo>
                  <a:lnTo>
                    <a:pt x="2276" y="554"/>
                  </a:lnTo>
                  <a:cubicBezTo>
                    <a:pt x="2266" y="561"/>
                    <a:pt x="2252" y="565"/>
                    <a:pt x="2241" y="568"/>
                  </a:cubicBezTo>
                  <a:lnTo>
                    <a:pt x="2238" y="568"/>
                  </a:lnTo>
                  <a:cubicBezTo>
                    <a:pt x="2224" y="568"/>
                    <a:pt x="2210" y="572"/>
                    <a:pt x="2196" y="572"/>
                  </a:cubicBezTo>
                  <a:lnTo>
                    <a:pt x="2175" y="572"/>
                  </a:lnTo>
                  <a:cubicBezTo>
                    <a:pt x="1989" y="554"/>
                    <a:pt x="1793" y="327"/>
                    <a:pt x="1758" y="267"/>
                  </a:cubicBezTo>
                  <a:cubicBezTo>
                    <a:pt x="1755" y="260"/>
                    <a:pt x="1751" y="257"/>
                    <a:pt x="1744" y="250"/>
                  </a:cubicBezTo>
                  <a:cubicBezTo>
                    <a:pt x="1692" y="187"/>
                    <a:pt x="1622" y="141"/>
                    <a:pt x="1541" y="124"/>
                  </a:cubicBezTo>
                  <a:cubicBezTo>
                    <a:pt x="1531" y="122"/>
                    <a:pt x="1522" y="121"/>
                    <a:pt x="1512" y="121"/>
                  </a:cubicBezTo>
                  <a:cubicBezTo>
                    <a:pt x="1484" y="121"/>
                    <a:pt x="1456" y="129"/>
                    <a:pt x="1433" y="145"/>
                  </a:cubicBezTo>
                  <a:cubicBezTo>
                    <a:pt x="1373" y="187"/>
                    <a:pt x="1307" y="225"/>
                    <a:pt x="1250" y="225"/>
                  </a:cubicBezTo>
                  <a:cubicBezTo>
                    <a:pt x="1229" y="225"/>
                    <a:pt x="1208" y="218"/>
                    <a:pt x="1194" y="208"/>
                  </a:cubicBezTo>
                  <a:cubicBezTo>
                    <a:pt x="1121" y="166"/>
                    <a:pt x="1131" y="57"/>
                    <a:pt x="1135" y="19"/>
                  </a:cubicBezTo>
                  <a:cubicBezTo>
                    <a:pt x="1138" y="15"/>
                    <a:pt x="1138" y="12"/>
                    <a:pt x="1135" y="8"/>
                  </a:cubicBezTo>
                  <a:cubicBezTo>
                    <a:pt x="1126" y="3"/>
                    <a:pt x="1116" y="0"/>
                    <a:pt x="110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4492;p82">
              <a:extLst>
                <a:ext uri="{FF2B5EF4-FFF2-40B4-BE49-F238E27FC236}">
                  <a16:creationId xmlns:a16="http://schemas.microsoft.com/office/drawing/2014/main" id="{7F7FD9E7-43DF-00CA-E055-025CE03E5BDE}"/>
                </a:ext>
              </a:extLst>
            </p:cNvPr>
            <p:cNvSpPr/>
            <p:nvPr/>
          </p:nvSpPr>
          <p:spPr>
            <a:xfrm>
              <a:off x="2025044" y="1961747"/>
              <a:ext cx="29585" cy="45417"/>
            </a:xfrm>
            <a:custGeom>
              <a:avLst/>
              <a:gdLst/>
              <a:ahLst/>
              <a:cxnLst/>
              <a:rect l="l" t="t" r="r" b="b"/>
              <a:pathLst>
                <a:path w="2179" h="3345" extrusionOk="0">
                  <a:moveTo>
                    <a:pt x="563" y="0"/>
                  </a:moveTo>
                  <a:cubicBezTo>
                    <a:pt x="454" y="0"/>
                    <a:pt x="343" y="8"/>
                    <a:pt x="235" y="22"/>
                  </a:cubicBezTo>
                  <a:cubicBezTo>
                    <a:pt x="225" y="26"/>
                    <a:pt x="214" y="29"/>
                    <a:pt x="200" y="33"/>
                  </a:cubicBezTo>
                  <a:cubicBezTo>
                    <a:pt x="190" y="78"/>
                    <a:pt x="239" y="232"/>
                    <a:pt x="260" y="306"/>
                  </a:cubicBezTo>
                  <a:cubicBezTo>
                    <a:pt x="298" y="425"/>
                    <a:pt x="319" y="498"/>
                    <a:pt x="312" y="551"/>
                  </a:cubicBezTo>
                  <a:cubicBezTo>
                    <a:pt x="309" y="561"/>
                    <a:pt x="305" y="575"/>
                    <a:pt x="302" y="586"/>
                  </a:cubicBezTo>
                  <a:lnTo>
                    <a:pt x="302" y="593"/>
                  </a:lnTo>
                  <a:cubicBezTo>
                    <a:pt x="298" y="600"/>
                    <a:pt x="295" y="610"/>
                    <a:pt x="291" y="617"/>
                  </a:cubicBezTo>
                  <a:lnTo>
                    <a:pt x="291" y="621"/>
                  </a:lnTo>
                  <a:cubicBezTo>
                    <a:pt x="284" y="642"/>
                    <a:pt x="270" y="656"/>
                    <a:pt x="256" y="670"/>
                  </a:cubicBezTo>
                  <a:lnTo>
                    <a:pt x="260" y="684"/>
                  </a:lnTo>
                  <a:cubicBezTo>
                    <a:pt x="267" y="698"/>
                    <a:pt x="274" y="715"/>
                    <a:pt x="277" y="733"/>
                  </a:cubicBezTo>
                  <a:lnTo>
                    <a:pt x="284" y="754"/>
                  </a:lnTo>
                  <a:cubicBezTo>
                    <a:pt x="291" y="768"/>
                    <a:pt x="295" y="782"/>
                    <a:pt x="298" y="792"/>
                  </a:cubicBezTo>
                  <a:lnTo>
                    <a:pt x="305" y="820"/>
                  </a:lnTo>
                  <a:cubicBezTo>
                    <a:pt x="312" y="831"/>
                    <a:pt x="316" y="845"/>
                    <a:pt x="319" y="859"/>
                  </a:cubicBezTo>
                  <a:lnTo>
                    <a:pt x="326" y="883"/>
                  </a:lnTo>
                  <a:cubicBezTo>
                    <a:pt x="330" y="897"/>
                    <a:pt x="333" y="911"/>
                    <a:pt x="337" y="922"/>
                  </a:cubicBezTo>
                  <a:lnTo>
                    <a:pt x="344" y="950"/>
                  </a:lnTo>
                  <a:cubicBezTo>
                    <a:pt x="347" y="960"/>
                    <a:pt x="347" y="974"/>
                    <a:pt x="351" y="988"/>
                  </a:cubicBezTo>
                  <a:lnTo>
                    <a:pt x="358" y="1013"/>
                  </a:lnTo>
                  <a:lnTo>
                    <a:pt x="365" y="1052"/>
                  </a:lnTo>
                  <a:lnTo>
                    <a:pt x="372" y="1076"/>
                  </a:lnTo>
                  <a:lnTo>
                    <a:pt x="379" y="1115"/>
                  </a:lnTo>
                  <a:lnTo>
                    <a:pt x="386" y="1139"/>
                  </a:lnTo>
                  <a:lnTo>
                    <a:pt x="389" y="1174"/>
                  </a:lnTo>
                  <a:lnTo>
                    <a:pt x="396" y="1199"/>
                  </a:lnTo>
                  <a:lnTo>
                    <a:pt x="400" y="1230"/>
                  </a:lnTo>
                  <a:lnTo>
                    <a:pt x="403" y="1255"/>
                  </a:lnTo>
                  <a:lnTo>
                    <a:pt x="407" y="1286"/>
                  </a:lnTo>
                  <a:lnTo>
                    <a:pt x="410" y="1307"/>
                  </a:lnTo>
                  <a:cubicBezTo>
                    <a:pt x="410" y="1318"/>
                    <a:pt x="414" y="1328"/>
                    <a:pt x="414" y="1335"/>
                  </a:cubicBezTo>
                  <a:lnTo>
                    <a:pt x="417" y="1356"/>
                  </a:lnTo>
                  <a:cubicBezTo>
                    <a:pt x="417" y="1363"/>
                    <a:pt x="417" y="1374"/>
                    <a:pt x="421" y="1381"/>
                  </a:cubicBezTo>
                  <a:cubicBezTo>
                    <a:pt x="424" y="1388"/>
                    <a:pt x="421" y="1391"/>
                    <a:pt x="421" y="1398"/>
                  </a:cubicBezTo>
                  <a:lnTo>
                    <a:pt x="421" y="1419"/>
                  </a:lnTo>
                  <a:lnTo>
                    <a:pt x="421" y="1433"/>
                  </a:lnTo>
                  <a:lnTo>
                    <a:pt x="421" y="1454"/>
                  </a:lnTo>
                  <a:lnTo>
                    <a:pt x="421" y="1465"/>
                  </a:lnTo>
                  <a:lnTo>
                    <a:pt x="421" y="1489"/>
                  </a:lnTo>
                  <a:cubicBezTo>
                    <a:pt x="421" y="1570"/>
                    <a:pt x="361" y="1633"/>
                    <a:pt x="305" y="1692"/>
                  </a:cubicBezTo>
                  <a:cubicBezTo>
                    <a:pt x="256" y="1748"/>
                    <a:pt x="211" y="1797"/>
                    <a:pt x="214" y="1846"/>
                  </a:cubicBezTo>
                  <a:cubicBezTo>
                    <a:pt x="221" y="1951"/>
                    <a:pt x="148" y="2098"/>
                    <a:pt x="81" y="2228"/>
                  </a:cubicBezTo>
                  <a:cubicBezTo>
                    <a:pt x="53" y="2280"/>
                    <a:pt x="29" y="2336"/>
                    <a:pt x="8" y="2392"/>
                  </a:cubicBezTo>
                  <a:cubicBezTo>
                    <a:pt x="1" y="2462"/>
                    <a:pt x="155" y="2854"/>
                    <a:pt x="228" y="2952"/>
                  </a:cubicBezTo>
                  <a:cubicBezTo>
                    <a:pt x="232" y="2959"/>
                    <a:pt x="239" y="2966"/>
                    <a:pt x="242" y="2973"/>
                  </a:cubicBezTo>
                  <a:cubicBezTo>
                    <a:pt x="242" y="2977"/>
                    <a:pt x="242" y="2980"/>
                    <a:pt x="246" y="2984"/>
                  </a:cubicBezTo>
                  <a:cubicBezTo>
                    <a:pt x="246" y="2987"/>
                    <a:pt x="249" y="2994"/>
                    <a:pt x="253" y="3001"/>
                  </a:cubicBezTo>
                  <a:cubicBezTo>
                    <a:pt x="253" y="3005"/>
                    <a:pt x="253" y="3008"/>
                    <a:pt x="253" y="3012"/>
                  </a:cubicBezTo>
                  <a:cubicBezTo>
                    <a:pt x="256" y="3015"/>
                    <a:pt x="256" y="3026"/>
                    <a:pt x="256" y="3033"/>
                  </a:cubicBezTo>
                  <a:cubicBezTo>
                    <a:pt x="260" y="3040"/>
                    <a:pt x="256" y="3040"/>
                    <a:pt x="256" y="3047"/>
                  </a:cubicBezTo>
                  <a:lnTo>
                    <a:pt x="256" y="3068"/>
                  </a:lnTo>
                  <a:lnTo>
                    <a:pt x="256" y="3082"/>
                  </a:lnTo>
                  <a:lnTo>
                    <a:pt x="256" y="3107"/>
                  </a:lnTo>
                  <a:lnTo>
                    <a:pt x="256" y="3124"/>
                  </a:lnTo>
                  <a:cubicBezTo>
                    <a:pt x="256" y="3128"/>
                    <a:pt x="256" y="3145"/>
                    <a:pt x="253" y="3159"/>
                  </a:cubicBezTo>
                  <a:lnTo>
                    <a:pt x="253" y="3166"/>
                  </a:lnTo>
                  <a:cubicBezTo>
                    <a:pt x="249" y="3184"/>
                    <a:pt x="249" y="3198"/>
                    <a:pt x="246" y="3215"/>
                  </a:cubicBezTo>
                  <a:cubicBezTo>
                    <a:pt x="365" y="3254"/>
                    <a:pt x="456" y="3292"/>
                    <a:pt x="519" y="3317"/>
                  </a:cubicBezTo>
                  <a:cubicBezTo>
                    <a:pt x="551" y="3331"/>
                    <a:pt x="582" y="3341"/>
                    <a:pt x="593" y="3345"/>
                  </a:cubicBezTo>
                  <a:cubicBezTo>
                    <a:pt x="680" y="3345"/>
                    <a:pt x="1219" y="3114"/>
                    <a:pt x="1608" y="2921"/>
                  </a:cubicBezTo>
                  <a:cubicBezTo>
                    <a:pt x="1720" y="2865"/>
                    <a:pt x="1839" y="2819"/>
                    <a:pt x="1951" y="2774"/>
                  </a:cubicBezTo>
                  <a:cubicBezTo>
                    <a:pt x="2035" y="2742"/>
                    <a:pt x="2112" y="2714"/>
                    <a:pt x="2178" y="2683"/>
                  </a:cubicBezTo>
                  <a:lnTo>
                    <a:pt x="2178" y="2676"/>
                  </a:lnTo>
                  <a:lnTo>
                    <a:pt x="2168" y="2658"/>
                  </a:lnTo>
                  <a:lnTo>
                    <a:pt x="2164" y="2644"/>
                  </a:lnTo>
                  <a:lnTo>
                    <a:pt x="2154" y="2627"/>
                  </a:lnTo>
                  <a:lnTo>
                    <a:pt x="2147" y="2609"/>
                  </a:lnTo>
                  <a:lnTo>
                    <a:pt x="2136" y="2585"/>
                  </a:lnTo>
                  <a:lnTo>
                    <a:pt x="2126" y="2557"/>
                  </a:lnTo>
                  <a:lnTo>
                    <a:pt x="2119" y="2543"/>
                  </a:lnTo>
                  <a:lnTo>
                    <a:pt x="2108" y="2518"/>
                  </a:lnTo>
                  <a:lnTo>
                    <a:pt x="2101" y="2501"/>
                  </a:lnTo>
                  <a:lnTo>
                    <a:pt x="2091" y="2476"/>
                  </a:lnTo>
                  <a:lnTo>
                    <a:pt x="2084" y="2455"/>
                  </a:lnTo>
                  <a:lnTo>
                    <a:pt x="2077" y="2431"/>
                  </a:lnTo>
                  <a:lnTo>
                    <a:pt x="2070" y="2413"/>
                  </a:lnTo>
                  <a:lnTo>
                    <a:pt x="2059" y="2382"/>
                  </a:lnTo>
                  <a:lnTo>
                    <a:pt x="2056" y="2368"/>
                  </a:lnTo>
                  <a:cubicBezTo>
                    <a:pt x="2049" y="2354"/>
                    <a:pt x="2045" y="2340"/>
                    <a:pt x="2042" y="2326"/>
                  </a:cubicBezTo>
                  <a:lnTo>
                    <a:pt x="2038" y="2312"/>
                  </a:lnTo>
                  <a:cubicBezTo>
                    <a:pt x="2035" y="2301"/>
                    <a:pt x="2031" y="2291"/>
                    <a:pt x="2031" y="2277"/>
                  </a:cubicBezTo>
                  <a:lnTo>
                    <a:pt x="2024" y="2263"/>
                  </a:lnTo>
                  <a:cubicBezTo>
                    <a:pt x="2024" y="2252"/>
                    <a:pt x="2021" y="2242"/>
                    <a:pt x="2021" y="2231"/>
                  </a:cubicBezTo>
                  <a:lnTo>
                    <a:pt x="2017" y="2214"/>
                  </a:lnTo>
                  <a:cubicBezTo>
                    <a:pt x="2017" y="2207"/>
                    <a:pt x="2014" y="2196"/>
                    <a:pt x="2010" y="2186"/>
                  </a:cubicBezTo>
                  <a:cubicBezTo>
                    <a:pt x="2010" y="2179"/>
                    <a:pt x="2010" y="2175"/>
                    <a:pt x="2007" y="2168"/>
                  </a:cubicBezTo>
                  <a:cubicBezTo>
                    <a:pt x="2007" y="2165"/>
                    <a:pt x="2007" y="2151"/>
                    <a:pt x="2007" y="2140"/>
                  </a:cubicBezTo>
                  <a:cubicBezTo>
                    <a:pt x="2003" y="2130"/>
                    <a:pt x="2007" y="2130"/>
                    <a:pt x="2007" y="2126"/>
                  </a:cubicBezTo>
                  <a:lnTo>
                    <a:pt x="2007" y="2081"/>
                  </a:lnTo>
                  <a:cubicBezTo>
                    <a:pt x="2003" y="1832"/>
                    <a:pt x="1954" y="1587"/>
                    <a:pt x="1863" y="1353"/>
                  </a:cubicBezTo>
                  <a:cubicBezTo>
                    <a:pt x="1832" y="1248"/>
                    <a:pt x="1814" y="1132"/>
                    <a:pt x="1821" y="1020"/>
                  </a:cubicBezTo>
                  <a:cubicBezTo>
                    <a:pt x="1821" y="957"/>
                    <a:pt x="1825" y="894"/>
                    <a:pt x="1828" y="831"/>
                  </a:cubicBezTo>
                  <a:cubicBezTo>
                    <a:pt x="1832" y="768"/>
                    <a:pt x="1835" y="708"/>
                    <a:pt x="1839" y="656"/>
                  </a:cubicBezTo>
                  <a:cubicBezTo>
                    <a:pt x="1842" y="621"/>
                    <a:pt x="1846" y="589"/>
                    <a:pt x="1849" y="561"/>
                  </a:cubicBezTo>
                  <a:cubicBezTo>
                    <a:pt x="1856" y="425"/>
                    <a:pt x="1825" y="337"/>
                    <a:pt x="1748" y="295"/>
                  </a:cubicBezTo>
                  <a:lnTo>
                    <a:pt x="1741" y="292"/>
                  </a:lnTo>
                  <a:lnTo>
                    <a:pt x="1737" y="292"/>
                  </a:lnTo>
                  <a:lnTo>
                    <a:pt x="1734" y="288"/>
                  </a:lnTo>
                  <a:lnTo>
                    <a:pt x="1730" y="285"/>
                  </a:lnTo>
                  <a:lnTo>
                    <a:pt x="1727" y="281"/>
                  </a:lnTo>
                  <a:lnTo>
                    <a:pt x="1723" y="278"/>
                  </a:lnTo>
                  <a:lnTo>
                    <a:pt x="1716" y="271"/>
                  </a:lnTo>
                  <a:lnTo>
                    <a:pt x="1716" y="267"/>
                  </a:lnTo>
                  <a:lnTo>
                    <a:pt x="1709" y="260"/>
                  </a:lnTo>
                  <a:lnTo>
                    <a:pt x="1702" y="246"/>
                  </a:lnTo>
                  <a:lnTo>
                    <a:pt x="1702" y="243"/>
                  </a:lnTo>
                  <a:lnTo>
                    <a:pt x="1695" y="232"/>
                  </a:lnTo>
                  <a:lnTo>
                    <a:pt x="1692" y="229"/>
                  </a:lnTo>
                  <a:lnTo>
                    <a:pt x="1688" y="215"/>
                  </a:lnTo>
                  <a:lnTo>
                    <a:pt x="1685" y="208"/>
                  </a:lnTo>
                  <a:lnTo>
                    <a:pt x="1678" y="194"/>
                  </a:lnTo>
                  <a:lnTo>
                    <a:pt x="1674" y="187"/>
                  </a:lnTo>
                  <a:lnTo>
                    <a:pt x="1667" y="166"/>
                  </a:lnTo>
                  <a:lnTo>
                    <a:pt x="1667" y="162"/>
                  </a:lnTo>
                  <a:cubicBezTo>
                    <a:pt x="1667" y="152"/>
                    <a:pt x="1664" y="141"/>
                    <a:pt x="1660" y="131"/>
                  </a:cubicBezTo>
                  <a:lnTo>
                    <a:pt x="1660" y="127"/>
                  </a:lnTo>
                  <a:cubicBezTo>
                    <a:pt x="1657" y="117"/>
                    <a:pt x="1657" y="110"/>
                    <a:pt x="1653" y="99"/>
                  </a:cubicBezTo>
                  <a:lnTo>
                    <a:pt x="1650" y="89"/>
                  </a:lnTo>
                  <a:lnTo>
                    <a:pt x="1643" y="61"/>
                  </a:lnTo>
                  <a:lnTo>
                    <a:pt x="1639" y="47"/>
                  </a:lnTo>
                  <a:lnTo>
                    <a:pt x="1639" y="36"/>
                  </a:lnTo>
                  <a:cubicBezTo>
                    <a:pt x="1625" y="57"/>
                    <a:pt x="1608" y="75"/>
                    <a:pt x="1587" y="89"/>
                  </a:cubicBezTo>
                  <a:cubicBezTo>
                    <a:pt x="1583" y="92"/>
                    <a:pt x="1580" y="96"/>
                    <a:pt x="1573" y="99"/>
                  </a:cubicBezTo>
                  <a:cubicBezTo>
                    <a:pt x="1569" y="99"/>
                    <a:pt x="1566" y="103"/>
                    <a:pt x="1562" y="103"/>
                  </a:cubicBezTo>
                  <a:cubicBezTo>
                    <a:pt x="1556" y="104"/>
                    <a:pt x="1549" y="105"/>
                    <a:pt x="1543" y="105"/>
                  </a:cubicBezTo>
                  <a:cubicBezTo>
                    <a:pt x="1519" y="105"/>
                    <a:pt x="1498" y="95"/>
                    <a:pt x="1482" y="78"/>
                  </a:cubicBezTo>
                  <a:cubicBezTo>
                    <a:pt x="1482" y="75"/>
                    <a:pt x="1478" y="71"/>
                    <a:pt x="1475" y="68"/>
                  </a:cubicBezTo>
                  <a:cubicBezTo>
                    <a:pt x="1440" y="54"/>
                    <a:pt x="1405" y="47"/>
                    <a:pt x="1370" y="43"/>
                  </a:cubicBezTo>
                  <a:cubicBezTo>
                    <a:pt x="1125" y="15"/>
                    <a:pt x="876" y="1"/>
                    <a:pt x="628" y="1"/>
                  </a:cubicBezTo>
                  <a:cubicBezTo>
                    <a:pt x="606" y="1"/>
                    <a:pt x="584" y="0"/>
                    <a:pt x="56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4493;p82">
              <a:extLst>
                <a:ext uri="{FF2B5EF4-FFF2-40B4-BE49-F238E27FC236}">
                  <a16:creationId xmlns:a16="http://schemas.microsoft.com/office/drawing/2014/main" id="{A4B93060-8033-48EE-3D70-6337CA125064}"/>
                </a:ext>
              </a:extLst>
            </p:cNvPr>
            <p:cNvSpPr/>
            <p:nvPr/>
          </p:nvSpPr>
          <p:spPr>
            <a:xfrm>
              <a:off x="2053761" y="19963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4494;p82">
              <a:extLst>
                <a:ext uri="{FF2B5EF4-FFF2-40B4-BE49-F238E27FC236}">
                  <a16:creationId xmlns:a16="http://schemas.microsoft.com/office/drawing/2014/main" id="{2E998133-60A1-3B93-3EF1-3BE1BF4D2DE8}"/>
                </a:ext>
              </a:extLst>
            </p:cNvPr>
            <p:cNvSpPr/>
            <p:nvPr/>
          </p:nvSpPr>
          <p:spPr>
            <a:xfrm>
              <a:off x="2053516" y="199578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4495;p82">
              <a:extLst>
                <a:ext uri="{FF2B5EF4-FFF2-40B4-BE49-F238E27FC236}">
                  <a16:creationId xmlns:a16="http://schemas.microsoft.com/office/drawing/2014/main" id="{208B28C2-698B-DFF8-ABE2-84E6DED08DE6}"/>
                </a:ext>
              </a:extLst>
            </p:cNvPr>
            <p:cNvSpPr/>
            <p:nvPr/>
          </p:nvSpPr>
          <p:spPr>
            <a:xfrm>
              <a:off x="2052905" y="19939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4496;p82">
              <a:extLst>
                <a:ext uri="{FF2B5EF4-FFF2-40B4-BE49-F238E27FC236}">
                  <a16:creationId xmlns:a16="http://schemas.microsoft.com/office/drawing/2014/main" id="{17EE0D53-6383-C22D-C6F0-861D809FC255}"/>
                </a:ext>
              </a:extLst>
            </p:cNvPr>
            <p:cNvSpPr/>
            <p:nvPr/>
          </p:nvSpPr>
          <p:spPr>
            <a:xfrm>
              <a:off x="2053326" y="1995175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4497;p82">
              <a:extLst>
                <a:ext uri="{FF2B5EF4-FFF2-40B4-BE49-F238E27FC236}">
                  <a16:creationId xmlns:a16="http://schemas.microsoft.com/office/drawing/2014/main" id="{EC260C17-8F45-1D1F-05EA-81F067521DEF}"/>
                </a:ext>
              </a:extLst>
            </p:cNvPr>
            <p:cNvSpPr/>
            <p:nvPr/>
          </p:nvSpPr>
          <p:spPr>
            <a:xfrm>
              <a:off x="2053095" y="19946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4498;p82">
              <a:extLst>
                <a:ext uri="{FF2B5EF4-FFF2-40B4-BE49-F238E27FC236}">
                  <a16:creationId xmlns:a16="http://schemas.microsoft.com/office/drawing/2014/main" id="{892866DC-C32A-D39D-DD56-7C0FDEEA405F}"/>
                </a:ext>
              </a:extLst>
            </p:cNvPr>
            <p:cNvSpPr/>
            <p:nvPr/>
          </p:nvSpPr>
          <p:spPr>
            <a:xfrm>
              <a:off x="2054277" y="199749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4499;p82">
              <a:extLst>
                <a:ext uri="{FF2B5EF4-FFF2-40B4-BE49-F238E27FC236}">
                  <a16:creationId xmlns:a16="http://schemas.microsoft.com/office/drawing/2014/main" id="{217A190B-E3D5-F29C-9E07-E08529A92FC2}"/>
                </a:ext>
              </a:extLst>
            </p:cNvPr>
            <p:cNvSpPr/>
            <p:nvPr/>
          </p:nvSpPr>
          <p:spPr>
            <a:xfrm>
              <a:off x="2053992" y="199692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4500;p82">
              <a:extLst>
                <a:ext uri="{FF2B5EF4-FFF2-40B4-BE49-F238E27FC236}">
                  <a16:creationId xmlns:a16="http://schemas.microsoft.com/office/drawing/2014/main" id="{0472F8FC-E42A-4913-0052-7C4B656D09AD}"/>
                </a:ext>
              </a:extLst>
            </p:cNvPr>
            <p:cNvSpPr/>
            <p:nvPr/>
          </p:nvSpPr>
          <p:spPr>
            <a:xfrm>
              <a:off x="2054467" y="19979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4501;p82">
              <a:extLst>
                <a:ext uri="{FF2B5EF4-FFF2-40B4-BE49-F238E27FC236}">
                  <a16:creationId xmlns:a16="http://schemas.microsoft.com/office/drawing/2014/main" id="{506467C7-FCCF-33E2-C3F8-89DDC7C81E82}"/>
                </a:ext>
              </a:extLst>
            </p:cNvPr>
            <p:cNvSpPr/>
            <p:nvPr/>
          </p:nvSpPr>
          <p:spPr>
            <a:xfrm>
              <a:off x="2048004" y="196508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4502;p82">
              <a:extLst>
                <a:ext uri="{FF2B5EF4-FFF2-40B4-BE49-F238E27FC236}">
                  <a16:creationId xmlns:a16="http://schemas.microsoft.com/office/drawing/2014/main" id="{9408D063-19A4-F78A-3C92-FA527273F43C}"/>
                </a:ext>
              </a:extLst>
            </p:cNvPr>
            <p:cNvSpPr/>
            <p:nvPr/>
          </p:nvSpPr>
          <p:spPr>
            <a:xfrm>
              <a:off x="2047909" y="19648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4503;p82">
              <a:extLst>
                <a:ext uri="{FF2B5EF4-FFF2-40B4-BE49-F238E27FC236}">
                  <a16:creationId xmlns:a16="http://schemas.microsoft.com/office/drawing/2014/main" id="{CFE0F7F7-8E19-1486-7AC9-A5E99A6A93E4}"/>
                </a:ext>
              </a:extLst>
            </p:cNvPr>
            <p:cNvSpPr/>
            <p:nvPr/>
          </p:nvSpPr>
          <p:spPr>
            <a:xfrm>
              <a:off x="2048343" y="196556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4504;p82">
              <a:extLst>
                <a:ext uri="{FF2B5EF4-FFF2-40B4-BE49-F238E27FC236}">
                  <a16:creationId xmlns:a16="http://schemas.microsoft.com/office/drawing/2014/main" id="{2CB2B7CE-CDB7-65DE-A6FD-60C1CE75AFE9}"/>
                </a:ext>
              </a:extLst>
            </p:cNvPr>
            <p:cNvSpPr/>
            <p:nvPr/>
          </p:nvSpPr>
          <p:spPr>
            <a:xfrm>
              <a:off x="2049620" y="1975691"/>
              <a:ext cx="679" cy="4521"/>
            </a:xfrm>
            <a:custGeom>
              <a:avLst/>
              <a:gdLst/>
              <a:ahLst/>
              <a:cxnLst/>
              <a:rect l="l" t="t" r="r" b="b"/>
              <a:pathLst>
                <a:path w="50" h="333" extrusionOk="0">
                  <a:moveTo>
                    <a:pt x="50" y="333"/>
                  </a:moveTo>
                  <a:lnTo>
                    <a:pt x="50" y="333"/>
                  </a:lnTo>
                  <a:cubicBezTo>
                    <a:pt x="15" y="224"/>
                    <a:pt x="1" y="112"/>
                    <a:pt x="4" y="0"/>
                  </a:cubicBezTo>
                  <a:cubicBezTo>
                    <a:pt x="1" y="112"/>
                    <a:pt x="15" y="224"/>
                    <a:pt x="50" y="33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4505;p82">
              <a:extLst>
                <a:ext uri="{FF2B5EF4-FFF2-40B4-BE49-F238E27FC236}">
                  <a16:creationId xmlns:a16="http://schemas.microsoft.com/office/drawing/2014/main" id="{E64AC83E-7A43-2E69-C9AF-16782BA18704}"/>
                </a:ext>
              </a:extLst>
            </p:cNvPr>
            <p:cNvSpPr/>
            <p:nvPr/>
          </p:nvSpPr>
          <p:spPr>
            <a:xfrm>
              <a:off x="2052376" y="199184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4506;p82">
              <a:extLst>
                <a:ext uri="{FF2B5EF4-FFF2-40B4-BE49-F238E27FC236}">
                  <a16:creationId xmlns:a16="http://schemas.microsoft.com/office/drawing/2014/main" id="{EED4D5B1-1185-62CF-C2A2-7E2ADF1D08FE}"/>
                </a:ext>
              </a:extLst>
            </p:cNvPr>
            <p:cNvSpPr/>
            <p:nvPr/>
          </p:nvSpPr>
          <p:spPr>
            <a:xfrm>
              <a:off x="2047393" y="19634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4507;p82">
              <a:extLst>
                <a:ext uri="{FF2B5EF4-FFF2-40B4-BE49-F238E27FC236}">
                  <a16:creationId xmlns:a16="http://schemas.microsoft.com/office/drawing/2014/main" id="{970C12DD-8ECF-D6E7-6558-F5CAF7047360}"/>
                </a:ext>
              </a:extLst>
            </p:cNvPr>
            <p:cNvSpPr/>
            <p:nvPr/>
          </p:nvSpPr>
          <p:spPr>
            <a:xfrm>
              <a:off x="2047773" y="196461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4508;p82">
              <a:extLst>
                <a:ext uri="{FF2B5EF4-FFF2-40B4-BE49-F238E27FC236}">
                  <a16:creationId xmlns:a16="http://schemas.microsoft.com/office/drawing/2014/main" id="{0CEE8145-2FE7-E0C6-AAC1-32E77BEB1423}"/>
                </a:ext>
              </a:extLst>
            </p:cNvPr>
            <p:cNvSpPr/>
            <p:nvPr/>
          </p:nvSpPr>
          <p:spPr>
            <a:xfrm>
              <a:off x="2047529" y="1963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4509;p82">
              <a:extLst>
                <a:ext uri="{FF2B5EF4-FFF2-40B4-BE49-F238E27FC236}">
                  <a16:creationId xmlns:a16="http://schemas.microsoft.com/office/drawing/2014/main" id="{51C34D71-7D1E-D847-4E8D-CD232AE2ED00}"/>
                </a:ext>
              </a:extLst>
            </p:cNvPr>
            <p:cNvSpPr/>
            <p:nvPr/>
          </p:nvSpPr>
          <p:spPr>
            <a:xfrm>
              <a:off x="2047678" y="19642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4510;p82">
              <a:extLst>
                <a:ext uri="{FF2B5EF4-FFF2-40B4-BE49-F238E27FC236}">
                  <a16:creationId xmlns:a16="http://schemas.microsoft.com/office/drawing/2014/main" id="{09BCAD79-B6CD-B4D6-44BB-B24F30319DAE}"/>
                </a:ext>
              </a:extLst>
            </p:cNvPr>
            <p:cNvSpPr/>
            <p:nvPr/>
          </p:nvSpPr>
          <p:spPr>
            <a:xfrm>
              <a:off x="2052281" y="199122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5"/>
                    <a:pt x="4" y="18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4511;p82">
              <a:extLst>
                <a:ext uri="{FF2B5EF4-FFF2-40B4-BE49-F238E27FC236}">
                  <a16:creationId xmlns:a16="http://schemas.microsoft.com/office/drawing/2014/main" id="{E919F9BD-737A-AFE0-701E-368A4370BAB3}"/>
                </a:ext>
              </a:extLst>
            </p:cNvPr>
            <p:cNvSpPr/>
            <p:nvPr/>
          </p:nvSpPr>
          <p:spPr>
            <a:xfrm>
              <a:off x="2048153" y="196531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4512;p82">
              <a:extLst>
                <a:ext uri="{FF2B5EF4-FFF2-40B4-BE49-F238E27FC236}">
                  <a16:creationId xmlns:a16="http://schemas.microsoft.com/office/drawing/2014/main" id="{9945801A-ABAF-B9D5-9113-25EB8701FF04}"/>
                </a:ext>
              </a:extLst>
            </p:cNvPr>
            <p:cNvSpPr/>
            <p:nvPr/>
          </p:nvSpPr>
          <p:spPr>
            <a:xfrm>
              <a:off x="2048438" y="196565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4513;p82">
              <a:extLst>
                <a:ext uri="{FF2B5EF4-FFF2-40B4-BE49-F238E27FC236}">
                  <a16:creationId xmlns:a16="http://schemas.microsoft.com/office/drawing/2014/main" id="{E79D49E8-918D-EF31-0F12-0EB7AB95F40F}"/>
                </a:ext>
              </a:extLst>
            </p:cNvPr>
            <p:cNvSpPr/>
            <p:nvPr/>
          </p:nvSpPr>
          <p:spPr>
            <a:xfrm>
              <a:off x="2047298" y="19629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4514;p82">
              <a:extLst>
                <a:ext uri="{FF2B5EF4-FFF2-40B4-BE49-F238E27FC236}">
                  <a16:creationId xmlns:a16="http://schemas.microsoft.com/office/drawing/2014/main" id="{7A043903-C838-3625-E8D4-3BD17CBDD6C0}"/>
                </a:ext>
              </a:extLst>
            </p:cNvPr>
            <p:cNvSpPr/>
            <p:nvPr/>
          </p:nvSpPr>
          <p:spPr>
            <a:xfrm>
              <a:off x="2052661" y="199317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4515;p82">
              <a:extLst>
                <a:ext uri="{FF2B5EF4-FFF2-40B4-BE49-F238E27FC236}">
                  <a16:creationId xmlns:a16="http://schemas.microsoft.com/office/drawing/2014/main" id="{9BDEEC4E-E85A-F25E-8C60-66D3B72F725C}"/>
                </a:ext>
              </a:extLst>
            </p:cNvPr>
            <p:cNvSpPr/>
            <p:nvPr/>
          </p:nvSpPr>
          <p:spPr>
            <a:xfrm>
              <a:off x="2048574" y="19657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4516;p82">
              <a:extLst>
                <a:ext uri="{FF2B5EF4-FFF2-40B4-BE49-F238E27FC236}">
                  <a16:creationId xmlns:a16="http://schemas.microsoft.com/office/drawing/2014/main" id="{6969EAF3-7068-76D0-CBBC-CF99A2D25A86}"/>
                </a:ext>
              </a:extLst>
            </p:cNvPr>
            <p:cNvSpPr/>
            <p:nvPr/>
          </p:nvSpPr>
          <p:spPr>
            <a:xfrm>
              <a:off x="2052525" y="199251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4517;p82">
              <a:extLst>
                <a:ext uri="{FF2B5EF4-FFF2-40B4-BE49-F238E27FC236}">
                  <a16:creationId xmlns:a16="http://schemas.microsoft.com/office/drawing/2014/main" id="{7A90F5F8-70D2-4048-2BE8-1894510BBCBC}"/>
                </a:ext>
              </a:extLst>
            </p:cNvPr>
            <p:cNvSpPr/>
            <p:nvPr/>
          </p:nvSpPr>
          <p:spPr>
            <a:xfrm>
              <a:off x="2047149" y="196242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4518;p82">
              <a:extLst>
                <a:ext uri="{FF2B5EF4-FFF2-40B4-BE49-F238E27FC236}">
                  <a16:creationId xmlns:a16="http://schemas.microsoft.com/office/drawing/2014/main" id="{2E78C04F-6659-A615-4FA5-A96C1FD3FDA1}"/>
                </a:ext>
              </a:extLst>
            </p:cNvPr>
            <p:cNvSpPr/>
            <p:nvPr/>
          </p:nvSpPr>
          <p:spPr>
            <a:xfrm>
              <a:off x="2052186" y="1990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4519;p82">
              <a:extLst>
                <a:ext uri="{FF2B5EF4-FFF2-40B4-BE49-F238E27FC236}">
                  <a16:creationId xmlns:a16="http://schemas.microsoft.com/office/drawing/2014/main" id="{23CB45A2-FE91-552A-98F3-51CA99EB9369}"/>
                </a:ext>
              </a:extLst>
            </p:cNvPr>
            <p:cNvSpPr/>
            <p:nvPr/>
          </p:nvSpPr>
          <p:spPr>
            <a:xfrm>
              <a:off x="2048248" y="19654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4520;p82">
              <a:extLst>
                <a:ext uri="{FF2B5EF4-FFF2-40B4-BE49-F238E27FC236}">
                  <a16:creationId xmlns:a16="http://schemas.microsoft.com/office/drawing/2014/main" id="{9C63CAE5-B6E8-C371-52C2-97D06C279814}"/>
                </a:ext>
              </a:extLst>
            </p:cNvPr>
            <p:cNvSpPr/>
            <p:nvPr/>
          </p:nvSpPr>
          <p:spPr>
            <a:xfrm>
              <a:off x="2030082" y="197692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4521;p82">
              <a:extLst>
                <a:ext uri="{FF2B5EF4-FFF2-40B4-BE49-F238E27FC236}">
                  <a16:creationId xmlns:a16="http://schemas.microsoft.com/office/drawing/2014/main" id="{0C3B63C6-DDE4-10C5-5782-CA18E8DD8765}"/>
                </a:ext>
              </a:extLst>
            </p:cNvPr>
            <p:cNvSpPr/>
            <p:nvPr/>
          </p:nvSpPr>
          <p:spPr>
            <a:xfrm>
              <a:off x="2028520" y="200401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4522;p82">
              <a:extLst>
                <a:ext uri="{FF2B5EF4-FFF2-40B4-BE49-F238E27FC236}">
                  <a16:creationId xmlns:a16="http://schemas.microsoft.com/office/drawing/2014/main" id="{C84701A2-0FE5-5C91-C1C2-1D76A4C538F7}"/>
                </a:ext>
              </a:extLst>
            </p:cNvPr>
            <p:cNvSpPr/>
            <p:nvPr/>
          </p:nvSpPr>
          <p:spPr>
            <a:xfrm>
              <a:off x="2029756" y="197520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4523;p82">
              <a:extLst>
                <a:ext uri="{FF2B5EF4-FFF2-40B4-BE49-F238E27FC236}">
                  <a16:creationId xmlns:a16="http://schemas.microsoft.com/office/drawing/2014/main" id="{AA7F0A54-4016-CF3F-8A53-4A55AB82606C}"/>
                </a:ext>
              </a:extLst>
            </p:cNvPr>
            <p:cNvSpPr/>
            <p:nvPr/>
          </p:nvSpPr>
          <p:spPr>
            <a:xfrm>
              <a:off x="2028520" y="200296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11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4524;p82">
              <a:extLst>
                <a:ext uri="{FF2B5EF4-FFF2-40B4-BE49-F238E27FC236}">
                  <a16:creationId xmlns:a16="http://schemas.microsoft.com/office/drawing/2014/main" id="{62BDC18A-C347-E4B1-E97A-4610A2EE7CE7}"/>
                </a:ext>
              </a:extLst>
            </p:cNvPr>
            <p:cNvSpPr/>
            <p:nvPr/>
          </p:nvSpPr>
          <p:spPr>
            <a:xfrm>
              <a:off x="2028561" y="200344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4525;p82">
              <a:extLst>
                <a:ext uri="{FF2B5EF4-FFF2-40B4-BE49-F238E27FC236}">
                  <a16:creationId xmlns:a16="http://schemas.microsoft.com/office/drawing/2014/main" id="{51BD2468-6EB6-E216-0ED1-ED2CF79F2732}"/>
                </a:ext>
              </a:extLst>
            </p:cNvPr>
            <p:cNvSpPr/>
            <p:nvPr/>
          </p:nvSpPr>
          <p:spPr>
            <a:xfrm>
              <a:off x="2028262" y="2002195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1" y="1"/>
                  </a:moveTo>
                  <a:cubicBezTo>
                    <a:pt x="1" y="1"/>
                    <a:pt x="5" y="6"/>
                    <a:pt x="5" y="8"/>
                  </a:cubicBezTo>
                  <a:cubicBezTo>
                    <a:pt x="5" y="5"/>
                    <a:pt x="5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4526;p82">
              <a:extLst>
                <a:ext uri="{FF2B5EF4-FFF2-40B4-BE49-F238E27FC236}">
                  <a16:creationId xmlns:a16="http://schemas.microsoft.com/office/drawing/2014/main" id="{97FC75F8-9682-EEC4-AC4C-083F523960D6}"/>
                </a:ext>
              </a:extLst>
            </p:cNvPr>
            <p:cNvSpPr/>
            <p:nvPr/>
          </p:nvSpPr>
          <p:spPr>
            <a:xfrm>
              <a:off x="2028425" y="20025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4527;p82">
              <a:extLst>
                <a:ext uri="{FF2B5EF4-FFF2-40B4-BE49-F238E27FC236}">
                  <a16:creationId xmlns:a16="http://schemas.microsoft.com/office/drawing/2014/main" id="{FC2C3490-A1FB-3A38-A2FE-2018190DCA76}"/>
                </a:ext>
              </a:extLst>
            </p:cNvPr>
            <p:cNvSpPr/>
            <p:nvPr/>
          </p:nvSpPr>
          <p:spPr>
            <a:xfrm>
              <a:off x="2030231" y="197772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4528;p82">
              <a:extLst>
                <a:ext uri="{FF2B5EF4-FFF2-40B4-BE49-F238E27FC236}">
                  <a16:creationId xmlns:a16="http://schemas.microsoft.com/office/drawing/2014/main" id="{CA2808DF-D473-CF92-0E47-6C1CABF180FF}"/>
                </a:ext>
              </a:extLst>
            </p:cNvPr>
            <p:cNvSpPr/>
            <p:nvPr/>
          </p:nvSpPr>
          <p:spPr>
            <a:xfrm>
              <a:off x="2030747" y="198153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4529;p82">
              <a:extLst>
                <a:ext uri="{FF2B5EF4-FFF2-40B4-BE49-F238E27FC236}">
                  <a16:creationId xmlns:a16="http://schemas.microsoft.com/office/drawing/2014/main" id="{774D9B41-E450-69A8-807A-195BCE0E7735}"/>
                </a:ext>
              </a:extLst>
            </p:cNvPr>
            <p:cNvSpPr/>
            <p:nvPr/>
          </p:nvSpPr>
          <p:spPr>
            <a:xfrm>
              <a:off x="2030652" y="198053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4530;p82">
              <a:extLst>
                <a:ext uri="{FF2B5EF4-FFF2-40B4-BE49-F238E27FC236}">
                  <a16:creationId xmlns:a16="http://schemas.microsoft.com/office/drawing/2014/main" id="{FBB71C45-C5FA-C5D9-FB48-18BD01441AC6}"/>
                </a:ext>
              </a:extLst>
            </p:cNvPr>
            <p:cNvSpPr/>
            <p:nvPr/>
          </p:nvSpPr>
          <p:spPr>
            <a:xfrm>
              <a:off x="2030557" y="197991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4531;p82">
              <a:extLst>
                <a:ext uri="{FF2B5EF4-FFF2-40B4-BE49-F238E27FC236}">
                  <a16:creationId xmlns:a16="http://schemas.microsoft.com/office/drawing/2014/main" id="{4349E1DC-6D4B-7C52-7A41-E12100F8371D}"/>
                </a:ext>
              </a:extLst>
            </p:cNvPr>
            <p:cNvSpPr/>
            <p:nvPr/>
          </p:nvSpPr>
          <p:spPr>
            <a:xfrm>
              <a:off x="2029281" y="1973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4532;p82">
              <a:extLst>
                <a:ext uri="{FF2B5EF4-FFF2-40B4-BE49-F238E27FC236}">
                  <a16:creationId xmlns:a16="http://schemas.microsoft.com/office/drawing/2014/main" id="{453BA505-3105-C17F-EE4D-37D004B2CB24}"/>
                </a:ext>
              </a:extLst>
            </p:cNvPr>
            <p:cNvSpPr/>
            <p:nvPr/>
          </p:nvSpPr>
          <p:spPr>
            <a:xfrm>
              <a:off x="2030367" y="19784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4533;p82">
              <a:extLst>
                <a:ext uri="{FF2B5EF4-FFF2-40B4-BE49-F238E27FC236}">
                  <a16:creationId xmlns:a16="http://schemas.microsoft.com/office/drawing/2014/main" id="{94A3B4F2-0B8E-9D84-6D53-B1E936610C22}"/>
                </a:ext>
              </a:extLst>
            </p:cNvPr>
            <p:cNvSpPr/>
            <p:nvPr/>
          </p:nvSpPr>
          <p:spPr>
            <a:xfrm>
              <a:off x="2029511" y="197430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2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4534;p82">
              <a:extLst>
                <a:ext uri="{FF2B5EF4-FFF2-40B4-BE49-F238E27FC236}">
                  <a16:creationId xmlns:a16="http://schemas.microsoft.com/office/drawing/2014/main" id="{25CA0274-1B75-C6BB-3C69-8D2D0C85E0FA}"/>
                </a:ext>
              </a:extLst>
            </p:cNvPr>
            <p:cNvSpPr/>
            <p:nvPr/>
          </p:nvSpPr>
          <p:spPr>
            <a:xfrm>
              <a:off x="2030706" y="19811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4535;p82">
              <a:extLst>
                <a:ext uri="{FF2B5EF4-FFF2-40B4-BE49-F238E27FC236}">
                  <a16:creationId xmlns:a16="http://schemas.microsoft.com/office/drawing/2014/main" id="{B8350C4E-FF04-6441-7F8A-62820397A721}"/>
                </a:ext>
              </a:extLst>
            </p:cNvPr>
            <p:cNvSpPr/>
            <p:nvPr/>
          </p:nvSpPr>
          <p:spPr>
            <a:xfrm>
              <a:off x="2030462" y="197924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4536;p82">
              <a:extLst>
                <a:ext uri="{FF2B5EF4-FFF2-40B4-BE49-F238E27FC236}">
                  <a16:creationId xmlns:a16="http://schemas.microsoft.com/office/drawing/2014/main" id="{C08BCFA4-D0A3-D3C0-250C-1A54F09BF0B5}"/>
                </a:ext>
              </a:extLst>
            </p:cNvPr>
            <p:cNvSpPr/>
            <p:nvPr/>
          </p:nvSpPr>
          <p:spPr>
            <a:xfrm>
              <a:off x="2028425" y="2004666"/>
              <a:ext cx="54" cy="177"/>
            </a:xfrm>
            <a:custGeom>
              <a:avLst/>
              <a:gdLst/>
              <a:ahLst/>
              <a:cxnLst/>
              <a:rect l="l" t="t" r="r" b="b"/>
              <a:pathLst>
                <a:path w="4" h="13" extrusionOk="0">
                  <a:moveTo>
                    <a:pt x="1" y="1"/>
                  </a:moveTo>
                  <a:cubicBezTo>
                    <a:pt x="1" y="1"/>
                    <a:pt x="0" y="1"/>
                    <a:pt x="0" y="2"/>
                  </a:cubicBezTo>
                  <a:lnTo>
                    <a:pt x="0" y="12"/>
                  </a:lnTo>
                  <a:cubicBezTo>
                    <a:pt x="3" y="9"/>
                    <a:pt x="1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4537;p82">
              <a:extLst>
                <a:ext uri="{FF2B5EF4-FFF2-40B4-BE49-F238E27FC236}">
                  <a16:creationId xmlns:a16="http://schemas.microsoft.com/office/drawing/2014/main" id="{503254CD-7F41-4960-E678-039E992DF615}"/>
                </a:ext>
              </a:extLst>
            </p:cNvPr>
            <p:cNvSpPr/>
            <p:nvPr/>
          </p:nvSpPr>
          <p:spPr>
            <a:xfrm>
              <a:off x="2028995" y="197254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4538;p82">
              <a:extLst>
                <a:ext uri="{FF2B5EF4-FFF2-40B4-BE49-F238E27FC236}">
                  <a16:creationId xmlns:a16="http://schemas.microsoft.com/office/drawing/2014/main" id="{B8396203-BCAF-2542-297A-8C27FF69DD9C}"/>
                </a:ext>
              </a:extLst>
            </p:cNvPr>
            <p:cNvSpPr/>
            <p:nvPr/>
          </p:nvSpPr>
          <p:spPr>
            <a:xfrm>
              <a:off x="2029892" y="1976072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4539;p82">
              <a:extLst>
                <a:ext uri="{FF2B5EF4-FFF2-40B4-BE49-F238E27FC236}">
                  <a16:creationId xmlns:a16="http://schemas.microsoft.com/office/drawing/2014/main" id="{C8D1BB37-72BD-E090-0759-E3B7E0AD2B37}"/>
                </a:ext>
              </a:extLst>
            </p:cNvPr>
            <p:cNvSpPr/>
            <p:nvPr/>
          </p:nvSpPr>
          <p:spPr>
            <a:xfrm>
              <a:off x="2028425" y="197088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4540;p82">
              <a:extLst>
                <a:ext uri="{FF2B5EF4-FFF2-40B4-BE49-F238E27FC236}">
                  <a16:creationId xmlns:a16="http://schemas.microsoft.com/office/drawing/2014/main" id="{7492972A-255C-EA38-570C-A3075C79830B}"/>
                </a:ext>
              </a:extLst>
            </p:cNvPr>
            <p:cNvSpPr/>
            <p:nvPr/>
          </p:nvSpPr>
          <p:spPr>
            <a:xfrm>
              <a:off x="2025044" y="1994320"/>
              <a:ext cx="3055" cy="7563"/>
            </a:xfrm>
            <a:custGeom>
              <a:avLst/>
              <a:gdLst/>
              <a:ahLst/>
              <a:cxnLst/>
              <a:rect l="l" t="t" r="r" b="b"/>
              <a:pathLst>
                <a:path w="225" h="557" extrusionOk="0">
                  <a:moveTo>
                    <a:pt x="225" y="557"/>
                  </a:moveTo>
                  <a:cubicBezTo>
                    <a:pt x="151" y="459"/>
                    <a:pt x="1" y="67"/>
                    <a:pt x="8" y="0"/>
                  </a:cubicBezTo>
                  <a:cubicBezTo>
                    <a:pt x="1" y="67"/>
                    <a:pt x="151" y="459"/>
                    <a:pt x="225" y="55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4541;p82">
              <a:extLst>
                <a:ext uri="{FF2B5EF4-FFF2-40B4-BE49-F238E27FC236}">
                  <a16:creationId xmlns:a16="http://schemas.microsoft.com/office/drawing/2014/main" id="{F1CD8AAF-721C-12B8-BF62-7374E6E8AD98}"/>
                </a:ext>
              </a:extLst>
            </p:cNvPr>
            <p:cNvSpPr/>
            <p:nvPr/>
          </p:nvSpPr>
          <p:spPr>
            <a:xfrm>
              <a:off x="2028710" y="1971686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4542;p82">
              <a:extLst>
                <a:ext uri="{FF2B5EF4-FFF2-40B4-BE49-F238E27FC236}">
                  <a16:creationId xmlns:a16="http://schemas.microsoft.com/office/drawing/2014/main" id="{46F3E97B-F607-1DD5-E766-3EF4C2BCD38B}"/>
                </a:ext>
              </a:extLst>
            </p:cNvPr>
            <p:cNvSpPr/>
            <p:nvPr/>
          </p:nvSpPr>
          <p:spPr>
            <a:xfrm>
              <a:off x="1936777" y="1949351"/>
              <a:ext cx="53305" cy="39619"/>
            </a:xfrm>
            <a:custGeom>
              <a:avLst/>
              <a:gdLst/>
              <a:ahLst/>
              <a:cxnLst/>
              <a:rect l="l" t="t" r="r" b="b"/>
              <a:pathLst>
                <a:path w="3926" h="2918" extrusionOk="0">
                  <a:moveTo>
                    <a:pt x="750" y="1"/>
                  </a:moveTo>
                  <a:lnTo>
                    <a:pt x="747" y="71"/>
                  </a:lnTo>
                  <a:lnTo>
                    <a:pt x="736" y="67"/>
                  </a:lnTo>
                  <a:cubicBezTo>
                    <a:pt x="736" y="71"/>
                    <a:pt x="732" y="78"/>
                    <a:pt x="732" y="81"/>
                  </a:cubicBezTo>
                  <a:cubicBezTo>
                    <a:pt x="729" y="88"/>
                    <a:pt x="725" y="95"/>
                    <a:pt x="722" y="102"/>
                  </a:cubicBezTo>
                  <a:cubicBezTo>
                    <a:pt x="722" y="109"/>
                    <a:pt x="718" y="116"/>
                    <a:pt x="715" y="120"/>
                  </a:cubicBezTo>
                  <a:cubicBezTo>
                    <a:pt x="711" y="127"/>
                    <a:pt x="708" y="130"/>
                    <a:pt x="704" y="137"/>
                  </a:cubicBezTo>
                  <a:cubicBezTo>
                    <a:pt x="701" y="144"/>
                    <a:pt x="697" y="148"/>
                    <a:pt x="694" y="155"/>
                  </a:cubicBezTo>
                  <a:cubicBezTo>
                    <a:pt x="690" y="158"/>
                    <a:pt x="687" y="165"/>
                    <a:pt x="683" y="169"/>
                  </a:cubicBezTo>
                  <a:cubicBezTo>
                    <a:pt x="680" y="172"/>
                    <a:pt x="676" y="179"/>
                    <a:pt x="669" y="183"/>
                  </a:cubicBezTo>
                  <a:cubicBezTo>
                    <a:pt x="666" y="190"/>
                    <a:pt x="662" y="193"/>
                    <a:pt x="659" y="197"/>
                  </a:cubicBezTo>
                  <a:cubicBezTo>
                    <a:pt x="652" y="200"/>
                    <a:pt x="645" y="207"/>
                    <a:pt x="638" y="211"/>
                  </a:cubicBezTo>
                  <a:lnTo>
                    <a:pt x="627" y="218"/>
                  </a:lnTo>
                  <a:cubicBezTo>
                    <a:pt x="617" y="225"/>
                    <a:pt x="603" y="232"/>
                    <a:pt x="592" y="235"/>
                  </a:cubicBezTo>
                  <a:lnTo>
                    <a:pt x="582" y="239"/>
                  </a:lnTo>
                  <a:cubicBezTo>
                    <a:pt x="592" y="270"/>
                    <a:pt x="610" y="298"/>
                    <a:pt x="627" y="326"/>
                  </a:cubicBezTo>
                  <a:cubicBezTo>
                    <a:pt x="652" y="354"/>
                    <a:pt x="666" y="393"/>
                    <a:pt x="669" y="428"/>
                  </a:cubicBezTo>
                  <a:cubicBezTo>
                    <a:pt x="666" y="480"/>
                    <a:pt x="638" y="522"/>
                    <a:pt x="592" y="547"/>
                  </a:cubicBezTo>
                  <a:cubicBezTo>
                    <a:pt x="554" y="574"/>
                    <a:pt x="509" y="588"/>
                    <a:pt x="463" y="588"/>
                  </a:cubicBezTo>
                  <a:cubicBezTo>
                    <a:pt x="438" y="588"/>
                    <a:pt x="413" y="583"/>
                    <a:pt x="389" y="575"/>
                  </a:cubicBezTo>
                  <a:cubicBezTo>
                    <a:pt x="337" y="575"/>
                    <a:pt x="179" y="697"/>
                    <a:pt x="102" y="757"/>
                  </a:cubicBezTo>
                  <a:cubicBezTo>
                    <a:pt x="71" y="785"/>
                    <a:pt x="39" y="809"/>
                    <a:pt x="11" y="827"/>
                  </a:cubicBezTo>
                  <a:lnTo>
                    <a:pt x="1" y="834"/>
                  </a:lnTo>
                  <a:cubicBezTo>
                    <a:pt x="53" y="890"/>
                    <a:pt x="99" y="956"/>
                    <a:pt x="137" y="1026"/>
                  </a:cubicBezTo>
                  <a:cubicBezTo>
                    <a:pt x="183" y="1121"/>
                    <a:pt x="249" y="1201"/>
                    <a:pt x="333" y="1264"/>
                  </a:cubicBezTo>
                  <a:cubicBezTo>
                    <a:pt x="540" y="1415"/>
                    <a:pt x="771" y="1600"/>
                    <a:pt x="932" y="1884"/>
                  </a:cubicBezTo>
                  <a:lnTo>
                    <a:pt x="957" y="1863"/>
                  </a:lnTo>
                  <a:lnTo>
                    <a:pt x="974" y="1845"/>
                  </a:lnTo>
                  <a:lnTo>
                    <a:pt x="1009" y="1814"/>
                  </a:lnTo>
                  <a:lnTo>
                    <a:pt x="1027" y="1800"/>
                  </a:lnTo>
                  <a:lnTo>
                    <a:pt x="1051" y="1775"/>
                  </a:lnTo>
                  <a:lnTo>
                    <a:pt x="1069" y="1761"/>
                  </a:lnTo>
                  <a:lnTo>
                    <a:pt x="1083" y="1744"/>
                  </a:lnTo>
                  <a:lnTo>
                    <a:pt x="1097" y="1730"/>
                  </a:lnTo>
                  <a:lnTo>
                    <a:pt x="1111" y="1716"/>
                  </a:lnTo>
                  <a:lnTo>
                    <a:pt x="1125" y="1702"/>
                  </a:lnTo>
                  <a:lnTo>
                    <a:pt x="1135" y="1691"/>
                  </a:lnTo>
                  <a:lnTo>
                    <a:pt x="1146" y="1681"/>
                  </a:lnTo>
                  <a:lnTo>
                    <a:pt x="1156" y="1670"/>
                  </a:lnTo>
                  <a:lnTo>
                    <a:pt x="1163" y="1660"/>
                  </a:lnTo>
                  <a:lnTo>
                    <a:pt x="1174" y="1649"/>
                  </a:lnTo>
                  <a:lnTo>
                    <a:pt x="1181" y="1639"/>
                  </a:lnTo>
                  <a:lnTo>
                    <a:pt x="1184" y="1632"/>
                  </a:lnTo>
                  <a:lnTo>
                    <a:pt x="1191" y="1625"/>
                  </a:lnTo>
                  <a:lnTo>
                    <a:pt x="1195" y="1618"/>
                  </a:lnTo>
                  <a:lnTo>
                    <a:pt x="1202" y="1611"/>
                  </a:lnTo>
                  <a:lnTo>
                    <a:pt x="1205" y="1607"/>
                  </a:lnTo>
                  <a:lnTo>
                    <a:pt x="1209" y="1600"/>
                  </a:lnTo>
                  <a:lnTo>
                    <a:pt x="1209" y="1597"/>
                  </a:lnTo>
                  <a:lnTo>
                    <a:pt x="1212" y="1590"/>
                  </a:lnTo>
                  <a:lnTo>
                    <a:pt x="1212" y="1583"/>
                  </a:lnTo>
                  <a:cubicBezTo>
                    <a:pt x="1216" y="1579"/>
                    <a:pt x="1216" y="1576"/>
                    <a:pt x="1216" y="1572"/>
                  </a:cubicBezTo>
                  <a:cubicBezTo>
                    <a:pt x="1216" y="1527"/>
                    <a:pt x="1237" y="1481"/>
                    <a:pt x="1275" y="1453"/>
                  </a:cubicBezTo>
                  <a:cubicBezTo>
                    <a:pt x="1303" y="1432"/>
                    <a:pt x="1335" y="1424"/>
                    <a:pt x="1368" y="1424"/>
                  </a:cubicBezTo>
                  <a:cubicBezTo>
                    <a:pt x="1406" y="1424"/>
                    <a:pt x="1446" y="1434"/>
                    <a:pt x="1489" y="1443"/>
                  </a:cubicBezTo>
                  <a:lnTo>
                    <a:pt x="1548" y="1453"/>
                  </a:lnTo>
                  <a:cubicBezTo>
                    <a:pt x="1557" y="1455"/>
                    <a:pt x="1567" y="1456"/>
                    <a:pt x="1577" y="1456"/>
                  </a:cubicBezTo>
                  <a:cubicBezTo>
                    <a:pt x="1628" y="1456"/>
                    <a:pt x="1690" y="1435"/>
                    <a:pt x="1751" y="1415"/>
                  </a:cubicBezTo>
                  <a:cubicBezTo>
                    <a:pt x="1814" y="1390"/>
                    <a:pt x="1881" y="1373"/>
                    <a:pt x="1947" y="1369"/>
                  </a:cubicBezTo>
                  <a:cubicBezTo>
                    <a:pt x="2119" y="1369"/>
                    <a:pt x="2448" y="1838"/>
                    <a:pt x="2448" y="1982"/>
                  </a:cubicBezTo>
                  <a:lnTo>
                    <a:pt x="2448" y="2021"/>
                  </a:lnTo>
                  <a:lnTo>
                    <a:pt x="2448" y="2035"/>
                  </a:lnTo>
                  <a:lnTo>
                    <a:pt x="2448" y="2059"/>
                  </a:lnTo>
                  <a:lnTo>
                    <a:pt x="2448" y="2077"/>
                  </a:lnTo>
                  <a:lnTo>
                    <a:pt x="2448" y="2094"/>
                  </a:lnTo>
                  <a:cubicBezTo>
                    <a:pt x="2448" y="2101"/>
                    <a:pt x="2448" y="2108"/>
                    <a:pt x="2451" y="2115"/>
                  </a:cubicBezTo>
                  <a:cubicBezTo>
                    <a:pt x="2455" y="2122"/>
                    <a:pt x="2451" y="2126"/>
                    <a:pt x="2455" y="2133"/>
                  </a:cubicBezTo>
                  <a:cubicBezTo>
                    <a:pt x="2458" y="2140"/>
                    <a:pt x="2458" y="2147"/>
                    <a:pt x="2458" y="2154"/>
                  </a:cubicBezTo>
                  <a:cubicBezTo>
                    <a:pt x="2462" y="2161"/>
                    <a:pt x="2458" y="2164"/>
                    <a:pt x="2462" y="2168"/>
                  </a:cubicBezTo>
                  <a:cubicBezTo>
                    <a:pt x="2465" y="2175"/>
                    <a:pt x="2465" y="2182"/>
                    <a:pt x="2469" y="2189"/>
                  </a:cubicBezTo>
                  <a:cubicBezTo>
                    <a:pt x="2472" y="2196"/>
                    <a:pt x="2472" y="2199"/>
                    <a:pt x="2472" y="2206"/>
                  </a:cubicBezTo>
                  <a:cubicBezTo>
                    <a:pt x="2476" y="2210"/>
                    <a:pt x="2479" y="2220"/>
                    <a:pt x="2483" y="2224"/>
                  </a:cubicBezTo>
                  <a:cubicBezTo>
                    <a:pt x="2486" y="2231"/>
                    <a:pt x="2486" y="2234"/>
                    <a:pt x="2486" y="2241"/>
                  </a:cubicBezTo>
                  <a:cubicBezTo>
                    <a:pt x="2490" y="2245"/>
                    <a:pt x="2493" y="2252"/>
                    <a:pt x="2497" y="2259"/>
                  </a:cubicBezTo>
                  <a:cubicBezTo>
                    <a:pt x="2500" y="2266"/>
                    <a:pt x="2504" y="2269"/>
                    <a:pt x="2507" y="2273"/>
                  </a:cubicBezTo>
                  <a:lnTo>
                    <a:pt x="2577" y="2259"/>
                  </a:lnTo>
                  <a:lnTo>
                    <a:pt x="2584" y="2259"/>
                  </a:lnTo>
                  <a:cubicBezTo>
                    <a:pt x="2640" y="2248"/>
                    <a:pt x="2696" y="2238"/>
                    <a:pt x="2742" y="2231"/>
                  </a:cubicBezTo>
                  <a:lnTo>
                    <a:pt x="2745" y="2231"/>
                  </a:lnTo>
                  <a:lnTo>
                    <a:pt x="2784" y="2224"/>
                  </a:lnTo>
                  <a:lnTo>
                    <a:pt x="2791" y="2224"/>
                  </a:lnTo>
                  <a:lnTo>
                    <a:pt x="2823" y="2220"/>
                  </a:lnTo>
                  <a:lnTo>
                    <a:pt x="2830" y="2220"/>
                  </a:lnTo>
                  <a:lnTo>
                    <a:pt x="2854" y="2217"/>
                  </a:lnTo>
                  <a:lnTo>
                    <a:pt x="2879" y="2217"/>
                  </a:lnTo>
                  <a:cubicBezTo>
                    <a:pt x="2910" y="2217"/>
                    <a:pt x="2942" y="2234"/>
                    <a:pt x="2963" y="2259"/>
                  </a:cubicBezTo>
                  <a:cubicBezTo>
                    <a:pt x="3033" y="2343"/>
                    <a:pt x="3120" y="2584"/>
                    <a:pt x="3099" y="2756"/>
                  </a:cubicBezTo>
                  <a:cubicBezTo>
                    <a:pt x="3089" y="2822"/>
                    <a:pt x="3127" y="2885"/>
                    <a:pt x="3187" y="2913"/>
                  </a:cubicBezTo>
                  <a:cubicBezTo>
                    <a:pt x="3196" y="2917"/>
                    <a:pt x="3204" y="2918"/>
                    <a:pt x="3210" y="2918"/>
                  </a:cubicBezTo>
                  <a:cubicBezTo>
                    <a:pt x="3231" y="2918"/>
                    <a:pt x="3240" y="2905"/>
                    <a:pt x="3243" y="2899"/>
                  </a:cubicBezTo>
                  <a:cubicBezTo>
                    <a:pt x="3342" y="2758"/>
                    <a:pt x="3406" y="2670"/>
                    <a:pt x="3479" y="2670"/>
                  </a:cubicBezTo>
                  <a:cubicBezTo>
                    <a:pt x="3485" y="2670"/>
                    <a:pt x="3492" y="2670"/>
                    <a:pt x="3498" y="2672"/>
                  </a:cubicBezTo>
                  <a:cubicBezTo>
                    <a:pt x="3540" y="2679"/>
                    <a:pt x="3568" y="2710"/>
                    <a:pt x="3575" y="2752"/>
                  </a:cubicBezTo>
                  <a:lnTo>
                    <a:pt x="3579" y="2756"/>
                  </a:lnTo>
                  <a:lnTo>
                    <a:pt x="3582" y="2756"/>
                  </a:lnTo>
                  <a:lnTo>
                    <a:pt x="3589" y="2759"/>
                  </a:lnTo>
                  <a:cubicBezTo>
                    <a:pt x="3607" y="2738"/>
                    <a:pt x="3628" y="2717"/>
                    <a:pt x="3649" y="2700"/>
                  </a:cubicBezTo>
                  <a:cubicBezTo>
                    <a:pt x="3670" y="2682"/>
                    <a:pt x="3691" y="2665"/>
                    <a:pt x="3708" y="2644"/>
                  </a:cubicBezTo>
                  <a:cubicBezTo>
                    <a:pt x="3715" y="2630"/>
                    <a:pt x="3708" y="2609"/>
                    <a:pt x="3680" y="2556"/>
                  </a:cubicBezTo>
                  <a:cubicBezTo>
                    <a:pt x="3649" y="2497"/>
                    <a:pt x="3607" y="2416"/>
                    <a:pt x="3652" y="2325"/>
                  </a:cubicBezTo>
                  <a:cubicBezTo>
                    <a:pt x="3685" y="2261"/>
                    <a:pt x="3731" y="2245"/>
                    <a:pt x="3772" y="2245"/>
                  </a:cubicBezTo>
                  <a:cubicBezTo>
                    <a:pt x="3807" y="2245"/>
                    <a:pt x="3838" y="2256"/>
                    <a:pt x="3859" y="2262"/>
                  </a:cubicBezTo>
                  <a:cubicBezTo>
                    <a:pt x="3887" y="2273"/>
                    <a:pt x="3900" y="2277"/>
                    <a:pt x="3908" y="2277"/>
                  </a:cubicBezTo>
                  <a:cubicBezTo>
                    <a:pt x="3913" y="2277"/>
                    <a:pt x="3916" y="2275"/>
                    <a:pt x="3918" y="2273"/>
                  </a:cubicBezTo>
                  <a:cubicBezTo>
                    <a:pt x="3925" y="2262"/>
                    <a:pt x="3880" y="2171"/>
                    <a:pt x="3862" y="2143"/>
                  </a:cubicBezTo>
                  <a:cubicBezTo>
                    <a:pt x="3824" y="2077"/>
                    <a:pt x="3785" y="2017"/>
                    <a:pt x="3806" y="1958"/>
                  </a:cubicBezTo>
                  <a:cubicBezTo>
                    <a:pt x="3827" y="1891"/>
                    <a:pt x="3799" y="1817"/>
                    <a:pt x="3740" y="1782"/>
                  </a:cubicBezTo>
                  <a:cubicBezTo>
                    <a:pt x="3733" y="1779"/>
                    <a:pt x="3726" y="1772"/>
                    <a:pt x="3719" y="1768"/>
                  </a:cubicBezTo>
                  <a:lnTo>
                    <a:pt x="3712" y="1761"/>
                  </a:lnTo>
                  <a:cubicBezTo>
                    <a:pt x="3708" y="1758"/>
                    <a:pt x="3701" y="1754"/>
                    <a:pt x="3698" y="1751"/>
                  </a:cubicBezTo>
                  <a:cubicBezTo>
                    <a:pt x="3698" y="1747"/>
                    <a:pt x="3694" y="1744"/>
                    <a:pt x="3694" y="1740"/>
                  </a:cubicBezTo>
                  <a:cubicBezTo>
                    <a:pt x="3691" y="1737"/>
                    <a:pt x="3687" y="1733"/>
                    <a:pt x="3684" y="1730"/>
                  </a:cubicBezTo>
                  <a:cubicBezTo>
                    <a:pt x="3684" y="1726"/>
                    <a:pt x="3680" y="1723"/>
                    <a:pt x="3680" y="1719"/>
                  </a:cubicBezTo>
                  <a:cubicBezTo>
                    <a:pt x="3677" y="1716"/>
                    <a:pt x="3677" y="1709"/>
                    <a:pt x="3673" y="1705"/>
                  </a:cubicBezTo>
                  <a:cubicBezTo>
                    <a:pt x="3670" y="1702"/>
                    <a:pt x="3670" y="1698"/>
                    <a:pt x="3670" y="1695"/>
                  </a:cubicBezTo>
                  <a:cubicBezTo>
                    <a:pt x="3666" y="1691"/>
                    <a:pt x="3666" y="1684"/>
                    <a:pt x="3666" y="1681"/>
                  </a:cubicBezTo>
                  <a:cubicBezTo>
                    <a:pt x="3663" y="1674"/>
                    <a:pt x="3666" y="1670"/>
                    <a:pt x="3663" y="1667"/>
                  </a:cubicBezTo>
                  <a:cubicBezTo>
                    <a:pt x="3659" y="1663"/>
                    <a:pt x="3663" y="1656"/>
                    <a:pt x="3659" y="1653"/>
                  </a:cubicBezTo>
                  <a:cubicBezTo>
                    <a:pt x="3656" y="1646"/>
                    <a:pt x="3659" y="1642"/>
                    <a:pt x="3659" y="1639"/>
                  </a:cubicBezTo>
                  <a:lnTo>
                    <a:pt x="3659" y="1621"/>
                  </a:lnTo>
                  <a:lnTo>
                    <a:pt x="3659" y="1607"/>
                  </a:lnTo>
                  <a:lnTo>
                    <a:pt x="3659" y="1590"/>
                  </a:lnTo>
                  <a:lnTo>
                    <a:pt x="3659" y="1576"/>
                  </a:lnTo>
                  <a:lnTo>
                    <a:pt x="3659" y="1558"/>
                  </a:lnTo>
                  <a:lnTo>
                    <a:pt x="3659" y="1541"/>
                  </a:lnTo>
                  <a:lnTo>
                    <a:pt x="3659" y="1523"/>
                  </a:lnTo>
                  <a:lnTo>
                    <a:pt x="3659" y="1506"/>
                  </a:lnTo>
                  <a:cubicBezTo>
                    <a:pt x="3659" y="1502"/>
                    <a:pt x="3659" y="1495"/>
                    <a:pt x="3663" y="1488"/>
                  </a:cubicBezTo>
                  <a:lnTo>
                    <a:pt x="3663" y="1471"/>
                  </a:lnTo>
                  <a:lnTo>
                    <a:pt x="3666" y="1453"/>
                  </a:lnTo>
                  <a:lnTo>
                    <a:pt x="3670" y="1432"/>
                  </a:lnTo>
                  <a:lnTo>
                    <a:pt x="3673" y="1415"/>
                  </a:lnTo>
                  <a:lnTo>
                    <a:pt x="3677" y="1397"/>
                  </a:lnTo>
                  <a:lnTo>
                    <a:pt x="3680" y="1376"/>
                  </a:lnTo>
                  <a:lnTo>
                    <a:pt x="3684" y="1359"/>
                  </a:lnTo>
                  <a:lnTo>
                    <a:pt x="3691" y="1338"/>
                  </a:lnTo>
                  <a:lnTo>
                    <a:pt x="3694" y="1320"/>
                  </a:lnTo>
                  <a:lnTo>
                    <a:pt x="3694" y="1313"/>
                  </a:lnTo>
                  <a:cubicBezTo>
                    <a:pt x="3673" y="1292"/>
                    <a:pt x="3656" y="1271"/>
                    <a:pt x="3638" y="1250"/>
                  </a:cubicBezTo>
                  <a:cubicBezTo>
                    <a:pt x="3610" y="1194"/>
                    <a:pt x="3593" y="1131"/>
                    <a:pt x="3589" y="1068"/>
                  </a:cubicBezTo>
                  <a:cubicBezTo>
                    <a:pt x="3586" y="1037"/>
                    <a:pt x="3579" y="1002"/>
                    <a:pt x="3565" y="970"/>
                  </a:cubicBezTo>
                  <a:cubicBezTo>
                    <a:pt x="3562" y="970"/>
                    <a:pt x="3560" y="970"/>
                    <a:pt x="3558" y="970"/>
                  </a:cubicBezTo>
                  <a:cubicBezTo>
                    <a:pt x="3490" y="970"/>
                    <a:pt x="3431" y="922"/>
                    <a:pt x="3421" y="851"/>
                  </a:cubicBezTo>
                  <a:cubicBezTo>
                    <a:pt x="3421" y="844"/>
                    <a:pt x="3421" y="837"/>
                    <a:pt x="3421" y="830"/>
                  </a:cubicBezTo>
                  <a:cubicBezTo>
                    <a:pt x="3421" y="774"/>
                    <a:pt x="3446" y="718"/>
                    <a:pt x="3488" y="683"/>
                  </a:cubicBezTo>
                  <a:lnTo>
                    <a:pt x="3470" y="666"/>
                  </a:lnTo>
                  <a:cubicBezTo>
                    <a:pt x="3397" y="613"/>
                    <a:pt x="3306" y="543"/>
                    <a:pt x="3306" y="452"/>
                  </a:cubicBezTo>
                  <a:cubicBezTo>
                    <a:pt x="3306" y="372"/>
                    <a:pt x="3201" y="169"/>
                    <a:pt x="3152" y="120"/>
                  </a:cubicBezTo>
                  <a:cubicBezTo>
                    <a:pt x="3110" y="151"/>
                    <a:pt x="3071" y="183"/>
                    <a:pt x="3033" y="221"/>
                  </a:cubicBezTo>
                  <a:cubicBezTo>
                    <a:pt x="2921" y="326"/>
                    <a:pt x="2844" y="389"/>
                    <a:pt x="2773" y="389"/>
                  </a:cubicBezTo>
                  <a:cubicBezTo>
                    <a:pt x="2721" y="382"/>
                    <a:pt x="2668" y="365"/>
                    <a:pt x="2623" y="340"/>
                  </a:cubicBezTo>
                  <a:cubicBezTo>
                    <a:pt x="2581" y="319"/>
                    <a:pt x="2523" y="293"/>
                    <a:pt x="2492" y="293"/>
                  </a:cubicBezTo>
                  <a:cubicBezTo>
                    <a:pt x="2487" y="293"/>
                    <a:pt x="2483" y="293"/>
                    <a:pt x="2479" y="295"/>
                  </a:cubicBezTo>
                  <a:cubicBezTo>
                    <a:pt x="2472" y="298"/>
                    <a:pt x="2465" y="309"/>
                    <a:pt x="2462" y="316"/>
                  </a:cubicBezTo>
                  <a:cubicBezTo>
                    <a:pt x="2448" y="354"/>
                    <a:pt x="2420" y="386"/>
                    <a:pt x="2381" y="403"/>
                  </a:cubicBezTo>
                  <a:cubicBezTo>
                    <a:pt x="2363" y="410"/>
                    <a:pt x="2345" y="413"/>
                    <a:pt x="2326" y="413"/>
                  </a:cubicBezTo>
                  <a:cubicBezTo>
                    <a:pt x="2293" y="413"/>
                    <a:pt x="2260" y="403"/>
                    <a:pt x="2231" y="386"/>
                  </a:cubicBezTo>
                  <a:cubicBezTo>
                    <a:pt x="2196" y="371"/>
                    <a:pt x="2178" y="365"/>
                    <a:pt x="2167" y="365"/>
                  </a:cubicBezTo>
                  <a:cubicBezTo>
                    <a:pt x="2156" y="365"/>
                    <a:pt x="2152" y="370"/>
                    <a:pt x="2147" y="379"/>
                  </a:cubicBezTo>
                  <a:cubicBezTo>
                    <a:pt x="2125" y="416"/>
                    <a:pt x="2081" y="439"/>
                    <a:pt x="2038" y="439"/>
                  </a:cubicBezTo>
                  <a:cubicBezTo>
                    <a:pt x="2032" y="439"/>
                    <a:pt x="2026" y="439"/>
                    <a:pt x="2021" y="438"/>
                  </a:cubicBezTo>
                  <a:cubicBezTo>
                    <a:pt x="1926" y="417"/>
                    <a:pt x="1884" y="270"/>
                    <a:pt x="1870" y="211"/>
                  </a:cubicBezTo>
                  <a:lnTo>
                    <a:pt x="1870" y="200"/>
                  </a:lnTo>
                  <a:lnTo>
                    <a:pt x="1870" y="197"/>
                  </a:lnTo>
                  <a:lnTo>
                    <a:pt x="1863" y="197"/>
                  </a:lnTo>
                  <a:lnTo>
                    <a:pt x="1835" y="204"/>
                  </a:lnTo>
                  <a:lnTo>
                    <a:pt x="1814" y="211"/>
                  </a:lnTo>
                  <a:lnTo>
                    <a:pt x="1776" y="218"/>
                  </a:lnTo>
                  <a:lnTo>
                    <a:pt x="1744" y="221"/>
                  </a:lnTo>
                  <a:lnTo>
                    <a:pt x="1716" y="228"/>
                  </a:lnTo>
                  <a:lnTo>
                    <a:pt x="1688" y="228"/>
                  </a:lnTo>
                  <a:lnTo>
                    <a:pt x="1664" y="232"/>
                  </a:lnTo>
                  <a:lnTo>
                    <a:pt x="1636" y="235"/>
                  </a:lnTo>
                  <a:lnTo>
                    <a:pt x="1447" y="235"/>
                  </a:lnTo>
                  <a:lnTo>
                    <a:pt x="1398" y="232"/>
                  </a:lnTo>
                  <a:lnTo>
                    <a:pt x="1384" y="232"/>
                  </a:lnTo>
                  <a:cubicBezTo>
                    <a:pt x="1342" y="228"/>
                    <a:pt x="1303" y="225"/>
                    <a:pt x="1268" y="218"/>
                  </a:cubicBezTo>
                  <a:lnTo>
                    <a:pt x="1254" y="218"/>
                  </a:lnTo>
                  <a:lnTo>
                    <a:pt x="1216" y="211"/>
                  </a:lnTo>
                  <a:lnTo>
                    <a:pt x="1202" y="207"/>
                  </a:lnTo>
                  <a:lnTo>
                    <a:pt x="1170" y="200"/>
                  </a:lnTo>
                  <a:lnTo>
                    <a:pt x="1156" y="197"/>
                  </a:lnTo>
                  <a:lnTo>
                    <a:pt x="1128" y="186"/>
                  </a:lnTo>
                  <a:lnTo>
                    <a:pt x="1118" y="183"/>
                  </a:lnTo>
                  <a:cubicBezTo>
                    <a:pt x="1107" y="179"/>
                    <a:pt x="1097" y="172"/>
                    <a:pt x="1086" y="169"/>
                  </a:cubicBezTo>
                  <a:cubicBezTo>
                    <a:pt x="1055" y="155"/>
                    <a:pt x="1030" y="130"/>
                    <a:pt x="1016" y="99"/>
                  </a:cubicBezTo>
                  <a:cubicBezTo>
                    <a:pt x="1013" y="95"/>
                    <a:pt x="1009" y="92"/>
                    <a:pt x="1002" y="88"/>
                  </a:cubicBezTo>
                  <a:cubicBezTo>
                    <a:pt x="925" y="46"/>
                    <a:pt x="838" y="18"/>
                    <a:pt x="75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4543;p82">
              <a:extLst>
                <a:ext uri="{FF2B5EF4-FFF2-40B4-BE49-F238E27FC236}">
                  <a16:creationId xmlns:a16="http://schemas.microsoft.com/office/drawing/2014/main" id="{E3F9F63A-486A-9E7F-A24F-00136CC2F3CF}"/>
                </a:ext>
              </a:extLst>
            </p:cNvPr>
            <p:cNvSpPr/>
            <p:nvPr/>
          </p:nvSpPr>
          <p:spPr>
            <a:xfrm>
              <a:off x="1956464" y="19525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4544;p82">
              <a:extLst>
                <a:ext uri="{FF2B5EF4-FFF2-40B4-BE49-F238E27FC236}">
                  <a16:creationId xmlns:a16="http://schemas.microsoft.com/office/drawing/2014/main" id="{E4206BA2-3727-AC04-8D1C-FFA36D7320B7}"/>
                </a:ext>
              </a:extLst>
            </p:cNvPr>
            <p:cNvSpPr/>
            <p:nvPr/>
          </p:nvSpPr>
          <p:spPr>
            <a:xfrm>
              <a:off x="1957510" y="19525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4545;p82">
              <a:extLst>
                <a:ext uri="{FF2B5EF4-FFF2-40B4-BE49-F238E27FC236}">
                  <a16:creationId xmlns:a16="http://schemas.microsoft.com/office/drawing/2014/main" id="{2668500A-0CCC-2D7F-F6C7-6FB218E0859A}"/>
                </a:ext>
              </a:extLst>
            </p:cNvPr>
            <p:cNvSpPr/>
            <p:nvPr/>
          </p:nvSpPr>
          <p:spPr>
            <a:xfrm>
              <a:off x="1953898" y="195235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4546;p82">
              <a:extLst>
                <a:ext uri="{FF2B5EF4-FFF2-40B4-BE49-F238E27FC236}">
                  <a16:creationId xmlns:a16="http://schemas.microsoft.com/office/drawing/2014/main" id="{E1CC13C1-1533-7CA4-0BA7-75337D62365B}"/>
                </a:ext>
              </a:extLst>
            </p:cNvPr>
            <p:cNvSpPr/>
            <p:nvPr/>
          </p:nvSpPr>
          <p:spPr>
            <a:xfrm>
              <a:off x="1953138" y="1952162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4547;p82">
              <a:extLst>
                <a:ext uri="{FF2B5EF4-FFF2-40B4-BE49-F238E27FC236}">
                  <a16:creationId xmlns:a16="http://schemas.microsoft.com/office/drawing/2014/main" id="{53DCDE16-4EB6-58CD-10DC-B5076F3CF9D2}"/>
                </a:ext>
              </a:extLst>
            </p:cNvPr>
            <p:cNvSpPr/>
            <p:nvPr/>
          </p:nvSpPr>
          <p:spPr>
            <a:xfrm>
              <a:off x="1951997" y="195182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4548;p82">
              <a:extLst>
                <a:ext uri="{FF2B5EF4-FFF2-40B4-BE49-F238E27FC236}">
                  <a16:creationId xmlns:a16="http://schemas.microsoft.com/office/drawing/2014/main" id="{784AF54A-ED21-71EA-89D1-6BED60A3642C}"/>
                </a:ext>
              </a:extLst>
            </p:cNvPr>
            <p:cNvSpPr/>
            <p:nvPr/>
          </p:nvSpPr>
          <p:spPr>
            <a:xfrm>
              <a:off x="1952513" y="1952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4549;p82">
              <a:extLst>
                <a:ext uri="{FF2B5EF4-FFF2-40B4-BE49-F238E27FC236}">
                  <a16:creationId xmlns:a16="http://schemas.microsoft.com/office/drawing/2014/main" id="{AE4C4F35-6E17-B468-CA1E-DC2355EFD018}"/>
                </a:ext>
              </a:extLst>
            </p:cNvPr>
            <p:cNvSpPr/>
            <p:nvPr/>
          </p:nvSpPr>
          <p:spPr>
            <a:xfrm>
              <a:off x="1955650" y="195254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4550;p82">
              <a:extLst>
                <a:ext uri="{FF2B5EF4-FFF2-40B4-BE49-F238E27FC236}">
                  <a16:creationId xmlns:a16="http://schemas.microsoft.com/office/drawing/2014/main" id="{C3A7D2A5-D33F-E8EC-1949-42AE8867A0F5}"/>
                </a:ext>
              </a:extLst>
            </p:cNvPr>
            <p:cNvSpPr/>
            <p:nvPr/>
          </p:nvSpPr>
          <p:spPr>
            <a:xfrm>
              <a:off x="1958026" y="195258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4551;p82">
              <a:extLst>
                <a:ext uri="{FF2B5EF4-FFF2-40B4-BE49-F238E27FC236}">
                  <a16:creationId xmlns:a16="http://schemas.microsoft.com/office/drawing/2014/main" id="{86753686-40CC-74BE-41CF-D2FEA7CB6BBA}"/>
                </a:ext>
              </a:extLst>
            </p:cNvPr>
            <p:cNvSpPr/>
            <p:nvPr/>
          </p:nvSpPr>
          <p:spPr>
            <a:xfrm>
              <a:off x="1958745" y="1952542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4552;p82">
              <a:extLst>
                <a:ext uri="{FF2B5EF4-FFF2-40B4-BE49-F238E27FC236}">
                  <a16:creationId xmlns:a16="http://schemas.microsoft.com/office/drawing/2014/main" id="{E8E45D51-4841-1041-46BD-8015AD8E69F5}"/>
                </a:ext>
              </a:extLst>
            </p:cNvPr>
            <p:cNvSpPr/>
            <p:nvPr/>
          </p:nvSpPr>
          <p:spPr>
            <a:xfrm>
              <a:off x="1960972" y="1952202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4553;p82">
              <a:extLst>
                <a:ext uri="{FF2B5EF4-FFF2-40B4-BE49-F238E27FC236}">
                  <a16:creationId xmlns:a16="http://schemas.microsoft.com/office/drawing/2014/main" id="{CDCF0BF6-AD98-1772-D465-70031E287B3D}"/>
                </a:ext>
              </a:extLst>
            </p:cNvPr>
            <p:cNvSpPr/>
            <p:nvPr/>
          </p:nvSpPr>
          <p:spPr>
            <a:xfrm>
              <a:off x="1959451" y="1952487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4554;p82">
              <a:extLst>
                <a:ext uri="{FF2B5EF4-FFF2-40B4-BE49-F238E27FC236}">
                  <a16:creationId xmlns:a16="http://schemas.microsoft.com/office/drawing/2014/main" id="{F6EF56A9-DFA1-1D2B-F87C-F87F9BBFC8DF}"/>
                </a:ext>
              </a:extLst>
            </p:cNvPr>
            <p:cNvSpPr/>
            <p:nvPr/>
          </p:nvSpPr>
          <p:spPr>
            <a:xfrm>
              <a:off x="1960171" y="1952392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8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4555;p82">
              <a:extLst>
                <a:ext uri="{FF2B5EF4-FFF2-40B4-BE49-F238E27FC236}">
                  <a16:creationId xmlns:a16="http://schemas.microsoft.com/office/drawing/2014/main" id="{7C0C9E6D-F114-7EF6-9FFC-F4B64373645D}"/>
                </a:ext>
              </a:extLst>
            </p:cNvPr>
            <p:cNvSpPr/>
            <p:nvPr/>
          </p:nvSpPr>
          <p:spPr>
            <a:xfrm>
              <a:off x="1961732" y="1952067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32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4556;p82">
              <a:extLst>
                <a:ext uri="{FF2B5EF4-FFF2-40B4-BE49-F238E27FC236}">
                  <a16:creationId xmlns:a16="http://schemas.microsoft.com/office/drawing/2014/main" id="{B9164F11-BE8F-2835-634C-E5DC3DC0AA77}"/>
                </a:ext>
              </a:extLst>
            </p:cNvPr>
            <p:cNvSpPr/>
            <p:nvPr/>
          </p:nvSpPr>
          <p:spPr>
            <a:xfrm>
              <a:off x="1946865" y="1949351"/>
              <a:ext cx="190" cy="964"/>
            </a:xfrm>
            <a:custGeom>
              <a:avLst/>
              <a:gdLst/>
              <a:ahLst/>
              <a:cxnLst/>
              <a:rect l="l" t="t" r="r" b="b"/>
              <a:pathLst>
                <a:path w="14" h="71" extrusionOk="0">
                  <a:moveTo>
                    <a:pt x="14" y="1"/>
                  </a:moveTo>
                  <a:lnTo>
                    <a:pt x="14" y="3"/>
                  </a:lnTo>
                  <a:lnTo>
                    <a:pt x="14" y="3"/>
                  </a:lnTo>
                  <a:cubicBezTo>
                    <a:pt x="14" y="2"/>
                    <a:pt x="14" y="1"/>
                    <a:pt x="14" y="1"/>
                  </a:cubicBezTo>
                  <a:close/>
                  <a:moveTo>
                    <a:pt x="14" y="3"/>
                  </a:moveTo>
                  <a:lnTo>
                    <a:pt x="14" y="3"/>
                  </a:lnTo>
                  <a:cubicBezTo>
                    <a:pt x="13" y="8"/>
                    <a:pt x="11" y="12"/>
                    <a:pt x="11" y="18"/>
                  </a:cubicBezTo>
                  <a:lnTo>
                    <a:pt x="11" y="25"/>
                  </a:lnTo>
                  <a:cubicBezTo>
                    <a:pt x="7" y="39"/>
                    <a:pt x="4" y="53"/>
                    <a:pt x="0" y="64"/>
                  </a:cubicBezTo>
                  <a:lnTo>
                    <a:pt x="11" y="71"/>
                  </a:lnTo>
                  <a:lnTo>
                    <a:pt x="14" y="3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4557;p82">
              <a:extLst>
                <a:ext uri="{FF2B5EF4-FFF2-40B4-BE49-F238E27FC236}">
                  <a16:creationId xmlns:a16="http://schemas.microsoft.com/office/drawing/2014/main" id="{628A2BE0-D129-80AE-99EC-644937F30BAA}"/>
                </a:ext>
              </a:extLst>
            </p:cNvPr>
            <p:cNvSpPr/>
            <p:nvPr/>
          </p:nvSpPr>
          <p:spPr>
            <a:xfrm>
              <a:off x="1946756" y="19502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8" y="0"/>
                  </a:lnTo>
                  <a:cubicBezTo>
                    <a:pt x="5" y="4"/>
                    <a:pt x="1" y="11"/>
                    <a:pt x="1" y="14"/>
                  </a:cubicBezTo>
                  <a:cubicBezTo>
                    <a:pt x="5" y="11"/>
                    <a:pt x="8" y="4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4558;p82">
              <a:extLst>
                <a:ext uri="{FF2B5EF4-FFF2-40B4-BE49-F238E27FC236}">
                  <a16:creationId xmlns:a16="http://schemas.microsoft.com/office/drawing/2014/main" id="{02E29B8A-68F4-F881-787E-78DE7350B718}"/>
                </a:ext>
              </a:extLst>
            </p:cNvPr>
            <p:cNvSpPr/>
            <p:nvPr/>
          </p:nvSpPr>
          <p:spPr>
            <a:xfrm>
              <a:off x="1946281" y="195121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8" y="7"/>
                    <a:pt x="11" y="0"/>
                  </a:cubicBezTo>
                  <a:cubicBezTo>
                    <a:pt x="8" y="7"/>
                    <a:pt x="4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4559;p82">
              <a:extLst>
                <a:ext uri="{FF2B5EF4-FFF2-40B4-BE49-F238E27FC236}">
                  <a16:creationId xmlns:a16="http://schemas.microsoft.com/office/drawing/2014/main" id="{4921E8F6-1809-4E86-52D2-49EE515BE5B6}"/>
                </a:ext>
              </a:extLst>
            </p:cNvPr>
            <p:cNvSpPr/>
            <p:nvPr/>
          </p:nvSpPr>
          <p:spPr>
            <a:xfrm>
              <a:off x="1936831" y="19606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4560;p82">
              <a:extLst>
                <a:ext uri="{FF2B5EF4-FFF2-40B4-BE49-F238E27FC236}">
                  <a16:creationId xmlns:a16="http://schemas.microsoft.com/office/drawing/2014/main" id="{4FF81C54-79D7-DE51-4449-D585C0A18F21}"/>
                </a:ext>
              </a:extLst>
            </p:cNvPr>
            <p:cNvSpPr/>
            <p:nvPr/>
          </p:nvSpPr>
          <p:spPr>
            <a:xfrm>
              <a:off x="1945521" y="19520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5"/>
                  </a:moveTo>
                  <a:cubicBezTo>
                    <a:pt x="8" y="8"/>
                    <a:pt x="11" y="4"/>
                    <a:pt x="18" y="1"/>
                  </a:cubicBezTo>
                  <a:cubicBezTo>
                    <a:pt x="11" y="4"/>
                    <a:pt x="8" y="8"/>
                    <a:pt x="1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4561;p82">
              <a:extLst>
                <a:ext uri="{FF2B5EF4-FFF2-40B4-BE49-F238E27FC236}">
                  <a16:creationId xmlns:a16="http://schemas.microsoft.com/office/drawing/2014/main" id="{5F2C739B-C5E1-576C-EB18-00E9CBFAFD07}"/>
                </a:ext>
              </a:extLst>
            </p:cNvPr>
            <p:cNvSpPr/>
            <p:nvPr/>
          </p:nvSpPr>
          <p:spPr>
            <a:xfrm>
              <a:off x="1944856" y="1952297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1" y="18"/>
                  </a:moveTo>
                  <a:cubicBezTo>
                    <a:pt x="15" y="15"/>
                    <a:pt x="25" y="8"/>
                    <a:pt x="36" y="1"/>
                  </a:cubicBezTo>
                  <a:cubicBezTo>
                    <a:pt x="25" y="8"/>
                    <a:pt x="15" y="15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4562;p82">
              <a:extLst>
                <a:ext uri="{FF2B5EF4-FFF2-40B4-BE49-F238E27FC236}">
                  <a16:creationId xmlns:a16="http://schemas.microsoft.com/office/drawing/2014/main" id="{C2795D9A-AFE7-BDA4-EF75-3DFCDFFC5B9F}"/>
                </a:ext>
              </a:extLst>
            </p:cNvPr>
            <p:cNvSpPr/>
            <p:nvPr/>
          </p:nvSpPr>
          <p:spPr>
            <a:xfrm>
              <a:off x="1936967" y="1959616"/>
              <a:ext cx="1249" cy="964"/>
            </a:xfrm>
            <a:custGeom>
              <a:avLst/>
              <a:gdLst/>
              <a:ahLst/>
              <a:cxnLst/>
              <a:rect l="l" t="t" r="r" b="b"/>
              <a:pathLst>
                <a:path w="92" h="71" extrusionOk="0">
                  <a:moveTo>
                    <a:pt x="92" y="1"/>
                  </a:moveTo>
                  <a:cubicBezTo>
                    <a:pt x="60" y="25"/>
                    <a:pt x="29" y="50"/>
                    <a:pt x="1" y="71"/>
                  </a:cubicBezTo>
                  <a:cubicBezTo>
                    <a:pt x="29" y="50"/>
                    <a:pt x="60" y="29"/>
                    <a:pt x="9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4563;p82">
              <a:extLst>
                <a:ext uri="{FF2B5EF4-FFF2-40B4-BE49-F238E27FC236}">
                  <a16:creationId xmlns:a16="http://schemas.microsoft.com/office/drawing/2014/main" id="{70EA390E-0082-2D0E-BD48-0B9C8B220198}"/>
                </a:ext>
              </a:extLst>
            </p:cNvPr>
            <p:cNvSpPr/>
            <p:nvPr/>
          </p:nvSpPr>
          <p:spPr>
            <a:xfrm>
              <a:off x="1945955" y="19516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cubicBezTo>
                    <a:pt x="7" y="4"/>
                    <a:pt x="4" y="11"/>
                    <a:pt x="0" y="15"/>
                  </a:cubicBezTo>
                  <a:cubicBezTo>
                    <a:pt x="4" y="11"/>
                    <a:pt x="11" y="4"/>
                    <a:pt x="1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4564;p82">
              <a:extLst>
                <a:ext uri="{FF2B5EF4-FFF2-40B4-BE49-F238E27FC236}">
                  <a16:creationId xmlns:a16="http://schemas.microsoft.com/office/drawing/2014/main" id="{1FD4B6B3-F34A-9641-3140-F16CD2C78727}"/>
                </a:ext>
              </a:extLst>
            </p:cNvPr>
            <p:cNvSpPr/>
            <p:nvPr/>
          </p:nvSpPr>
          <p:spPr>
            <a:xfrm>
              <a:off x="1946526" y="195073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7"/>
                    <a:pt x="4" y="11"/>
                    <a:pt x="0" y="18"/>
                  </a:cubicBezTo>
                  <a:cubicBezTo>
                    <a:pt x="4" y="11"/>
                    <a:pt x="11" y="7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4565;p82">
              <a:extLst>
                <a:ext uri="{FF2B5EF4-FFF2-40B4-BE49-F238E27FC236}">
                  <a16:creationId xmlns:a16="http://schemas.microsoft.com/office/drawing/2014/main" id="{02098670-25CF-3CD4-BF27-275A354E2A8F}"/>
                </a:ext>
              </a:extLst>
            </p:cNvPr>
            <p:cNvSpPr/>
            <p:nvPr/>
          </p:nvSpPr>
          <p:spPr>
            <a:xfrm>
              <a:off x="1946865" y="1950206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4566;p82">
              <a:extLst>
                <a:ext uri="{FF2B5EF4-FFF2-40B4-BE49-F238E27FC236}">
                  <a16:creationId xmlns:a16="http://schemas.microsoft.com/office/drawing/2014/main" id="{C607B379-1DB1-7B11-A0D8-B1C6D7AF6C1C}"/>
                </a:ext>
              </a:extLst>
            </p:cNvPr>
            <p:cNvSpPr/>
            <p:nvPr/>
          </p:nvSpPr>
          <p:spPr>
            <a:xfrm>
              <a:off x="1946960" y="194959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4567;p82">
              <a:extLst>
                <a:ext uri="{FF2B5EF4-FFF2-40B4-BE49-F238E27FC236}">
                  <a16:creationId xmlns:a16="http://schemas.microsoft.com/office/drawing/2014/main" id="{DCB78970-0EBD-A190-AFC6-91EB00AF3919}"/>
                </a:ext>
              </a:extLst>
            </p:cNvPr>
            <p:cNvSpPr/>
            <p:nvPr/>
          </p:nvSpPr>
          <p:spPr>
            <a:xfrm>
              <a:off x="1987217" y="19732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4568;p82">
              <a:extLst>
                <a:ext uri="{FF2B5EF4-FFF2-40B4-BE49-F238E27FC236}">
                  <a16:creationId xmlns:a16="http://schemas.microsoft.com/office/drawing/2014/main" id="{074406D2-C3BC-1475-9EC3-C8728C886D2C}"/>
                </a:ext>
              </a:extLst>
            </p:cNvPr>
            <p:cNvSpPr/>
            <p:nvPr/>
          </p:nvSpPr>
          <p:spPr>
            <a:xfrm>
              <a:off x="1986498" y="196983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14"/>
                  </a:ln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4569;p82">
              <a:extLst>
                <a:ext uri="{FF2B5EF4-FFF2-40B4-BE49-F238E27FC236}">
                  <a16:creationId xmlns:a16="http://schemas.microsoft.com/office/drawing/2014/main" id="{CAFAC6DC-99E8-DE2B-3547-69F1B7BBD651}"/>
                </a:ext>
              </a:extLst>
            </p:cNvPr>
            <p:cNvSpPr/>
            <p:nvPr/>
          </p:nvSpPr>
          <p:spPr>
            <a:xfrm>
              <a:off x="1986783" y="19726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4" y="6"/>
                    <a:pt x="6" y="10"/>
                    <a:pt x="8" y="12"/>
                  </a:cubicBezTo>
                  <a:cubicBezTo>
                    <a:pt x="8" y="9"/>
                    <a:pt x="5" y="6"/>
                    <a:pt x="2" y="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4570;p82">
              <a:extLst>
                <a:ext uri="{FF2B5EF4-FFF2-40B4-BE49-F238E27FC236}">
                  <a16:creationId xmlns:a16="http://schemas.microsoft.com/office/drawing/2014/main" id="{ABA50257-F979-64BA-1DEB-2B6DEF625C0C}"/>
                </a:ext>
              </a:extLst>
            </p:cNvPr>
            <p:cNvSpPr/>
            <p:nvPr/>
          </p:nvSpPr>
          <p:spPr>
            <a:xfrm>
              <a:off x="1986457" y="197031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4" y="11"/>
                    <a:pt x="4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4571;p82">
              <a:extLst>
                <a:ext uri="{FF2B5EF4-FFF2-40B4-BE49-F238E27FC236}">
                  <a16:creationId xmlns:a16="http://schemas.microsoft.com/office/drawing/2014/main" id="{6D260BF0-498D-CBDB-9EC3-4592957A5479}"/>
                </a:ext>
              </a:extLst>
            </p:cNvPr>
            <p:cNvSpPr/>
            <p:nvPr/>
          </p:nvSpPr>
          <p:spPr>
            <a:xfrm>
              <a:off x="1985547" y="1985236"/>
              <a:ext cx="1629" cy="1629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64" y="60"/>
                  </a:moveTo>
                  <a:cubicBezTo>
                    <a:pt x="85" y="43"/>
                    <a:pt x="102" y="22"/>
                    <a:pt x="120" y="1"/>
                  </a:cubicBezTo>
                  <a:cubicBezTo>
                    <a:pt x="102" y="22"/>
                    <a:pt x="85" y="43"/>
                    <a:pt x="64" y="60"/>
                  </a:cubicBezTo>
                  <a:cubicBezTo>
                    <a:pt x="39" y="78"/>
                    <a:pt x="18" y="99"/>
                    <a:pt x="1" y="120"/>
                  </a:cubicBezTo>
                  <a:lnTo>
                    <a:pt x="1" y="120"/>
                  </a:lnTo>
                  <a:cubicBezTo>
                    <a:pt x="18" y="99"/>
                    <a:pt x="39" y="78"/>
                    <a:pt x="64" y="6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4572;p82">
              <a:extLst>
                <a:ext uri="{FF2B5EF4-FFF2-40B4-BE49-F238E27FC236}">
                  <a16:creationId xmlns:a16="http://schemas.microsoft.com/office/drawing/2014/main" id="{655E51A4-4562-9A44-AD49-37159A6FA2CB}"/>
                </a:ext>
              </a:extLst>
            </p:cNvPr>
            <p:cNvSpPr/>
            <p:nvPr/>
          </p:nvSpPr>
          <p:spPr>
            <a:xfrm>
              <a:off x="1986878" y="196778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4573;p82">
              <a:extLst>
                <a:ext uri="{FF2B5EF4-FFF2-40B4-BE49-F238E27FC236}">
                  <a16:creationId xmlns:a16="http://schemas.microsoft.com/office/drawing/2014/main" id="{6B516931-D06B-AD76-88FB-B17820E3D6AB}"/>
                </a:ext>
              </a:extLst>
            </p:cNvPr>
            <p:cNvSpPr/>
            <p:nvPr/>
          </p:nvSpPr>
          <p:spPr>
            <a:xfrm>
              <a:off x="1986742" y="196831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4574;p82">
              <a:extLst>
                <a:ext uri="{FF2B5EF4-FFF2-40B4-BE49-F238E27FC236}">
                  <a16:creationId xmlns:a16="http://schemas.microsoft.com/office/drawing/2014/main" id="{E657EEE0-C9F7-8AA4-019E-5C90DD3B4F25}"/>
                </a:ext>
              </a:extLst>
            </p:cNvPr>
            <p:cNvSpPr/>
            <p:nvPr/>
          </p:nvSpPr>
          <p:spPr>
            <a:xfrm>
              <a:off x="1986457" y="197121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4575;p82">
              <a:extLst>
                <a:ext uri="{FF2B5EF4-FFF2-40B4-BE49-F238E27FC236}">
                  <a16:creationId xmlns:a16="http://schemas.microsoft.com/office/drawing/2014/main" id="{D9F11973-12C1-09EF-0DC4-F1B3C8442BE6}"/>
                </a:ext>
              </a:extLst>
            </p:cNvPr>
            <p:cNvSpPr/>
            <p:nvPr/>
          </p:nvSpPr>
          <p:spPr>
            <a:xfrm>
              <a:off x="1986688" y="19688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4576;p82">
              <a:extLst>
                <a:ext uri="{FF2B5EF4-FFF2-40B4-BE49-F238E27FC236}">
                  <a16:creationId xmlns:a16="http://schemas.microsoft.com/office/drawing/2014/main" id="{C890D539-289A-BFA1-54F4-7E941890FCAC}"/>
                </a:ext>
              </a:extLst>
            </p:cNvPr>
            <p:cNvSpPr/>
            <p:nvPr/>
          </p:nvSpPr>
          <p:spPr>
            <a:xfrm>
              <a:off x="1986457" y="197073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4577;p82">
              <a:extLst>
                <a:ext uri="{FF2B5EF4-FFF2-40B4-BE49-F238E27FC236}">
                  <a16:creationId xmlns:a16="http://schemas.microsoft.com/office/drawing/2014/main" id="{39D8E83A-4B7C-0542-8B16-6F02D2D28A44}"/>
                </a:ext>
              </a:extLst>
            </p:cNvPr>
            <p:cNvSpPr/>
            <p:nvPr/>
          </p:nvSpPr>
          <p:spPr>
            <a:xfrm>
              <a:off x="1986973" y="1967273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4578;p82">
              <a:extLst>
                <a:ext uri="{FF2B5EF4-FFF2-40B4-BE49-F238E27FC236}">
                  <a16:creationId xmlns:a16="http://schemas.microsoft.com/office/drawing/2014/main" id="{0D12935E-5CD7-0DF5-BE4F-248227EDACA6}"/>
                </a:ext>
              </a:extLst>
            </p:cNvPr>
            <p:cNvSpPr/>
            <p:nvPr/>
          </p:nvSpPr>
          <p:spPr>
            <a:xfrm>
              <a:off x="1986959" y="1973017"/>
              <a:ext cx="122" cy="109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4" y="2"/>
                    <a:pt x="7" y="4"/>
                  </a:cubicBezTo>
                  <a:lnTo>
                    <a:pt x="7" y="4"/>
                  </a:lnTo>
                  <a:cubicBezTo>
                    <a:pt x="4" y="2"/>
                    <a:pt x="2" y="0"/>
                    <a:pt x="1" y="0"/>
                  </a:cubicBezTo>
                  <a:close/>
                  <a:moveTo>
                    <a:pt x="7" y="4"/>
                  </a:moveTo>
                  <a:lnTo>
                    <a:pt x="7" y="4"/>
                  </a:lnTo>
                  <a:cubicBezTo>
                    <a:pt x="8" y="6"/>
                    <a:pt x="9" y="7"/>
                    <a:pt x="9" y="8"/>
                  </a:cubicBezTo>
                  <a:cubicBezTo>
                    <a:pt x="9" y="7"/>
                    <a:pt x="8" y="5"/>
                    <a:pt x="7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4579;p82">
              <a:extLst>
                <a:ext uri="{FF2B5EF4-FFF2-40B4-BE49-F238E27FC236}">
                  <a16:creationId xmlns:a16="http://schemas.microsoft.com/office/drawing/2014/main" id="{F64245AA-288D-BA88-98F1-EC625E12A02B}"/>
                </a:ext>
              </a:extLst>
            </p:cNvPr>
            <p:cNvSpPr/>
            <p:nvPr/>
          </p:nvSpPr>
          <p:spPr>
            <a:xfrm>
              <a:off x="1986498" y="197159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4580;p82">
              <a:extLst>
                <a:ext uri="{FF2B5EF4-FFF2-40B4-BE49-F238E27FC236}">
                  <a16:creationId xmlns:a16="http://schemas.microsoft.com/office/drawing/2014/main" id="{C582525C-D3C1-81A2-493D-984DA90CEF0A}"/>
                </a:ext>
              </a:extLst>
            </p:cNvPr>
            <p:cNvSpPr/>
            <p:nvPr/>
          </p:nvSpPr>
          <p:spPr>
            <a:xfrm>
              <a:off x="1986647" y="1972351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4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4581;p82">
              <a:extLst>
                <a:ext uri="{FF2B5EF4-FFF2-40B4-BE49-F238E27FC236}">
                  <a16:creationId xmlns:a16="http://schemas.microsoft.com/office/drawing/2014/main" id="{B3082248-A336-A191-7F8B-11EDB663E0A2}"/>
                </a:ext>
              </a:extLst>
            </p:cNvPr>
            <p:cNvSpPr/>
            <p:nvPr/>
          </p:nvSpPr>
          <p:spPr>
            <a:xfrm>
              <a:off x="1986552" y="19719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4582;p82">
              <a:extLst>
                <a:ext uri="{FF2B5EF4-FFF2-40B4-BE49-F238E27FC236}">
                  <a16:creationId xmlns:a16="http://schemas.microsoft.com/office/drawing/2014/main" id="{B71352AC-00BD-AAD3-3060-13D051FEFF2B}"/>
                </a:ext>
              </a:extLst>
            </p:cNvPr>
            <p:cNvSpPr/>
            <p:nvPr/>
          </p:nvSpPr>
          <p:spPr>
            <a:xfrm>
              <a:off x="1986593" y="1969310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4583;p82">
              <a:extLst>
                <a:ext uri="{FF2B5EF4-FFF2-40B4-BE49-F238E27FC236}">
                  <a16:creationId xmlns:a16="http://schemas.microsoft.com/office/drawing/2014/main" id="{C2C365E3-3A95-CFD0-35E1-64CA4B3148FD}"/>
                </a:ext>
              </a:extLst>
            </p:cNvPr>
            <p:cNvSpPr/>
            <p:nvPr/>
          </p:nvSpPr>
          <p:spPr>
            <a:xfrm>
              <a:off x="1963443" y="1981204"/>
              <a:ext cx="29110" cy="27820"/>
            </a:xfrm>
            <a:custGeom>
              <a:avLst/>
              <a:gdLst/>
              <a:ahLst/>
              <a:cxnLst/>
              <a:rect l="l" t="t" r="r" b="b"/>
              <a:pathLst>
                <a:path w="2144" h="2049" extrusionOk="0">
                  <a:moveTo>
                    <a:pt x="869" y="0"/>
                  </a:moveTo>
                  <a:lnTo>
                    <a:pt x="848" y="4"/>
                  </a:lnTo>
                  <a:lnTo>
                    <a:pt x="837" y="4"/>
                  </a:lnTo>
                  <a:lnTo>
                    <a:pt x="813" y="7"/>
                  </a:lnTo>
                  <a:lnTo>
                    <a:pt x="799" y="11"/>
                  </a:lnTo>
                  <a:lnTo>
                    <a:pt x="771" y="14"/>
                  </a:lnTo>
                  <a:lnTo>
                    <a:pt x="753" y="18"/>
                  </a:lnTo>
                  <a:lnTo>
                    <a:pt x="722" y="25"/>
                  </a:lnTo>
                  <a:lnTo>
                    <a:pt x="704" y="28"/>
                  </a:lnTo>
                  <a:lnTo>
                    <a:pt x="673" y="35"/>
                  </a:lnTo>
                  <a:lnTo>
                    <a:pt x="652" y="39"/>
                  </a:lnTo>
                  <a:lnTo>
                    <a:pt x="613" y="46"/>
                  </a:lnTo>
                  <a:lnTo>
                    <a:pt x="592" y="49"/>
                  </a:lnTo>
                  <a:lnTo>
                    <a:pt x="589" y="49"/>
                  </a:lnTo>
                  <a:lnTo>
                    <a:pt x="589" y="63"/>
                  </a:lnTo>
                  <a:lnTo>
                    <a:pt x="589" y="81"/>
                  </a:lnTo>
                  <a:cubicBezTo>
                    <a:pt x="589" y="84"/>
                    <a:pt x="589" y="95"/>
                    <a:pt x="585" y="102"/>
                  </a:cubicBezTo>
                  <a:cubicBezTo>
                    <a:pt x="585" y="109"/>
                    <a:pt x="585" y="112"/>
                    <a:pt x="585" y="116"/>
                  </a:cubicBezTo>
                  <a:cubicBezTo>
                    <a:pt x="582" y="123"/>
                    <a:pt x="582" y="133"/>
                    <a:pt x="578" y="140"/>
                  </a:cubicBezTo>
                  <a:lnTo>
                    <a:pt x="575" y="151"/>
                  </a:lnTo>
                  <a:cubicBezTo>
                    <a:pt x="571" y="168"/>
                    <a:pt x="564" y="189"/>
                    <a:pt x="557" y="207"/>
                  </a:cubicBezTo>
                  <a:cubicBezTo>
                    <a:pt x="550" y="224"/>
                    <a:pt x="540" y="256"/>
                    <a:pt x="536" y="277"/>
                  </a:cubicBezTo>
                  <a:cubicBezTo>
                    <a:pt x="536" y="280"/>
                    <a:pt x="533" y="284"/>
                    <a:pt x="533" y="291"/>
                  </a:cubicBezTo>
                  <a:cubicBezTo>
                    <a:pt x="529" y="301"/>
                    <a:pt x="526" y="312"/>
                    <a:pt x="519" y="326"/>
                  </a:cubicBezTo>
                  <a:cubicBezTo>
                    <a:pt x="484" y="396"/>
                    <a:pt x="396" y="466"/>
                    <a:pt x="270" y="553"/>
                  </a:cubicBezTo>
                  <a:lnTo>
                    <a:pt x="207" y="595"/>
                  </a:lnTo>
                  <a:cubicBezTo>
                    <a:pt x="155" y="630"/>
                    <a:pt x="106" y="662"/>
                    <a:pt x="74" y="690"/>
                  </a:cubicBezTo>
                  <a:lnTo>
                    <a:pt x="71" y="693"/>
                  </a:lnTo>
                  <a:lnTo>
                    <a:pt x="67" y="697"/>
                  </a:lnTo>
                  <a:lnTo>
                    <a:pt x="64" y="700"/>
                  </a:lnTo>
                  <a:lnTo>
                    <a:pt x="60" y="707"/>
                  </a:lnTo>
                  <a:lnTo>
                    <a:pt x="53" y="711"/>
                  </a:lnTo>
                  <a:lnTo>
                    <a:pt x="46" y="721"/>
                  </a:lnTo>
                  <a:lnTo>
                    <a:pt x="43" y="728"/>
                  </a:lnTo>
                  <a:lnTo>
                    <a:pt x="32" y="742"/>
                  </a:lnTo>
                  <a:lnTo>
                    <a:pt x="29" y="746"/>
                  </a:lnTo>
                  <a:lnTo>
                    <a:pt x="15" y="774"/>
                  </a:lnTo>
                  <a:lnTo>
                    <a:pt x="8" y="781"/>
                  </a:lnTo>
                  <a:lnTo>
                    <a:pt x="1" y="798"/>
                  </a:lnTo>
                  <a:cubicBezTo>
                    <a:pt x="218" y="935"/>
                    <a:pt x="459" y="1092"/>
                    <a:pt x="662" y="1243"/>
                  </a:cubicBezTo>
                  <a:cubicBezTo>
                    <a:pt x="1076" y="1554"/>
                    <a:pt x="1660" y="1936"/>
                    <a:pt x="1923" y="2034"/>
                  </a:cubicBezTo>
                  <a:cubicBezTo>
                    <a:pt x="1940" y="2041"/>
                    <a:pt x="1961" y="2045"/>
                    <a:pt x="1982" y="2048"/>
                  </a:cubicBezTo>
                  <a:lnTo>
                    <a:pt x="1982" y="2045"/>
                  </a:lnTo>
                  <a:lnTo>
                    <a:pt x="1986" y="2027"/>
                  </a:lnTo>
                  <a:cubicBezTo>
                    <a:pt x="1989" y="2017"/>
                    <a:pt x="1993" y="2006"/>
                    <a:pt x="1996" y="1996"/>
                  </a:cubicBezTo>
                  <a:lnTo>
                    <a:pt x="2000" y="1975"/>
                  </a:lnTo>
                  <a:lnTo>
                    <a:pt x="2010" y="1950"/>
                  </a:lnTo>
                  <a:lnTo>
                    <a:pt x="2014" y="1933"/>
                  </a:lnTo>
                  <a:lnTo>
                    <a:pt x="2021" y="1908"/>
                  </a:lnTo>
                  <a:lnTo>
                    <a:pt x="2028" y="1891"/>
                  </a:lnTo>
                  <a:lnTo>
                    <a:pt x="2035" y="1870"/>
                  </a:lnTo>
                  <a:lnTo>
                    <a:pt x="2042" y="1856"/>
                  </a:lnTo>
                  <a:lnTo>
                    <a:pt x="2049" y="1838"/>
                  </a:lnTo>
                  <a:lnTo>
                    <a:pt x="2052" y="1824"/>
                  </a:lnTo>
                  <a:lnTo>
                    <a:pt x="2063" y="1807"/>
                  </a:lnTo>
                  <a:lnTo>
                    <a:pt x="2066" y="1796"/>
                  </a:lnTo>
                  <a:lnTo>
                    <a:pt x="2077" y="1772"/>
                  </a:lnTo>
                  <a:cubicBezTo>
                    <a:pt x="2101" y="1716"/>
                    <a:pt x="2122" y="1659"/>
                    <a:pt x="2129" y="1600"/>
                  </a:cubicBezTo>
                  <a:cubicBezTo>
                    <a:pt x="2143" y="1491"/>
                    <a:pt x="1972" y="1393"/>
                    <a:pt x="1835" y="1313"/>
                  </a:cubicBezTo>
                  <a:cubicBezTo>
                    <a:pt x="1800" y="1292"/>
                    <a:pt x="1765" y="1271"/>
                    <a:pt x="1734" y="1250"/>
                  </a:cubicBezTo>
                  <a:cubicBezTo>
                    <a:pt x="1699" y="1225"/>
                    <a:pt x="1664" y="1208"/>
                    <a:pt x="1636" y="1194"/>
                  </a:cubicBezTo>
                  <a:lnTo>
                    <a:pt x="1608" y="1176"/>
                  </a:lnTo>
                  <a:cubicBezTo>
                    <a:pt x="1548" y="1145"/>
                    <a:pt x="1503" y="1124"/>
                    <a:pt x="1496" y="1071"/>
                  </a:cubicBezTo>
                  <a:cubicBezTo>
                    <a:pt x="1496" y="1033"/>
                    <a:pt x="1513" y="994"/>
                    <a:pt x="1545" y="973"/>
                  </a:cubicBezTo>
                  <a:cubicBezTo>
                    <a:pt x="1594" y="935"/>
                    <a:pt x="1608" y="823"/>
                    <a:pt x="1583" y="644"/>
                  </a:cubicBezTo>
                  <a:cubicBezTo>
                    <a:pt x="1580" y="609"/>
                    <a:pt x="1580" y="571"/>
                    <a:pt x="1583" y="536"/>
                  </a:cubicBezTo>
                  <a:lnTo>
                    <a:pt x="1559" y="529"/>
                  </a:lnTo>
                  <a:lnTo>
                    <a:pt x="1552" y="522"/>
                  </a:lnTo>
                  <a:lnTo>
                    <a:pt x="1538" y="515"/>
                  </a:lnTo>
                  <a:lnTo>
                    <a:pt x="1531" y="508"/>
                  </a:lnTo>
                  <a:lnTo>
                    <a:pt x="1520" y="497"/>
                  </a:lnTo>
                  <a:lnTo>
                    <a:pt x="1513" y="490"/>
                  </a:lnTo>
                  <a:cubicBezTo>
                    <a:pt x="1510" y="487"/>
                    <a:pt x="1503" y="480"/>
                    <a:pt x="1499" y="473"/>
                  </a:cubicBezTo>
                  <a:cubicBezTo>
                    <a:pt x="1461" y="522"/>
                    <a:pt x="1422" y="571"/>
                    <a:pt x="1387" y="623"/>
                  </a:cubicBezTo>
                  <a:lnTo>
                    <a:pt x="1384" y="627"/>
                  </a:lnTo>
                  <a:cubicBezTo>
                    <a:pt x="1377" y="634"/>
                    <a:pt x="1370" y="644"/>
                    <a:pt x="1359" y="655"/>
                  </a:cubicBezTo>
                  <a:lnTo>
                    <a:pt x="1352" y="662"/>
                  </a:lnTo>
                  <a:cubicBezTo>
                    <a:pt x="1345" y="665"/>
                    <a:pt x="1338" y="672"/>
                    <a:pt x="1328" y="676"/>
                  </a:cubicBezTo>
                  <a:lnTo>
                    <a:pt x="1321" y="683"/>
                  </a:lnTo>
                  <a:cubicBezTo>
                    <a:pt x="1310" y="686"/>
                    <a:pt x="1300" y="690"/>
                    <a:pt x="1289" y="693"/>
                  </a:cubicBezTo>
                  <a:lnTo>
                    <a:pt x="1279" y="693"/>
                  </a:lnTo>
                  <a:cubicBezTo>
                    <a:pt x="1272" y="693"/>
                    <a:pt x="1261" y="697"/>
                    <a:pt x="1254" y="697"/>
                  </a:cubicBezTo>
                  <a:lnTo>
                    <a:pt x="1205" y="697"/>
                  </a:lnTo>
                  <a:cubicBezTo>
                    <a:pt x="1195" y="693"/>
                    <a:pt x="1184" y="690"/>
                    <a:pt x="1174" y="686"/>
                  </a:cubicBezTo>
                  <a:cubicBezTo>
                    <a:pt x="1058" y="637"/>
                    <a:pt x="988" y="515"/>
                    <a:pt x="1002" y="389"/>
                  </a:cubicBezTo>
                  <a:cubicBezTo>
                    <a:pt x="1009" y="252"/>
                    <a:pt x="974" y="116"/>
                    <a:pt x="90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4584;p82">
              <a:extLst>
                <a:ext uri="{FF2B5EF4-FFF2-40B4-BE49-F238E27FC236}">
                  <a16:creationId xmlns:a16="http://schemas.microsoft.com/office/drawing/2014/main" id="{68296220-C83A-CD0C-8D9E-6848DED82BAA}"/>
                </a:ext>
              </a:extLst>
            </p:cNvPr>
            <p:cNvSpPr/>
            <p:nvPr/>
          </p:nvSpPr>
          <p:spPr>
            <a:xfrm>
              <a:off x="1984787" y="1988522"/>
              <a:ext cx="68" cy="1534"/>
            </a:xfrm>
            <a:custGeom>
              <a:avLst/>
              <a:gdLst/>
              <a:ahLst/>
              <a:cxnLst/>
              <a:rect l="l" t="t" r="r" b="b"/>
              <a:pathLst>
                <a:path w="5" h="113" extrusionOk="0">
                  <a:moveTo>
                    <a:pt x="4" y="112"/>
                  </a:moveTo>
                  <a:cubicBezTo>
                    <a:pt x="1" y="74"/>
                    <a:pt x="1" y="35"/>
                    <a:pt x="4" y="0"/>
                  </a:cubicBezTo>
                  <a:lnTo>
                    <a:pt x="4" y="0"/>
                  </a:lnTo>
                  <a:cubicBezTo>
                    <a:pt x="1" y="35"/>
                    <a:pt x="1" y="74"/>
                    <a:pt x="4" y="11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4585;p82">
              <a:extLst>
                <a:ext uri="{FF2B5EF4-FFF2-40B4-BE49-F238E27FC236}">
                  <a16:creationId xmlns:a16="http://schemas.microsoft.com/office/drawing/2014/main" id="{6AE25BE3-0FB1-8220-3D7D-DB9C98C9E0D9}"/>
                </a:ext>
              </a:extLst>
            </p:cNvPr>
            <p:cNvSpPr/>
            <p:nvPr/>
          </p:nvSpPr>
          <p:spPr>
            <a:xfrm>
              <a:off x="1991345" y="20056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4586;p82">
              <a:extLst>
                <a:ext uri="{FF2B5EF4-FFF2-40B4-BE49-F238E27FC236}">
                  <a16:creationId xmlns:a16="http://schemas.microsoft.com/office/drawing/2014/main" id="{1C570593-A7F8-6D27-D819-AB36EDD27226}"/>
                </a:ext>
              </a:extLst>
            </p:cNvPr>
            <p:cNvSpPr/>
            <p:nvPr/>
          </p:nvSpPr>
          <p:spPr>
            <a:xfrm>
              <a:off x="1990259" y="200876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4587;p82">
              <a:extLst>
                <a:ext uri="{FF2B5EF4-FFF2-40B4-BE49-F238E27FC236}">
                  <a16:creationId xmlns:a16="http://schemas.microsoft.com/office/drawing/2014/main" id="{C704AF3C-3355-5E11-F48A-3487BCE24FAE}"/>
                </a:ext>
              </a:extLst>
            </p:cNvPr>
            <p:cNvSpPr/>
            <p:nvPr/>
          </p:nvSpPr>
          <p:spPr>
            <a:xfrm>
              <a:off x="1990639" y="2007490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4588;p82">
              <a:extLst>
                <a:ext uri="{FF2B5EF4-FFF2-40B4-BE49-F238E27FC236}">
                  <a16:creationId xmlns:a16="http://schemas.microsoft.com/office/drawing/2014/main" id="{BAF04F61-10B4-B613-2022-D8E416A3A8E6}"/>
                </a:ext>
              </a:extLst>
            </p:cNvPr>
            <p:cNvSpPr/>
            <p:nvPr/>
          </p:nvSpPr>
          <p:spPr>
            <a:xfrm>
              <a:off x="1991155" y="200606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4589;p82">
              <a:extLst>
                <a:ext uri="{FF2B5EF4-FFF2-40B4-BE49-F238E27FC236}">
                  <a16:creationId xmlns:a16="http://schemas.microsoft.com/office/drawing/2014/main" id="{7BDD9D55-CB90-E0F2-2E37-EDAFD12290D1}"/>
                </a:ext>
              </a:extLst>
            </p:cNvPr>
            <p:cNvSpPr/>
            <p:nvPr/>
          </p:nvSpPr>
          <p:spPr>
            <a:xfrm>
              <a:off x="1990449" y="20081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4590;p82">
              <a:extLst>
                <a:ext uri="{FF2B5EF4-FFF2-40B4-BE49-F238E27FC236}">
                  <a16:creationId xmlns:a16="http://schemas.microsoft.com/office/drawing/2014/main" id="{A1F5F134-D26D-72B2-EF3E-F85E55F0187E}"/>
                </a:ext>
              </a:extLst>
            </p:cNvPr>
            <p:cNvSpPr/>
            <p:nvPr/>
          </p:nvSpPr>
          <p:spPr>
            <a:xfrm>
              <a:off x="1990965" y="200648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4591;p82">
              <a:extLst>
                <a:ext uri="{FF2B5EF4-FFF2-40B4-BE49-F238E27FC236}">
                  <a16:creationId xmlns:a16="http://schemas.microsoft.com/office/drawing/2014/main" id="{A8B6802C-1FDA-415D-9299-DFBB723E179D}"/>
                </a:ext>
              </a:extLst>
            </p:cNvPr>
            <p:cNvSpPr/>
            <p:nvPr/>
          </p:nvSpPr>
          <p:spPr>
            <a:xfrm>
              <a:off x="1990775" y="2006960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4592;p82">
              <a:extLst>
                <a:ext uri="{FF2B5EF4-FFF2-40B4-BE49-F238E27FC236}">
                  <a16:creationId xmlns:a16="http://schemas.microsoft.com/office/drawing/2014/main" id="{06DDB243-3016-5D93-1953-79BFAFE30F62}"/>
                </a:ext>
              </a:extLst>
            </p:cNvPr>
            <p:cNvSpPr/>
            <p:nvPr/>
          </p:nvSpPr>
          <p:spPr>
            <a:xfrm>
              <a:off x="1985547" y="1997456"/>
              <a:ext cx="1344" cy="774"/>
            </a:xfrm>
            <a:custGeom>
              <a:avLst/>
              <a:gdLst/>
              <a:ahLst/>
              <a:cxnLst/>
              <a:rect l="l" t="t" r="r" b="b"/>
              <a:pathLst>
                <a:path w="99" h="57" extrusionOk="0">
                  <a:moveTo>
                    <a:pt x="99" y="56"/>
                  </a:moveTo>
                  <a:cubicBezTo>
                    <a:pt x="64" y="32"/>
                    <a:pt x="29" y="14"/>
                    <a:pt x="1" y="0"/>
                  </a:cubicBezTo>
                  <a:cubicBezTo>
                    <a:pt x="29" y="14"/>
                    <a:pt x="64" y="32"/>
                    <a:pt x="99" y="5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4593;p82">
              <a:extLst>
                <a:ext uri="{FF2B5EF4-FFF2-40B4-BE49-F238E27FC236}">
                  <a16:creationId xmlns:a16="http://schemas.microsoft.com/office/drawing/2014/main" id="{24D3981C-6929-025F-7C64-2FAE84518617}"/>
                </a:ext>
              </a:extLst>
            </p:cNvPr>
            <p:cNvSpPr/>
            <p:nvPr/>
          </p:nvSpPr>
          <p:spPr>
            <a:xfrm>
              <a:off x="198079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4594;p82">
              <a:extLst>
                <a:ext uri="{FF2B5EF4-FFF2-40B4-BE49-F238E27FC236}">
                  <a16:creationId xmlns:a16="http://schemas.microsoft.com/office/drawing/2014/main" id="{8D17A72E-ED60-1088-2246-6D7777F0E58F}"/>
                </a:ext>
              </a:extLst>
            </p:cNvPr>
            <p:cNvSpPr/>
            <p:nvPr/>
          </p:nvSpPr>
          <p:spPr>
            <a:xfrm>
              <a:off x="197984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4595;p82">
              <a:extLst>
                <a:ext uri="{FF2B5EF4-FFF2-40B4-BE49-F238E27FC236}">
                  <a16:creationId xmlns:a16="http://schemas.microsoft.com/office/drawing/2014/main" id="{9537627E-24D2-D487-88A2-EF178F056823}"/>
                </a:ext>
              </a:extLst>
            </p:cNvPr>
            <p:cNvSpPr/>
            <p:nvPr/>
          </p:nvSpPr>
          <p:spPr>
            <a:xfrm>
              <a:off x="1971481" y="19819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4596;p82">
              <a:extLst>
                <a:ext uri="{FF2B5EF4-FFF2-40B4-BE49-F238E27FC236}">
                  <a16:creationId xmlns:a16="http://schemas.microsoft.com/office/drawing/2014/main" id="{F0ADC58C-F0DF-926D-DBCB-2684F5CDDB50}"/>
                </a:ext>
              </a:extLst>
            </p:cNvPr>
            <p:cNvSpPr/>
            <p:nvPr/>
          </p:nvSpPr>
          <p:spPr>
            <a:xfrm>
              <a:off x="1983796" y="198761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4597;p82">
              <a:extLst>
                <a:ext uri="{FF2B5EF4-FFF2-40B4-BE49-F238E27FC236}">
                  <a16:creationId xmlns:a16="http://schemas.microsoft.com/office/drawing/2014/main" id="{FBD3F507-F533-30A5-6540-4637AD22C8EE}"/>
                </a:ext>
              </a:extLst>
            </p:cNvPr>
            <p:cNvSpPr/>
            <p:nvPr/>
          </p:nvSpPr>
          <p:spPr>
            <a:xfrm>
              <a:off x="1981800" y="199008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4598;p82">
              <a:extLst>
                <a:ext uri="{FF2B5EF4-FFF2-40B4-BE49-F238E27FC236}">
                  <a16:creationId xmlns:a16="http://schemas.microsoft.com/office/drawing/2014/main" id="{678FF86B-6B38-5B9E-D383-B1E79261BD0E}"/>
                </a:ext>
              </a:extLst>
            </p:cNvPr>
            <p:cNvSpPr/>
            <p:nvPr/>
          </p:nvSpPr>
          <p:spPr>
            <a:xfrm>
              <a:off x="1974468" y="198129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4"/>
                  </a:move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4599;p82">
              <a:extLst>
                <a:ext uri="{FF2B5EF4-FFF2-40B4-BE49-F238E27FC236}">
                  <a16:creationId xmlns:a16="http://schemas.microsoft.com/office/drawing/2014/main" id="{ADB6DF12-B747-A3AA-CB62-2EA49844DBDF}"/>
                </a:ext>
              </a:extLst>
            </p:cNvPr>
            <p:cNvSpPr/>
            <p:nvPr/>
          </p:nvSpPr>
          <p:spPr>
            <a:xfrm>
              <a:off x="1972567" y="1981584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7"/>
                  </a:moveTo>
                  <a:lnTo>
                    <a:pt x="3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4600;p82">
              <a:extLst>
                <a:ext uri="{FF2B5EF4-FFF2-40B4-BE49-F238E27FC236}">
                  <a16:creationId xmlns:a16="http://schemas.microsoft.com/office/drawing/2014/main" id="{17B3B4F6-B67B-1463-C7A6-31AF2CD834EB}"/>
                </a:ext>
              </a:extLst>
            </p:cNvPr>
            <p:cNvSpPr/>
            <p:nvPr/>
          </p:nvSpPr>
          <p:spPr>
            <a:xfrm>
              <a:off x="1984597" y="1988373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4601;p82">
              <a:extLst>
                <a:ext uri="{FF2B5EF4-FFF2-40B4-BE49-F238E27FC236}">
                  <a16:creationId xmlns:a16="http://schemas.microsoft.com/office/drawing/2014/main" id="{D052C5A0-BAD2-4B7D-53D7-FC9AC1C6378D}"/>
                </a:ext>
              </a:extLst>
            </p:cNvPr>
            <p:cNvSpPr/>
            <p:nvPr/>
          </p:nvSpPr>
          <p:spPr>
            <a:xfrm>
              <a:off x="1980374" y="19907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4602;p82">
              <a:extLst>
                <a:ext uri="{FF2B5EF4-FFF2-40B4-BE49-F238E27FC236}">
                  <a16:creationId xmlns:a16="http://schemas.microsoft.com/office/drawing/2014/main" id="{0456B73C-4927-60FE-CAE4-B28D1B3BE5C1}"/>
                </a:ext>
              </a:extLst>
            </p:cNvPr>
            <p:cNvSpPr/>
            <p:nvPr/>
          </p:nvSpPr>
          <p:spPr>
            <a:xfrm>
              <a:off x="1984081" y="198795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4603;p82">
              <a:extLst>
                <a:ext uri="{FF2B5EF4-FFF2-40B4-BE49-F238E27FC236}">
                  <a16:creationId xmlns:a16="http://schemas.microsoft.com/office/drawing/2014/main" id="{62938CA3-A5A0-AF86-0935-E4764A82AEDF}"/>
                </a:ext>
              </a:extLst>
            </p:cNvPr>
            <p:cNvSpPr/>
            <p:nvPr/>
          </p:nvSpPr>
          <p:spPr>
            <a:xfrm>
              <a:off x="1984312" y="198818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4604;p82">
              <a:extLst>
                <a:ext uri="{FF2B5EF4-FFF2-40B4-BE49-F238E27FC236}">
                  <a16:creationId xmlns:a16="http://schemas.microsoft.com/office/drawing/2014/main" id="{E24D91F1-7DED-280B-F02B-4111856A5A25}"/>
                </a:ext>
              </a:extLst>
            </p:cNvPr>
            <p:cNvSpPr/>
            <p:nvPr/>
          </p:nvSpPr>
          <p:spPr>
            <a:xfrm>
              <a:off x="1981366" y="199036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4605;p82">
              <a:extLst>
                <a:ext uri="{FF2B5EF4-FFF2-40B4-BE49-F238E27FC236}">
                  <a16:creationId xmlns:a16="http://schemas.microsoft.com/office/drawing/2014/main" id="{BE01D890-5B72-5FBA-344C-01CECACFBE55}"/>
                </a:ext>
              </a:extLst>
            </p:cNvPr>
            <p:cNvSpPr/>
            <p:nvPr/>
          </p:nvSpPr>
          <p:spPr>
            <a:xfrm>
              <a:off x="1973898" y="1981340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4606;p82">
              <a:extLst>
                <a:ext uri="{FF2B5EF4-FFF2-40B4-BE49-F238E27FC236}">
                  <a16:creationId xmlns:a16="http://schemas.microsoft.com/office/drawing/2014/main" id="{7721F0FF-10CB-1FA5-E373-7122708DA15D}"/>
                </a:ext>
              </a:extLst>
            </p:cNvPr>
            <p:cNvSpPr/>
            <p:nvPr/>
          </p:nvSpPr>
          <p:spPr>
            <a:xfrm>
              <a:off x="1973233" y="1981435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8"/>
                  </a:moveTo>
                  <a:lnTo>
                    <a:pt x="3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4607;p82">
              <a:extLst>
                <a:ext uri="{FF2B5EF4-FFF2-40B4-BE49-F238E27FC236}">
                  <a16:creationId xmlns:a16="http://schemas.microsoft.com/office/drawing/2014/main" id="{47BDE124-3825-716B-0E37-E5AEC4F18D27}"/>
                </a:ext>
              </a:extLst>
            </p:cNvPr>
            <p:cNvSpPr/>
            <p:nvPr/>
          </p:nvSpPr>
          <p:spPr>
            <a:xfrm>
              <a:off x="1971766" y="1981720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0" y="8"/>
                  </a:moveTo>
                  <a:lnTo>
                    <a:pt x="3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4608;p82">
              <a:extLst>
                <a:ext uri="{FF2B5EF4-FFF2-40B4-BE49-F238E27FC236}">
                  <a16:creationId xmlns:a16="http://schemas.microsoft.com/office/drawing/2014/main" id="{56067FC8-C733-DE28-5AF4-3F8419C17251}"/>
                </a:ext>
              </a:extLst>
            </p:cNvPr>
            <p:cNvSpPr/>
            <p:nvPr/>
          </p:nvSpPr>
          <p:spPr>
            <a:xfrm>
              <a:off x="1975378" y="198115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4609;p82">
              <a:extLst>
                <a:ext uri="{FF2B5EF4-FFF2-40B4-BE49-F238E27FC236}">
                  <a16:creationId xmlns:a16="http://schemas.microsoft.com/office/drawing/2014/main" id="{86745A91-2C6E-B2E3-1AAC-20C0FBC9A11F}"/>
                </a:ext>
              </a:extLst>
            </p:cNvPr>
            <p:cNvSpPr/>
            <p:nvPr/>
          </p:nvSpPr>
          <p:spPr>
            <a:xfrm>
              <a:off x="1974943" y="198120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4610;p82">
              <a:extLst>
                <a:ext uri="{FF2B5EF4-FFF2-40B4-BE49-F238E27FC236}">
                  <a16:creationId xmlns:a16="http://schemas.microsoft.com/office/drawing/2014/main" id="{EC2A9D71-0446-1B60-D76B-E068499FE708}"/>
                </a:ext>
              </a:extLst>
            </p:cNvPr>
            <p:cNvSpPr/>
            <p:nvPr/>
          </p:nvSpPr>
          <p:spPr>
            <a:xfrm>
              <a:off x="1950327" y="1969744"/>
              <a:ext cx="19362" cy="21398"/>
            </a:xfrm>
            <a:custGeom>
              <a:avLst/>
              <a:gdLst/>
              <a:ahLst/>
              <a:cxnLst/>
              <a:rect l="l" t="t" r="r" b="b"/>
              <a:pathLst>
                <a:path w="1426" h="1576" extrusionOk="0">
                  <a:moveTo>
                    <a:pt x="960" y="0"/>
                  </a:moveTo>
                  <a:cubicBezTo>
                    <a:pt x="907" y="4"/>
                    <a:pt x="855" y="18"/>
                    <a:pt x="806" y="39"/>
                  </a:cubicBezTo>
                  <a:cubicBezTo>
                    <a:pt x="740" y="61"/>
                    <a:pt x="667" y="87"/>
                    <a:pt x="595" y="87"/>
                  </a:cubicBezTo>
                  <a:cubicBezTo>
                    <a:pt x="575" y="87"/>
                    <a:pt x="556" y="85"/>
                    <a:pt x="536" y="81"/>
                  </a:cubicBezTo>
                  <a:cubicBezTo>
                    <a:pt x="515" y="77"/>
                    <a:pt x="491" y="74"/>
                    <a:pt x="473" y="70"/>
                  </a:cubicBezTo>
                  <a:cubicBezTo>
                    <a:pt x="444" y="62"/>
                    <a:pt x="413" y="55"/>
                    <a:pt x="384" y="55"/>
                  </a:cubicBezTo>
                  <a:cubicBezTo>
                    <a:pt x="377" y="55"/>
                    <a:pt x="371" y="56"/>
                    <a:pt x="365" y="56"/>
                  </a:cubicBezTo>
                  <a:cubicBezTo>
                    <a:pt x="361" y="63"/>
                    <a:pt x="358" y="74"/>
                    <a:pt x="358" y="84"/>
                  </a:cubicBezTo>
                  <a:cubicBezTo>
                    <a:pt x="358" y="91"/>
                    <a:pt x="358" y="95"/>
                    <a:pt x="354" y="102"/>
                  </a:cubicBezTo>
                  <a:lnTo>
                    <a:pt x="354" y="105"/>
                  </a:lnTo>
                  <a:cubicBezTo>
                    <a:pt x="354" y="112"/>
                    <a:pt x="354" y="116"/>
                    <a:pt x="351" y="119"/>
                  </a:cubicBezTo>
                  <a:lnTo>
                    <a:pt x="347" y="126"/>
                  </a:lnTo>
                  <a:lnTo>
                    <a:pt x="344" y="137"/>
                  </a:lnTo>
                  <a:lnTo>
                    <a:pt x="340" y="147"/>
                  </a:lnTo>
                  <a:lnTo>
                    <a:pt x="333" y="158"/>
                  </a:lnTo>
                  <a:lnTo>
                    <a:pt x="326" y="168"/>
                  </a:lnTo>
                  <a:lnTo>
                    <a:pt x="323" y="179"/>
                  </a:lnTo>
                  <a:lnTo>
                    <a:pt x="312" y="189"/>
                  </a:lnTo>
                  <a:lnTo>
                    <a:pt x="305" y="200"/>
                  </a:lnTo>
                  <a:lnTo>
                    <a:pt x="295" y="214"/>
                  </a:lnTo>
                  <a:lnTo>
                    <a:pt x="288" y="224"/>
                  </a:lnTo>
                  <a:lnTo>
                    <a:pt x="277" y="238"/>
                  </a:lnTo>
                  <a:lnTo>
                    <a:pt x="267" y="252"/>
                  </a:lnTo>
                  <a:lnTo>
                    <a:pt x="253" y="263"/>
                  </a:lnTo>
                  <a:lnTo>
                    <a:pt x="242" y="277"/>
                  </a:lnTo>
                  <a:lnTo>
                    <a:pt x="228" y="291"/>
                  </a:lnTo>
                  <a:lnTo>
                    <a:pt x="214" y="308"/>
                  </a:lnTo>
                  <a:lnTo>
                    <a:pt x="200" y="322"/>
                  </a:lnTo>
                  <a:lnTo>
                    <a:pt x="183" y="340"/>
                  </a:lnTo>
                  <a:lnTo>
                    <a:pt x="169" y="354"/>
                  </a:lnTo>
                  <a:lnTo>
                    <a:pt x="148" y="371"/>
                  </a:lnTo>
                  <a:lnTo>
                    <a:pt x="134" y="385"/>
                  </a:lnTo>
                  <a:lnTo>
                    <a:pt x="109" y="406"/>
                  </a:lnTo>
                  <a:lnTo>
                    <a:pt x="95" y="420"/>
                  </a:lnTo>
                  <a:lnTo>
                    <a:pt x="67" y="445"/>
                  </a:lnTo>
                  <a:lnTo>
                    <a:pt x="53" y="459"/>
                  </a:lnTo>
                  <a:lnTo>
                    <a:pt x="22" y="487"/>
                  </a:lnTo>
                  <a:lnTo>
                    <a:pt x="8" y="498"/>
                  </a:lnTo>
                  <a:lnTo>
                    <a:pt x="1" y="505"/>
                  </a:lnTo>
                  <a:cubicBezTo>
                    <a:pt x="25" y="557"/>
                    <a:pt x="43" y="613"/>
                    <a:pt x="60" y="669"/>
                  </a:cubicBezTo>
                  <a:cubicBezTo>
                    <a:pt x="179" y="1082"/>
                    <a:pt x="288" y="1170"/>
                    <a:pt x="459" y="1313"/>
                  </a:cubicBezTo>
                  <a:lnTo>
                    <a:pt x="477" y="1324"/>
                  </a:lnTo>
                  <a:cubicBezTo>
                    <a:pt x="596" y="1415"/>
                    <a:pt x="722" y="1499"/>
                    <a:pt x="848" y="1576"/>
                  </a:cubicBezTo>
                  <a:lnTo>
                    <a:pt x="848" y="1572"/>
                  </a:lnTo>
                  <a:cubicBezTo>
                    <a:pt x="858" y="1558"/>
                    <a:pt x="865" y="1544"/>
                    <a:pt x="876" y="1530"/>
                  </a:cubicBezTo>
                  <a:lnTo>
                    <a:pt x="879" y="1523"/>
                  </a:lnTo>
                  <a:cubicBezTo>
                    <a:pt x="886" y="1513"/>
                    <a:pt x="893" y="1499"/>
                    <a:pt x="900" y="1492"/>
                  </a:cubicBezTo>
                  <a:lnTo>
                    <a:pt x="904" y="1485"/>
                  </a:lnTo>
                  <a:cubicBezTo>
                    <a:pt x="914" y="1474"/>
                    <a:pt x="921" y="1467"/>
                    <a:pt x="928" y="1457"/>
                  </a:cubicBezTo>
                  <a:lnTo>
                    <a:pt x="932" y="1453"/>
                  </a:lnTo>
                  <a:cubicBezTo>
                    <a:pt x="939" y="1446"/>
                    <a:pt x="946" y="1439"/>
                    <a:pt x="953" y="1432"/>
                  </a:cubicBezTo>
                  <a:cubicBezTo>
                    <a:pt x="991" y="1404"/>
                    <a:pt x="1040" y="1369"/>
                    <a:pt x="1096" y="1334"/>
                  </a:cubicBezTo>
                  <a:cubicBezTo>
                    <a:pt x="1187" y="1271"/>
                    <a:pt x="1355" y="1159"/>
                    <a:pt x="1366" y="1107"/>
                  </a:cubicBezTo>
                  <a:cubicBezTo>
                    <a:pt x="1376" y="1072"/>
                    <a:pt x="1383" y="1040"/>
                    <a:pt x="1397" y="1009"/>
                  </a:cubicBezTo>
                  <a:cubicBezTo>
                    <a:pt x="1408" y="977"/>
                    <a:pt x="1418" y="946"/>
                    <a:pt x="1425" y="911"/>
                  </a:cubicBezTo>
                  <a:lnTo>
                    <a:pt x="1425" y="904"/>
                  </a:lnTo>
                  <a:lnTo>
                    <a:pt x="1425" y="893"/>
                  </a:lnTo>
                  <a:lnTo>
                    <a:pt x="1425" y="883"/>
                  </a:lnTo>
                  <a:lnTo>
                    <a:pt x="1425" y="876"/>
                  </a:lnTo>
                  <a:cubicBezTo>
                    <a:pt x="1422" y="872"/>
                    <a:pt x="1422" y="869"/>
                    <a:pt x="1422" y="865"/>
                  </a:cubicBezTo>
                  <a:lnTo>
                    <a:pt x="1422" y="858"/>
                  </a:lnTo>
                  <a:cubicBezTo>
                    <a:pt x="1418" y="855"/>
                    <a:pt x="1415" y="848"/>
                    <a:pt x="1411" y="841"/>
                  </a:cubicBezTo>
                  <a:cubicBezTo>
                    <a:pt x="1355" y="746"/>
                    <a:pt x="1327" y="638"/>
                    <a:pt x="1331" y="526"/>
                  </a:cubicBezTo>
                  <a:lnTo>
                    <a:pt x="1331" y="480"/>
                  </a:lnTo>
                  <a:cubicBezTo>
                    <a:pt x="1331" y="385"/>
                    <a:pt x="1044" y="11"/>
                    <a:pt x="96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4611;p82">
              <a:extLst>
                <a:ext uri="{FF2B5EF4-FFF2-40B4-BE49-F238E27FC236}">
                  <a16:creationId xmlns:a16="http://schemas.microsoft.com/office/drawing/2014/main" id="{5450D880-0492-1DC5-3498-75A2C59D5DC7}"/>
                </a:ext>
              </a:extLst>
            </p:cNvPr>
            <p:cNvSpPr/>
            <p:nvPr/>
          </p:nvSpPr>
          <p:spPr>
            <a:xfrm>
              <a:off x="1953749" y="197316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4612;p82">
              <a:extLst>
                <a:ext uri="{FF2B5EF4-FFF2-40B4-BE49-F238E27FC236}">
                  <a16:creationId xmlns:a16="http://schemas.microsoft.com/office/drawing/2014/main" id="{D986388F-5E0C-42D0-0927-98DBF81C83DB}"/>
                </a:ext>
              </a:extLst>
            </p:cNvPr>
            <p:cNvSpPr/>
            <p:nvPr/>
          </p:nvSpPr>
          <p:spPr>
            <a:xfrm>
              <a:off x="1954754" y="197187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4613;p82">
              <a:extLst>
                <a:ext uri="{FF2B5EF4-FFF2-40B4-BE49-F238E27FC236}">
                  <a16:creationId xmlns:a16="http://schemas.microsoft.com/office/drawing/2014/main" id="{8D5C8233-56A5-96D3-27EF-280CBBC96716}"/>
                </a:ext>
              </a:extLst>
            </p:cNvPr>
            <p:cNvSpPr/>
            <p:nvPr/>
          </p:nvSpPr>
          <p:spPr>
            <a:xfrm>
              <a:off x="1951563" y="197525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4614;p82">
              <a:extLst>
                <a:ext uri="{FF2B5EF4-FFF2-40B4-BE49-F238E27FC236}">
                  <a16:creationId xmlns:a16="http://schemas.microsoft.com/office/drawing/2014/main" id="{C71A67EA-408A-216E-2081-E1C83E2D8D56}"/>
                </a:ext>
              </a:extLst>
            </p:cNvPr>
            <p:cNvSpPr/>
            <p:nvPr/>
          </p:nvSpPr>
          <p:spPr>
            <a:xfrm>
              <a:off x="1954564" y="197216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4615;p82">
              <a:extLst>
                <a:ext uri="{FF2B5EF4-FFF2-40B4-BE49-F238E27FC236}">
                  <a16:creationId xmlns:a16="http://schemas.microsoft.com/office/drawing/2014/main" id="{10393939-9B0E-7519-17AF-A346A05BD7B1}"/>
                </a:ext>
              </a:extLst>
            </p:cNvPr>
            <p:cNvSpPr/>
            <p:nvPr/>
          </p:nvSpPr>
          <p:spPr>
            <a:xfrm>
              <a:off x="1950382" y="197635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4616;p82">
              <a:extLst>
                <a:ext uri="{FF2B5EF4-FFF2-40B4-BE49-F238E27FC236}">
                  <a16:creationId xmlns:a16="http://schemas.microsoft.com/office/drawing/2014/main" id="{AA26C7DD-DE25-274B-1143-7475B576DA63}"/>
                </a:ext>
              </a:extLst>
            </p:cNvPr>
            <p:cNvSpPr/>
            <p:nvPr/>
          </p:nvSpPr>
          <p:spPr>
            <a:xfrm>
              <a:off x="1954319" y="19725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4617;p82">
              <a:extLst>
                <a:ext uri="{FF2B5EF4-FFF2-40B4-BE49-F238E27FC236}">
                  <a16:creationId xmlns:a16="http://schemas.microsoft.com/office/drawing/2014/main" id="{9F45D3B7-DC24-2DF9-136B-3767AEC270AA}"/>
                </a:ext>
              </a:extLst>
            </p:cNvPr>
            <p:cNvSpPr/>
            <p:nvPr/>
          </p:nvSpPr>
          <p:spPr>
            <a:xfrm>
              <a:off x="1955039" y="19713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4618;p82">
              <a:extLst>
                <a:ext uri="{FF2B5EF4-FFF2-40B4-BE49-F238E27FC236}">
                  <a16:creationId xmlns:a16="http://schemas.microsoft.com/office/drawing/2014/main" id="{2DCEAB67-BD45-1574-5B38-9F1E3C2CCE48}"/>
                </a:ext>
              </a:extLst>
            </p:cNvPr>
            <p:cNvSpPr/>
            <p:nvPr/>
          </p:nvSpPr>
          <p:spPr>
            <a:xfrm>
              <a:off x="1954889" y="197159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4619;p82">
              <a:extLst>
                <a:ext uri="{FF2B5EF4-FFF2-40B4-BE49-F238E27FC236}">
                  <a16:creationId xmlns:a16="http://schemas.microsoft.com/office/drawing/2014/main" id="{CB9574B6-13FB-4BE3-DBC5-A4A22D5D6FA1}"/>
                </a:ext>
              </a:extLst>
            </p:cNvPr>
            <p:cNvSpPr/>
            <p:nvPr/>
          </p:nvSpPr>
          <p:spPr>
            <a:xfrm>
              <a:off x="1955134" y="19711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4620;p82">
              <a:extLst>
                <a:ext uri="{FF2B5EF4-FFF2-40B4-BE49-F238E27FC236}">
                  <a16:creationId xmlns:a16="http://schemas.microsoft.com/office/drawing/2014/main" id="{E8FB268A-01CF-3E67-C2BF-D90FBDAAB591}"/>
                </a:ext>
              </a:extLst>
            </p:cNvPr>
            <p:cNvSpPr/>
            <p:nvPr/>
          </p:nvSpPr>
          <p:spPr>
            <a:xfrm>
              <a:off x="1952608" y="197434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4621;p82">
              <a:extLst>
                <a:ext uri="{FF2B5EF4-FFF2-40B4-BE49-F238E27FC236}">
                  <a16:creationId xmlns:a16="http://schemas.microsoft.com/office/drawing/2014/main" id="{60A6D605-7405-00E8-B627-023EB58145CD}"/>
                </a:ext>
              </a:extLst>
            </p:cNvPr>
            <p:cNvSpPr/>
            <p:nvPr/>
          </p:nvSpPr>
          <p:spPr>
            <a:xfrm>
              <a:off x="1952092" y="1974782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4622;p82">
              <a:extLst>
                <a:ext uri="{FF2B5EF4-FFF2-40B4-BE49-F238E27FC236}">
                  <a16:creationId xmlns:a16="http://schemas.microsoft.com/office/drawing/2014/main" id="{E34FD809-CF86-87AE-2125-CF6E57147C5E}"/>
                </a:ext>
              </a:extLst>
            </p:cNvPr>
            <p:cNvSpPr/>
            <p:nvPr/>
          </p:nvSpPr>
          <p:spPr>
            <a:xfrm>
              <a:off x="1950993" y="1975786"/>
              <a:ext cx="204" cy="19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4623;p82">
              <a:extLst>
                <a:ext uri="{FF2B5EF4-FFF2-40B4-BE49-F238E27FC236}">
                  <a16:creationId xmlns:a16="http://schemas.microsoft.com/office/drawing/2014/main" id="{9D269D2C-8E0D-EFBD-F077-775E76FEC6B2}"/>
                </a:ext>
              </a:extLst>
            </p:cNvPr>
            <p:cNvSpPr/>
            <p:nvPr/>
          </p:nvSpPr>
          <p:spPr>
            <a:xfrm>
              <a:off x="1969526" y="198120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2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1" y="0"/>
                  </a:cubicBezTo>
                  <a:close/>
                  <a:moveTo>
                    <a:pt x="4" y="9"/>
                  </a:moveTo>
                  <a:cubicBezTo>
                    <a:pt x="5" y="13"/>
                    <a:pt x="6" y="17"/>
                    <a:pt x="8" y="21"/>
                  </a:cubicBezTo>
                  <a:lnTo>
                    <a:pt x="8" y="14"/>
                  </a:ln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4624;p82">
              <a:extLst>
                <a:ext uri="{FF2B5EF4-FFF2-40B4-BE49-F238E27FC236}">
                  <a16:creationId xmlns:a16="http://schemas.microsoft.com/office/drawing/2014/main" id="{D0C706EB-1DCA-55A3-572C-43C27D37CF9C}"/>
                </a:ext>
              </a:extLst>
            </p:cNvPr>
            <p:cNvSpPr/>
            <p:nvPr/>
          </p:nvSpPr>
          <p:spPr>
            <a:xfrm>
              <a:off x="1954034" y="197282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4625;p82">
              <a:extLst>
                <a:ext uri="{FF2B5EF4-FFF2-40B4-BE49-F238E27FC236}">
                  <a16:creationId xmlns:a16="http://schemas.microsoft.com/office/drawing/2014/main" id="{BC27C40E-E2E9-5B56-1147-1C762A9B86A4}"/>
                </a:ext>
              </a:extLst>
            </p:cNvPr>
            <p:cNvSpPr/>
            <p:nvPr/>
          </p:nvSpPr>
          <p:spPr>
            <a:xfrm>
              <a:off x="1953369" y="197354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4626;p82">
              <a:extLst>
                <a:ext uri="{FF2B5EF4-FFF2-40B4-BE49-F238E27FC236}">
                  <a16:creationId xmlns:a16="http://schemas.microsoft.com/office/drawing/2014/main" id="{A1293133-BEB1-D648-6553-174D23E8DA08}"/>
                </a:ext>
              </a:extLst>
            </p:cNvPr>
            <p:cNvSpPr/>
            <p:nvPr/>
          </p:nvSpPr>
          <p:spPr>
            <a:xfrm>
              <a:off x="1952989" y="197392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4627;p82">
              <a:extLst>
                <a:ext uri="{FF2B5EF4-FFF2-40B4-BE49-F238E27FC236}">
                  <a16:creationId xmlns:a16="http://schemas.microsoft.com/office/drawing/2014/main" id="{FE851ADD-3582-135C-9948-2F8751DA86C2}"/>
                </a:ext>
              </a:extLst>
            </p:cNvPr>
            <p:cNvSpPr/>
            <p:nvPr/>
          </p:nvSpPr>
          <p:spPr>
            <a:xfrm>
              <a:off x="1962968" y="1989228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1" y="18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4628;p82">
              <a:extLst>
                <a:ext uri="{FF2B5EF4-FFF2-40B4-BE49-F238E27FC236}">
                  <a16:creationId xmlns:a16="http://schemas.microsoft.com/office/drawing/2014/main" id="{99176DB7-B21F-DDBB-770A-FE7D03AE4803}"/>
                </a:ext>
              </a:extLst>
            </p:cNvPr>
            <p:cNvSpPr/>
            <p:nvPr/>
          </p:nvSpPr>
          <p:spPr>
            <a:xfrm>
              <a:off x="1961828" y="1990518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0"/>
                  </a:moveTo>
                  <a:cubicBezTo>
                    <a:pt x="18" y="14"/>
                    <a:pt x="11" y="28"/>
                    <a:pt x="1" y="46"/>
                  </a:cubicBezTo>
                  <a:cubicBezTo>
                    <a:pt x="11" y="28"/>
                    <a:pt x="22" y="14"/>
                    <a:pt x="2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4629;p82">
              <a:extLst>
                <a:ext uri="{FF2B5EF4-FFF2-40B4-BE49-F238E27FC236}">
                  <a16:creationId xmlns:a16="http://schemas.microsoft.com/office/drawing/2014/main" id="{662CB14F-1E72-222C-329D-99ADCBDBC9C8}"/>
                </a:ext>
              </a:extLst>
            </p:cNvPr>
            <p:cNvSpPr/>
            <p:nvPr/>
          </p:nvSpPr>
          <p:spPr>
            <a:xfrm>
              <a:off x="1962262" y="1989988"/>
              <a:ext cx="339" cy="448"/>
            </a:xfrm>
            <a:custGeom>
              <a:avLst/>
              <a:gdLst/>
              <a:ahLst/>
              <a:cxnLst/>
              <a:rect l="l" t="t" r="r" b="b"/>
              <a:pathLst>
                <a:path w="25" h="33" extrusionOk="0">
                  <a:moveTo>
                    <a:pt x="25" y="1"/>
                  </a:moveTo>
                  <a:cubicBezTo>
                    <a:pt x="14" y="11"/>
                    <a:pt x="7" y="22"/>
                    <a:pt x="0" y="32"/>
                  </a:cubicBezTo>
                  <a:cubicBezTo>
                    <a:pt x="7" y="22"/>
                    <a:pt x="14" y="11"/>
                    <a:pt x="2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4630;p82">
              <a:extLst>
                <a:ext uri="{FF2B5EF4-FFF2-40B4-BE49-F238E27FC236}">
                  <a16:creationId xmlns:a16="http://schemas.microsoft.com/office/drawing/2014/main" id="{0BA546FF-8C20-C4D7-277E-AD508C2B94E7}"/>
                </a:ext>
              </a:extLst>
            </p:cNvPr>
            <p:cNvSpPr/>
            <p:nvPr/>
          </p:nvSpPr>
          <p:spPr>
            <a:xfrm>
              <a:off x="1969675" y="198172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4631;p82">
              <a:extLst>
                <a:ext uri="{FF2B5EF4-FFF2-40B4-BE49-F238E27FC236}">
                  <a16:creationId xmlns:a16="http://schemas.microsoft.com/office/drawing/2014/main" id="{0B0AA1CE-704F-6881-4F4F-0CC6B157CC4A}"/>
                </a:ext>
              </a:extLst>
            </p:cNvPr>
            <p:cNvSpPr/>
            <p:nvPr/>
          </p:nvSpPr>
          <p:spPr>
            <a:xfrm>
              <a:off x="1969621" y="19815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cubicBezTo>
                    <a:pt x="1" y="4"/>
                    <a:pt x="4" y="8"/>
                    <a:pt x="4" y="11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4632;p82">
              <a:extLst>
                <a:ext uri="{FF2B5EF4-FFF2-40B4-BE49-F238E27FC236}">
                  <a16:creationId xmlns:a16="http://schemas.microsoft.com/office/drawing/2014/main" id="{839E0497-88AA-7432-91D2-8B41D58D27FE}"/>
                </a:ext>
              </a:extLst>
            </p:cNvPr>
            <p:cNvSpPr/>
            <p:nvPr/>
          </p:nvSpPr>
          <p:spPr>
            <a:xfrm>
              <a:off x="1969675" y="198200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4633;p82">
              <a:extLst>
                <a:ext uri="{FF2B5EF4-FFF2-40B4-BE49-F238E27FC236}">
                  <a16:creationId xmlns:a16="http://schemas.microsoft.com/office/drawing/2014/main" id="{B56E547E-8793-FF0F-392C-4D0548A5B157}"/>
                </a:ext>
              </a:extLst>
            </p:cNvPr>
            <p:cNvSpPr/>
            <p:nvPr/>
          </p:nvSpPr>
          <p:spPr>
            <a:xfrm>
              <a:off x="1962588" y="1989568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7"/>
                    <a:pt x="8" y="18"/>
                    <a:pt x="1" y="28"/>
                  </a:cubicBezTo>
                  <a:cubicBezTo>
                    <a:pt x="11" y="18"/>
                    <a:pt x="18" y="7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4634;p82">
              <a:extLst>
                <a:ext uri="{FF2B5EF4-FFF2-40B4-BE49-F238E27FC236}">
                  <a16:creationId xmlns:a16="http://schemas.microsoft.com/office/drawing/2014/main" id="{E9001F68-EA4A-2981-386F-3A4C740B9410}"/>
                </a:ext>
              </a:extLst>
            </p:cNvPr>
            <p:cNvSpPr/>
            <p:nvPr/>
          </p:nvSpPr>
          <p:spPr>
            <a:xfrm>
              <a:off x="1969580" y="19813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4635;p82">
              <a:extLst>
                <a:ext uri="{FF2B5EF4-FFF2-40B4-BE49-F238E27FC236}">
                  <a16:creationId xmlns:a16="http://schemas.microsoft.com/office/drawing/2014/main" id="{B6BCDC74-AF2C-44E5-FC16-51C6705E8F35}"/>
                </a:ext>
              </a:extLst>
            </p:cNvPr>
            <p:cNvSpPr/>
            <p:nvPr/>
          </p:nvSpPr>
          <p:spPr>
            <a:xfrm>
              <a:off x="1922385" y="1832082"/>
              <a:ext cx="60230" cy="48838"/>
            </a:xfrm>
            <a:custGeom>
              <a:avLst/>
              <a:gdLst/>
              <a:ahLst/>
              <a:cxnLst/>
              <a:rect l="l" t="t" r="r" b="b"/>
              <a:pathLst>
                <a:path w="4436" h="3597" extrusionOk="0">
                  <a:moveTo>
                    <a:pt x="2101" y="1"/>
                  </a:moveTo>
                  <a:cubicBezTo>
                    <a:pt x="1968" y="134"/>
                    <a:pt x="1894" y="309"/>
                    <a:pt x="1838" y="460"/>
                  </a:cubicBezTo>
                  <a:cubicBezTo>
                    <a:pt x="1792" y="579"/>
                    <a:pt x="1666" y="705"/>
                    <a:pt x="1523" y="852"/>
                  </a:cubicBezTo>
                  <a:cubicBezTo>
                    <a:pt x="1337" y="1041"/>
                    <a:pt x="1127" y="1254"/>
                    <a:pt x="1113" y="1447"/>
                  </a:cubicBezTo>
                  <a:cubicBezTo>
                    <a:pt x="1099" y="1664"/>
                    <a:pt x="921" y="1923"/>
                    <a:pt x="697" y="2255"/>
                  </a:cubicBezTo>
                  <a:cubicBezTo>
                    <a:pt x="490" y="2550"/>
                    <a:pt x="305" y="2854"/>
                    <a:pt x="144" y="3176"/>
                  </a:cubicBezTo>
                  <a:cubicBezTo>
                    <a:pt x="77" y="3309"/>
                    <a:pt x="28" y="3449"/>
                    <a:pt x="0" y="3596"/>
                  </a:cubicBezTo>
                  <a:lnTo>
                    <a:pt x="2017" y="3596"/>
                  </a:lnTo>
                  <a:lnTo>
                    <a:pt x="2017" y="2805"/>
                  </a:lnTo>
                  <a:cubicBezTo>
                    <a:pt x="2017" y="2704"/>
                    <a:pt x="2157" y="2630"/>
                    <a:pt x="2339" y="2543"/>
                  </a:cubicBezTo>
                  <a:lnTo>
                    <a:pt x="2374" y="2525"/>
                  </a:lnTo>
                  <a:cubicBezTo>
                    <a:pt x="2458" y="2483"/>
                    <a:pt x="2570" y="2424"/>
                    <a:pt x="2587" y="2396"/>
                  </a:cubicBezTo>
                  <a:lnTo>
                    <a:pt x="2587" y="866"/>
                  </a:lnTo>
                  <a:lnTo>
                    <a:pt x="2654" y="866"/>
                  </a:lnTo>
                  <a:cubicBezTo>
                    <a:pt x="3053" y="876"/>
                    <a:pt x="3609" y="883"/>
                    <a:pt x="4002" y="883"/>
                  </a:cubicBezTo>
                  <a:cubicBezTo>
                    <a:pt x="4191" y="883"/>
                    <a:pt x="4338" y="883"/>
                    <a:pt x="4415" y="876"/>
                  </a:cubicBezTo>
                  <a:lnTo>
                    <a:pt x="4436" y="876"/>
                  </a:lnTo>
                  <a:lnTo>
                    <a:pt x="4436" y="859"/>
                  </a:lnTo>
                  <a:lnTo>
                    <a:pt x="4436" y="848"/>
                  </a:lnTo>
                  <a:lnTo>
                    <a:pt x="4436" y="838"/>
                  </a:lnTo>
                  <a:lnTo>
                    <a:pt x="4436" y="824"/>
                  </a:lnTo>
                  <a:lnTo>
                    <a:pt x="4436" y="813"/>
                  </a:lnTo>
                  <a:lnTo>
                    <a:pt x="4436" y="792"/>
                  </a:lnTo>
                  <a:lnTo>
                    <a:pt x="4436" y="785"/>
                  </a:lnTo>
                  <a:lnTo>
                    <a:pt x="4436" y="764"/>
                  </a:lnTo>
                  <a:lnTo>
                    <a:pt x="4436" y="750"/>
                  </a:lnTo>
                  <a:lnTo>
                    <a:pt x="4436" y="729"/>
                  </a:lnTo>
                  <a:lnTo>
                    <a:pt x="4436" y="715"/>
                  </a:lnTo>
                  <a:lnTo>
                    <a:pt x="4436" y="694"/>
                  </a:lnTo>
                  <a:lnTo>
                    <a:pt x="4436" y="677"/>
                  </a:lnTo>
                  <a:lnTo>
                    <a:pt x="4436" y="656"/>
                  </a:lnTo>
                  <a:lnTo>
                    <a:pt x="4436" y="631"/>
                  </a:lnTo>
                  <a:lnTo>
                    <a:pt x="4436" y="610"/>
                  </a:lnTo>
                  <a:lnTo>
                    <a:pt x="4436" y="586"/>
                  </a:lnTo>
                  <a:lnTo>
                    <a:pt x="4436" y="568"/>
                  </a:lnTo>
                  <a:lnTo>
                    <a:pt x="4436" y="533"/>
                  </a:lnTo>
                  <a:lnTo>
                    <a:pt x="4436" y="519"/>
                  </a:lnTo>
                  <a:lnTo>
                    <a:pt x="4436" y="477"/>
                  </a:lnTo>
                  <a:lnTo>
                    <a:pt x="4436" y="463"/>
                  </a:lnTo>
                  <a:lnTo>
                    <a:pt x="4436" y="418"/>
                  </a:lnTo>
                  <a:lnTo>
                    <a:pt x="4436" y="411"/>
                  </a:lnTo>
                  <a:cubicBezTo>
                    <a:pt x="4436" y="337"/>
                    <a:pt x="4432" y="253"/>
                    <a:pt x="4432" y="162"/>
                  </a:cubicBezTo>
                  <a:lnTo>
                    <a:pt x="4429" y="158"/>
                  </a:lnTo>
                  <a:lnTo>
                    <a:pt x="4425" y="148"/>
                  </a:lnTo>
                  <a:lnTo>
                    <a:pt x="4418" y="134"/>
                  </a:lnTo>
                  <a:lnTo>
                    <a:pt x="4418" y="127"/>
                  </a:lnTo>
                  <a:lnTo>
                    <a:pt x="4411" y="113"/>
                  </a:lnTo>
                  <a:lnTo>
                    <a:pt x="4411" y="106"/>
                  </a:lnTo>
                  <a:lnTo>
                    <a:pt x="4408" y="88"/>
                  </a:lnTo>
                  <a:cubicBezTo>
                    <a:pt x="4394" y="36"/>
                    <a:pt x="4383" y="1"/>
                    <a:pt x="410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4636;p82">
              <a:extLst>
                <a:ext uri="{FF2B5EF4-FFF2-40B4-BE49-F238E27FC236}">
                  <a16:creationId xmlns:a16="http://schemas.microsoft.com/office/drawing/2014/main" id="{818A4CD3-EBE3-98B9-9BC9-35E73A54BBA4}"/>
                </a:ext>
              </a:extLst>
            </p:cNvPr>
            <p:cNvSpPr/>
            <p:nvPr/>
          </p:nvSpPr>
          <p:spPr>
            <a:xfrm>
              <a:off x="1982370" y="183379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4637;p82">
              <a:extLst>
                <a:ext uri="{FF2B5EF4-FFF2-40B4-BE49-F238E27FC236}">
                  <a16:creationId xmlns:a16="http://schemas.microsoft.com/office/drawing/2014/main" id="{730E0858-947D-50A0-E898-00F0029F5AE3}"/>
                </a:ext>
              </a:extLst>
            </p:cNvPr>
            <p:cNvSpPr/>
            <p:nvPr/>
          </p:nvSpPr>
          <p:spPr>
            <a:xfrm>
              <a:off x="1982275" y="183350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4638;p82">
              <a:extLst>
                <a:ext uri="{FF2B5EF4-FFF2-40B4-BE49-F238E27FC236}">
                  <a16:creationId xmlns:a16="http://schemas.microsoft.com/office/drawing/2014/main" id="{9E21CAA7-1C80-C109-28D4-C2C8D156D247}"/>
                </a:ext>
              </a:extLst>
            </p:cNvPr>
            <p:cNvSpPr/>
            <p:nvPr/>
          </p:nvSpPr>
          <p:spPr>
            <a:xfrm>
              <a:off x="1982465" y="183407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4639;p82">
              <a:extLst>
                <a:ext uri="{FF2B5EF4-FFF2-40B4-BE49-F238E27FC236}">
                  <a16:creationId xmlns:a16="http://schemas.microsoft.com/office/drawing/2014/main" id="{C818915C-EE34-B8DD-D48D-3FB4FC40D4DA}"/>
                </a:ext>
              </a:extLst>
            </p:cNvPr>
            <p:cNvSpPr/>
            <p:nvPr/>
          </p:nvSpPr>
          <p:spPr>
            <a:xfrm>
              <a:off x="1922575" y="1836318"/>
              <a:ext cx="85525" cy="95653"/>
            </a:xfrm>
            <a:custGeom>
              <a:avLst/>
              <a:gdLst/>
              <a:ahLst/>
              <a:cxnLst/>
              <a:rect l="l" t="t" r="r" b="b"/>
              <a:pathLst>
                <a:path w="6299" h="7045" extrusionOk="0">
                  <a:moveTo>
                    <a:pt x="4548" y="1"/>
                  </a:moveTo>
                  <a:lnTo>
                    <a:pt x="4551" y="99"/>
                  </a:lnTo>
                  <a:cubicBezTo>
                    <a:pt x="4551" y="176"/>
                    <a:pt x="4551" y="242"/>
                    <a:pt x="4555" y="298"/>
                  </a:cubicBezTo>
                  <a:lnTo>
                    <a:pt x="4555" y="305"/>
                  </a:lnTo>
                  <a:lnTo>
                    <a:pt x="4555" y="337"/>
                  </a:lnTo>
                  <a:lnTo>
                    <a:pt x="4555" y="347"/>
                  </a:lnTo>
                  <a:lnTo>
                    <a:pt x="4555" y="372"/>
                  </a:lnTo>
                  <a:lnTo>
                    <a:pt x="4555" y="386"/>
                  </a:lnTo>
                  <a:lnTo>
                    <a:pt x="4555" y="403"/>
                  </a:lnTo>
                  <a:lnTo>
                    <a:pt x="4555" y="421"/>
                  </a:lnTo>
                  <a:lnTo>
                    <a:pt x="4555" y="435"/>
                  </a:lnTo>
                  <a:lnTo>
                    <a:pt x="4555" y="452"/>
                  </a:lnTo>
                  <a:lnTo>
                    <a:pt x="4555" y="466"/>
                  </a:lnTo>
                  <a:lnTo>
                    <a:pt x="4555" y="480"/>
                  </a:lnTo>
                  <a:lnTo>
                    <a:pt x="4555" y="494"/>
                  </a:lnTo>
                  <a:lnTo>
                    <a:pt x="4555" y="508"/>
                  </a:lnTo>
                  <a:lnTo>
                    <a:pt x="4555" y="519"/>
                  </a:lnTo>
                  <a:lnTo>
                    <a:pt x="4555" y="533"/>
                  </a:lnTo>
                  <a:lnTo>
                    <a:pt x="4555" y="540"/>
                  </a:lnTo>
                  <a:lnTo>
                    <a:pt x="4555" y="554"/>
                  </a:lnTo>
                  <a:lnTo>
                    <a:pt x="4555" y="561"/>
                  </a:lnTo>
                  <a:lnTo>
                    <a:pt x="4555" y="575"/>
                  </a:lnTo>
                  <a:lnTo>
                    <a:pt x="4555" y="578"/>
                  </a:lnTo>
                  <a:cubicBezTo>
                    <a:pt x="4555" y="589"/>
                    <a:pt x="4551" y="599"/>
                    <a:pt x="4551" y="610"/>
                  </a:cubicBezTo>
                  <a:lnTo>
                    <a:pt x="4551" y="620"/>
                  </a:lnTo>
                  <a:lnTo>
                    <a:pt x="4551" y="624"/>
                  </a:lnTo>
                  <a:lnTo>
                    <a:pt x="4551" y="634"/>
                  </a:lnTo>
                  <a:lnTo>
                    <a:pt x="4551" y="641"/>
                  </a:lnTo>
                  <a:lnTo>
                    <a:pt x="4551" y="645"/>
                  </a:lnTo>
                  <a:lnTo>
                    <a:pt x="4551" y="652"/>
                  </a:lnTo>
                  <a:lnTo>
                    <a:pt x="4551" y="659"/>
                  </a:lnTo>
                  <a:lnTo>
                    <a:pt x="4551" y="666"/>
                  </a:lnTo>
                  <a:lnTo>
                    <a:pt x="4551" y="669"/>
                  </a:lnTo>
                  <a:lnTo>
                    <a:pt x="4551" y="673"/>
                  </a:lnTo>
                  <a:lnTo>
                    <a:pt x="4544" y="673"/>
                  </a:lnTo>
                  <a:lnTo>
                    <a:pt x="4541" y="676"/>
                  </a:lnTo>
                  <a:lnTo>
                    <a:pt x="4537" y="676"/>
                  </a:lnTo>
                  <a:cubicBezTo>
                    <a:pt x="4523" y="686"/>
                    <a:pt x="4495" y="705"/>
                    <a:pt x="3919" y="705"/>
                  </a:cubicBezTo>
                  <a:cubicBezTo>
                    <a:pt x="3655" y="705"/>
                    <a:pt x="3276" y="701"/>
                    <a:pt x="2731" y="690"/>
                  </a:cubicBezTo>
                  <a:lnTo>
                    <a:pt x="2731" y="2084"/>
                  </a:lnTo>
                  <a:cubicBezTo>
                    <a:pt x="2731" y="2189"/>
                    <a:pt x="2591" y="2259"/>
                    <a:pt x="2409" y="2346"/>
                  </a:cubicBezTo>
                  <a:cubicBezTo>
                    <a:pt x="2321" y="2392"/>
                    <a:pt x="2181" y="2462"/>
                    <a:pt x="2160" y="2500"/>
                  </a:cubicBezTo>
                  <a:lnTo>
                    <a:pt x="2160" y="3417"/>
                  </a:lnTo>
                  <a:lnTo>
                    <a:pt x="0" y="3417"/>
                  </a:lnTo>
                  <a:cubicBezTo>
                    <a:pt x="0" y="3634"/>
                    <a:pt x="109" y="3739"/>
                    <a:pt x="214" y="3844"/>
                  </a:cubicBezTo>
                  <a:cubicBezTo>
                    <a:pt x="242" y="3872"/>
                    <a:pt x="270" y="3897"/>
                    <a:pt x="294" y="3925"/>
                  </a:cubicBezTo>
                  <a:cubicBezTo>
                    <a:pt x="389" y="4037"/>
                    <a:pt x="368" y="4177"/>
                    <a:pt x="347" y="4314"/>
                  </a:cubicBezTo>
                  <a:cubicBezTo>
                    <a:pt x="322" y="4475"/>
                    <a:pt x="298" y="4643"/>
                    <a:pt x="420" y="4811"/>
                  </a:cubicBezTo>
                  <a:cubicBezTo>
                    <a:pt x="609" y="5073"/>
                    <a:pt x="550" y="5472"/>
                    <a:pt x="245" y="5962"/>
                  </a:cubicBezTo>
                  <a:cubicBezTo>
                    <a:pt x="203" y="6025"/>
                    <a:pt x="189" y="6138"/>
                    <a:pt x="175" y="6260"/>
                  </a:cubicBezTo>
                  <a:lnTo>
                    <a:pt x="179" y="6253"/>
                  </a:lnTo>
                  <a:lnTo>
                    <a:pt x="193" y="6225"/>
                  </a:lnTo>
                  <a:cubicBezTo>
                    <a:pt x="227" y="6157"/>
                    <a:pt x="275" y="6055"/>
                    <a:pt x="395" y="6055"/>
                  </a:cubicBezTo>
                  <a:cubicBezTo>
                    <a:pt x="410" y="6055"/>
                    <a:pt x="427" y="6057"/>
                    <a:pt x="445" y="6060"/>
                  </a:cubicBezTo>
                  <a:cubicBezTo>
                    <a:pt x="487" y="6067"/>
                    <a:pt x="529" y="6074"/>
                    <a:pt x="571" y="6074"/>
                  </a:cubicBezTo>
                  <a:cubicBezTo>
                    <a:pt x="598" y="6075"/>
                    <a:pt x="625" y="6076"/>
                    <a:pt x="652" y="6076"/>
                  </a:cubicBezTo>
                  <a:cubicBezTo>
                    <a:pt x="741" y="6076"/>
                    <a:pt x="828" y="6071"/>
                    <a:pt x="914" y="6060"/>
                  </a:cubicBezTo>
                  <a:cubicBezTo>
                    <a:pt x="956" y="6046"/>
                    <a:pt x="1091" y="5995"/>
                    <a:pt x="1223" y="5995"/>
                  </a:cubicBezTo>
                  <a:cubicBezTo>
                    <a:pt x="1279" y="5995"/>
                    <a:pt x="1335" y="6004"/>
                    <a:pt x="1383" y="6029"/>
                  </a:cubicBezTo>
                  <a:cubicBezTo>
                    <a:pt x="1516" y="6095"/>
                    <a:pt x="1645" y="6232"/>
                    <a:pt x="1691" y="6292"/>
                  </a:cubicBezTo>
                  <a:lnTo>
                    <a:pt x="1901" y="6292"/>
                  </a:lnTo>
                  <a:lnTo>
                    <a:pt x="1915" y="6334"/>
                  </a:lnTo>
                  <a:cubicBezTo>
                    <a:pt x="1957" y="6442"/>
                    <a:pt x="2094" y="6740"/>
                    <a:pt x="2258" y="6796"/>
                  </a:cubicBezTo>
                  <a:cubicBezTo>
                    <a:pt x="2272" y="6799"/>
                    <a:pt x="2286" y="6803"/>
                    <a:pt x="2300" y="6810"/>
                  </a:cubicBezTo>
                  <a:cubicBezTo>
                    <a:pt x="2391" y="6866"/>
                    <a:pt x="2461" y="6946"/>
                    <a:pt x="2503" y="7044"/>
                  </a:cubicBezTo>
                  <a:lnTo>
                    <a:pt x="2542" y="7044"/>
                  </a:lnTo>
                  <a:lnTo>
                    <a:pt x="2556" y="7041"/>
                  </a:lnTo>
                  <a:lnTo>
                    <a:pt x="2559" y="7041"/>
                  </a:lnTo>
                  <a:lnTo>
                    <a:pt x="2577" y="7037"/>
                  </a:lnTo>
                  <a:lnTo>
                    <a:pt x="2594" y="7034"/>
                  </a:lnTo>
                  <a:lnTo>
                    <a:pt x="2598" y="7034"/>
                  </a:lnTo>
                  <a:lnTo>
                    <a:pt x="2612" y="7027"/>
                  </a:lnTo>
                  <a:lnTo>
                    <a:pt x="2619" y="7027"/>
                  </a:lnTo>
                  <a:lnTo>
                    <a:pt x="2629" y="7023"/>
                  </a:lnTo>
                  <a:lnTo>
                    <a:pt x="2633" y="7020"/>
                  </a:lnTo>
                  <a:lnTo>
                    <a:pt x="2643" y="7013"/>
                  </a:lnTo>
                  <a:lnTo>
                    <a:pt x="2650" y="7013"/>
                  </a:lnTo>
                  <a:cubicBezTo>
                    <a:pt x="2654" y="7009"/>
                    <a:pt x="2657" y="7006"/>
                    <a:pt x="2661" y="7002"/>
                  </a:cubicBezTo>
                  <a:lnTo>
                    <a:pt x="2664" y="7002"/>
                  </a:lnTo>
                  <a:lnTo>
                    <a:pt x="2671" y="6995"/>
                  </a:lnTo>
                  <a:lnTo>
                    <a:pt x="2675" y="6988"/>
                  </a:lnTo>
                  <a:lnTo>
                    <a:pt x="2682" y="6981"/>
                  </a:lnTo>
                  <a:lnTo>
                    <a:pt x="2682" y="6978"/>
                  </a:lnTo>
                  <a:cubicBezTo>
                    <a:pt x="2685" y="6974"/>
                    <a:pt x="2685" y="6971"/>
                    <a:pt x="2685" y="6967"/>
                  </a:cubicBezTo>
                  <a:lnTo>
                    <a:pt x="2685" y="6964"/>
                  </a:lnTo>
                  <a:cubicBezTo>
                    <a:pt x="2689" y="6957"/>
                    <a:pt x="2689" y="6953"/>
                    <a:pt x="2685" y="6946"/>
                  </a:cubicBezTo>
                  <a:cubicBezTo>
                    <a:pt x="2685" y="6897"/>
                    <a:pt x="2696" y="6729"/>
                    <a:pt x="2815" y="6673"/>
                  </a:cubicBezTo>
                  <a:cubicBezTo>
                    <a:pt x="2837" y="6664"/>
                    <a:pt x="2860" y="6659"/>
                    <a:pt x="2884" y="6659"/>
                  </a:cubicBezTo>
                  <a:cubicBezTo>
                    <a:pt x="2952" y="6659"/>
                    <a:pt x="3030" y="6697"/>
                    <a:pt x="3116" y="6775"/>
                  </a:cubicBezTo>
                  <a:cubicBezTo>
                    <a:pt x="3204" y="6854"/>
                    <a:pt x="3237" y="6859"/>
                    <a:pt x="3246" y="6859"/>
                  </a:cubicBezTo>
                  <a:cubicBezTo>
                    <a:pt x="3247" y="6859"/>
                    <a:pt x="3248" y="6859"/>
                    <a:pt x="3249" y="6859"/>
                  </a:cubicBezTo>
                  <a:cubicBezTo>
                    <a:pt x="3263" y="6841"/>
                    <a:pt x="3273" y="6824"/>
                    <a:pt x="3280" y="6803"/>
                  </a:cubicBezTo>
                  <a:cubicBezTo>
                    <a:pt x="3287" y="6782"/>
                    <a:pt x="3298" y="6757"/>
                    <a:pt x="3312" y="6740"/>
                  </a:cubicBezTo>
                  <a:cubicBezTo>
                    <a:pt x="3341" y="6696"/>
                    <a:pt x="3384" y="6681"/>
                    <a:pt x="3433" y="6681"/>
                  </a:cubicBezTo>
                  <a:cubicBezTo>
                    <a:pt x="3477" y="6681"/>
                    <a:pt x="3526" y="6693"/>
                    <a:pt x="3574" y="6705"/>
                  </a:cubicBezTo>
                  <a:cubicBezTo>
                    <a:pt x="3627" y="6722"/>
                    <a:pt x="3679" y="6729"/>
                    <a:pt x="3735" y="6733"/>
                  </a:cubicBezTo>
                  <a:cubicBezTo>
                    <a:pt x="3865" y="6733"/>
                    <a:pt x="4047" y="6642"/>
                    <a:pt x="4047" y="6642"/>
                  </a:cubicBezTo>
                  <a:lnTo>
                    <a:pt x="4061" y="6635"/>
                  </a:lnTo>
                  <a:lnTo>
                    <a:pt x="4079" y="6635"/>
                  </a:lnTo>
                  <a:cubicBezTo>
                    <a:pt x="4388" y="6639"/>
                    <a:pt x="4778" y="6642"/>
                    <a:pt x="5138" y="6642"/>
                  </a:cubicBezTo>
                  <a:cubicBezTo>
                    <a:pt x="5653" y="6642"/>
                    <a:pt x="6108" y="6636"/>
                    <a:pt x="6183" y="6617"/>
                  </a:cubicBezTo>
                  <a:cubicBezTo>
                    <a:pt x="6211" y="6586"/>
                    <a:pt x="6228" y="6414"/>
                    <a:pt x="6221" y="6243"/>
                  </a:cubicBezTo>
                  <a:lnTo>
                    <a:pt x="6221" y="6239"/>
                  </a:lnTo>
                  <a:lnTo>
                    <a:pt x="6050" y="6067"/>
                  </a:lnTo>
                  <a:lnTo>
                    <a:pt x="6050" y="6046"/>
                  </a:lnTo>
                  <a:lnTo>
                    <a:pt x="5524" y="1142"/>
                  </a:lnTo>
                  <a:lnTo>
                    <a:pt x="6298" y="1142"/>
                  </a:lnTo>
                  <a:cubicBezTo>
                    <a:pt x="5430" y="568"/>
                    <a:pt x="4709" y="95"/>
                    <a:pt x="4569" y="11"/>
                  </a:cubicBezTo>
                  <a:lnTo>
                    <a:pt x="4555" y="4"/>
                  </a:lnTo>
                  <a:lnTo>
                    <a:pt x="454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4640;p82">
              <a:extLst>
                <a:ext uri="{FF2B5EF4-FFF2-40B4-BE49-F238E27FC236}">
                  <a16:creationId xmlns:a16="http://schemas.microsoft.com/office/drawing/2014/main" id="{36BA2565-24DD-6AD4-2550-4D13D9709CFF}"/>
                </a:ext>
              </a:extLst>
            </p:cNvPr>
            <p:cNvSpPr/>
            <p:nvPr/>
          </p:nvSpPr>
          <p:spPr>
            <a:xfrm>
              <a:off x="1984366" y="1836088"/>
              <a:ext cx="54" cy="1385"/>
            </a:xfrm>
            <a:custGeom>
              <a:avLst/>
              <a:gdLst/>
              <a:ahLst/>
              <a:cxnLst/>
              <a:rect l="l" t="t" r="r" b="b"/>
              <a:pathLst>
                <a:path w="4" h="102" extrusionOk="0">
                  <a:moveTo>
                    <a:pt x="0" y="0"/>
                  </a:moveTo>
                  <a:cubicBezTo>
                    <a:pt x="0" y="18"/>
                    <a:pt x="1" y="37"/>
                    <a:pt x="2" y="55"/>
                  </a:cubicBezTo>
                  <a:lnTo>
                    <a:pt x="2" y="55"/>
                  </a:lnTo>
                  <a:lnTo>
                    <a:pt x="0" y="0"/>
                  </a:lnTo>
                  <a:close/>
                  <a:moveTo>
                    <a:pt x="2" y="55"/>
                  </a:moveTo>
                  <a:lnTo>
                    <a:pt x="4" y="102"/>
                  </a:lnTo>
                  <a:cubicBezTo>
                    <a:pt x="4" y="87"/>
                    <a:pt x="3" y="71"/>
                    <a:pt x="2" y="5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4641;p82">
              <a:extLst>
                <a:ext uri="{FF2B5EF4-FFF2-40B4-BE49-F238E27FC236}">
                  <a16:creationId xmlns:a16="http://schemas.microsoft.com/office/drawing/2014/main" id="{5D055F81-9167-371A-987C-3908E0610B26}"/>
                </a:ext>
              </a:extLst>
            </p:cNvPr>
            <p:cNvSpPr/>
            <p:nvPr/>
          </p:nvSpPr>
          <p:spPr>
            <a:xfrm>
              <a:off x="1984692" y="1836278"/>
              <a:ext cx="23503" cy="15410"/>
            </a:xfrm>
            <a:custGeom>
              <a:avLst/>
              <a:gdLst/>
              <a:ahLst/>
              <a:cxnLst/>
              <a:rect l="l" t="t" r="r" b="b"/>
              <a:pathLst>
                <a:path w="1731" h="1135" extrusionOk="0">
                  <a:moveTo>
                    <a:pt x="1" y="0"/>
                  </a:moveTo>
                  <a:lnTo>
                    <a:pt x="1" y="0"/>
                  </a:lnTo>
                  <a:cubicBezTo>
                    <a:pt x="141" y="88"/>
                    <a:pt x="862" y="560"/>
                    <a:pt x="1730" y="1134"/>
                  </a:cubicBezTo>
                  <a:cubicBezTo>
                    <a:pt x="809" y="525"/>
                    <a:pt x="137" y="8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4642;p82">
              <a:extLst>
                <a:ext uri="{FF2B5EF4-FFF2-40B4-BE49-F238E27FC236}">
                  <a16:creationId xmlns:a16="http://schemas.microsoft.com/office/drawing/2014/main" id="{10D7D20E-C33F-1262-3ABE-4FBB1B569878}"/>
                </a:ext>
              </a:extLst>
            </p:cNvPr>
            <p:cNvSpPr/>
            <p:nvPr/>
          </p:nvSpPr>
          <p:spPr>
            <a:xfrm>
              <a:off x="1984502" y="18361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4643;p82">
              <a:extLst>
                <a:ext uri="{FF2B5EF4-FFF2-40B4-BE49-F238E27FC236}">
                  <a16:creationId xmlns:a16="http://schemas.microsoft.com/office/drawing/2014/main" id="{0E7F5602-8001-3CC8-9C97-7BC1BFE3EC7A}"/>
                </a:ext>
              </a:extLst>
            </p:cNvPr>
            <p:cNvSpPr/>
            <p:nvPr/>
          </p:nvSpPr>
          <p:spPr>
            <a:xfrm>
              <a:off x="1924517" y="192121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0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4644;p82">
              <a:extLst>
                <a:ext uri="{FF2B5EF4-FFF2-40B4-BE49-F238E27FC236}">
                  <a16:creationId xmlns:a16="http://schemas.microsoft.com/office/drawing/2014/main" id="{500FA959-9E94-CC55-3F9B-77D45A9C992A}"/>
                </a:ext>
              </a:extLst>
            </p:cNvPr>
            <p:cNvSpPr/>
            <p:nvPr/>
          </p:nvSpPr>
          <p:spPr>
            <a:xfrm>
              <a:off x="1953369" y="1928727"/>
              <a:ext cx="3204" cy="3245"/>
            </a:xfrm>
            <a:custGeom>
              <a:avLst/>
              <a:gdLst/>
              <a:ahLst/>
              <a:cxnLst/>
              <a:rect l="l" t="t" r="r" b="b"/>
              <a:pathLst>
                <a:path w="236" h="239" extrusionOk="0">
                  <a:moveTo>
                    <a:pt x="1" y="0"/>
                  </a:moveTo>
                  <a:cubicBezTo>
                    <a:pt x="102" y="53"/>
                    <a:pt x="183" y="137"/>
                    <a:pt x="235" y="238"/>
                  </a:cubicBezTo>
                  <a:lnTo>
                    <a:pt x="235" y="238"/>
                  </a:lnTo>
                  <a:cubicBezTo>
                    <a:pt x="183" y="137"/>
                    <a:pt x="102" y="53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4645;p82">
              <a:extLst>
                <a:ext uri="{FF2B5EF4-FFF2-40B4-BE49-F238E27FC236}">
                  <a16:creationId xmlns:a16="http://schemas.microsoft.com/office/drawing/2014/main" id="{C59A6B6F-5559-F0E0-808D-A0CF36CFBBE6}"/>
                </a:ext>
              </a:extLst>
            </p:cNvPr>
            <p:cNvSpPr/>
            <p:nvPr/>
          </p:nvSpPr>
          <p:spPr>
            <a:xfrm>
              <a:off x="1929893" y="1918544"/>
              <a:ext cx="4671" cy="258"/>
            </a:xfrm>
            <a:custGeom>
              <a:avLst/>
              <a:gdLst/>
              <a:ahLst/>
              <a:cxnLst/>
              <a:rect l="l" t="t" r="r" b="b"/>
              <a:pathLst>
                <a:path w="344" h="19" extrusionOk="0">
                  <a:moveTo>
                    <a:pt x="0" y="15"/>
                  </a:moveTo>
                  <a:cubicBezTo>
                    <a:pt x="116" y="18"/>
                    <a:pt x="231" y="15"/>
                    <a:pt x="343" y="1"/>
                  </a:cubicBezTo>
                  <a:cubicBezTo>
                    <a:pt x="231" y="15"/>
                    <a:pt x="116" y="18"/>
                    <a:pt x="0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4646;p82">
              <a:extLst>
                <a:ext uri="{FF2B5EF4-FFF2-40B4-BE49-F238E27FC236}">
                  <a16:creationId xmlns:a16="http://schemas.microsoft.com/office/drawing/2014/main" id="{78EA1C4C-8DFF-3646-50FE-77081A440AE2}"/>
                </a:ext>
              </a:extLst>
            </p:cNvPr>
            <p:cNvSpPr/>
            <p:nvPr/>
          </p:nvSpPr>
          <p:spPr>
            <a:xfrm>
              <a:off x="1983796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4647;p82">
              <a:extLst>
                <a:ext uri="{FF2B5EF4-FFF2-40B4-BE49-F238E27FC236}">
                  <a16:creationId xmlns:a16="http://schemas.microsoft.com/office/drawing/2014/main" id="{9603DE5A-7E27-AC69-D8CC-3E3608AC82E2}"/>
                </a:ext>
              </a:extLst>
            </p:cNvPr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4648;p82">
              <a:extLst>
                <a:ext uri="{FF2B5EF4-FFF2-40B4-BE49-F238E27FC236}">
                  <a16:creationId xmlns:a16="http://schemas.microsoft.com/office/drawing/2014/main" id="{7D7B9508-8237-6A63-8D3A-821057DACE2A}"/>
                </a:ext>
              </a:extLst>
            </p:cNvPr>
            <p:cNvSpPr/>
            <p:nvPr/>
          </p:nvSpPr>
          <p:spPr>
            <a:xfrm>
              <a:off x="1984081" y="184515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4649;p82">
              <a:extLst>
                <a:ext uri="{FF2B5EF4-FFF2-40B4-BE49-F238E27FC236}">
                  <a16:creationId xmlns:a16="http://schemas.microsoft.com/office/drawing/2014/main" id="{3DBE147A-CCDA-70BC-FB90-F34A3BDA1189}"/>
                </a:ext>
              </a:extLst>
            </p:cNvPr>
            <p:cNvSpPr/>
            <p:nvPr/>
          </p:nvSpPr>
          <p:spPr>
            <a:xfrm>
              <a:off x="1983891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4650;p82">
              <a:extLst>
                <a:ext uri="{FF2B5EF4-FFF2-40B4-BE49-F238E27FC236}">
                  <a16:creationId xmlns:a16="http://schemas.microsoft.com/office/drawing/2014/main" id="{0F91CFBC-81F3-D6BF-C8FA-00B6F46ECF67}"/>
                </a:ext>
              </a:extLst>
            </p:cNvPr>
            <p:cNvSpPr/>
            <p:nvPr/>
          </p:nvSpPr>
          <p:spPr>
            <a:xfrm>
              <a:off x="1984122" y="18450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4651;p82">
              <a:extLst>
                <a:ext uri="{FF2B5EF4-FFF2-40B4-BE49-F238E27FC236}">
                  <a16:creationId xmlns:a16="http://schemas.microsoft.com/office/drawing/2014/main" id="{31C05FB2-819D-5EB2-DD59-098CEEE49872}"/>
                </a:ext>
              </a:extLst>
            </p:cNvPr>
            <p:cNvSpPr/>
            <p:nvPr/>
          </p:nvSpPr>
          <p:spPr>
            <a:xfrm>
              <a:off x="1984366" y="1843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4652;p82">
              <a:extLst>
                <a:ext uri="{FF2B5EF4-FFF2-40B4-BE49-F238E27FC236}">
                  <a16:creationId xmlns:a16="http://schemas.microsoft.com/office/drawing/2014/main" id="{AC4362D2-4973-BCB6-567D-DCCCA8480F12}"/>
                </a:ext>
              </a:extLst>
            </p:cNvPr>
            <p:cNvSpPr/>
            <p:nvPr/>
          </p:nvSpPr>
          <p:spPr>
            <a:xfrm>
              <a:off x="1983932" y="18454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4653;p82">
              <a:extLst>
                <a:ext uri="{FF2B5EF4-FFF2-40B4-BE49-F238E27FC236}">
                  <a16:creationId xmlns:a16="http://schemas.microsoft.com/office/drawing/2014/main" id="{D8D4B6B6-455A-1C1A-30D0-1AD21FCC182B}"/>
                </a:ext>
              </a:extLst>
            </p:cNvPr>
            <p:cNvSpPr/>
            <p:nvPr/>
          </p:nvSpPr>
          <p:spPr>
            <a:xfrm>
              <a:off x="1984027" y="18452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4654;p82">
              <a:extLst>
                <a:ext uri="{FF2B5EF4-FFF2-40B4-BE49-F238E27FC236}">
                  <a16:creationId xmlns:a16="http://schemas.microsoft.com/office/drawing/2014/main" id="{ED0925E7-9CDE-7B4D-DFB0-38F2E5C31A7E}"/>
                </a:ext>
              </a:extLst>
            </p:cNvPr>
            <p:cNvSpPr/>
            <p:nvPr/>
          </p:nvSpPr>
          <p:spPr>
            <a:xfrm>
              <a:off x="1984407" y="184026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4655;p82">
              <a:extLst>
                <a:ext uri="{FF2B5EF4-FFF2-40B4-BE49-F238E27FC236}">
                  <a16:creationId xmlns:a16="http://schemas.microsoft.com/office/drawing/2014/main" id="{CB6571BA-9CC9-230E-2D5F-23EE33D0B023}"/>
                </a:ext>
              </a:extLst>
            </p:cNvPr>
            <p:cNvSpPr/>
            <p:nvPr/>
          </p:nvSpPr>
          <p:spPr>
            <a:xfrm>
              <a:off x="1984407" y="184179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4656;p82">
              <a:extLst>
                <a:ext uri="{FF2B5EF4-FFF2-40B4-BE49-F238E27FC236}">
                  <a16:creationId xmlns:a16="http://schemas.microsoft.com/office/drawing/2014/main" id="{92F21EA1-9435-AC53-BAF9-A2E84E7A9679}"/>
                </a:ext>
              </a:extLst>
            </p:cNvPr>
            <p:cNvSpPr/>
            <p:nvPr/>
          </p:nvSpPr>
          <p:spPr>
            <a:xfrm>
              <a:off x="1984217" y="1844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4657;p82">
              <a:extLst>
                <a:ext uri="{FF2B5EF4-FFF2-40B4-BE49-F238E27FC236}">
                  <a16:creationId xmlns:a16="http://schemas.microsoft.com/office/drawing/2014/main" id="{00C7E4E8-E8EC-10EA-6505-3E8F4E2D4E09}"/>
                </a:ext>
              </a:extLst>
            </p:cNvPr>
            <p:cNvSpPr/>
            <p:nvPr/>
          </p:nvSpPr>
          <p:spPr>
            <a:xfrm>
              <a:off x="1984271" y="1844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4658;p82">
              <a:extLst>
                <a:ext uri="{FF2B5EF4-FFF2-40B4-BE49-F238E27FC236}">
                  <a16:creationId xmlns:a16="http://schemas.microsoft.com/office/drawing/2014/main" id="{80CC0BA2-8C35-088A-6004-F8EC942327B3}"/>
                </a:ext>
              </a:extLst>
            </p:cNvPr>
            <p:cNvSpPr/>
            <p:nvPr/>
          </p:nvSpPr>
          <p:spPr>
            <a:xfrm>
              <a:off x="1984366" y="18437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4659;p82">
              <a:extLst>
                <a:ext uri="{FF2B5EF4-FFF2-40B4-BE49-F238E27FC236}">
                  <a16:creationId xmlns:a16="http://schemas.microsoft.com/office/drawing/2014/main" id="{07EF96C7-7F23-CF4A-5294-0705F8519F3B}"/>
                </a:ext>
              </a:extLst>
            </p:cNvPr>
            <p:cNvSpPr/>
            <p:nvPr/>
          </p:nvSpPr>
          <p:spPr>
            <a:xfrm>
              <a:off x="1984366" y="18439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4660;p82">
              <a:extLst>
                <a:ext uri="{FF2B5EF4-FFF2-40B4-BE49-F238E27FC236}">
                  <a16:creationId xmlns:a16="http://schemas.microsoft.com/office/drawing/2014/main" id="{DAEF54D0-0F8F-D323-466C-70576C770012}"/>
                </a:ext>
              </a:extLst>
            </p:cNvPr>
            <p:cNvSpPr/>
            <p:nvPr/>
          </p:nvSpPr>
          <p:spPr>
            <a:xfrm>
              <a:off x="1984407" y="18427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4661;p82">
              <a:extLst>
                <a:ext uri="{FF2B5EF4-FFF2-40B4-BE49-F238E27FC236}">
                  <a16:creationId xmlns:a16="http://schemas.microsoft.com/office/drawing/2014/main" id="{4CA3D43D-6EC2-0A6B-C0E8-CE4FED9D1B0C}"/>
                </a:ext>
              </a:extLst>
            </p:cNvPr>
            <p:cNvSpPr/>
            <p:nvPr/>
          </p:nvSpPr>
          <p:spPr>
            <a:xfrm>
              <a:off x="1984312" y="18443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4662;p82">
              <a:extLst>
                <a:ext uri="{FF2B5EF4-FFF2-40B4-BE49-F238E27FC236}">
                  <a16:creationId xmlns:a16="http://schemas.microsoft.com/office/drawing/2014/main" id="{9B5B13A1-30CF-8B9A-D421-AED68C47C62D}"/>
                </a:ext>
              </a:extLst>
            </p:cNvPr>
            <p:cNvSpPr/>
            <p:nvPr/>
          </p:nvSpPr>
          <p:spPr>
            <a:xfrm>
              <a:off x="1984176" y="184496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4663;p82">
              <a:extLst>
                <a:ext uri="{FF2B5EF4-FFF2-40B4-BE49-F238E27FC236}">
                  <a16:creationId xmlns:a16="http://schemas.microsoft.com/office/drawing/2014/main" id="{A8AFCF60-66ED-725D-E8E7-70AFB03B7491}"/>
                </a:ext>
              </a:extLst>
            </p:cNvPr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4664;p82">
              <a:extLst>
                <a:ext uri="{FF2B5EF4-FFF2-40B4-BE49-F238E27FC236}">
                  <a16:creationId xmlns:a16="http://schemas.microsoft.com/office/drawing/2014/main" id="{592BA860-779F-6314-83EE-EE45DC6045F6}"/>
                </a:ext>
              </a:extLst>
            </p:cNvPr>
            <p:cNvSpPr/>
            <p:nvPr/>
          </p:nvSpPr>
          <p:spPr>
            <a:xfrm>
              <a:off x="1984176" y="1844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4665;p82">
              <a:extLst>
                <a:ext uri="{FF2B5EF4-FFF2-40B4-BE49-F238E27FC236}">
                  <a16:creationId xmlns:a16="http://schemas.microsoft.com/office/drawing/2014/main" id="{1E023BB3-21AA-E4CE-0C83-ACABD80D480E}"/>
                </a:ext>
              </a:extLst>
            </p:cNvPr>
            <p:cNvSpPr/>
            <p:nvPr/>
          </p:nvSpPr>
          <p:spPr>
            <a:xfrm>
              <a:off x="1984407" y="1842971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4666;p82">
              <a:extLst>
                <a:ext uri="{FF2B5EF4-FFF2-40B4-BE49-F238E27FC236}">
                  <a16:creationId xmlns:a16="http://schemas.microsoft.com/office/drawing/2014/main" id="{23CDF62D-A725-28A9-D0BE-E57537895D36}"/>
                </a:ext>
              </a:extLst>
            </p:cNvPr>
            <p:cNvSpPr/>
            <p:nvPr/>
          </p:nvSpPr>
          <p:spPr>
            <a:xfrm>
              <a:off x="1984407" y="184078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lnTo>
                    <a:pt x="1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4667;p82">
              <a:extLst>
                <a:ext uri="{FF2B5EF4-FFF2-40B4-BE49-F238E27FC236}">
                  <a16:creationId xmlns:a16="http://schemas.microsoft.com/office/drawing/2014/main" id="{0BFE10B0-DEAF-CA4A-3BDF-21353A61887A}"/>
                </a:ext>
              </a:extLst>
            </p:cNvPr>
            <p:cNvSpPr/>
            <p:nvPr/>
          </p:nvSpPr>
          <p:spPr>
            <a:xfrm>
              <a:off x="1984407" y="1837459"/>
              <a:ext cx="68" cy="2729"/>
            </a:xfrm>
            <a:custGeom>
              <a:avLst/>
              <a:gdLst/>
              <a:ahLst/>
              <a:cxnLst/>
              <a:rect l="l" t="t" r="r" b="b"/>
              <a:pathLst>
                <a:path w="5" h="201" extrusionOk="0">
                  <a:moveTo>
                    <a:pt x="1" y="1"/>
                  </a:moveTo>
                  <a:cubicBezTo>
                    <a:pt x="1" y="78"/>
                    <a:pt x="1" y="144"/>
                    <a:pt x="4" y="200"/>
                  </a:cubicBezTo>
                  <a:cubicBezTo>
                    <a:pt x="4" y="144"/>
                    <a:pt x="4" y="7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4668;p82">
              <a:extLst>
                <a:ext uri="{FF2B5EF4-FFF2-40B4-BE49-F238E27FC236}">
                  <a16:creationId xmlns:a16="http://schemas.microsoft.com/office/drawing/2014/main" id="{CCF8B753-B144-E287-EDD0-3037995F5A1A}"/>
                </a:ext>
              </a:extLst>
            </p:cNvPr>
            <p:cNvSpPr/>
            <p:nvPr/>
          </p:nvSpPr>
          <p:spPr>
            <a:xfrm>
              <a:off x="1984407" y="184131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4669;p82">
              <a:extLst>
                <a:ext uri="{FF2B5EF4-FFF2-40B4-BE49-F238E27FC236}">
                  <a16:creationId xmlns:a16="http://schemas.microsoft.com/office/drawing/2014/main" id="{A01C7DF5-9321-3C3A-C88D-41DDA9112B8D}"/>
                </a:ext>
              </a:extLst>
            </p:cNvPr>
            <p:cNvSpPr/>
            <p:nvPr/>
          </p:nvSpPr>
          <p:spPr>
            <a:xfrm>
              <a:off x="1984407" y="184221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4670;p82">
              <a:extLst>
                <a:ext uri="{FF2B5EF4-FFF2-40B4-BE49-F238E27FC236}">
                  <a16:creationId xmlns:a16="http://schemas.microsoft.com/office/drawing/2014/main" id="{9E9657E0-0689-058C-0FFF-76EDC9A1219F}"/>
                </a:ext>
              </a:extLst>
            </p:cNvPr>
            <p:cNvSpPr/>
            <p:nvPr/>
          </p:nvSpPr>
          <p:spPr>
            <a:xfrm>
              <a:off x="1984366" y="1836128"/>
              <a:ext cx="14" cy="1344"/>
            </a:xfrm>
            <a:custGeom>
              <a:avLst/>
              <a:gdLst/>
              <a:ahLst/>
              <a:cxnLst/>
              <a:rect l="l" t="t" r="r" b="b"/>
              <a:pathLst>
                <a:path w="1" h="99" extrusionOk="0">
                  <a:moveTo>
                    <a:pt x="0" y="1"/>
                  </a:moveTo>
                  <a:lnTo>
                    <a:pt x="0" y="1"/>
                  </a:lnTo>
                  <a:lnTo>
                    <a:pt x="0" y="99"/>
                  </a:lnTo>
                  <a:lnTo>
                    <a:pt x="0" y="99"/>
                  </a:lnTo>
                  <a:cubicBezTo>
                    <a:pt x="0" y="67"/>
                    <a:pt x="0" y="3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4671;p82">
              <a:extLst>
                <a:ext uri="{FF2B5EF4-FFF2-40B4-BE49-F238E27FC236}">
                  <a16:creationId xmlns:a16="http://schemas.microsoft.com/office/drawing/2014/main" id="{2E79D994-A5B5-3F98-4098-70C8571FF827}"/>
                </a:ext>
              </a:extLst>
            </p:cNvPr>
            <p:cNvSpPr/>
            <p:nvPr/>
          </p:nvSpPr>
          <p:spPr>
            <a:xfrm>
              <a:off x="1957170" y="1853426"/>
              <a:ext cx="121505" cy="113481"/>
            </a:xfrm>
            <a:custGeom>
              <a:avLst/>
              <a:gdLst/>
              <a:ahLst/>
              <a:cxnLst/>
              <a:rect l="l" t="t" r="r" b="b"/>
              <a:pathLst>
                <a:path w="8949" h="8358" extrusionOk="0">
                  <a:moveTo>
                    <a:pt x="3109" y="1"/>
                  </a:moveTo>
                  <a:lnTo>
                    <a:pt x="3614" y="4737"/>
                  </a:lnTo>
                  <a:lnTo>
                    <a:pt x="3789" y="4913"/>
                  </a:lnTo>
                  <a:lnTo>
                    <a:pt x="3789" y="4937"/>
                  </a:lnTo>
                  <a:cubicBezTo>
                    <a:pt x="3799" y="5109"/>
                    <a:pt x="3799" y="5406"/>
                    <a:pt x="3680" y="5466"/>
                  </a:cubicBezTo>
                  <a:cubicBezTo>
                    <a:pt x="3618" y="5495"/>
                    <a:pt x="3071" y="5503"/>
                    <a:pt x="2511" y="5503"/>
                  </a:cubicBezTo>
                  <a:cubicBezTo>
                    <a:pt x="2147" y="5503"/>
                    <a:pt x="1777" y="5500"/>
                    <a:pt x="1531" y="5497"/>
                  </a:cubicBezTo>
                  <a:cubicBezTo>
                    <a:pt x="1482" y="5522"/>
                    <a:pt x="1313" y="5595"/>
                    <a:pt x="1173" y="5595"/>
                  </a:cubicBezTo>
                  <a:cubicBezTo>
                    <a:pt x="1107" y="5592"/>
                    <a:pt x="1044" y="5581"/>
                    <a:pt x="981" y="5564"/>
                  </a:cubicBezTo>
                  <a:lnTo>
                    <a:pt x="963" y="5560"/>
                  </a:lnTo>
                  <a:cubicBezTo>
                    <a:pt x="950" y="5535"/>
                    <a:pt x="927" y="5524"/>
                    <a:pt x="904" y="5524"/>
                  </a:cubicBezTo>
                  <a:cubicBezTo>
                    <a:pt x="873" y="5524"/>
                    <a:pt x="843" y="5545"/>
                    <a:pt x="841" y="5581"/>
                  </a:cubicBezTo>
                  <a:cubicBezTo>
                    <a:pt x="820" y="5630"/>
                    <a:pt x="792" y="5700"/>
                    <a:pt x="718" y="5718"/>
                  </a:cubicBezTo>
                  <a:cubicBezTo>
                    <a:pt x="709" y="5720"/>
                    <a:pt x="699" y="5721"/>
                    <a:pt x="688" y="5721"/>
                  </a:cubicBezTo>
                  <a:cubicBezTo>
                    <a:pt x="626" y="5721"/>
                    <a:pt x="557" y="5683"/>
                    <a:pt x="466" y="5602"/>
                  </a:cubicBezTo>
                  <a:cubicBezTo>
                    <a:pt x="400" y="5541"/>
                    <a:pt x="350" y="5519"/>
                    <a:pt x="323" y="5519"/>
                  </a:cubicBezTo>
                  <a:cubicBezTo>
                    <a:pt x="317" y="5519"/>
                    <a:pt x="312" y="5520"/>
                    <a:pt x="309" y="5522"/>
                  </a:cubicBezTo>
                  <a:cubicBezTo>
                    <a:pt x="277" y="5536"/>
                    <a:pt x="256" y="5602"/>
                    <a:pt x="256" y="5676"/>
                  </a:cubicBezTo>
                  <a:cubicBezTo>
                    <a:pt x="256" y="5690"/>
                    <a:pt x="256" y="5704"/>
                    <a:pt x="253" y="5718"/>
                  </a:cubicBezTo>
                  <a:lnTo>
                    <a:pt x="253" y="5725"/>
                  </a:lnTo>
                  <a:cubicBezTo>
                    <a:pt x="249" y="5735"/>
                    <a:pt x="246" y="5746"/>
                    <a:pt x="242" y="5760"/>
                  </a:cubicBezTo>
                  <a:lnTo>
                    <a:pt x="239" y="5763"/>
                  </a:lnTo>
                  <a:cubicBezTo>
                    <a:pt x="232" y="5777"/>
                    <a:pt x="228" y="5788"/>
                    <a:pt x="218" y="5798"/>
                  </a:cubicBezTo>
                  <a:cubicBezTo>
                    <a:pt x="211" y="5809"/>
                    <a:pt x="204" y="5819"/>
                    <a:pt x="193" y="5826"/>
                  </a:cubicBezTo>
                  <a:lnTo>
                    <a:pt x="190" y="5830"/>
                  </a:lnTo>
                  <a:cubicBezTo>
                    <a:pt x="179" y="5840"/>
                    <a:pt x="169" y="5847"/>
                    <a:pt x="158" y="5854"/>
                  </a:cubicBezTo>
                  <a:lnTo>
                    <a:pt x="151" y="5858"/>
                  </a:lnTo>
                  <a:cubicBezTo>
                    <a:pt x="137" y="5868"/>
                    <a:pt x="123" y="5875"/>
                    <a:pt x="109" y="5879"/>
                  </a:cubicBezTo>
                  <a:lnTo>
                    <a:pt x="106" y="5879"/>
                  </a:lnTo>
                  <a:cubicBezTo>
                    <a:pt x="92" y="5886"/>
                    <a:pt x="74" y="5889"/>
                    <a:pt x="60" y="5896"/>
                  </a:cubicBezTo>
                  <a:lnTo>
                    <a:pt x="57" y="5896"/>
                  </a:lnTo>
                  <a:cubicBezTo>
                    <a:pt x="43" y="5900"/>
                    <a:pt x="25" y="5903"/>
                    <a:pt x="4" y="5907"/>
                  </a:cubicBezTo>
                  <a:lnTo>
                    <a:pt x="1" y="5907"/>
                  </a:lnTo>
                  <a:cubicBezTo>
                    <a:pt x="18" y="5928"/>
                    <a:pt x="25" y="5942"/>
                    <a:pt x="25" y="5949"/>
                  </a:cubicBezTo>
                  <a:lnTo>
                    <a:pt x="134" y="6110"/>
                  </a:lnTo>
                  <a:lnTo>
                    <a:pt x="134" y="6131"/>
                  </a:lnTo>
                  <a:cubicBezTo>
                    <a:pt x="127" y="6215"/>
                    <a:pt x="141" y="6365"/>
                    <a:pt x="197" y="6421"/>
                  </a:cubicBezTo>
                  <a:cubicBezTo>
                    <a:pt x="379" y="6603"/>
                    <a:pt x="487" y="6726"/>
                    <a:pt x="505" y="6810"/>
                  </a:cubicBezTo>
                  <a:cubicBezTo>
                    <a:pt x="505" y="6813"/>
                    <a:pt x="505" y="6820"/>
                    <a:pt x="508" y="6827"/>
                  </a:cubicBezTo>
                  <a:cubicBezTo>
                    <a:pt x="512" y="6866"/>
                    <a:pt x="512" y="6901"/>
                    <a:pt x="512" y="6940"/>
                  </a:cubicBezTo>
                  <a:lnTo>
                    <a:pt x="512" y="7073"/>
                  </a:lnTo>
                  <a:lnTo>
                    <a:pt x="508" y="7160"/>
                  </a:lnTo>
                  <a:lnTo>
                    <a:pt x="508" y="7181"/>
                  </a:lnTo>
                  <a:lnTo>
                    <a:pt x="508" y="7216"/>
                  </a:lnTo>
                  <a:lnTo>
                    <a:pt x="508" y="7255"/>
                  </a:lnTo>
                  <a:cubicBezTo>
                    <a:pt x="515" y="7276"/>
                    <a:pt x="522" y="7297"/>
                    <a:pt x="529" y="7314"/>
                  </a:cubicBezTo>
                  <a:lnTo>
                    <a:pt x="529" y="7318"/>
                  </a:lnTo>
                  <a:cubicBezTo>
                    <a:pt x="536" y="7335"/>
                    <a:pt x="543" y="7349"/>
                    <a:pt x="554" y="7367"/>
                  </a:cubicBezTo>
                  <a:cubicBezTo>
                    <a:pt x="591" y="7316"/>
                    <a:pt x="634" y="7300"/>
                    <a:pt x="676" y="7300"/>
                  </a:cubicBezTo>
                  <a:cubicBezTo>
                    <a:pt x="720" y="7300"/>
                    <a:pt x="763" y="7319"/>
                    <a:pt x="792" y="7332"/>
                  </a:cubicBezTo>
                  <a:cubicBezTo>
                    <a:pt x="809" y="7342"/>
                    <a:pt x="823" y="7346"/>
                    <a:pt x="844" y="7349"/>
                  </a:cubicBezTo>
                  <a:cubicBezTo>
                    <a:pt x="844" y="7349"/>
                    <a:pt x="848" y="7346"/>
                    <a:pt x="851" y="7335"/>
                  </a:cubicBezTo>
                  <a:cubicBezTo>
                    <a:pt x="865" y="7290"/>
                    <a:pt x="897" y="7255"/>
                    <a:pt x="939" y="7237"/>
                  </a:cubicBezTo>
                  <a:cubicBezTo>
                    <a:pt x="957" y="7231"/>
                    <a:pt x="976" y="7228"/>
                    <a:pt x="996" y="7228"/>
                  </a:cubicBezTo>
                  <a:cubicBezTo>
                    <a:pt x="1060" y="7228"/>
                    <a:pt x="1128" y="7259"/>
                    <a:pt x="1187" y="7286"/>
                  </a:cubicBezTo>
                  <a:cubicBezTo>
                    <a:pt x="1219" y="7304"/>
                    <a:pt x="1250" y="7318"/>
                    <a:pt x="1282" y="7325"/>
                  </a:cubicBezTo>
                  <a:cubicBezTo>
                    <a:pt x="1313" y="7321"/>
                    <a:pt x="1405" y="7237"/>
                    <a:pt x="1454" y="7192"/>
                  </a:cubicBezTo>
                  <a:cubicBezTo>
                    <a:pt x="1544" y="7108"/>
                    <a:pt x="1606" y="7049"/>
                    <a:pt x="1666" y="7049"/>
                  </a:cubicBezTo>
                  <a:cubicBezTo>
                    <a:pt x="1673" y="7049"/>
                    <a:pt x="1681" y="7050"/>
                    <a:pt x="1688" y="7052"/>
                  </a:cubicBezTo>
                  <a:cubicBezTo>
                    <a:pt x="1797" y="7080"/>
                    <a:pt x="1947" y="7395"/>
                    <a:pt x="1947" y="7521"/>
                  </a:cubicBezTo>
                  <a:cubicBezTo>
                    <a:pt x="1947" y="7545"/>
                    <a:pt x="2028" y="7608"/>
                    <a:pt x="2059" y="7629"/>
                  </a:cubicBezTo>
                  <a:cubicBezTo>
                    <a:pt x="2122" y="7678"/>
                    <a:pt x="2171" y="7717"/>
                    <a:pt x="2161" y="7773"/>
                  </a:cubicBezTo>
                  <a:cubicBezTo>
                    <a:pt x="2154" y="7808"/>
                    <a:pt x="2129" y="7832"/>
                    <a:pt x="2098" y="7839"/>
                  </a:cubicBezTo>
                  <a:cubicBezTo>
                    <a:pt x="2080" y="7846"/>
                    <a:pt x="2066" y="7864"/>
                    <a:pt x="2063" y="7881"/>
                  </a:cubicBezTo>
                  <a:cubicBezTo>
                    <a:pt x="2059" y="7888"/>
                    <a:pt x="2059" y="7899"/>
                    <a:pt x="2063" y="7906"/>
                  </a:cubicBezTo>
                  <a:lnTo>
                    <a:pt x="2073" y="7906"/>
                  </a:lnTo>
                  <a:cubicBezTo>
                    <a:pt x="2199" y="7906"/>
                    <a:pt x="2217" y="8032"/>
                    <a:pt x="2227" y="8116"/>
                  </a:cubicBezTo>
                  <a:cubicBezTo>
                    <a:pt x="2231" y="8161"/>
                    <a:pt x="2241" y="8203"/>
                    <a:pt x="2259" y="8242"/>
                  </a:cubicBezTo>
                  <a:cubicBezTo>
                    <a:pt x="2273" y="8266"/>
                    <a:pt x="2294" y="8284"/>
                    <a:pt x="2315" y="8301"/>
                  </a:cubicBezTo>
                  <a:cubicBezTo>
                    <a:pt x="2332" y="8315"/>
                    <a:pt x="2350" y="8322"/>
                    <a:pt x="2367" y="8322"/>
                  </a:cubicBezTo>
                  <a:lnTo>
                    <a:pt x="2374" y="8319"/>
                  </a:lnTo>
                  <a:lnTo>
                    <a:pt x="2378" y="8319"/>
                  </a:lnTo>
                  <a:cubicBezTo>
                    <a:pt x="2381" y="8315"/>
                    <a:pt x="2385" y="8312"/>
                    <a:pt x="2388" y="8308"/>
                  </a:cubicBezTo>
                  <a:lnTo>
                    <a:pt x="2392" y="8301"/>
                  </a:lnTo>
                  <a:lnTo>
                    <a:pt x="2395" y="8298"/>
                  </a:lnTo>
                  <a:cubicBezTo>
                    <a:pt x="2399" y="8294"/>
                    <a:pt x="2399" y="8287"/>
                    <a:pt x="2402" y="8284"/>
                  </a:cubicBezTo>
                  <a:cubicBezTo>
                    <a:pt x="2420" y="8238"/>
                    <a:pt x="2458" y="8203"/>
                    <a:pt x="2504" y="8186"/>
                  </a:cubicBezTo>
                  <a:cubicBezTo>
                    <a:pt x="2514" y="8182"/>
                    <a:pt x="2521" y="8182"/>
                    <a:pt x="2532" y="8179"/>
                  </a:cubicBezTo>
                  <a:lnTo>
                    <a:pt x="2574" y="8179"/>
                  </a:lnTo>
                  <a:cubicBezTo>
                    <a:pt x="2581" y="8182"/>
                    <a:pt x="2588" y="8182"/>
                    <a:pt x="2595" y="8186"/>
                  </a:cubicBezTo>
                  <a:lnTo>
                    <a:pt x="2612" y="8189"/>
                  </a:lnTo>
                  <a:cubicBezTo>
                    <a:pt x="2619" y="8193"/>
                    <a:pt x="2626" y="8196"/>
                    <a:pt x="2633" y="8200"/>
                  </a:cubicBezTo>
                  <a:lnTo>
                    <a:pt x="2647" y="8207"/>
                  </a:lnTo>
                  <a:cubicBezTo>
                    <a:pt x="2654" y="8214"/>
                    <a:pt x="2661" y="8217"/>
                    <a:pt x="2668" y="8221"/>
                  </a:cubicBezTo>
                  <a:lnTo>
                    <a:pt x="2682" y="8231"/>
                  </a:lnTo>
                  <a:cubicBezTo>
                    <a:pt x="2689" y="8235"/>
                    <a:pt x="2696" y="8242"/>
                    <a:pt x="2703" y="8249"/>
                  </a:cubicBezTo>
                  <a:lnTo>
                    <a:pt x="2714" y="8259"/>
                  </a:lnTo>
                  <a:cubicBezTo>
                    <a:pt x="2721" y="8266"/>
                    <a:pt x="2728" y="8270"/>
                    <a:pt x="2731" y="8277"/>
                  </a:cubicBezTo>
                  <a:lnTo>
                    <a:pt x="2742" y="8287"/>
                  </a:lnTo>
                  <a:cubicBezTo>
                    <a:pt x="2749" y="8294"/>
                    <a:pt x="2756" y="8301"/>
                    <a:pt x="2763" y="8308"/>
                  </a:cubicBezTo>
                  <a:lnTo>
                    <a:pt x="2770" y="8319"/>
                  </a:lnTo>
                  <a:cubicBezTo>
                    <a:pt x="2777" y="8329"/>
                    <a:pt x="2787" y="8340"/>
                    <a:pt x="2794" y="8350"/>
                  </a:cubicBezTo>
                  <a:cubicBezTo>
                    <a:pt x="2799" y="8357"/>
                    <a:pt x="2807" y="8358"/>
                    <a:pt x="2815" y="8358"/>
                  </a:cubicBezTo>
                  <a:cubicBezTo>
                    <a:pt x="2820" y="8358"/>
                    <a:pt x="2825" y="8357"/>
                    <a:pt x="2829" y="8357"/>
                  </a:cubicBezTo>
                  <a:cubicBezTo>
                    <a:pt x="2899" y="8343"/>
                    <a:pt x="2955" y="8294"/>
                    <a:pt x="2983" y="8224"/>
                  </a:cubicBezTo>
                  <a:cubicBezTo>
                    <a:pt x="3009" y="8121"/>
                    <a:pt x="3130" y="8054"/>
                    <a:pt x="3233" y="8054"/>
                  </a:cubicBezTo>
                  <a:cubicBezTo>
                    <a:pt x="3244" y="8054"/>
                    <a:pt x="3256" y="8054"/>
                    <a:pt x="3267" y="8056"/>
                  </a:cubicBezTo>
                  <a:cubicBezTo>
                    <a:pt x="3344" y="8067"/>
                    <a:pt x="3400" y="8140"/>
                    <a:pt x="3386" y="8217"/>
                  </a:cubicBezTo>
                  <a:cubicBezTo>
                    <a:pt x="3382" y="8235"/>
                    <a:pt x="3382" y="8256"/>
                    <a:pt x="3386" y="8273"/>
                  </a:cubicBezTo>
                  <a:cubicBezTo>
                    <a:pt x="3418" y="8259"/>
                    <a:pt x="3449" y="8242"/>
                    <a:pt x="3477" y="8221"/>
                  </a:cubicBezTo>
                  <a:cubicBezTo>
                    <a:pt x="3488" y="8214"/>
                    <a:pt x="3498" y="8207"/>
                    <a:pt x="3509" y="8200"/>
                  </a:cubicBezTo>
                  <a:lnTo>
                    <a:pt x="3516" y="8200"/>
                  </a:lnTo>
                  <a:cubicBezTo>
                    <a:pt x="3547" y="8186"/>
                    <a:pt x="3586" y="8175"/>
                    <a:pt x="3624" y="8175"/>
                  </a:cubicBezTo>
                  <a:lnTo>
                    <a:pt x="3624" y="8172"/>
                  </a:lnTo>
                  <a:lnTo>
                    <a:pt x="3642" y="8116"/>
                  </a:lnTo>
                  <a:lnTo>
                    <a:pt x="3645" y="8109"/>
                  </a:lnTo>
                  <a:lnTo>
                    <a:pt x="3663" y="8053"/>
                  </a:lnTo>
                  <a:lnTo>
                    <a:pt x="3680" y="7997"/>
                  </a:lnTo>
                  <a:lnTo>
                    <a:pt x="3701" y="7948"/>
                  </a:lnTo>
                  <a:lnTo>
                    <a:pt x="3701" y="7941"/>
                  </a:lnTo>
                  <a:lnTo>
                    <a:pt x="3715" y="7899"/>
                  </a:lnTo>
                  <a:lnTo>
                    <a:pt x="3715" y="7895"/>
                  </a:lnTo>
                  <a:lnTo>
                    <a:pt x="3733" y="7857"/>
                  </a:lnTo>
                  <a:lnTo>
                    <a:pt x="3733" y="7853"/>
                  </a:lnTo>
                  <a:lnTo>
                    <a:pt x="3743" y="7822"/>
                  </a:lnTo>
                  <a:lnTo>
                    <a:pt x="3743" y="7818"/>
                  </a:lnTo>
                  <a:cubicBezTo>
                    <a:pt x="3750" y="7811"/>
                    <a:pt x="3754" y="7801"/>
                    <a:pt x="3757" y="7794"/>
                  </a:cubicBezTo>
                  <a:cubicBezTo>
                    <a:pt x="3768" y="7773"/>
                    <a:pt x="3740" y="7692"/>
                    <a:pt x="3726" y="7650"/>
                  </a:cubicBezTo>
                  <a:cubicBezTo>
                    <a:pt x="3698" y="7563"/>
                    <a:pt x="3659" y="7447"/>
                    <a:pt x="3757" y="7409"/>
                  </a:cubicBezTo>
                  <a:cubicBezTo>
                    <a:pt x="3796" y="7395"/>
                    <a:pt x="3834" y="7391"/>
                    <a:pt x="3876" y="7391"/>
                  </a:cubicBezTo>
                  <a:cubicBezTo>
                    <a:pt x="4009" y="7384"/>
                    <a:pt x="4114" y="7370"/>
                    <a:pt x="4156" y="7251"/>
                  </a:cubicBezTo>
                  <a:cubicBezTo>
                    <a:pt x="4198" y="7129"/>
                    <a:pt x="4258" y="7017"/>
                    <a:pt x="4331" y="6911"/>
                  </a:cubicBezTo>
                  <a:cubicBezTo>
                    <a:pt x="4342" y="6782"/>
                    <a:pt x="4373" y="6530"/>
                    <a:pt x="4485" y="6474"/>
                  </a:cubicBezTo>
                  <a:cubicBezTo>
                    <a:pt x="4505" y="6463"/>
                    <a:pt x="4526" y="6458"/>
                    <a:pt x="4546" y="6458"/>
                  </a:cubicBezTo>
                  <a:cubicBezTo>
                    <a:pt x="4567" y="6458"/>
                    <a:pt x="4587" y="6463"/>
                    <a:pt x="4604" y="6474"/>
                  </a:cubicBezTo>
                  <a:lnTo>
                    <a:pt x="4657" y="6505"/>
                  </a:lnTo>
                  <a:cubicBezTo>
                    <a:pt x="4702" y="6531"/>
                    <a:pt x="4794" y="6584"/>
                    <a:pt x="4831" y="6584"/>
                  </a:cubicBezTo>
                  <a:cubicBezTo>
                    <a:pt x="4834" y="6584"/>
                    <a:pt x="4837" y="6583"/>
                    <a:pt x="4839" y="6582"/>
                  </a:cubicBezTo>
                  <a:cubicBezTo>
                    <a:pt x="4846" y="6572"/>
                    <a:pt x="4846" y="6558"/>
                    <a:pt x="4849" y="6540"/>
                  </a:cubicBezTo>
                  <a:cubicBezTo>
                    <a:pt x="4849" y="6449"/>
                    <a:pt x="4916" y="6365"/>
                    <a:pt x="5007" y="6348"/>
                  </a:cubicBezTo>
                  <a:cubicBezTo>
                    <a:pt x="5056" y="6330"/>
                    <a:pt x="5077" y="6323"/>
                    <a:pt x="5091" y="6271"/>
                  </a:cubicBezTo>
                  <a:cubicBezTo>
                    <a:pt x="5105" y="6201"/>
                    <a:pt x="5147" y="6138"/>
                    <a:pt x="5206" y="6096"/>
                  </a:cubicBezTo>
                  <a:cubicBezTo>
                    <a:pt x="5237" y="6079"/>
                    <a:pt x="5269" y="6073"/>
                    <a:pt x="5302" y="6073"/>
                  </a:cubicBezTo>
                  <a:cubicBezTo>
                    <a:pt x="5345" y="6073"/>
                    <a:pt x="5390" y="6084"/>
                    <a:pt x="5434" y="6096"/>
                  </a:cubicBezTo>
                  <a:cubicBezTo>
                    <a:pt x="5449" y="6102"/>
                    <a:pt x="5464" y="6104"/>
                    <a:pt x="5479" y="6104"/>
                  </a:cubicBezTo>
                  <a:cubicBezTo>
                    <a:pt x="5500" y="6104"/>
                    <a:pt x="5521" y="6099"/>
                    <a:pt x="5539" y="6089"/>
                  </a:cubicBezTo>
                  <a:cubicBezTo>
                    <a:pt x="5553" y="6078"/>
                    <a:pt x="5560" y="6061"/>
                    <a:pt x="5560" y="6047"/>
                  </a:cubicBezTo>
                  <a:cubicBezTo>
                    <a:pt x="5560" y="5945"/>
                    <a:pt x="5662" y="5924"/>
                    <a:pt x="5763" y="5903"/>
                  </a:cubicBezTo>
                  <a:cubicBezTo>
                    <a:pt x="5868" y="5889"/>
                    <a:pt x="5966" y="5851"/>
                    <a:pt x="6057" y="5798"/>
                  </a:cubicBezTo>
                  <a:cubicBezTo>
                    <a:pt x="6096" y="5770"/>
                    <a:pt x="6127" y="5746"/>
                    <a:pt x="6162" y="5721"/>
                  </a:cubicBezTo>
                  <a:cubicBezTo>
                    <a:pt x="6267" y="5645"/>
                    <a:pt x="6358" y="5580"/>
                    <a:pt x="6438" y="5580"/>
                  </a:cubicBezTo>
                  <a:cubicBezTo>
                    <a:pt x="6476" y="5580"/>
                    <a:pt x="6511" y="5593"/>
                    <a:pt x="6544" y="5627"/>
                  </a:cubicBezTo>
                  <a:cubicBezTo>
                    <a:pt x="6547" y="5627"/>
                    <a:pt x="6551" y="5630"/>
                    <a:pt x="6554" y="5630"/>
                  </a:cubicBezTo>
                  <a:cubicBezTo>
                    <a:pt x="6607" y="5648"/>
                    <a:pt x="6663" y="5658"/>
                    <a:pt x="6719" y="5662"/>
                  </a:cubicBezTo>
                  <a:lnTo>
                    <a:pt x="6838" y="5662"/>
                  </a:lnTo>
                  <a:cubicBezTo>
                    <a:pt x="6862" y="5662"/>
                    <a:pt x="6886" y="5663"/>
                    <a:pt x="6911" y="5663"/>
                  </a:cubicBezTo>
                  <a:cubicBezTo>
                    <a:pt x="6994" y="5663"/>
                    <a:pt x="7076" y="5658"/>
                    <a:pt x="7160" y="5644"/>
                  </a:cubicBezTo>
                  <a:lnTo>
                    <a:pt x="7167" y="5641"/>
                  </a:lnTo>
                  <a:cubicBezTo>
                    <a:pt x="7188" y="5630"/>
                    <a:pt x="7209" y="5620"/>
                    <a:pt x="7230" y="5606"/>
                  </a:cubicBezTo>
                  <a:cubicBezTo>
                    <a:pt x="7312" y="5557"/>
                    <a:pt x="7430" y="5488"/>
                    <a:pt x="7571" y="5488"/>
                  </a:cubicBezTo>
                  <a:cubicBezTo>
                    <a:pt x="7593" y="5488"/>
                    <a:pt x="7616" y="5490"/>
                    <a:pt x="7640" y="5494"/>
                  </a:cubicBezTo>
                  <a:cubicBezTo>
                    <a:pt x="7660" y="5497"/>
                    <a:pt x="7685" y="5499"/>
                    <a:pt x="7713" y="5499"/>
                  </a:cubicBezTo>
                  <a:cubicBezTo>
                    <a:pt x="7827" y="5499"/>
                    <a:pt x="7991" y="5473"/>
                    <a:pt x="8137" y="5448"/>
                  </a:cubicBezTo>
                  <a:cubicBezTo>
                    <a:pt x="8252" y="5427"/>
                    <a:pt x="8368" y="5417"/>
                    <a:pt x="8487" y="5410"/>
                  </a:cubicBezTo>
                  <a:cubicBezTo>
                    <a:pt x="8606" y="5410"/>
                    <a:pt x="8669" y="5322"/>
                    <a:pt x="8728" y="5249"/>
                  </a:cubicBezTo>
                  <a:cubicBezTo>
                    <a:pt x="8742" y="5228"/>
                    <a:pt x="8760" y="5207"/>
                    <a:pt x="8777" y="5186"/>
                  </a:cubicBezTo>
                  <a:cubicBezTo>
                    <a:pt x="8809" y="5130"/>
                    <a:pt x="8833" y="5074"/>
                    <a:pt x="8851" y="5011"/>
                  </a:cubicBezTo>
                  <a:cubicBezTo>
                    <a:pt x="8886" y="4902"/>
                    <a:pt x="8910" y="4828"/>
                    <a:pt x="8949" y="4786"/>
                  </a:cubicBezTo>
                  <a:lnTo>
                    <a:pt x="8949" y="4779"/>
                  </a:lnTo>
                  <a:lnTo>
                    <a:pt x="8949" y="4776"/>
                  </a:lnTo>
                  <a:lnTo>
                    <a:pt x="8949" y="4769"/>
                  </a:lnTo>
                  <a:lnTo>
                    <a:pt x="8949" y="4765"/>
                  </a:lnTo>
                  <a:lnTo>
                    <a:pt x="8949" y="4758"/>
                  </a:lnTo>
                  <a:lnTo>
                    <a:pt x="8949" y="4751"/>
                  </a:lnTo>
                  <a:lnTo>
                    <a:pt x="8949" y="4744"/>
                  </a:lnTo>
                  <a:lnTo>
                    <a:pt x="8949" y="4737"/>
                  </a:lnTo>
                  <a:lnTo>
                    <a:pt x="8949" y="4727"/>
                  </a:lnTo>
                  <a:lnTo>
                    <a:pt x="8949" y="4720"/>
                  </a:lnTo>
                  <a:lnTo>
                    <a:pt x="8949" y="4709"/>
                  </a:lnTo>
                  <a:lnTo>
                    <a:pt x="8949" y="4695"/>
                  </a:lnTo>
                  <a:lnTo>
                    <a:pt x="8949" y="4688"/>
                  </a:lnTo>
                  <a:lnTo>
                    <a:pt x="8949" y="4671"/>
                  </a:lnTo>
                  <a:lnTo>
                    <a:pt x="8949" y="4664"/>
                  </a:lnTo>
                  <a:lnTo>
                    <a:pt x="8949" y="4646"/>
                  </a:lnTo>
                  <a:lnTo>
                    <a:pt x="8949" y="4639"/>
                  </a:lnTo>
                  <a:lnTo>
                    <a:pt x="8949" y="4622"/>
                  </a:lnTo>
                  <a:lnTo>
                    <a:pt x="8949" y="4611"/>
                  </a:lnTo>
                  <a:lnTo>
                    <a:pt x="8949" y="4590"/>
                  </a:lnTo>
                  <a:lnTo>
                    <a:pt x="8949" y="4580"/>
                  </a:lnTo>
                  <a:lnTo>
                    <a:pt x="8949" y="4562"/>
                  </a:lnTo>
                  <a:lnTo>
                    <a:pt x="8949" y="4548"/>
                  </a:lnTo>
                  <a:lnTo>
                    <a:pt x="8949" y="4527"/>
                  </a:lnTo>
                  <a:lnTo>
                    <a:pt x="8949" y="4412"/>
                  </a:lnTo>
                  <a:lnTo>
                    <a:pt x="8949" y="4398"/>
                  </a:lnTo>
                  <a:lnTo>
                    <a:pt x="8949" y="4370"/>
                  </a:lnTo>
                  <a:lnTo>
                    <a:pt x="8949" y="4328"/>
                  </a:lnTo>
                  <a:lnTo>
                    <a:pt x="8949" y="4307"/>
                  </a:lnTo>
                  <a:lnTo>
                    <a:pt x="8949" y="4279"/>
                  </a:lnTo>
                  <a:lnTo>
                    <a:pt x="8949" y="4258"/>
                  </a:lnTo>
                  <a:lnTo>
                    <a:pt x="8949" y="4230"/>
                  </a:lnTo>
                  <a:lnTo>
                    <a:pt x="8949" y="4205"/>
                  </a:lnTo>
                  <a:lnTo>
                    <a:pt x="8949" y="4174"/>
                  </a:lnTo>
                  <a:lnTo>
                    <a:pt x="8949" y="4153"/>
                  </a:lnTo>
                  <a:lnTo>
                    <a:pt x="8949" y="4118"/>
                  </a:lnTo>
                  <a:lnTo>
                    <a:pt x="8949" y="4093"/>
                  </a:lnTo>
                  <a:lnTo>
                    <a:pt x="8949" y="4062"/>
                  </a:lnTo>
                  <a:lnTo>
                    <a:pt x="8949" y="4034"/>
                  </a:lnTo>
                  <a:lnTo>
                    <a:pt x="8949" y="4002"/>
                  </a:lnTo>
                  <a:lnTo>
                    <a:pt x="8949" y="3939"/>
                  </a:lnTo>
                  <a:lnTo>
                    <a:pt x="8949" y="3908"/>
                  </a:lnTo>
                  <a:lnTo>
                    <a:pt x="8949" y="3876"/>
                  </a:lnTo>
                  <a:lnTo>
                    <a:pt x="8949" y="3838"/>
                  </a:lnTo>
                  <a:lnTo>
                    <a:pt x="8949" y="3810"/>
                  </a:lnTo>
                  <a:lnTo>
                    <a:pt x="8949" y="3768"/>
                  </a:lnTo>
                  <a:lnTo>
                    <a:pt x="8949" y="3736"/>
                  </a:lnTo>
                  <a:lnTo>
                    <a:pt x="8949" y="3694"/>
                  </a:lnTo>
                  <a:lnTo>
                    <a:pt x="8949" y="3663"/>
                  </a:lnTo>
                  <a:lnTo>
                    <a:pt x="8949" y="3617"/>
                  </a:lnTo>
                  <a:lnTo>
                    <a:pt x="8949" y="3589"/>
                  </a:lnTo>
                  <a:lnTo>
                    <a:pt x="8949" y="3540"/>
                  </a:lnTo>
                  <a:lnTo>
                    <a:pt x="8949" y="3509"/>
                  </a:lnTo>
                  <a:lnTo>
                    <a:pt x="8949" y="3460"/>
                  </a:lnTo>
                  <a:lnTo>
                    <a:pt x="8931" y="3463"/>
                  </a:lnTo>
                  <a:cubicBezTo>
                    <a:pt x="8756" y="3498"/>
                    <a:pt x="8567" y="3540"/>
                    <a:pt x="8564" y="3544"/>
                  </a:cubicBezTo>
                  <a:lnTo>
                    <a:pt x="8522" y="3551"/>
                  </a:lnTo>
                  <a:lnTo>
                    <a:pt x="8483" y="3561"/>
                  </a:lnTo>
                  <a:lnTo>
                    <a:pt x="8483" y="3477"/>
                  </a:lnTo>
                  <a:lnTo>
                    <a:pt x="8483" y="3474"/>
                  </a:lnTo>
                  <a:lnTo>
                    <a:pt x="8483" y="3463"/>
                  </a:lnTo>
                  <a:lnTo>
                    <a:pt x="8483" y="3460"/>
                  </a:lnTo>
                  <a:lnTo>
                    <a:pt x="8483" y="3449"/>
                  </a:lnTo>
                  <a:lnTo>
                    <a:pt x="8483" y="3439"/>
                  </a:lnTo>
                  <a:lnTo>
                    <a:pt x="8483" y="3428"/>
                  </a:lnTo>
                  <a:lnTo>
                    <a:pt x="8483" y="3414"/>
                  </a:lnTo>
                  <a:lnTo>
                    <a:pt x="8483" y="3400"/>
                  </a:lnTo>
                  <a:lnTo>
                    <a:pt x="8483" y="3383"/>
                  </a:lnTo>
                  <a:lnTo>
                    <a:pt x="8483" y="3369"/>
                  </a:lnTo>
                  <a:cubicBezTo>
                    <a:pt x="8483" y="3365"/>
                    <a:pt x="8483" y="3355"/>
                    <a:pt x="8480" y="3348"/>
                  </a:cubicBezTo>
                  <a:cubicBezTo>
                    <a:pt x="8476" y="3337"/>
                    <a:pt x="8480" y="3337"/>
                    <a:pt x="8476" y="3334"/>
                  </a:cubicBezTo>
                  <a:cubicBezTo>
                    <a:pt x="8476" y="3330"/>
                    <a:pt x="8473" y="3316"/>
                    <a:pt x="8473" y="3309"/>
                  </a:cubicBezTo>
                  <a:lnTo>
                    <a:pt x="8469" y="3295"/>
                  </a:lnTo>
                  <a:cubicBezTo>
                    <a:pt x="8469" y="3285"/>
                    <a:pt x="8466" y="3278"/>
                    <a:pt x="8462" y="3267"/>
                  </a:cubicBezTo>
                  <a:lnTo>
                    <a:pt x="8459" y="3253"/>
                  </a:lnTo>
                  <a:cubicBezTo>
                    <a:pt x="8455" y="3243"/>
                    <a:pt x="8452" y="3232"/>
                    <a:pt x="8448" y="3225"/>
                  </a:cubicBezTo>
                  <a:lnTo>
                    <a:pt x="8445" y="3211"/>
                  </a:lnTo>
                  <a:cubicBezTo>
                    <a:pt x="8441" y="3201"/>
                    <a:pt x="8438" y="3190"/>
                    <a:pt x="8434" y="3180"/>
                  </a:cubicBezTo>
                  <a:lnTo>
                    <a:pt x="8427" y="3169"/>
                  </a:lnTo>
                  <a:cubicBezTo>
                    <a:pt x="8424" y="3159"/>
                    <a:pt x="8420" y="3148"/>
                    <a:pt x="8413" y="3138"/>
                  </a:cubicBezTo>
                  <a:cubicBezTo>
                    <a:pt x="8410" y="3127"/>
                    <a:pt x="8410" y="3127"/>
                    <a:pt x="8406" y="3120"/>
                  </a:cubicBezTo>
                  <a:cubicBezTo>
                    <a:pt x="8403" y="3117"/>
                    <a:pt x="8396" y="3103"/>
                    <a:pt x="8392" y="3096"/>
                  </a:cubicBezTo>
                  <a:cubicBezTo>
                    <a:pt x="8385" y="3085"/>
                    <a:pt x="8385" y="3082"/>
                    <a:pt x="8382" y="3078"/>
                  </a:cubicBezTo>
                  <a:cubicBezTo>
                    <a:pt x="8375" y="3071"/>
                    <a:pt x="8371" y="3064"/>
                    <a:pt x="8364" y="3054"/>
                  </a:cubicBezTo>
                  <a:cubicBezTo>
                    <a:pt x="8361" y="3047"/>
                    <a:pt x="8354" y="3043"/>
                    <a:pt x="8350" y="3036"/>
                  </a:cubicBezTo>
                  <a:cubicBezTo>
                    <a:pt x="8343" y="3033"/>
                    <a:pt x="8340" y="3026"/>
                    <a:pt x="8333" y="3019"/>
                  </a:cubicBezTo>
                  <a:cubicBezTo>
                    <a:pt x="8329" y="3012"/>
                    <a:pt x="8322" y="3005"/>
                    <a:pt x="8315" y="3001"/>
                  </a:cubicBezTo>
                  <a:cubicBezTo>
                    <a:pt x="8308" y="2994"/>
                    <a:pt x="8305" y="2991"/>
                    <a:pt x="8298" y="2987"/>
                  </a:cubicBezTo>
                  <a:cubicBezTo>
                    <a:pt x="8284" y="2977"/>
                    <a:pt x="8270" y="2966"/>
                    <a:pt x="8256" y="2959"/>
                  </a:cubicBezTo>
                  <a:cubicBezTo>
                    <a:pt x="8004" y="2812"/>
                    <a:pt x="7671" y="2774"/>
                    <a:pt x="7668" y="2774"/>
                  </a:cubicBezTo>
                  <a:lnTo>
                    <a:pt x="7664" y="2774"/>
                  </a:lnTo>
                  <a:lnTo>
                    <a:pt x="7633" y="2770"/>
                  </a:lnTo>
                  <a:lnTo>
                    <a:pt x="7619" y="2742"/>
                  </a:lnTo>
                  <a:cubicBezTo>
                    <a:pt x="7619" y="2738"/>
                    <a:pt x="7426" y="2399"/>
                    <a:pt x="7282" y="2255"/>
                  </a:cubicBezTo>
                  <a:lnTo>
                    <a:pt x="7272" y="2245"/>
                  </a:lnTo>
                  <a:lnTo>
                    <a:pt x="7261" y="2238"/>
                  </a:lnTo>
                  <a:lnTo>
                    <a:pt x="7251" y="2231"/>
                  </a:lnTo>
                  <a:lnTo>
                    <a:pt x="7233" y="2217"/>
                  </a:lnTo>
                  <a:cubicBezTo>
                    <a:pt x="6915" y="1982"/>
                    <a:pt x="5294" y="901"/>
                    <a:pt x="393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4672;p82">
              <a:extLst>
                <a:ext uri="{FF2B5EF4-FFF2-40B4-BE49-F238E27FC236}">
                  <a16:creationId xmlns:a16="http://schemas.microsoft.com/office/drawing/2014/main" id="{2C238E1D-D9BC-4721-D4F2-C4AE83FF664A}"/>
                </a:ext>
              </a:extLst>
            </p:cNvPr>
            <p:cNvSpPr/>
            <p:nvPr/>
          </p:nvSpPr>
          <p:spPr>
            <a:xfrm>
              <a:off x="2072674" y="18995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4673;p82">
              <a:extLst>
                <a:ext uri="{FF2B5EF4-FFF2-40B4-BE49-F238E27FC236}">
                  <a16:creationId xmlns:a16="http://schemas.microsoft.com/office/drawing/2014/main" id="{859724AF-8C7A-7153-DD03-86FE78047A9C}"/>
                </a:ext>
              </a:extLst>
            </p:cNvPr>
            <p:cNvSpPr/>
            <p:nvPr/>
          </p:nvSpPr>
          <p:spPr>
            <a:xfrm>
              <a:off x="2072729" y="1900635"/>
              <a:ext cx="14" cy="1154"/>
            </a:xfrm>
            <a:custGeom>
              <a:avLst/>
              <a:gdLst/>
              <a:ahLst/>
              <a:cxnLst/>
              <a:rect l="l" t="t" r="r" b="b"/>
              <a:pathLst>
                <a:path w="1" h="85" extrusionOk="0">
                  <a:moveTo>
                    <a:pt x="0" y="0"/>
                  </a:move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4674;p82">
              <a:extLst>
                <a:ext uri="{FF2B5EF4-FFF2-40B4-BE49-F238E27FC236}">
                  <a16:creationId xmlns:a16="http://schemas.microsoft.com/office/drawing/2014/main" id="{5280894A-3CC4-2C8C-35C3-BFBADFFBB85F}"/>
                </a:ext>
              </a:extLst>
            </p:cNvPr>
            <p:cNvSpPr/>
            <p:nvPr/>
          </p:nvSpPr>
          <p:spPr>
            <a:xfrm>
              <a:off x="2055607" y="188351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4675;p82">
              <a:extLst>
                <a:ext uri="{FF2B5EF4-FFF2-40B4-BE49-F238E27FC236}">
                  <a16:creationId xmlns:a16="http://schemas.microsoft.com/office/drawing/2014/main" id="{D6DF89BD-F435-5669-5139-C20C72500CAF}"/>
                </a:ext>
              </a:extLst>
            </p:cNvPr>
            <p:cNvSpPr/>
            <p:nvPr/>
          </p:nvSpPr>
          <p:spPr>
            <a:xfrm>
              <a:off x="2070298" y="1894172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cubicBezTo>
                    <a:pt x="8" y="7"/>
                    <a:pt x="15" y="11"/>
                    <a:pt x="22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4676;p82">
              <a:extLst>
                <a:ext uri="{FF2B5EF4-FFF2-40B4-BE49-F238E27FC236}">
                  <a16:creationId xmlns:a16="http://schemas.microsoft.com/office/drawing/2014/main" id="{7B661D2E-C4DC-3127-BF0B-01ACDE24E58F}"/>
                </a:ext>
              </a:extLst>
            </p:cNvPr>
            <p:cNvSpPr/>
            <p:nvPr/>
          </p:nvSpPr>
          <p:spPr>
            <a:xfrm>
              <a:off x="2072104" y="189702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" y="2"/>
                    <a:pt x="2" y="4"/>
                  </a:cubicBezTo>
                  <a:lnTo>
                    <a:pt x="2" y="4"/>
                  </a:lnTo>
                  <a:lnTo>
                    <a:pt x="1" y="0"/>
                  </a:lnTo>
                  <a:close/>
                  <a:moveTo>
                    <a:pt x="2" y="4"/>
                  </a:moveTo>
                  <a:lnTo>
                    <a:pt x="4" y="14"/>
                  </a:lnTo>
                  <a:cubicBezTo>
                    <a:pt x="4" y="9"/>
                    <a:pt x="3" y="6"/>
                    <a:pt x="2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4677;p82">
              <a:extLst>
                <a:ext uri="{FF2B5EF4-FFF2-40B4-BE49-F238E27FC236}">
                  <a16:creationId xmlns:a16="http://schemas.microsoft.com/office/drawing/2014/main" id="{CA4EA16F-6915-9189-D1B8-BA0D3AEFDAAA}"/>
                </a:ext>
              </a:extLst>
            </p:cNvPr>
            <p:cNvSpPr/>
            <p:nvPr/>
          </p:nvSpPr>
          <p:spPr>
            <a:xfrm>
              <a:off x="2056042" y="188379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4678;p82">
              <a:extLst>
                <a:ext uri="{FF2B5EF4-FFF2-40B4-BE49-F238E27FC236}">
                  <a16:creationId xmlns:a16="http://schemas.microsoft.com/office/drawing/2014/main" id="{DB4F93F3-2FF5-2E7D-E06B-8DF5791201CF}"/>
                </a:ext>
              </a:extLst>
            </p:cNvPr>
            <p:cNvSpPr/>
            <p:nvPr/>
          </p:nvSpPr>
          <p:spPr>
            <a:xfrm>
              <a:off x="2072443" y="189816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4679;p82">
              <a:extLst>
                <a:ext uri="{FF2B5EF4-FFF2-40B4-BE49-F238E27FC236}">
                  <a16:creationId xmlns:a16="http://schemas.microsoft.com/office/drawing/2014/main" id="{85DE5766-E411-9335-270C-252067AB802E}"/>
                </a:ext>
              </a:extLst>
            </p:cNvPr>
            <p:cNvSpPr/>
            <p:nvPr/>
          </p:nvSpPr>
          <p:spPr>
            <a:xfrm>
              <a:off x="2072633" y="189915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4"/>
                    <a:pt x="0" y="11"/>
                    <a:pt x="0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4680;p82">
              <a:extLst>
                <a:ext uri="{FF2B5EF4-FFF2-40B4-BE49-F238E27FC236}">
                  <a16:creationId xmlns:a16="http://schemas.microsoft.com/office/drawing/2014/main" id="{B3C6FB92-B7FD-907A-EAD7-2B95379996AD}"/>
                </a:ext>
              </a:extLst>
            </p:cNvPr>
            <p:cNvSpPr/>
            <p:nvPr/>
          </p:nvSpPr>
          <p:spPr>
            <a:xfrm>
              <a:off x="2071588" y="189582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3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0" y="1"/>
                  </a:cubicBezTo>
                  <a:close/>
                  <a:moveTo>
                    <a:pt x="4" y="9"/>
                  </a:moveTo>
                  <a:cubicBezTo>
                    <a:pt x="5" y="11"/>
                    <a:pt x="6" y="13"/>
                    <a:pt x="7" y="15"/>
                  </a:cubicBez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4681;p82">
              <a:extLst>
                <a:ext uri="{FF2B5EF4-FFF2-40B4-BE49-F238E27FC236}">
                  <a16:creationId xmlns:a16="http://schemas.microsoft.com/office/drawing/2014/main" id="{3860B591-BDE9-D279-AD52-72CDF33C1513}"/>
                </a:ext>
              </a:extLst>
            </p:cNvPr>
            <p:cNvSpPr/>
            <p:nvPr/>
          </p:nvSpPr>
          <p:spPr>
            <a:xfrm>
              <a:off x="2071208" y="189521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18"/>
                  </a:moveTo>
                  <a:cubicBezTo>
                    <a:pt x="11" y="11"/>
                    <a:pt x="4" y="7"/>
                    <a:pt x="0" y="0"/>
                  </a:cubicBezTo>
                  <a:cubicBezTo>
                    <a:pt x="4" y="7"/>
                    <a:pt x="11" y="11"/>
                    <a:pt x="14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1" name="Google Shape;4682;p82">
              <a:extLst>
                <a:ext uri="{FF2B5EF4-FFF2-40B4-BE49-F238E27FC236}">
                  <a16:creationId xmlns:a16="http://schemas.microsoft.com/office/drawing/2014/main" id="{04D67BEF-056A-2C29-1761-B915E5535FA0}"/>
                </a:ext>
              </a:extLst>
            </p:cNvPr>
            <p:cNvSpPr/>
            <p:nvPr/>
          </p:nvSpPr>
          <p:spPr>
            <a:xfrm>
              <a:off x="2072253" y="189759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4683;p82">
              <a:extLst>
                <a:ext uri="{FF2B5EF4-FFF2-40B4-BE49-F238E27FC236}">
                  <a16:creationId xmlns:a16="http://schemas.microsoft.com/office/drawing/2014/main" id="{1EA281EB-C75B-7407-E62E-D06B2CFC48B4}"/>
                </a:ext>
              </a:extLst>
            </p:cNvPr>
            <p:cNvSpPr/>
            <p:nvPr/>
          </p:nvSpPr>
          <p:spPr>
            <a:xfrm>
              <a:off x="2060848" y="189064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0" y="1"/>
                  </a:moveTo>
                  <a:lnTo>
                    <a:pt x="18" y="29"/>
                  </a:lnTo>
                  <a:lnTo>
                    <a:pt x="49" y="33"/>
                  </a:lnTo>
                  <a:lnTo>
                    <a:pt x="18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4684;p82">
              <a:extLst>
                <a:ext uri="{FF2B5EF4-FFF2-40B4-BE49-F238E27FC236}">
                  <a16:creationId xmlns:a16="http://schemas.microsoft.com/office/drawing/2014/main" id="{E7F25133-C3FE-9081-96F6-7C3C32F68A1F}"/>
                </a:ext>
              </a:extLst>
            </p:cNvPr>
            <p:cNvSpPr/>
            <p:nvPr/>
          </p:nvSpPr>
          <p:spPr>
            <a:xfrm>
              <a:off x="2072729" y="18999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4685;p82">
              <a:extLst>
                <a:ext uri="{FF2B5EF4-FFF2-40B4-BE49-F238E27FC236}">
                  <a16:creationId xmlns:a16="http://schemas.microsoft.com/office/drawing/2014/main" id="{8DF78850-57BA-2FAF-CFEB-BCDCB48BD0FC}"/>
                </a:ext>
              </a:extLst>
            </p:cNvPr>
            <p:cNvSpPr/>
            <p:nvPr/>
          </p:nvSpPr>
          <p:spPr>
            <a:xfrm>
              <a:off x="2073815" y="1900445"/>
              <a:ext cx="5010" cy="1100"/>
            </a:xfrm>
            <a:custGeom>
              <a:avLst/>
              <a:gdLst/>
              <a:ahLst/>
              <a:cxnLst/>
              <a:rect l="l" t="t" r="r" b="b"/>
              <a:pathLst>
                <a:path w="369" h="81" extrusionOk="0">
                  <a:moveTo>
                    <a:pt x="368" y="0"/>
                  </a:moveTo>
                  <a:cubicBezTo>
                    <a:pt x="193" y="35"/>
                    <a:pt x="4" y="81"/>
                    <a:pt x="1" y="81"/>
                  </a:cubicBezTo>
                  <a:cubicBezTo>
                    <a:pt x="4" y="81"/>
                    <a:pt x="193" y="39"/>
                    <a:pt x="36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4686;p82">
              <a:extLst>
                <a:ext uri="{FF2B5EF4-FFF2-40B4-BE49-F238E27FC236}">
                  <a16:creationId xmlns:a16="http://schemas.microsoft.com/office/drawing/2014/main" id="{1ED3BCEF-BD69-7F56-0FB8-289576964BB2}"/>
                </a:ext>
              </a:extLst>
            </p:cNvPr>
            <p:cNvSpPr/>
            <p:nvPr/>
          </p:nvSpPr>
          <p:spPr>
            <a:xfrm>
              <a:off x="2010883" y="1853426"/>
              <a:ext cx="44738" cy="30101"/>
            </a:xfrm>
            <a:custGeom>
              <a:avLst/>
              <a:gdLst/>
              <a:ahLst/>
              <a:cxnLst/>
              <a:rect l="l" t="t" r="r" b="b"/>
              <a:pathLst>
                <a:path w="3295" h="2217" extrusionOk="0">
                  <a:moveTo>
                    <a:pt x="1" y="1"/>
                  </a:moveTo>
                  <a:cubicBezTo>
                    <a:pt x="754" y="501"/>
                    <a:pt x="1590" y="1057"/>
                    <a:pt x="2239" y="1493"/>
                  </a:cubicBezTo>
                  <a:lnTo>
                    <a:pt x="2239" y="1493"/>
                  </a:lnTo>
                  <a:cubicBezTo>
                    <a:pt x="1613" y="1072"/>
                    <a:pt x="800" y="530"/>
                    <a:pt x="1" y="1"/>
                  </a:cubicBezTo>
                  <a:close/>
                  <a:moveTo>
                    <a:pt x="2239" y="1493"/>
                  </a:moveTo>
                  <a:lnTo>
                    <a:pt x="2239" y="1493"/>
                  </a:lnTo>
                  <a:cubicBezTo>
                    <a:pt x="2764" y="1847"/>
                    <a:pt x="3156" y="2115"/>
                    <a:pt x="3295" y="2217"/>
                  </a:cubicBezTo>
                  <a:cubicBezTo>
                    <a:pt x="3155" y="2113"/>
                    <a:pt x="2757" y="1841"/>
                    <a:pt x="2239" y="149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4687;p82">
              <a:extLst>
                <a:ext uri="{FF2B5EF4-FFF2-40B4-BE49-F238E27FC236}">
                  <a16:creationId xmlns:a16="http://schemas.microsoft.com/office/drawing/2014/main" id="{691C58B2-4D24-1238-D0AD-F45B7CC532A6}"/>
                </a:ext>
              </a:extLst>
            </p:cNvPr>
            <p:cNvSpPr/>
            <p:nvPr/>
          </p:nvSpPr>
          <p:spPr>
            <a:xfrm>
              <a:off x="2069538" y="1893602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18"/>
                    <a:pt x="15" y="7"/>
                    <a:pt x="1" y="0"/>
                  </a:cubicBezTo>
                  <a:cubicBezTo>
                    <a:pt x="15" y="7"/>
                    <a:pt x="29" y="18"/>
                    <a:pt x="43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4688;p82">
              <a:extLst>
                <a:ext uri="{FF2B5EF4-FFF2-40B4-BE49-F238E27FC236}">
                  <a16:creationId xmlns:a16="http://schemas.microsoft.com/office/drawing/2014/main" id="{933E4DC9-F87C-CA8E-9960-A55B79B5C00F}"/>
                </a:ext>
              </a:extLst>
            </p:cNvPr>
            <p:cNvSpPr/>
            <p:nvPr/>
          </p:nvSpPr>
          <p:spPr>
            <a:xfrm>
              <a:off x="2070828" y="1894647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0"/>
                  </a:moveTo>
                  <a:cubicBezTo>
                    <a:pt x="4" y="11"/>
                    <a:pt x="7" y="14"/>
                    <a:pt x="14" y="21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4689;p82">
              <a:extLst>
                <a:ext uri="{FF2B5EF4-FFF2-40B4-BE49-F238E27FC236}">
                  <a16:creationId xmlns:a16="http://schemas.microsoft.com/office/drawing/2014/main" id="{8170194E-D065-3A30-2B35-94256DF35CC2}"/>
                </a:ext>
              </a:extLst>
            </p:cNvPr>
            <p:cNvSpPr/>
            <p:nvPr/>
          </p:nvSpPr>
          <p:spPr>
            <a:xfrm>
              <a:off x="2072729" y="190025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4690;p82">
              <a:extLst>
                <a:ext uri="{FF2B5EF4-FFF2-40B4-BE49-F238E27FC236}">
                  <a16:creationId xmlns:a16="http://schemas.microsoft.com/office/drawing/2014/main" id="{C7A4F942-E063-EE38-03B6-84D9B01905E2}"/>
                </a:ext>
              </a:extLst>
            </p:cNvPr>
            <p:cNvSpPr/>
            <p:nvPr/>
          </p:nvSpPr>
          <p:spPr>
            <a:xfrm>
              <a:off x="2072729" y="190048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4691;p82">
              <a:extLst>
                <a:ext uri="{FF2B5EF4-FFF2-40B4-BE49-F238E27FC236}">
                  <a16:creationId xmlns:a16="http://schemas.microsoft.com/office/drawing/2014/main" id="{2E7B4B9B-95D8-0BD5-DFCB-832F15A1E916}"/>
                </a:ext>
              </a:extLst>
            </p:cNvPr>
            <p:cNvSpPr/>
            <p:nvPr/>
          </p:nvSpPr>
          <p:spPr>
            <a:xfrm>
              <a:off x="2079042" y="190039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4692;p82">
              <a:extLst>
                <a:ext uri="{FF2B5EF4-FFF2-40B4-BE49-F238E27FC236}">
                  <a16:creationId xmlns:a16="http://schemas.microsoft.com/office/drawing/2014/main" id="{0195172A-9FA4-5197-DC58-E27A98049384}"/>
                </a:ext>
              </a:extLst>
            </p:cNvPr>
            <p:cNvSpPr/>
            <p:nvPr/>
          </p:nvSpPr>
          <p:spPr>
            <a:xfrm>
              <a:off x="2072538" y="18986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0" y="11"/>
                    <a:pt x="4" y="15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4693;p82">
              <a:extLst>
                <a:ext uri="{FF2B5EF4-FFF2-40B4-BE49-F238E27FC236}">
                  <a16:creationId xmlns:a16="http://schemas.microsoft.com/office/drawing/2014/main" id="{46C159DE-441C-56D2-BD6F-ACF8530B04B4}"/>
                </a:ext>
              </a:extLst>
            </p:cNvPr>
            <p:cNvSpPr/>
            <p:nvPr/>
          </p:nvSpPr>
          <p:spPr>
            <a:xfrm>
              <a:off x="2071873" y="18964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4694;p82">
              <a:extLst>
                <a:ext uri="{FF2B5EF4-FFF2-40B4-BE49-F238E27FC236}">
                  <a16:creationId xmlns:a16="http://schemas.microsoft.com/office/drawing/2014/main" id="{09C3E9D2-7A58-EBA7-4F86-176A04B00912}"/>
                </a:ext>
              </a:extLst>
            </p:cNvPr>
            <p:cNvSpPr/>
            <p:nvPr/>
          </p:nvSpPr>
          <p:spPr>
            <a:xfrm>
              <a:off x="1964013" y="1946120"/>
              <a:ext cx="109" cy="1534"/>
            </a:xfrm>
            <a:custGeom>
              <a:avLst/>
              <a:gdLst/>
              <a:ahLst/>
              <a:cxnLst/>
              <a:rect l="l" t="t" r="r" b="b"/>
              <a:pathLst>
                <a:path w="8" h="113" extrusionOk="0">
                  <a:moveTo>
                    <a:pt x="1" y="0"/>
                  </a:moveTo>
                  <a:cubicBezTo>
                    <a:pt x="4" y="35"/>
                    <a:pt x="8" y="74"/>
                    <a:pt x="8" y="113"/>
                  </a:cubicBezTo>
                  <a:cubicBezTo>
                    <a:pt x="8" y="70"/>
                    <a:pt x="4" y="2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4695;p82">
              <a:extLst>
                <a:ext uri="{FF2B5EF4-FFF2-40B4-BE49-F238E27FC236}">
                  <a16:creationId xmlns:a16="http://schemas.microsoft.com/office/drawing/2014/main" id="{28A4ABCD-AF1B-1A1D-2F9C-E748047B924E}"/>
                </a:ext>
              </a:extLst>
            </p:cNvPr>
            <p:cNvSpPr/>
            <p:nvPr/>
          </p:nvSpPr>
          <p:spPr>
            <a:xfrm>
              <a:off x="1964013" y="1950872"/>
              <a:ext cx="14" cy="543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39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4696;p82">
              <a:extLst>
                <a:ext uri="{FF2B5EF4-FFF2-40B4-BE49-F238E27FC236}">
                  <a16:creationId xmlns:a16="http://schemas.microsoft.com/office/drawing/2014/main" id="{4699A651-FD44-5305-BBF3-7529B3F5A251}"/>
                </a:ext>
              </a:extLst>
            </p:cNvPr>
            <p:cNvSpPr/>
            <p:nvPr/>
          </p:nvSpPr>
          <p:spPr>
            <a:xfrm>
              <a:off x="1957361" y="1933683"/>
              <a:ext cx="1629" cy="2702"/>
            </a:xfrm>
            <a:custGeom>
              <a:avLst/>
              <a:gdLst/>
              <a:ahLst/>
              <a:cxnLst/>
              <a:rect l="l" t="t" r="r" b="b"/>
              <a:pathLst>
                <a:path w="120" h="199" extrusionOk="0">
                  <a:moveTo>
                    <a:pt x="1" y="0"/>
                  </a:moveTo>
                  <a:cubicBezTo>
                    <a:pt x="4" y="17"/>
                    <a:pt x="11" y="31"/>
                    <a:pt x="11" y="38"/>
                  </a:cubicBezTo>
                  <a:lnTo>
                    <a:pt x="120" y="199"/>
                  </a:lnTo>
                  <a:lnTo>
                    <a:pt x="15" y="38"/>
                  </a:lnTo>
                  <a:cubicBezTo>
                    <a:pt x="11" y="31"/>
                    <a:pt x="4" y="1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4697;p82">
              <a:extLst>
                <a:ext uri="{FF2B5EF4-FFF2-40B4-BE49-F238E27FC236}">
                  <a16:creationId xmlns:a16="http://schemas.microsoft.com/office/drawing/2014/main" id="{3062437B-0AD4-F6FA-3AF0-FB7FCAF87485}"/>
                </a:ext>
              </a:extLst>
            </p:cNvPr>
            <p:cNvSpPr/>
            <p:nvPr/>
          </p:nvSpPr>
          <p:spPr>
            <a:xfrm>
              <a:off x="1992866" y="1964748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4698;p82">
              <a:extLst>
                <a:ext uri="{FF2B5EF4-FFF2-40B4-BE49-F238E27FC236}">
                  <a16:creationId xmlns:a16="http://schemas.microsoft.com/office/drawing/2014/main" id="{E3D2C1F0-2DFA-C460-5A42-B5F5585A61AD}"/>
                </a:ext>
              </a:extLst>
            </p:cNvPr>
            <p:cNvSpPr/>
            <p:nvPr/>
          </p:nvSpPr>
          <p:spPr>
            <a:xfrm>
              <a:off x="1994631" y="19662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4699;p82">
              <a:extLst>
                <a:ext uri="{FF2B5EF4-FFF2-40B4-BE49-F238E27FC236}">
                  <a16:creationId xmlns:a16="http://schemas.microsoft.com/office/drawing/2014/main" id="{964F8B07-C1E5-BCEA-C99B-B78A8EC8C370}"/>
                </a:ext>
              </a:extLst>
            </p:cNvPr>
            <p:cNvSpPr/>
            <p:nvPr/>
          </p:nvSpPr>
          <p:spPr>
            <a:xfrm>
              <a:off x="2004325" y="1964843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2" y="1"/>
                  </a:moveTo>
                  <a:cubicBezTo>
                    <a:pt x="22" y="4"/>
                    <a:pt x="11" y="11"/>
                    <a:pt x="1" y="18"/>
                  </a:cubicBezTo>
                  <a:cubicBezTo>
                    <a:pt x="11" y="11"/>
                    <a:pt x="22" y="4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4700;p82">
              <a:extLst>
                <a:ext uri="{FF2B5EF4-FFF2-40B4-BE49-F238E27FC236}">
                  <a16:creationId xmlns:a16="http://schemas.microsoft.com/office/drawing/2014/main" id="{7DC8573A-E376-5BBA-6020-70C55484B0E1}"/>
                </a:ext>
              </a:extLst>
            </p:cNvPr>
            <p:cNvSpPr/>
            <p:nvPr/>
          </p:nvSpPr>
          <p:spPr>
            <a:xfrm>
              <a:off x="1988589" y="1966133"/>
              <a:ext cx="733" cy="299"/>
            </a:xfrm>
            <a:custGeom>
              <a:avLst/>
              <a:gdLst/>
              <a:ahLst/>
              <a:cxnLst/>
              <a:rect l="l" t="t" r="r" b="b"/>
              <a:pathLst>
                <a:path w="54" h="22" extrusionOk="0">
                  <a:moveTo>
                    <a:pt x="1" y="0"/>
                  </a:moveTo>
                  <a:lnTo>
                    <a:pt x="11" y="11"/>
                  </a:lnTo>
                  <a:cubicBezTo>
                    <a:pt x="22" y="18"/>
                    <a:pt x="36" y="21"/>
                    <a:pt x="50" y="21"/>
                  </a:cubicBezTo>
                  <a:lnTo>
                    <a:pt x="53" y="21"/>
                  </a:lnTo>
                  <a:cubicBezTo>
                    <a:pt x="32" y="21"/>
                    <a:pt x="15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4701;p82">
              <a:extLst>
                <a:ext uri="{FF2B5EF4-FFF2-40B4-BE49-F238E27FC236}">
                  <a16:creationId xmlns:a16="http://schemas.microsoft.com/office/drawing/2014/main" id="{AA1B1667-5B12-5FAF-D3EE-B60B340154A5}"/>
                </a:ext>
              </a:extLst>
            </p:cNvPr>
            <p:cNvSpPr/>
            <p:nvPr/>
          </p:nvSpPr>
          <p:spPr>
            <a:xfrm>
              <a:off x="1989634" y="1964558"/>
              <a:ext cx="1494" cy="1534"/>
            </a:xfrm>
            <a:custGeom>
              <a:avLst/>
              <a:gdLst/>
              <a:ahLst/>
              <a:cxnLst/>
              <a:rect l="l" t="t" r="r" b="b"/>
              <a:pathLst>
                <a:path w="110" h="113" extrusionOk="0">
                  <a:moveTo>
                    <a:pt x="8" y="99"/>
                  </a:moveTo>
                  <a:cubicBezTo>
                    <a:pt x="8" y="102"/>
                    <a:pt x="4" y="106"/>
                    <a:pt x="1" y="113"/>
                  </a:cubicBezTo>
                  <a:cubicBezTo>
                    <a:pt x="4" y="106"/>
                    <a:pt x="8" y="102"/>
                    <a:pt x="8" y="99"/>
                  </a:cubicBezTo>
                  <a:cubicBezTo>
                    <a:pt x="25" y="53"/>
                    <a:pt x="64" y="15"/>
                    <a:pt x="109" y="1"/>
                  </a:cubicBezTo>
                  <a:cubicBezTo>
                    <a:pt x="64" y="15"/>
                    <a:pt x="25" y="53"/>
                    <a:pt x="8" y="9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4702;p82">
              <a:extLst>
                <a:ext uri="{FF2B5EF4-FFF2-40B4-BE49-F238E27FC236}">
                  <a16:creationId xmlns:a16="http://schemas.microsoft.com/office/drawing/2014/main" id="{8B2F6D30-AF0D-CE6C-C915-C0A212CB5951}"/>
                </a:ext>
              </a:extLst>
            </p:cNvPr>
            <p:cNvSpPr/>
            <p:nvPr/>
          </p:nvSpPr>
          <p:spPr>
            <a:xfrm>
              <a:off x="1992390" y="196461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4703;p82">
              <a:extLst>
                <a:ext uri="{FF2B5EF4-FFF2-40B4-BE49-F238E27FC236}">
                  <a16:creationId xmlns:a16="http://schemas.microsoft.com/office/drawing/2014/main" id="{4B7941D8-B366-690C-7F4A-B4576541346A}"/>
                </a:ext>
              </a:extLst>
            </p:cNvPr>
            <p:cNvSpPr/>
            <p:nvPr/>
          </p:nvSpPr>
          <p:spPr>
            <a:xfrm>
              <a:off x="1989539" y="196613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4704;p82">
              <a:extLst>
                <a:ext uri="{FF2B5EF4-FFF2-40B4-BE49-F238E27FC236}">
                  <a16:creationId xmlns:a16="http://schemas.microsoft.com/office/drawing/2014/main" id="{FAB6767F-66CF-F985-8DB6-EA19D9BA1380}"/>
                </a:ext>
              </a:extLst>
            </p:cNvPr>
            <p:cNvSpPr/>
            <p:nvPr/>
          </p:nvSpPr>
          <p:spPr>
            <a:xfrm>
              <a:off x="1994196" y="196584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4705;p82">
              <a:extLst>
                <a:ext uri="{FF2B5EF4-FFF2-40B4-BE49-F238E27FC236}">
                  <a16:creationId xmlns:a16="http://schemas.microsoft.com/office/drawing/2014/main" id="{81F58798-3A1F-CEFB-D560-64DEBB36035D}"/>
                </a:ext>
              </a:extLst>
            </p:cNvPr>
            <p:cNvSpPr/>
            <p:nvPr/>
          </p:nvSpPr>
          <p:spPr>
            <a:xfrm>
              <a:off x="1993816" y="196546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0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4706;p82">
              <a:extLst>
                <a:ext uri="{FF2B5EF4-FFF2-40B4-BE49-F238E27FC236}">
                  <a16:creationId xmlns:a16="http://schemas.microsoft.com/office/drawing/2014/main" id="{9DD98E8E-A435-5354-6E5B-8C344B79478A}"/>
                </a:ext>
              </a:extLst>
            </p:cNvPr>
            <p:cNvSpPr/>
            <p:nvPr/>
          </p:nvSpPr>
          <p:spPr>
            <a:xfrm>
              <a:off x="1991875" y="196451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4707;p82">
              <a:extLst>
                <a:ext uri="{FF2B5EF4-FFF2-40B4-BE49-F238E27FC236}">
                  <a16:creationId xmlns:a16="http://schemas.microsoft.com/office/drawing/2014/main" id="{30CCE526-E881-A9E1-0DA8-1D0A62B5D698}"/>
                </a:ext>
              </a:extLst>
            </p:cNvPr>
            <p:cNvSpPr/>
            <p:nvPr/>
          </p:nvSpPr>
          <p:spPr>
            <a:xfrm>
              <a:off x="1989349" y="1966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4708;p82">
              <a:extLst>
                <a:ext uri="{FF2B5EF4-FFF2-40B4-BE49-F238E27FC236}">
                  <a16:creationId xmlns:a16="http://schemas.microsoft.com/office/drawing/2014/main" id="{A1451893-CCF9-4B5E-51F9-EEDF59035F12}"/>
                </a:ext>
              </a:extLst>
            </p:cNvPr>
            <p:cNvSpPr/>
            <p:nvPr/>
          </p:nvSpPr>
          <p:spPr>
            <a:xfrm>
              <a:off x="2003035" y="1965087"/>
              <a:ext cx="1303" cy="720"/>
            </a:xfrm>
            <a:custGeom>
              <a:avLst/>
              <a:gdLst/>
              <a:ahLst/>
              <a:cxnLst/>
              <a:rect l="l" t="t" r="r" b="b"/>
              <a:pathLst>
                <a:path w="96" h="53" extrusionOk="0">
                  <a:moveTo>
                    <a:pt x="96" y="0"/>
                  </a:moveTo>
                  <a:cubicBezTo>
                    <a:pt x="68" y="21"/>
                    <a:pt x="36" y="39"/>
                    <a:pt x="1" y="53"/>
                  </a:cubicBezTo>
                  <a:cubicBezTo>
                    <a:pt x="36" y="39"/>
                    <a:pt x="68" y="21"/>
                    <a:pt x="9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4709;p82">
              <a:extLst>
                <a:ext uri="{FF2B5EF4-FFF2-40B4-BE49-F238E27FC236}">
                  <a16:creationId xmlns:a16="http://schemas.microsoft.com/office/drawing/2014/main" id="{CB31617F-761C-09E6-4B0C-8230316FAB64}"/>
                </a:ext>
              </a:extLst>
            </p:cNvPr>
            <p:cNvSpPr/>
            <p:nvPr/>
          </p:nvSpPr>
          <p:spPr>
            <a:xfrm>
              <a:off x="2004800" y="1964463"/>
              <a:ext cx="1494" cy="353"/>
            </a:xfrm>
            <a:custGeom>
              <a:avLst/>
              <a:gdLst/>
              <a:ahLst/>
              <a:cxnLst/>
              <a:rect l="l" t="t" r="r" b="b"/>
              <a:pathLst>
                <a:path w="110" h="2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71" y="1"/>
                    <a:pt x="36" y="8"/>
                    <a:pt x="1" y="25"/>
                  </a:cubicBezTo>
                  <a:cubicBezTo>
                    <a:pt x="36" y="8"/>
                    <a:pt x="71" y="1"/>
                    <a:pt x="10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4710;p82">
              <a:extLst>
                <a:ext uri="{FF2B5EF4-FFF2-40B4-BE49-F238E27FC236}">
                  <a16:creationId xmlns:a16="http://schemas.microsoft.com/office/drawing/2014/main" id="{6946E712-310C-6AFD-90F5-DA9A14B43CC2}"/>
                </a:ext>
              </a:extLst>
            </p:cNvPr>
            <p:cNvSpPr/>
            <p:nvPr/>
          </p:nvSpPr>
          <p:spPr>
            <a:xfrm>
              <a:off x="1993341" y="196508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4711;p82">
              <a:extLst>
                <a:ext uri="{FF2B5EF4-FFF2-40B4-BE49-F238E27FC236}">
                  <a16:creationId xmlns:a16="http://schemas.microsoft.com/office/drawing/2014/main" id="{725857E9-71C3-6B02-849C-5C4B1EAA19BE}"/>
                </a:ext>
              </a:extLst>
            </p:cNvPr>
            <p:cNvSpPr/>
            <p:nvPr/>
          </p:nvSpPr>
          <p:spPr>
            <a:xfrm>
              <a:off x="1964068" y="1949446"/>
              <a:ext cx="54" cy="1208"/>
            </a:xfrm>
            <a:custGeom>
              <a:avLst/>
              <a:gdLst/>
              <a:ahLst/>
              <a:cxnLst/>
              <a:rect l="l" t="t" r="r" b="b"/>
              <a:pathLst>
                <a:path w="4" h="89" extrusionOk="0">
                  <a:moveTo>
                    <a:pt x="4" y="1"/>
                  </a:moveTo>
                  <a:lnTo>
                    <a:pt x="0" y="88"/>
                  </a:lnTo>
                  <a:cubicBezTo>
                    <a:pt x="4" y="60"/>
                    <a:pt x="4" y="32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4712;p82">
              <a:extLst>
                <a:ext uri="{FF2B5EF4-FFF2-40B4-BE49-F238E27FC236}">
                  <a16:creationId xmlns:a16="http://schemas.microsoft.com/office/drawing/2014/main" id="{AB770597-1443-ADB5-1134-C6A6E58BDA15}"/>
                </a:ext>
              </a:extLst>
            </p:cNvPr>
            <p:cNvSpPr/>
            <p:nvPr/>
          </p:nvSpPr>
          <p:spPr>
            <a:xfrm>
              <a:off x="1987788" y="1965318"/>
              <a:ext cx="815" cy="828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18"/>
                    <a:pt x="28" y="36"/>
                    <a:pt x="46" y="50"/>
                  </a:cubicBezTo>
                  <a:lnTo>
                    <a:pt x="52" y="55"/>
                  </a:lnTo>
                  <a:lnTo>
                    <a:pt x="52" y="55"/>
                  </a:lnTo>
                  <a:cubicBezTo>
                    <a:pt x="32" y="38"/>
                    <a:pt x="16" y="20"/>
                    <a:pt x="0" y="1"/>
                  </a:cubicBezTo>
                  <a:close/>
                  <a:moveTo>
                    <a:pt x="52" y="55"/>
                  </a:moveTo>
                  <a:lnTo>
                    <a:pt x="52" y="55"/>
                  </a:lnTo>
                  <a:cubicBezTo>
                    <a:pt x="55" y="57"/>
                    <a:pt x="57" y="59"/>
                    <a:pt x="60" y="60"/>
                  </a:cubicBezTo>
                  <a:lnTo>
                    <a:pt x="52" y="5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4713;p82">
              <a:extLst>
                <a:ext uri="{FF2B5EF4-FFF2-40B4-BE49-F238E27FC236}">
                  <a16:creationId xmlns:a16="http://schemas.microsoft.com/office/drawing/2014/main" id="{8E09D515-C22A-A497-4F50-241F9DCFE026}"/>
                </a:ext>
              </a:extLst>
            </p:cNvPr>
            <p:cNvSpPr/>
            <p:nvPr/>
          </p:nvSpPr>
          <p:spPr>
            <a:xfrm>
              <a:off x="1964013" y="1951876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1" y="0"/>
                  </a:moveTo>
                  <a:cubicBezTo>
                    <a:pt x="4" y="21"/>
                    <a:pt x="11" y="42"/>
                    <a:pt x="22" y="63"/>
                  </a:cubicBezTo>
                  <a:cubicBezTo>
                    <a:pt x="11" y="42"/>
                    <a:pt x="4" y="2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4714;p82">
              <a:extLst>
                <a:ext uri="{FF2B5EF4-FFF2-40B4-BE49-F238E27FC236}">
                  <a16:creationId xmlns:a16="http://schemas.microsoft.com/office/drawing/2014/main" id="{2119A188-EA16-22B9-8E36-65C70FFEEC2A}"/>
                </a:ext>
              </a:extLst>
            </p:cNvPr>
            <p:cNvSpPr/>
            <p:nvPr/>
          </p:nvSpPr>
          <p:spPr>
            <a:xfrm>
              <a:off x="1964299" y="1952732"/>
              <a:ext cx="353" cy="679"/>
            </a:xfrm>
            <a:custGeom>
              <a:avLst/>
              <a:gdLst/>
              <a:ahLst/>
              <a:cxnLst/>
              <a:rect l="l" t="t" r="r" b="b"/>
              <a:pathLst>
                <a:path w="26" h="50" extrusionOk="0">
                  <a:moveTo>
                    <a:pt x="25" y="49"/>
                  </a:moveTo>
                  <a:cubicBezTo>
                    <a:pt x="15" y="35"/>
                    <a:pt x="8" y="18"/>
                    <a:pt x="1" y="0"/>
                  </a:cubicBezTo>
                  <a:cubicBezTo>
                    <a:pt x="8" y="18"/>
                    <a:pt x="15" y="35"/>
                    <a:pt x="25" y="4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4715;p82">
              <a:extLst>
                <a:ext uri="{FF2B5EF4-FFF2-40B4-BE49-F238E27FC236}">
                  <a16:creationId xmlns:a16="http://schemas.microsoft.com/office/drawing/2014/main" id="{48EA8C1B-E34F-C18A-F1D2-8BCBBF0C2122}"/>
                </a:ext>
              </a:extLst>
            </p:cNvPr>
            <p:cNvSpPr/>
            <p:nvPr/>
          </p:nvSpPr>
          <p:spPr>
            <a:xfrm>
              <a:off x="1988358" y="1965983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8"/>
                    <a:pt x="18" y="15"/>
                    <a:pt x="28" y="22"/>
                  </a:cubicBezTo>
                  <a:lnTo>
                    <a:pt x="18" y="1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4716;p82">
              <a:extLst>
                <a:ext uri="{FF2B5EF4-FFF2-40B4-BE49-F238E27FC236}">
                  <a16:creationId xmlns:a16="http://schemas.microsoft.com/office/drawing/2014/main" id="{71B43165-C947-DD59-3CE8-6B16EFB9CE80}"/>
                </a:ext>
              </a:extLst>
            </p:cNvPr>
            <p:cNvSpPr/>
            <p:nvPr/>
          </p:nvSpPr>
          <p:spPr>
            <a:xfrm>
              <a:off x="1957415" y="1933479"/>
              <a:ext cx="720" cy="149"/>
            </a:xfrm>
            <a:custGeom>
              <a:avLst/>
              <a:gdLst/>
              <a:ahLst/>
              <a:cxnLst/>
              <a:rect l="l" t="t" r="r" b="b"/>
              <a:pathLst>
                <a:path w="53" h="11" extrusionOk="0">
                  <a:moveTo>
                    <a:pt x="53" y="0"/>
                  </a:moveTo>
                  <a:lnTo>
                    <a:pt x="53" y="0"/>
                  </a:lnTo>
                  <a:cubicBezTo>
                    <a:pt x="35" y="4"/>
                    <a:pt x="18" y="7"/>
                    <a:pt x="0" y="11"/>
                  </a:cubicBezTo>
                  <a:cubicBezTo>
                    <a:pt x="18" y="11"/>
                    <a:pt x="35" y="4"/>
                    <a:pt x="5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4717;p82">
              <a:extLst>
                <a:ext uri="{FF2B5EF4-FFF2-40B4-BE49-F238E27FC236}">
                  <a16:creationId xmlns:a16="http://schemas.microsoft.com/office/drawing/2014/main" id="{45B44FB0-EEDF-971B-A33F-3EA2CD929D46}"/>
                </a:ext>
              </a:extLst>
            </p:cNvPr>
            <p:cNvSpPr/>
            <p:nvPr/>
          </p:nvSpPr>
          <p:spPr>
            <a:xfrm>
              <a:off x="1959506" y="1932569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8"/>
                    <a:pt x="21" y="11"/>
                    <a:pt x="32" y="1"/>
                  </a:cubicBezTo>
                  <a:cubicBezTo>
                    <a:pt x="21" y="11"/>
                    <a:pt x="11" y="18"/>
                    <a:pt x="0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4718;p82">
              <a:extLst>
                <a:ext uri="{FF2B5EF4-FFF2-40B4-BE49-F238E27FC236}">
                  <a16:creationId xmlns:a16="http://schemas.microsoft.com/office/drawing/2014/main" id="{FBE84592-FE4B-4216-9A8E-9A2834E063DB}"/>
                </a:ext>
              </a:extLst>
            </p:cNvPr>
            <p:cNvSpPr/>
            <p:nvPr/>
          </p:nvSpPr>
          <p:spPr>
            <a:xfrm>
              <a:off x="1958175" y="1933289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4"/>
                  </a:moveTo>
                  <a:cubicBezTo>
                    <a:pt x="14" y="11"/>
                    <a:pt x="28" y="4"/>
                    <a:pt x="42" y="0"/>
                  </a:cubicBezTo>
                  <a:cubicBezTo>
                    <a:pt x="28" y="4"/>
                    <a:pt x="14" y="11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4719;p82">
              <a:extLst>
                <a:ext uri="{FF2B5EF4-FFF2-40B4-BE49-F238E27FC236}">
                  <a16:creationId xmlns:a16="http://schemas.microsoft.com/office/drawing/2014/main" id="{07A77C7A-8E0D-211B-B055-32402E12FB4C}"/>
                </a:ext>
              </a:extLst>
            </p:cNvPr>
            <p:cNvSpPr/>
            <p:nvPr/>
          </p:nvSpPr>
          <p:spPr>
            <a:xfrm>
              <a:off x="1958881" y="1932949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22"/>
                  </a:moveTo>
                  <a:cubicBezTo>
                    <a:pt x="11" y="15"/>
                    <a:pt x="25" y="8"/>
                    <a:pt x="39" y="1"/>
                  </a:cubicBezTo>
                  <a:cubicBezTo>
                    <a:pt x="25" y="8"/>
                    <a:pt x="11" y="15"/>
                    <a:pt x="1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4720;p82">
              <a:extLst>
                <a:ext uri="{FF2B5EF4-FFF2-40B4-BE49-F238E27FC236}">
                  <a16:creationId xmlns:a16="http://schemas.microsoft.com/office/drawing/2014/main" id="{A671F210-3430-7920-25F9-278DBB1B297F}"/>
                </a:ext>
              </a:extLst>
            </p:cNvPr>
            <p:cNvSpPr/>
            <p:nvPr/>
          </p:nvSpPr>
          <p:spPr>
            <a:xfrm>
              <a:off x="1959981" y="1932148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cubicBezTo>
                    <a:pt x="18" y="11"/>
                    <a:pt x="7" y="21"/>
                    <a:pt x="0" y="28"/>
                  </a:cubicBezTo>
                  <a:cubicBezTo>
                    <a:pt x="7" y="21"/>
                    <a:pt x="18" y="11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4721;p82">
              <a:extLst>
                <a:ext uri="{FF2B5EF4-FFF2-40B4-BE49-F238E27FC236}">
                  <a16:creationId xmlns:a16="http://schemas.microsoft.com/office/drawing/2014/main" id="{8C2AD019-6F9F-CBE8-1889-4E88FFF9446E}"/>
                </a:ext>
              </a:extLst>
            </p:cNvPr>
            <p:cNvSpPr/>
            <p:nvPr/>
          </p:nvSpPr>
          <p:spPr>
            <a:xfrm>
              <a:off x="1960646" y="1931103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4722;p82">
              <a:extLst>
                <a:ext uri="{FF2B5EF4-FFF2-40B4-BE49-F238E27FC236}">
                  <a16:creationId xmlns:a16="http://schemas.microsoft.com/office/drawing/2014/main" id="{0AA26E45-65D4-B711-1CB1-42B5343263A1}"/>
                </a:ext>
              </a:extLst>
            </p:cNvPr>
            <p:cNvSpPr/>
            <p:nvPr/>
          </p:nvSpPr>
          <p:spPr>
            <a:xfrm>
              <a:off x="1969051" y="1928673"/>
              <a:ext cx="1398" cy="204"/>
            </a:xfrm>
            <a:custGeom>
              <a:avLst/>
              <a:gdLst/>
              <a:ahLst/>
              <a:cxnLst/>
              <a:rect l="l" t="t" r="r" b="b"/>
              <a:pathLst>
                <a:path w="103" h="15" extrusionOk="0">
                  <a:moveTo>
                    <a:pt x="102" y="15"/>
                  </a:moveTo>
                  <a:cubicBezTo>
                    <a:pt x="71" y="4"/>
                    <a:pt x="36" y="1"/>
                    <a:pt x="1" y="1"/>
                  </a:cubicBezTo>
                  <a:cubicBezTo>
                    <a:pt x="36" y="1"/>
                    <a:pt x="71" y="4"/>
                    <a:pt x="102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4723;p82">
              <a:extLst>
                <a:ext uri="{FF2B5EF4-FFF2-40B4-BE49-F238E27FC236}">
                  <a16:creationId xmlns:a16="http://schemas.microsoft.com/office/drawing/2014/main" id="{7D7E0F60-2174-DE90-FB9E-3709B8B8579D}"/>
                </a:ext>
              </a:extLst>
            </p:cNvPr>
            <p:cNvSpPr/>
            <p:nvPr/>
          </p:nvSpPr>
          <p:spPr>
            <a:xfrm>
              <a:off x="1960836" y="1930438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42"/>
                  </a:moveTo>
                  <a:cubicBezTo>
                    <a:pt x="4" y="28"/>
                    <a:pt x="4" y="14"/>
                    <a:pt x="4" y="0"/>
                  </a:cubicBezTo>
                  <a:cubicBezTo>
                    <a:pt x="4" y="14"/>
                    <a:pt x="4" y="28"/>
                    <a:pt x="0" y="4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4724;p82">
              <a:extLst>
                <a:ext uri="{FF2B5EF4-FFF2-40B4-BE49-F238E27FC236}">
                  <a16:creationId xmlns:a16="http://schemas.microsoft.com/office/drawing/2014/main" id="{23F00E3D-B6FA-6211-6442-D8C291CC329F}"/>
                </a:ext>
              </a:extLst>
            </p:cNvPr>
            <p:cNvSpPr/>
            <p:nvPr/>
          </p:nvSpPr>
          <p:spPr>
            <a:xfrm>
              <a:off x="1960361" y="193167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32"/>
                  </a:moveTo>
                  <a:cubicBezTo>
                    <a:pt x="7" y="21"/>
                    <a:pt x="14" y="11"/>
                    <a:pt x="21" y="0"/>
                  </a:cubicBezTo>
                  <a:cubicBezTo>
                    <a:pt x="14" y="11"/>
                    <a:pt x="7" y="21"/>
                    <a:pt x="0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4725;p82">
              <a:extLst>
                <a:ext uri="{FF2B5EF4-FFF2-40B4-BE49-F238E27FC236}">
                  <a16:creationId xmlns:a16="http://schemas.microsoft.com/office/drawing/2014/main" id="{3851B866-F87A-3411-CF3A-1B22B332A0BC}"/>
                </a:ext>
              </a:extLst>
            </p:cNvPr>
            <p:cNvSpPr/>
            <p:nvPr/>
          </p:nvSpPr>
          <p:spPr>
            <a:xfrm>
              <a:off x="2008222" y="1930981"/>
              <a:ext cx="58533" cy="39592"/>
            </a:xfrm>
            <a:custGeom>
              <a:avLst/>
              <a:gdLst/>
              <a:ahLst/>
              <a:cxnLst/>
              <a:rect l="l" t="t" r="r" b="b"/>
              <a:pathLst>
                <a:path w="4311" h="2916" extrusionOk="0">
                  <a:moveTo>
                    <a:pt x="2680" y="0"/>
                  </a:moveTo>
                  <a:cubicBezTo>
                    <a:pt x="2668" y="0"/>
                    <a:pt x="2654" y="7"/>
                    <a:pt x="2637" y="16"/>
                  </a:cubicBezTo>
                  <a:cubicBezTo>
                    <a:pt x="2584" y="48"/>
                    <a:pt x="2532" y="83"/>
                    <a:pt x="2486" y="118"/>
                  </a:cubicBezTo>
                  <a:cubicBezTo>
                    <a:pt x="2451" y="142"/>
                    <a:pt x="2416" y="170"/>
                    <a:pt x="2378" y="195"/>
                  </a:cubicBezTo>
                  <a:cubicBezTo>
                    <a:pt x="2273" y="261"/>
                    <a:pt x="2157" y="303"/>
                    <a:pt x="2035" y="321"/>
                  </a:cubicBezTo>
                  <a:cubicBezTo>
                    <a:pt x="2003" y="328"/>
                    <a:pt x="1968" y="335"/>
                    <a:pt x="1937" y="345"/>
                  </a:cubicBezTo>
                  <a:cubicBezTo>
                    <a:pt x="1937" y="401"/>
                    <a:pt x="1909" y="450"/>
                    <a:pt x="1867" y="482"/>
                  </a:cubicBezTo>
                  <a:cubicBezTo>
                    <a:pt x="1825" y="511"/>
                    <a:pt x="1777" y="525"/>
                    <a:pt x="1728" y="525"/>
                  </a:cubicBezTo>
                  <a:cubicBezTo>
                    <a:pt x="1700" y="525"/>
                    <a:pt x="1671" y="520"/>
                    <a:pt x="1642" y="510"/>
                  </a:cubicBezTo>
                  <a:cubicBezTo>
                    <a:pt x="1625" y="506"/>
                    <a:pt x="1607" y="503"/>
                    <a:pt x="1590" y="499"/>
                  </a:cubicBezTo>
                  <a:cubicBezTo>
                    <a:pt x="1579" y="496"/>
                    <a:pt x="1568" y="494"/>
                    <a:pt x="1556" y="494"/>
                  </a:cubicBezTo>
                  <a:cubicBezTo>
                    <a:pt x="1544" y="494"/>
                    <a:pt x="1532" y="496"/>
                    <a:pt x="1520" y="499"/>
                  </a:cubicBezTo>
                  <a:cubicBezTo>
                    <a:pt x="1492" y="527"/>
                    <a:pt x="1474" y="559"/>
                    <a:pt x="1467" y="594"/>
                  </a:cubicBezTo>
                  <a:cubicBezTo>
                    <a:pt x="1446" y="678"/>
                    <a:pt x="1383" y="741"/>
                    <a:pt x="1299" y="762"/>
                  </a:cubicBezTo>
                  <a:cubicBezTo>
                    <a:pt x="1247" y="779"/>
                    <a:pt x="1233" y="783"/>
                    <a:pt x="1226" y="842"/>
                  </a:cubicBezTo>
                  <a:cubicBezTo>
                    <a:pt x="1229" y="902"/>
                    <a:pt x="1198" y="958"/>
                    <a:pt x="1149" y="989"/>
                  </a:cubicBezTo>
                  <a:cubicBezTo>
                    <a:pt x="1129" y="999"/>
                    <a:pt x="1108" y="1003"/>
                    <a:pt x="1086" y="1003"/>
                  </a:cubicBezTo>
                  <a:cubicBezTo>
                    <a:pt x="1011" y="1003"/>
                    <a:pt x="925" y="954"/>
                    <a:pt x="841" y="905"/>
                  </a:cubicBezTo>
                  <a:lnTo>
                    <a:pt x="792" y="881"/>
                  </a:lnTo>
                  <a:cubicBezTo>
                    <a:pt x="760" y="912"/>
                    <a:pt x="722" y="1073"/>
                    <a:pt x="711" y="1231"/>
                  </a:cubicBezTo>
                  <a:lnTo>
                    <a:pt x="711" y="1252"/>
                  </a:lnTo>
                  <a:lnTo>
                    <a:pt x="697" y="1270"/>
                  </a:lnTo>
                  <a:cubicBezTo>
                    <a:pt x="624" y="1364"/>
                    <a:pt x="568" y="1473"/>
                    <a:pt x="529" y="1588"/>
                  </a:cubicBezTo>
                  <a:cubicBezTo>
                    <a:pt x="456" y="1795"/>
                    <a:pt x="253" y="1805"/>
                    <a:pt x="130" y="1812"/>
                  </a:cubicBezTo>
                  <a:cubicBezTo>
                    <a:pt x="113" y="1812"/>
                    <a:pt x="92" y="1812"/>
                    <a:pt x="74" y="1816"/>
                  </a:cubicBezTo>
                  <a:cubicBezTo>
                    <a:pt x="81" y="1844"/>
                    <a:pt x="92" y="1872"/>
                    <a:pt x="99" y="1900"/>
                  </a:cubicBezTo>
                  <a:cubicBezTo>
                    <a:pt x="127" y="1980"/>
                    <a:pt x="158" y="2075"/>
                    <a:pt x="123" y="2145"/>
                  </a:cubicBezTo>
                  <a:cubicBezTo>
                    <a:pt x="120" y="2152"/>
                    <a:pt x="116" y="2159"/>
                    <a:pt x="113" y="2166"/>
                  </a:cubicBezTo>
                  <a:lnTo>
                    <a:pt x="113" y="2169"/>
                  </a:lnTo>
                  <a:lnTo>
                    <a:pt x="102" y="2197"/>
                  </a:lnTo>
                  <a:lnTo>
                    <a:pt x="99" y="2204"/>
                  </a:lnTo>
                  <a:lnTo>
                    <a:pt x="88" y="2236"/>
                  </a:lnTo>
                  <a:lnTo>
                    <a:pt x="85" y="2239"/>
                  </a:lnTo>
                  <a:lnTo>
                    <a:pt x="71" y="2278"/>
                  </a:lnTo>
                  <a:lnTo>
                    <a:pt x="53" y="2323"/>
                  </a:lnTo>
                  <a:lnTo>
                    <a:pt x="53" y="2327"/>
                  </a:lnTo>
                  <a:lnTo>
                    <a:pt x="39" y="2376"/>
                  </a:lnTo>
                  <a:lnTo>
                    <a:pt x="36" y="2383"/>
                  </a:lnTo>
                  <a:lnTo>
                    <a:pt x="18" y="2428"/>
                  </a:lnTo>
                  <a:lnTo>
                    <a:pt x="15" y="2439"/>
                  </a:lnTo>
                  <a:lnTo>
                    <a:pt x="1" y="2488"/>
                  </a:lnTo>
                  <a:cubicBezTo>
                    <a:pt x="74" y="2519"/>
                    <a:pt x="137" y="2568"/>
                    <a:pt x="193" y="2628"/>
                  </a:cubicBezTo>
                  <a:cubicBezTo>
                    <a:pt x="200" y="2635"/>
                    <a:pt x="204" y="2642"/>
                    <a:pt x="211" y="2652"/>
                  </a:cubicBezTo>
                  <a:cubicBezTo>
                    <a:pt x="214" y="2659"/>
                    <a:pt x="221" y="2663"/>
                    <a:pt x="225" y="2670"/>
                  </a:cubicBezTo>
                  <a:lnTo>
                    <a:pt x="228" y="2673"/>
                  </a:lnTo>
                  <a:cubicBezTo>
                    <a:pt x="253" y="2708"/>
                    <a:pt x="281" y="2743"/>
                    <a:pt x="309" y="2771"/>
                  </a:cubicBezTo>
                  <a:cubicBezTo>
                    <a:pt x="351" y="2813"/>
                    <a:pt x="400" y="2848"/>
                    <a:pt x="449" y="2880"/>
                  </a:cubicBezTo>
                  <a:cubicBezTo>
                    <a:pt x="463" y="2890"/>
                    <a:pt x="480" y="2897"/>
                    <a:pt x="498" y="2904"/>
                  </a:cubicBezTo>
                  <a:cubicBezTo>
                    <a:pt x="512" y="2908"/>
                    <a:pt x="526" y="2911"/>
                    <a:pt x="540" y="2915"/>
                  </a:cubicBezTo>
                  <a:cubicBezTo>
                    <a:pt x="543" y="2915"/>
                    <a:pt x="546" y="2916"/>
                    <a:pt x="549" y="2916"/>
                  </a:cubicBezTo>
                  <a:cubicBezTo>
                    <a:pt x="570" y="2916"/>
                    <a:pt x="591" y="2906"/>
                    <a:pt x="606" y="2890"/>
                  </a:cubicBezTo>
                  <a:cubicBezTo>
                    <a:pt x="708" y="2778"/>
                    <a:pt x="900" y="2733"/>
                    <a:pt x="1047" y="2729"/>
                  </a:cubicBezTo>
                  <a:lnTo>
                    <a:pt x="1075" y="2729"/>
                  </a:lnTo>
                  <a:cubicBezTo>
                    <a:pt x="1149" y="2729"/>
                    <a:pt x="1278" y="2740"/>
                    <a:pt x="1345" y="2806"/>
                  </a:cubicBezTo>
                  <a:cubicBezTo>
                    <a:pt x="1359" y="2824"/>
                    <a:pt x="1376" y="2834"/>
                    <a:pt x="1397" y="2841"/>
                  </a:cubicBezTo>
                  <a:cubicBezTo>
                    <a:pt x="1404" y="2827"/>
                    <a:pt x="1411" y="2813"/>
                    <a:pt x="1415" y="2796"/>
                  </a:cubicBezTo>
                  <a:cubicBezTo>
                    <a:pt x="1408" y="2743"/>
                    <a:pt x="1394" y="2687"/>
                    <a:pt x="1376" y="2638"/>
                  </a:cubicBezTo>
                  <a:lnTo>
                    <a:pt x="1369" y="2614"/>
                  </a:lnTo>
                  <a:cubicBezTo>
                    <a:pt x="1310" y="2425"/>
                    <a:pt x="1275" y="2299"/>
                    <a:pt x="1327" y="2222"/>
                  </a:cubicBezTo>
                  <a:lnTo>
                    <a:pt x="1331" y="2218"/>
                  </a:lnTo>
                  <a:cubicBezTo>
                    <a:pt x="1350" y="2190"/>
                    <a:pt x="1402" y="2139"/>
                    <a:pt x="1843" y="2139"/>
                  </a:cubicBezTo>
                  <a:cubicBezTo>
                    <a:pt x="1894" y="2139"/>
                    <a:pt x="1949" y="2140"/>
                    <a:pt x="2010" y="2141"/>
                  </a:cubicBezTo>
                  <a:cubicBezTo>
                    <a:pt x="2224" y="2141"/>
                    <a:pt x="2437" y="2155"/>
                    <a:pt x="2651" y="2190"/>
                  </a:cubicBezTo>
                  <a:lnTo>
                    <a:pt x="2654" y="2190"/>
                  </a:lnTo>
                  <a:lnTo>
                    <a:pt x="2682" y="2194"/>
                  </a:lnTo>
                  <a:lnTo>
                    <a:pt x="2689" y="2194"/>
                  </a:lnTo>
                  <a:lnTo>
                    <a:pt x="2710" y="2201"/>
                  </a:lnTo>
                  <a:lnTo>
                    <a:pt x="2717" y="2201"/>
                  </a:lnTo>
                  <a:lnTo>
                    <a:pt x="2735" y="2204"/>
                  </a:lnTo>
                  <a:lnTo>
                    <a:pt x="2745" y="2208"/>
                  </a:lnTo>
                  <a:lnTo>
                    <a:pt x="2756" y="2215"/>
                  </a:lnTo>
                  <a:cubicBezTo>
                    <a:pt x="2773" y="2176"/>
                    <a:pt x="2798" y="2145"/>
                    <a:pt x="2829" y="2117"/>
                  </a:cubicBezTo>
                  <a:lnTo>
                    <a:pt x="2829" y="2113"/>
                  </a:lnTo>
                  <a:lnTo>
                    <a:pt x="2850" y="2103"/>
                  </a:lnTo>
                  <a:cubicBezTo>
                    <a:pt x="2864" y="2092"/>
                    <a:pt x="2878" y="2085"/>
                    <a:pt x="2896" y="2082"/>
                  </a:cubicBezTo>
                  <a:lnTo>
                    <a:pt x="2948" y="2057"/>
                  </a:lnTo>
                  <a:lnTo>
                    <a:pt x="2952" y="2075"/>
                  </a:lnTo>
                  <a:lnTo>
                    <a:pt x="2983" y="2075"/>
                  </a:lnTo>
                  <a:cubicBezTo>
                    <a:pt x="3043" y="2082"/>
                    <a:pt x="3109" y="2096"/>
                    <a:pt x="3176" y="2110"/>
                  </a:cubicBezTo>
                  <a:cubicBezTo>
                    <a:pt x="3246" y="2124"/>
                    <a:pt x="3312" y="2134"/>
                    <a:pt x="3382" y="2141"/>
                  </a:cubicBezTo>
                  <a:cubicBezTo>
                    <a:pt x="3391" y="2143"/>
                    <a:pt x="3399" y="2144"/>
                    <a:pt x="3407" y="2144"/>
                  </a:cubicBezTo>
                  <a:cubicBezTo>
                    <a:pt x="3415" y="2144"/>
                    <a:pt x="3423" y="2143"/>
                    <a:pt x="3431" y="2141"/>
                  </a:cubicBezTo>
                  <a:lnTo>
                    <a:pt x="3442" y="2141"/>
                  </a:lnTo>
                  <a:cubicBezTo>
                    <a:pt x="3480" y="2124"/>
                    <a:pt x="3512" y="2099"/>
                    <a:pt x="3540" y="2071"/>
                  </a:cubicBezTo>
                  <a:lnTo>
                    <a:pt x="3554" y="2057"/>
                  </a:lnTo>
                  <a:cubicBezTo>
                    <a:pt x="3624" y="1994"/>
                    <a:pt x="3690" y="1928"/>
                    <a:pt x="3771" y="1928"/>
                  </a:cubicBezTo>
                  <a:cubicBezTo>
                    <a:pt x="3950" y="1928"/>
                    <a:pt x="4142" y="1896"/>
                    <a:pt x="4174" y="1858"/>
                  </a:cubicBezTo>
                  <a:cubicBezTo>
                    <a:pt x="4198" y="1826"/>
                    <a:pt x="4226" y="1802"/>
                    <a:pt x="4261" y="1781"/>
                  </a:cubicBezTo>
                  <a:lnTo>
                    <a:pt x="4275" y="1770"/>
                  </a:lnTo>
                  <a:lnTo>
                    <a:pt x="4279" y="1767"/>
                  </a:lnTo>
                  <a:lnTo>
                    <a:pt x="4289" y="1763"/>
                  </a:lnTo>
                  <a:lnTo>
                    <a:pt x="4293" y="1760"/>
                  </a:lnTo>
                  <a:lnTo>
                    <a:pt x="4296" y="1753"/>
                  </a:lnTo>
                  <a:lnTo>
                    <a:pt x="4300" y="1753"/>
                  </a:lnTo>
                  <a:lnTo>
                    <a:pt x="4303" y="1746"/>
                  </a:lnTo>
                  <a:lnTo>
                    <a:pt x="4303" y="1742"/>
                  </a:lnTo>
                  <a:lnTo>
                    <a:pt x="4303" y="1739"/>
                  </a:lnTo>
                  <a:lnTo>
                    <a:pt x="4303" y="1735"/>
                  </a:lnTo>
                  <a:cubicBezTo>
                    <a:pt x="4303" y="1735"/>
                    <a:pt x="4303" y="1732"/>
                    <a:pt x="4303" y="1732"/>
                  </a:cubicBezTo>
                  <a:lnTo>
                    <a:pt x="4303" y="1728"/>
                  </a:lnTo>
                  <a:cubicBezTo>
                    <a:pt x="4303" y="1725"/>
                    <a:pt x="4303" y="1721"/>
                    <a:pt x="4303" y="1721"/>
                  </a:cubicBezTo>
                  <a:lnTo>
                    <a:pt x="4310" y="1718"/>
                  </a:lnTo>
                  <a:lnTo>
                    <a:pt x="4296" y="1711"/>
                  </a:lnTo>
                  <a:lnTo>
                    <a:pt x="4282" y="1700"/>
                  </a:lnTo>
                  <a:lnTo>
                    <a:pt x="4272" y="1693"/>
                  </a:lnTo>
                  <a:lnTo>
                    <a:pt x="4258" y="1686"/>
                  </a:lnTo>
                  <a:lnTo>
                    <a:pt x="4247" y="1679"/>
                  </a:lnTo>
                  <a:lnTo>
                    <a:pt x="4230" y="1672"/>
                  </a:lnTo>
                  <a:lnTo>
                    <a:pt x="4223" y="1669"/>
                  </a:lnTo>
                  <a:lnTo>
                    <a:pt x="4209" y="1665"/>
                  </a:lnTo>
                  <a:lnTo>
                    <a:pt x="4198" y="1662"/>
                  </a:lnTo>
                  <a:lnTo>
                    <a:pt x="4184" y="1658"/>
                  </a:lnTo>
                  <a:lnTo>
                    <a:pt x="4181" y="1658"/>
                  </a:lnTo>
                  <a:lnTo>
                    <a:pt x="4167" y="1655"/>
                  </a:lnTo>
                  <a:lnTo>
                    <a:pt x="4153" y="1655"/>
                  </a:lnTo>
                  <a:cubicBezTo>
                    <a:pt x="4132" y="1655"/>
                    <a:pt x="4111" y="1648"/>
                    <a:pt x="4097" y="1634"/>
                  </a:cubicBezTo>
                  <a:cubicBezTo>
                    <a:pt x="4062" y="1595"/>
                    <a:pt x="4058" y="1529"/>
                    <a:pt x="4062" y="1413"/>
                  </a:cubicBezTo>
                  <a:lnTo>
                    <a:pt x="4062" y="1354"/>
                  </a:lnTo>
                  <a:lnTo>
                    <a:pt x="4044" y="1361"/>
                  </a:lnTo>
                  <a:cubicBezTo>
                    <a:pt x="4000" y="1375"/>
                    <a:pt x="3942" y="1393"/>
                    <a:pt x="3886" y="1393"/>
                  </a:cubicBezTo>
                  <a:cubicBezTo>
                    <a:pt x="3862" y="1393"/>
                    <a:pt x="3839" y="1390"/>
                    <a:pt x="3817" y="1382"/>
                  </a:cubicBezTo>
                  <a:cubicBezTo>
                    <a:pt x="3757" y="1354"/>
                    <a:pt x="3708" y="1312"/>
                    <a:pt x="3676" y="1256"/>
                  </a:cubicBezTo>
                  <a:cubicBezTo>
                    <a:pt x="3662" y="1235"/>
                    <a:pt x="3631" y="1192"/>
                    <a:pt x="3620" y="1192"/>
                  </a:cubicBezTo>
                  <a:cubicBezTo>
                    <a:pt x="3456" y="1192"/>
                    <a:pt x="3456" y="996"/>
                    <a:pt x="3456" y="919"/>
                  </a:cubicBezTo>
                  <a:cubicBezTo>
                    <a:pt x="3456" y="846"/>
                    <a:pt x="3323" y="751"/>
                    <a:pt x="3249" y="699"/>
                  </a:cubicBezTo>
                  <a:lnTo>
                    <a:pt x="3228" y="681"/>
                  </a:lnTo>
                  <a:cubicBezTo>
                    <a:pt x="3162" y="632"/>
                    <a:pt x="3127" y="541"/>
                    <a:pt x="3095" y="464"/>
                  </a:cubicBezTo>
                  <a:cubicBezTo>
                    <a:pt x="3085" y="429"/>
                    <a:pt x="3071" y="398"/>
                    <a:pt x="3050" y="370"/>
                  </a:cubicBezTo>
                  <a:lnTo>
                    <a:pt x="3043" y="363"/>
                  </a:lnTo>
                  <a:lnTo>
                    <a:pt x="3039" y="363"/>
                  </a:lnTo>
                  <a:lnTo>
                    <a:pt x="3036" y="359"/>
                  </a:lnTo>
                  <a:lnTo>
                    <a:pt x="3032" y="356"/>
                  </a:lnTo>
                  <a:lnTo>
                    <a:pt x="3029" y="349"/>
                  </a:lnTo>
                  <a:lnTo>
                    <a:pt x="3025" y="345"/>
                  </a:lnTo>
                  <a:lnTo>
                    <a:pt x="3022" y="342"/>
                  </a:lnTo>
                  <a:lnTo>
                    <a:pt x="3018" y="335"/>
                  </a:lnTo>
                  <a:lnTo>
                    <a:pt x="3015" y="331"/>
                  </a:lnTo>
                  <a:lnTo>
                    <a:pt x="3011" y="324"/>
                  </a:lnTo>
                  <a:lnTo>
                    <a:pt x="3011" y="317"/>
                  </a:lnTo>
                  <a:lnTo>
                    <a:pt x="3011" y="310"/>
                  </a:lnTo>
                  <a:lnTo>
                    <a:pt x="3011" y="303"/>
                  </a:lnTo>
                  <a:lnTo>
                    <a:pt x="3011" y="296"/>
                  </a:lnTo>
                  <a:lnTo>
                    <a:pt x="3011" y="286"/>
                  </a:lnTo>
                  <a:lnTo>
                    <a:pt x="3011" y="279"/>
                  </a:lnTo>
                  <a:lnTo>
                    <a:pt x="3011" y="265"/>
                  </a:lnTo>
                  <a:lnTo>
                    <a:pt x="3011" y="247"/>
                  </a:lnTo>
                  <a:lnTo>
                    <a:pt x="3011" y="233"/>
                  </a:lnTo>
                  <a:lnTo>
                    <a:pt x="3011" y="223"/>
                  </a:lnTo>
                  <a:lnTo>
                    <a:pt x="3011" y="209"/>
                  </a:lnTo>
                  <a:lnTo>
                    <a:pt x="3011" y="195"/>
                  </a:lnTo>
                  <a:lnTo>
                    <a:pt x="3011" y="181"/>
                  </a:lnTo>
                  <a:lnTo>
                    <a:pt x="3011" y="163"/>
                  </a:lnTo>
                  <a:lnTo>
                    <a:pt x="3011" y="146"/>
                  </a:lnTo>
                  <a:lnTo>
                    <a:pt x="3011" y="128"/>
                  </a:lnTo>
                  <a:lnTo>
                    <a:pt x="3011" y="111"/>
                  </a:lnTo>
                  <a:lnTo>
                    <a:pt x="3011" y="93"/>
                  </a:lnTo>
                  <a:lnTo>
                    <a:pt x="3011" y="86"/>
                  </a:lnTo>
                  <a:cubicBezTo>
                    <a:pt x="2763" y="72"/>
                    <a:pt x="2714" y="27"/>
                    <a:pt x="2700" y="9"/>
                  </a:cubicBezTo>
                  <a:cubicBezTo>
                    <a:pt x="2693" y="3"/>
                    <a:pt x="2687" y="0"/>
                    <a:pt x="268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4726;p82">
              <a:extLst>
                <a:ext uri="{FF2B5EF4-FFF2-40B4-BE49-F238E27FC236}">
                  <a16:creationId xmlns:a16="http://schemas.microsoft.com/office/drawing/2014/main" id="{B8F59C1F-E0E1-3CBD-A9F6-D6BD7778DEA2}"/>
                </a:ext>
              </a:extLst>
            </p:cNvPr>
            <p:cNvSpPr/>
            <p:nvPr/>
          </p:nvSpPr>
          <p:spPr>
            <a:xfrm>
              <a:off x="2054236" y="1960186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0" y="1"/>
                  </a:moveTo>
                  <a:lnTo>
                    <a:pt x="21" y="1"/>
                  </a:lnTo>
                  <a:cubicBezTo>
                    <a:pt x="32" y="1"/>
                    <a:pt x="39" y="1"/>
                    <a:pt x="49" y="1"/>
                  </a:cubicBezTo>
                  <a:cubicBezTo>
                    <a:pt x="32" y="1"/>
                    <a:pt x="14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4727;p82">
              <a:extLst>
                <a:ext uri="{FF2B5EF4-FFF2-40B4-BE49-F238E27FC236}">
                  <a16:creationId xmlns:a16="http://schemas.microsoft.com/office/drawing/2014/main" id="{E4726B3A-1EDC-B0DF-F61F-C2EC40CF0750}"/>
                </a:ext>
              </a:extLst>
            </p:cNvPr>
            <p:cNvSpPr/>
            <p:nvPr/>
          </p:nvSpPr>
          <p:spPr>
            <a:xfrm>
              <a:off x="2066782" y="195438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cubicBezTo>
                    <a:pt x="4" y="1"/>
                    <a:pt x="4" y="4"/>
                    <a:pt x="1" y="8"/>
                  </a:cubicBez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4728;p82">
              <a:extLst>
                <a:ext uri="{FF2B5EF4-FFF2-40B4-BE49-F238E27FC236}">
                  <a16:creationId xmlns:a16="http://schemas.microsoft.com/office/drawing/2014/main" id="{5406ED03-D699-BEF0-F9C7-FC9999B0C3A7}"/>
                </a:ext>
              </a:extLst>
            </p:cNvPr>
            <p:cNvSpPr/>
            <p:nvPr/>
          </p:nvSpPr>
          <p:spPr>
            <a:xfrm>
              <a:off x="2066782" y="195467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4729;p82">
              <a:extLst>
                <a:ext uri="{FF2B5EF4-FFF2-40B4-BE49-F238E27FC236}">
                  <a16:creationId xmlns:a16="http://schemas.microsoft.com/office/drawing/2014/main" id="{04ECAB0B-BF87-24A2-9F2C-7B4FEAC0EDB1}"/>
                </a:ext>
              </a:extLst>
            </p:cNvPr>
            <p:cNvSpPr/>
            <p:nvPr/>
          </p:nvSpPr>
          <p:spPr>
            <a:xfrm>
              <a:off x="2066836" y="19545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cubicBezTo>
                    <a:pt x="0" y="4"/>
                    <a:pt x="0" y="4"/>
                    <a:pt x="0" y="7"/>
                  </a:cubicBezTo>
                  <a:cubicBezTo>
                    <a:pt x="0" y="4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4730;p82">
              <a:extLst>
                <a:ext uri="{FF2B5EF4-FFF2-40B4-BE49-F238E27FC236}">
                  <a16:creationId xmlns:a16="http://schemas.microsoft.com/office/drawing/2014/main" id="{61E57D5B-715E-4B83-F92F-BE11A9A5FA34}"/>
                </a:ext>
              </a:extLst>
            </p:cNvPr>
            <p:cNvSpPr/>
            <p:nvPr/>
          </p:nvSpPr>
          <p:spPr>
            <a:xfrm>
              <a:off x="2066591" y="19548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4731;p82">
              <a:extLst>
                <a:ext uri="{FF2B5EF4-FFF2-40B4-BE49-F238E27FC236}">
                  <a16:creationId xmlns:a16="http://schemas.microsoft.com/office/drawing/2014/main" id="{095E96F7-AE9A-5C43-93FE-E937570C3C45}"/>
                </a:ext>
              </a:extLst>
            </p:cNvPr>
            <p:cNvSpPr/>
            <p:nvPr/>
          </p:nvSpPr>
          <p:spPr>
            <a:xfrm>
              <a:off x="2066401" y="195495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4732;p82">
              <a:extLst>
                <a:ext uri="{FF2B5EF4-FFF2-40B4-BE49-F238E27FC236}">
                  <a16:creationId xmlns:a16="http://schemas.microsoft.com/office/drawing/2014/main" id="{3E36D643-2444-5B55-2F1A-478CC77034C4}"/>
                </a:ext>
              </a:extLst>
            </p:cNvPr>
            <p:cNvSpPr/>
            <p:nvPr/>
          </p:nvSpPr>
          <p:spPr>
            <a:xfrm>
              <a:off x="2066687" y="195476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4733;p82">
              <a:extLst>
                <a:ext uri="{FF2B5EF4-FFF2-40B4-BE49-F238E27FC236}">
                  <a16:creationId xmlns:a16="http://schemas.microsoft.com/office/drawing/2014/main" id="{9DE98803-1A57-75B8-BBE7-0B70513C3AA5}"/>
                </a:ext>
              </a:extLst>
            </p:cNvPr>
            <p:cNvSpPr/>
            <p:nvPr/>
          </p:nvSpPr>
          <p:spPr>
            <a:xfrm>
              <a:off x="2055037" y="1960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4734;p82">
              <a:extLst>
                <a:ext uri="{FF2B5EF4-FFF2-40B4-BE49-F238E27FC236}">
                  <a16:creationId xmlns:a16="http://schemas.microsoft.com/office/drawing/2014/main" id="{2DD5CCE8-638E-51E4-5CC9-0D22469B8605}"/>
                </a:ext>
              </a:extLst>
            </p:cNvPr>
            <p:cNvSpPr/>
            <p:nvPr/>
          </p:nvSpPr>
          <p:spPr>
            <a:xfrm>
              <a:off x="2066171" y="195510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4735;p82">
              <a:extLst>
                <a:ext uri="{FF2B5EF4-FFF2-40B4-BE49-F238E27FC236}">
                  <a16:creationId xmlns:a16="http://schemas.microsoft.com/office/drawing/2014/main" id="{E47A7C24-6728-6694-0B1A-3ECC6957F0BB}"/>
                </a:ext>
              </a:extLst>
            </p:cNvPr>
            <p:cNvSpPr/>
            <p:nvPr/>
          </p:nvSpPr>
          <p:spPr>
            <a:xfrm>
              <a:off x="2051439" y="1959711"/>
              <a:ext cx="2811" cy="489"/>
            </a:xfrm>
            <a:custGeom>
              <a:avLst/>
              <a:gdLst/>
              <a:ahLst/>
              <a:cxnLst/>
              <a:rect l="l" t="t" r="r" b="b"/>
              <a:pathLst>
                <a:path w="207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59" y="13"/>
                    <a:pt x="115" y="26"/>
                    <a:pt x="164" y="31"/>
                  </a:cubicBezTo>
                  <a:lnTo>
                    <a:pt x="164" y="31"/>
                  </a:lnTo>
                  <a:cubicBezTo>
                    <a:pt x="108" y="23"/>
                    <a:pt x="53" y="12"/>
                    <a:pt x="0" y="1"/>
                  </a:cubicBezTo>
                  <a:close/>
                  <a:moveTo>
                    <a:pt x="164" y="31"/>
                  </a:moveTo>
                  <a:cubicBezTo>
                    <a:pt x="178" y="33"/>
                    <a:pt x="192" y="34"/>
                    <a:pt x="206" y="36"/>
                  </a:cubicBezTo>
                  <a:lnTo>
                    <a:pt x="206" y="32"/>
                  </a:lnTo>
                  <a:lnTo>
                    <a:pt x="182" y="32"/>
                  </a:lnTo>
                  <a:cubicBezTo>
                    <a:pt x="176" y="32"/>
                    <a:pt x="170" y="31"/>
                    <a:pt x="164" y="3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4736;p82">
              <a:extLst>
                <a:ext uri="{FF2B5EF4-FFF2-40B4-BE49-F238E27FC236}">
                  <a16:creationId xmlns:a16="http://schemas.microsoft.com/office/drawing/2014/main" id="{AC2E43D5-75EB-D6E5-DD45-7CA51883F3DF}"/>
                </a:ext>
              </a:extLst>
            </p:cNvPr>
            <p:cNvSpPr/>
            <p:nvPr/>
          </p:nvSpPr>
          <p:spPr>
            <a:xfrm>
              <a:off x="2046633" y="1959575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lnTo>
                    <a:pt x="0" y="11"/>
                  </a:lnTo>
                  <a:lnTo>
                    <a:pt x="0" y="18"/>
                  </a:lnTo>
                  <a:cubicBezTo>
                    <a:pt x="7" y="11"/>
                    <a:pt x="14" y="7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4737;p82">
              <a:extLst>
                <a:ext uri="{FF2B5EF4-FFF2-40B4-BE49-F238E27FC236}">
                  <a16:creationId xmlns:a16="http://schemas.microsoft.com/office/drawing/2014/main" id="{3C2034A4-8043-2C3D-FB5D-C1458A5E3531}"/>
                </a:ext>
              </a:extLst>
            </p:cNvPr>
            <p:cNvSpPr/>
            <p:nvPr/>
          </p:nvSpPr>
          <p:spPr>
            <a:xfrm>
              <a:off x="204834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4738;p82">
              <a:extLst>
                <a:ext uri="{FF2B5EF4-FFF2-40B4-BE49-F238E27FC236}">
                  <a16:creationId xmlns:a16="http://schemas.microsoft.com/office/drawing/2014/main" id="{2F9BEC95-A998-CA41-82C9-E8C1B7294DFD}"/>
                </a:ext>
              </a:extLst>
            </p:cNvPr>
            <p:cNvSpPr/>
            <p:nvPr/>
          </p:nvSpPr>
          <p:spPr>
            <a:xfrm>
              <a:off x="2053856" y="1960186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1"/>
                  </a:moveTo>
                  <a:lnTo>
                    <a:pt x="0" y="1"/>
                  </a:lnTo>
                  <a:cubicBezTo>
                    <a:pt x="14" y="1"/>
                    <a:pt x="32" y="1"/>
                    <a:pt x="46" y="1"/>
                  </a:cubicBez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4739;p82">
              <a:extLst>
                <a:ext uri="{FF2B5EF4-FFF2-40B4-BE49-F238E27FC236}">
                  <a16:creationId xmlns:a16="http://schemas.microsoft.com/office/drawing/2014/main" id="{2EC3F9C7-8764-3590-0CFD-3E31EF58B6E1}"/>
                </a:ext>
              </a:extLst>
            </p:cNvPr>
            <p:cNvSpPr/>
            <p:nvPr/>
          </p:nvSpPr>
          <p:spPr>
            <a:xfrm>
              <a:off x="2011263" y="1967273"/>
              <a:ext cx="1208" cy="1385"/>
            </a:xfrm>
            <a:custGeom>
              <a:avLst/>
              <a:gdLst/>
              <a:ahLst/>
              <a:cxnLst/>
              <a:rect l="l" t="t" r="r" b="b"/>
              <a:pathLst>
                <a:path w="89" h="102" extrusionOk="0">
                  <a:moveTo>
                    <a:pt x="88" y="102"/>
                  </a:moveTo>
                  <a:cubicBezTo>
                    <a:pt x="57" y="74"/>
                    <a:pt x="29" y="39"/>
                    <a:pt x="4" y="4"/>
                  </a:cubicBezTo>
                  <a:lnTo>
                    <a:pt x="1" y="0"/>
                  </a:lnTo>
                  <a:lnTo>
                    <a:pt x="4" y="4"/>
                  </a:lnTo>
                  <a:cubicBezTo>
                    <a:pt x="29" y="39"/>
                    <a:pt x="57" y="74"/>
                    <a:pt x="88" y="10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4740;p82">
              <a:extLst>
                <a:ext uri="{FF2B5EF4-FFF2-40B4-BE49-F238E27FC236}">
                  <a16:creationId xmlns:a16="http://schemas.microsoft.com/office/drawing/2014/main" id="{7373C15D-490E-119E-5C1E-72C4C6AAC8F4}"/>
                </a:ext>
              </a:extLst>
            </p:cNvPr>
            <p:cNvSpPr/>
            <p:nvPr/>
          </p:nvSpPr>
          <p:spPr>
            <a:xfrm>
              <a:off x="2008086" y="1964748"/>
              <a:ext cx="2770" cy="1914"/>
            </a:xfrm>
            <a:custGeom>
              <a:avLst/>
              <a:gdLst/>
              <a:ahLst/>
              <a:cxnLst/>
              <a:rect l="l" t="t" r="r" b="b"/>
              <a:pathLst>
                <a:path w="204" h="141" extrusionOk="0">
                  <a:moveTo>
                    <a:pt x="203" y="141"/>
                  </a:moveTo>
                  <a:cubicBezTo>
                    <a:pt x="147" y="78"/>
                    <a:pt x="77" y="29"/>
                    <a:pt x="0" y="1"/>
                  </a:cubicBezTo>
                  <a:lnTo>
                    <a:pt x="0" y="1"/>
                  </a:lnTo>
                  <a:cubicBezTo>
                    <a:pt x="77" y="29"/>
                    <a:pt x="147" y="78"/>
                    <a:pt x="203" y="14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4741;p82">
              <a:extLst>
                <a:ext uri="{FF2B5EF4-FFF2-40B4-BE49-F238E27FC236}">
                  <a16:creationId xmlns:a16="http://schemas.microsoft.com/office/drawing/2014/main" id="{DED73609-7551-D260-9BA2-18E5E6563643}"/>
                </a:ext>
              </a:extLst>
            </p:cNvPr>
            <p:cNvSpPr/>
            <p:nvPr/>
          </p:nvSpPr>
          <p:spPr>
            <a:xfrm>
              <a:off x="2022818" y="1968074"/>
              <a:ext cx="3720" cy="1059"/>
            </a:xfrm>
            <a:custGeom>
              <a:avLst/>
              <a:gdLst/>
              <a:ahLst/>
              <a:cxnLst/>
              <a:rect l="l" t="t" r="r" b="b"/>
              <a:pathLst>
                <a:path w="274" h="78" extrusionOk="0">
                  <a:moveTo>
                    <a:pt x="0" y="1"/>
                  </a:moveTo>
                  <a:cubicBezTo>
                    <a:pt x="77" y="1"/>
                    <a:pt x="207" y="11"/>
                    <a:pt x="273" y="78"/>
                  </a:cubicBezTo>
                  <a:cubicBezTo>
                    <a:pt x="207" y="11"/>
                    <a:pt x="8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4742;p82">
              <a:extLst>
                <a:ext uri="{FF2B5EF4-FFF2-40B4-BE49-F238E27FC236}">
                  <a16:creationId xmlns:a16="http://schemas.microsoft.com/office/drawing/2014/main" id="{055E2D88-AF2D-B3B9-BB51-5ED18C8B6DE9}"/>
                </a:ext>
              </a:extLst>
            </p:cNvPr>
            <p:cNvSpPr/>
            <p:nvPr/>
          </p:nvSpPr>
          <p:spPr>
            <a:xfrm>
              <a:off x="2026524" y="196912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cubicBezTo>
                    <a:pt x="14" y="18"/>
                    <a:pt x="32" y="29"/>
                    <a:pt x="49" y="36"/>
                  </a:cubicBezTo>
                  <a:cubicBezTo>
                    <a:pt x="32" y="29"/>
                    <a:pt x="14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4743;p82">
              <a:extLst>
                <a:ext uri="{FF2B5EF4-FFF2-40B4-BE49-F238E27FC236}">
                  <a16:creationId xmlns:a16="http://schemas.microsoft.com/office/drawing/2014/main" id="{AF112F11-473F-990D-25FC-F170792AD261}"/>
                </a:ext>
              </a:extLst>
            </p:cNvPr>
            <p:cNvSpPr/>
            <p:nvPr/>
          </p:nvSpPr>
          <p:spPr>
            <a:xfrm>
              <a:off x="2010842" y="196670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7"/>
                    <a:pt x="11" y="14"/>
                    <a:pt x="18" y="21"/>
                  </a:cubicBezTo>
                  <a:cubicBezTo>
                    <a:pt x="14" y="14"/>
                    <a:pt x="7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4744;p82">
              <a:extLst>
                <a:ext uri="{FF2B5EF4-FFF2-40B4-BE49-F238E27FC236}">
                  <a16:creationId xmlns:a16="http://schemas.microsoft.com/office/drawing/2014/main" id="{29F4C5EF-CD0D-74C2-184C-17B54B3095B0}"/>
                </a:ext>
              </a:extLst>
            </p:cNvPr>
            <p:cNvSpPr/>
            <p:nvPr/>
          </p:nvSpPr>
          <p:spPr>
            <a:xfrm>
              <a:off x="2045397" y="1961001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4745;p82">
              <a:extLst>
                <a:ext uri="{FF2B5EF4-FFF2-40B4-BE49-F238E27FC236}">
                  <a16:creationId xmlns:a16="http://schemas.microsoft.com/office/drawing/2014/main" id="{DF21AB5C-AAB7-1B77-5198-3B6062E99EFF}"/>
                </a:ext>
              </a:extLst>
            </p:cNvPr>
            <p:cNvSpPr/>
            <p:nvPr/>
          </p:nvSpPr>
          <p:spPr>
            <a:xfrm>
              <a:off x="2045058" y="19609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4746;p82">
              <a:extLst>
                <a:ext uri="{FF2B5EF4-FFF2-40B4-BE49-F238E27FC236}">
                  <a16:creationId xmlns:a16="http://schemas.microsoft.com/office/drawing/2014/main" id="{292B3B6F-2D9C-CB62-05E8-E0F3AA274991}"/>
                </a:ext>
              </a:extLst>
            </p:cNvPr>
            <p:cNvSpPr/>
            <p:nvPr/>
          </p:nvSpPr>
          <p:spPr>
            <a:xfrm>
              <a:off x="2044677" y="19608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4747;p82">
              <a:extLst>
                <a:ext uri="{FF2B5EF4-FFF2-40B4-BE49-F238E27FC236}">
                  <a16:creationId xmlns:a16="http://schemas.microsoft.com/office/drawing/2014/main" id="{D2B25C93-E46B-5719-F95A-878DD5C49DE7}"/>
                </a:ext>
              </a:extLst>
            </p:cNvPr>
            <p:cNvSpPr/>
            <p:nvPr/>
          </p:nvSpPr>
          <p:spPr>
            <a:xfrm>
              <a:off x="2027190" y="1968984"/>
              <a:ext cx="244" cy="625"/>
            </a:xfrm>
            <a:custGeom>
              <a:avLst/>
              <a:gdLst/>
              <a:ahLst/>
              <a:cxnLst/>
              <a:rect l="l" t="t" r="r" b="b"/>
              <a:pathLst>
                <a:path w="18" h="46" extrusionOk="0">
                  <a:moveTo>
                    <a:pt x="18" y="0"/>
                  </a:moveTo>
                  <a:cubicBezTo>
                    <a:pt x="18" y="8"/>
                    <a:pt x="16" y="16"/>
                    <a:pt x="13" y="25"/>
                  </a:cubicBezTo>
                  <a:lnTo>
                    <a:pt x="13" y="25"/>
                  </a:lnTo>
                  <a:cubicBezTo>
                    <a:pt x="16" y="17"/>
                    <a:pt x="18" y="9"/>
                    <a:pt x="18" y="0"/>
                  </a:cubicBezTo>
                  <a:close/>
                  <a:moveTo>
                    <a:pt x="13" y="25"/>
                  </a:moveTo>
                  <a:cubicBezTo>
                    <a:pt x="10" y="32"/>
                    <a:pt x="6" y="39"/>
                    <a:pt x="0" y="46"/>
                  </a:cubicBezTo>
                  <a:lnTo>
                    <a:pt x="4" y="46"/>
                  </a:lnTo>
                  <a:cubicBezTo>
                    <a:pt x="7" y="39"/>
                    <a:pt x="11" y="32"/>
                    <a:pt x="13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4748;p82">
              <a:extLst>
                <a:ext uri="{FF2B5EF4-FFF2-40B4-BE49-F238E27FC236}">
                  <a16:creationId xmlns:a16="http://schemas.microsoft.com/office/drawing/2014/main" id="{3AB2D3D1-1AA8-DCA5-2068-51918A2CBF82}"/>
                </a:ext>
              </a:extLst>
            </p:cNvPr>
            <p:cNvSpPr/>
            <p:nvPr/>
          </p:nvSpPr>
          <p:spPr>
            <a:xfrm>
              <a:off x="2026280" y="1960023"/>
              <a:ext cx="9287" cy="1086"/>
            </a:xfrm>
            <a:custGeom>
              <a:avLst/>
              <a:gdLst/>
              <a:ahLst/>
              <a:cxnLst/>
              <a:rect l="l" t="t" r="r" b="b"/>
              <a:pathLst>
                <a:path w="684" h="80" extrusionOk="0">
                  <a:moveTo>
                    <a:pt x="517" y="0"/>
                  </a:moveTo>
                  <a:cubicBezTo>
                    <a:pt x="517" y="0"/>
                    <a:pt x="517" y="0"/>
                    <a:pt x="516" y="0"/>
                  </a:cubicBezTo>
                  <a:lnTo>
                    <a:pt x="516" y="0"/>
                  </a:lnTo>
                  <a:cubicBezTo>
                    <a:pt x="567" y="0"/>
                    <a:pt x="622" y="1"/>
                    <a:pt x="684" y="2"/>
                  </a:cubicBezTo>
                  <a:cubicBezTo>
                    <a:pt x="623" y="1"/>
                    <a:pt x="567" y="0"/>
                    <a:pt x="517" y="0"/>
                  </a:cubicBezTo>
                  <a:close/>
                  <a:moveTo>
                    <a:pt x="516" y="0"/>
                  </a:moveTo>
                  <a:cubicBezTo>
                    <a:pt x="73" y="0"/>
                    <a:pt x="23" y="51"/>
                    <a:pt x="1" y="79"/>
                  </a:cubicBezTo>
                  <a:cubicBezTo>
                    <a:pt x="23" y="51"/>
                    <a:pt x="76" y="0"/>
                    <a:pt x="516" y="0"/>
                  </a:cubicBezTo>
                  <a:lnTo>
                    <a:pt x="516" y="0"/>
                  </a:lnTo>
                  <a:cubicBezTo>
                    <a:pt x="516" y="0"/>
                    <a:pt x="516" y="0"/>
                    <a:pt x="51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4749;p82">
              <a:extLst>
                <a:ext uri="{FF2B5EF4-FFF2-40B4-BE49-F238E27FC236}">
                  <a16:creationId xmlns:a16="http://schemas.microsoft.com/office/drawing/2014/main" id="{EC3DB744-AE28-0301-E8E5-98E658DA3789}"/>
                </a:ext>
              </a:extLst>
            </p:cNvPr>
            <p:cNvSpPr/>
            <p:nvPr/>
          </p:nvSpPr>
          <p:spPr>
            <a:xfrm>
              <a:off x="2047583" y="1958950"/>
              <a:ext cx="774" cy="353"/>
            </a:xfrm>
            <a:custGeom>
              <a:avLst/>
              <a:gdLst/>
              <a:ahLst/>
              <a:cxnLst/>
              <a:rect l="l" t="t" r="r" b="b"/>
              <a:pathLst>
                <a:path w="57" h="26" extrusionOk="0">
                  <a:moveTo>
                    <a:pt x="56" y="1"/>
                  </a:moveTo>
                  <a:lnTo>
                    <a:pt x="0" y="25"/>
                  </a:lnTo>
                  <a:cubicBezTo>
                    <a:pt x="14" y="22"/>
                    <a:pt x="28" y="22"/>
                    <a:pt x="39" y="18"/>
                  </a:cubicBezTo>
                  <a:lnTo>
                    <a:pt x="56" y="18"/>
                  </a:lnTo>
                  <a:lnTo>
                    <a:pt x="56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4750;p82">
              <a:extLst>
                <a:ext uri="{FF2B5EF4-FFF2-40B4-BE49-F238E27FC236}">
                  <a16:creationId xmlns:a16="http://schemas.microsoft.com/office/drawing/2014/main" id="{AC852FB7-1728-636C-F7B0-D845EB8D4C64}"/>
                </a:ext>
              </a:extLst>
            </p:cNvPr>
            <p:cNvSpPr/>
            <p:nvPr/>
          </p:nvSpPr>
          <p:spPr>
            <a:xfrm>
              <a:off x="2044257" y="19607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4751;p82">
              <a:extLst>
                <a:ext uri="{FF2B5EF4-FFF2-40B4-BE49-F238E27FC236}">
                  <a16:creationId xmlns:a16="http://schemas.microsoft.com/office/drawing/2014/main" id="{9378C493-F6D4-9489-36BF-19D18A17CC89}"/>
                </a:ext>
              </a:extLst>
            </p:cNvPr>
            <p:cNvSpPr/>
            <p:nvPr/>
          </p:nvSpPr>
          <p:spPr>
            <a:xfrm>
              <a:off x="204815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4752;p82">
              <a:extLst>
                <a:ext uri="{FF2B5EF4-FFF2-40B4-BE49-F238E27FC236}">
                  <a16:creationId xmlns:a16="http://schemas.microsoft.com/office/drawing/2014/main" id="{CED48511-7422-372C-0168-28004A10E62F}"/>
                </a:ext>
              </a:extLst>
            </p:cNvPr>
            <p:cNvSpPr/>
            <p:nvPr/>
          </p:nvSpPr>
          <p:spPr>
            <a:xfrm>
              <a:off x="2027190" y="19695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4753;p82">
              <a:extLst>
                <a:ext uri="{FF2B5EF4-FFF2-40B4-BE49-F238E27FC236}">
                  <a16:creationId xmlns:a16="http://schemas.microsoft.com/office/drawing/2014/main" id="{DD7F3FC2-2615-41DB-DCEB-F116E060F035}"/>
                </a:ext>
              </a:extLst>
            </p:cNvPr>
            <p:cNvSpPr/>
            <p:nvPr/>
          </p:nvSpPr>
          <p:spPr>
            <a:xfrm>
              <a:off x="2043971" y="1930954"/>
              <a:ext cx="869" cy="258"/>
            </a:xfrm>
            <a:custGeom>
              <a:avLst/>
              <a:gdLst/>
              <a:ahLst/>
              <a:cxnLst/>
              <a:rect l="l" t="t" r="r" b="b"/>
              <a:pathLst>
                <a:path w="64" h="19" extrusionOk="0">
                  <a:moveTo>
                    <a:pt x="0" y="18"/>
                  </a:moveTo>
                  <a:cubicBezTo>
                    <a:pt x="32" y="4"/>
                    <a:pt x="53" y="1"/>
                    <a:pt x="63" y="11"/>
                  </a:cubicBezTo>
                  <a:lnTo>
                    <a:pt x="63" y="11"/>
                  </a:lnTo>
                  <a:cubicBezTo>
                    <a:pt x="53" y="1"/>
                    <a:pt x="32" y="4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4754;p82">
              <a:extLst>
                <a:ext uri="{FF2B5EF4-FFF2-40B4-BE49-F238E27FC236}">
                  <a16:creationId xmlns:a16="http://schemas.microsoft.com/office/drawing/2014/main" id="{CAF2F584-3C35-0D2C-12B5-BF4BBDD69C87}"/>
                </a:ext>
              </a:extLst>
            </p:cNvPr>
            <p:cNvSpPr/>
            <p:nvPr/>
          </p:nvSpPr>
          <p:spPr>
            <a:xfrm>
              <a:off x="2009036" y="19618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4755;p82">
              <a:extLst>
                <a:ext uri="{FF2B5EF4-FFF2-40B4-BE49-F238E27FC236}">
                  <a16:creationId xmlns:a16="http://schemas.microsoft.com/office/drawing/2014/main" id="{0AC5DDD5-58ED-D705-F919-0C73749D0F58}"/>
                </a:ext>
              </a:extLst>
            </p:cNvPr>
            <p:cNvSpPr/>
            <p:nvPr/>
          </p:nvSpPr>
          <p:spPr>
            <a:xfrm>
              <a:off x="2008276" y="19639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4756;p82">
              <a:extLst>
                <a:ext uri="{FF2B5EF4-FFF2-40B4-BE49-F238E27FC236}">
                  <a16:creationId xmlns:a16="http://schemas.microsoft.com/office/drawing/2014/main" id="{4A298175-A058-7C3D-A634-EFED73DD5F62}"/>
                </a:ext>
              </a:extLst>
            </p:cNvPr>
            <p:cNvSpPr/>
            <p:nvPr/>
          </p:nvSpPr>
          <p:spPr>
            <a:xfrm>
              <a:off x="2008561" y="196318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4757;p82">
              <a:extLst>
                <a:ext uri="{FF2B5EF4-FFF2-40B4-BE49-F238E27FC236}">
                  <a16:creationId xmlns:a16="http://schemas.microsoft.com/office/drawing/2014/main" id="{38F98EFE-FEEA-8E2B-0571-F41D498CCAAB}"/>
                </a:ext>
              </a:extLst>
            </p:cNvPr>
            <p:cNvSpPr/>
            <p:nvPr/>
          </p:nvSpPr>
          <p:spPr>
            <a:xfrm>
              <a:off x="2028805" y="1937607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0" y="11"/>
                  </a:moveTo>
                  <a:cubicBezTo>
                    <a:pt x="21" y="1"/>
                    <a:pt x="46" y="1"/>
                    <a:pt x="70" y="8"/>
                  </a:cubicBezTo>
                  <a:cubicBezTo>
                    <a:pt x="46" y="1"/>
                    <a:pt x="21" y="1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4758;p82">
              <a:extLst>
                <a:ext uri="{FF2B5EF4-FFF2-40B4-BE49-F238E27FC236}">
                  <a16:creationId xmlns:a16="http://schemas.microsoft.com/office/drawing/2014/main" id="{1B6F0C67-523E-0BA8-E435-DF3FC7521C18}"/>
                </a:ext>
              </a:extLst>
            </p:cNvPr>
            <p:cNvSpPr/>
            <p:nvPr/>
          </p:nvSpPr>
          <p:spPr>
            <a:xfrm>
              <a:off x="2008846" y="196252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4759;p82">
              <a:extLst>
                <a:ext uri="{FF2B5EF4-FFF2-40B4-BE49-F238E27FC236}">
                  <a16:creationId xmlns:a16="http://schemas.microsoft.com/office/drawing/2014/main" id="{7A401D9F-F76E-202C-14EA-5547A0D7CCBC}"/>
                </a:ext>
              </a:extLst>
            </p:cNvPr>
            <p:cNvSpPr/>
            <p:nvPr/>
          </p:nvSpPr>
          <p:spPr>
            <a:xfrm>
              <a:off x="2009647" y="1960335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4760;p82">
              <a:extLst>
                <a:ext uri="{FF2B5EF4-FFF2-40B4-BE49-F238E27FC236}">
                  <a16:creationId xmlns:a16="http://schemas.microsoft.com/office/drawing/2014/main" id="{648F79C1-0FDC-9D5D-B007-0D06B2022B83}"/>
                </a:ext>
              </a:extLst>
            </p:cNvPr>
            <p:cNvSpPr/>
            <p:nvPr/>
          </p:nvSpPr>
          <p:spPr>
            <a:xfrm>
              <a:off x="2029796" y="1937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4761;p82">
              <a:extLst>
                <a:ext uri="{FF2B5EF4-FFF2-40B4-BE49-F238E27FC236}">
                  <a16:creationId xmlns:a16="http://schemas.microsoft.com/office/drawing/2014/main" id="{B1C9153A-5E1B-9A05-44AC-7A0353B84AD0}"/>
                </a:ext>
              </a:extLst>
            </p:cNvPr>
            <p:cNvSpPr/>
            <p:nvPr/>
          </p:nvSpPr>
          <p:spPr>
            <a:xfrm>
              <a:off x="2009267" y="196128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4762;p82">
              <a:extLst>
                <a:ext uri="{FF2B5EF4-FFF2-40B4-BE49-F238E27FC236}">
                  <a16:creationId xmlns:a16="http://schemas.microsoft.com/office/drawing/2014/main" id="{83902023-9580-1727-3EBC-96A9254256CF}"/>
                </a:ext>
              </a:extLst>
            </p:cNvPr>
            <p:cNvSpPr/>
            <p:nvPr/>
          </p:nvSpPr>
          <p:spPr>
            <a:xfrm>
              <a:off x="2009457" y="196075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4763;p82">
              <a:extLst>
                <a:ext uri="{FF2B5EF4-FFF2-40B4-BE49-F238E27FC236}">
                  <a16:creationId xmlns:a16="http://schemas.microsoft.com/office/drawing/2014/main" id="{9F9BFADD-B7C3-417D-8AC1-64B9029070A1}"/>
                </a:ext>
              </a:extLst>
            </p:cNvPr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4764;p82">
              <a:extLst>
                <a:ext uri="{FF2B5EF4-FFF2-40B4-BE49-F238E27FC236}">
                  <a16:creationId xmlns:a16="http://schemas.microsoft.com/office/drawing/2014/main" id="{7EB1560E-AA48-DA15-4B0D-1F62B97C2EFF}"/>
                </a:ext>
              </a:extLst>
            </p:cNvPr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4765;p82">
              <a:extLst>
                <a:ext uri="{FF2B5EF4-FFF2-40B4-BE49-F238E27FC236}">
                  <a16:creationId xmlns:a16="http://schemas.microsoft.com/office/drawing/2014/main" id="{260C6FA6-A8D8-F3F2-9563-A6AF8CA38CD2}"/>
                </a:ext>
              </a:extLst>
            </p:cNvPr>
            <p:cNvSpPr/>
            <p:nvPr/>
          </p:nvSpPr>
          <p:spPr>
            <a:xfrm>
              <a:off x="2051520" y="1865551"/>
              <a:ext cx="112191" cy="87765"/>
            </a:xfrm>
            <a:custGeom>
              <a:avLst/>
              <a:gdLst/>
              <a:ahLst/>
              <a:cxnLst/>
              <a:rect l="l" t="t" r="r" b="b"/>
              <a:pathLst>
                <a:path w="8263" h="6464" extrusionOk="0">
                  <a:moveTo>
                    <a:pt x="6379" y="1"/>
                  </a:moveTo>
                  <a:lnTo>
                    <a:pt x="4055" y="1450"/>
                  </a:lnTo>
                  <a:lnTo>
                    <a:pt x="3047" y="2262"/>
                  </a:lnTo>
                  <a:lnTo>
                    <a:pt x="3036" y="2266"/>
                  </a:lnTo>
                  <a:cubicBezTo>
                    <a:pt x="3008" y="2276"/>
                    <a:pt x="2374" y="2500"/>
                    <a:pt x="2182" y="2539"/>
                  </a:cubicBezTo>
                  <a:lnTo>
                    <a:pt x="2161" y="2542"/>
                  </a:lnTo>
                  <a:lnTo>
                    <a:pt x="2161" y="2588"/>
                  </a:lnTo>
                  <a:lnTo>
                    <a:pt x="2161" y="2637"/>
                  </a:lnTo>
                  <a:lnTo>
                    <a:pt x="2161" y="2717"/>
                  </a:lnTo>
                  <a:lnTo>
                    <a:pt x="2161" y="2759"/>
                  </a:lnTo>
                  <a:lnTo>
                    <a:pt x="2161" y="2836"/>
                  </a:lnTo>
                  <a:lnTo>
                    <a:pt x="2161" y="2875"/>
                  </a:lnTo>
                  <a:lnTo>
                    <a:pt x="2161" y="2945"/>
                  </a:lnTo>
                  <a:lnTo>
                    <a:pt x="2161" y="2980"/>
                  </a:lnTo>
                  <a:lnTo>
                    <a:pt x="2161" y="3046"/>
                  </a:lnTo>
                  <a:lnTo>
                    <a:pt x="2161" y="3081"/>
                  </a:lnTo>
                  <a:lnTo>
                    <a:pt x="2161" y="3141"/>
                  </a:lnTo>
                  <a:lnTo>
                    <a:pt x="2161" y="3172"/>
                  </a:lnTo>
                  <a:lnTo>
                    <a:pt x="2161" y="3228"/>
                  </a:lnTo>
                  <a:lnTo>
                    <a:pt x="2161" y="3260"/>
                  </a:lnTo>
                  <a:lnTo>
                    <a:pt x="2161" y="3312"/>
                  </a:lnTo>
                  <a:lnTo>
                    <a:pt x="2161" y="3340"/>
                  </a:lnTo>
                  <a:lnTo>
                    <a:pt x="2161" y="3386"/>
                  </a:lnTo>
                  <a:lnTo>
                    <a:pt x="2161" y="3414"/>
                  </a:lnTo>
                  <a:lnTo>
                    <a:pt x="2161" y="3456"/>
                  </a:lnTo>
                  <a:lnTo>
                    <a:pt x="2161" y="3480"/>
                  </a:lnTo>
                  <a:lnTo>
                    <a:pt x="2161" y="3519"/>
                  </a:lnTo>
                  <a:lnTo>
                    <a:pt x="2161" y="3543"/>
                  </a:lnTo>
                  <a:lnTo>
                    <a:pt x="2161" y="3578"/>
                  </a:lnTo>
                  <a:lnTo>
                    <a:pt x="2161" y="3599"/>
                  </a:lnTo>
                  <a:lnTo>
                    <a:pt x="2161" y="3631"/>
                  </a:lnTo>
                  <a:lnTo>
                    <a:pt x="2161" y="3652"/>
                  </a:lnTo>
                  <a:lnTo>
                    <a:pt x="2161" y="3680"/>
                  </a:lnTo>
                  <a:lnTo>
                    <a:pt x="2161" y="3697"/>
                  </a:lnTo>
                  <a:lnTo>
                    <a:pt x="2161" y="3722"/>
                  </a:lnTo>
                  <a:lnTo>
                    <a:pt x="2161" y="3739"/>
                  </a:lnTo>
                  <a:lnTo>
                    <a:pt x="2161" y="3764"/>
                  </a:lnTo>
                  <a:lnTo>
                    <a:pt x="2161" y="3778"/>
                  </a:lnTo>
                  <a:lnTo>
                    <a:pt x="2161" y="3799"/>
                  </a:lnTo>
                  <a:lnTo>
                    <a:pt x="2161" y="3809"/>
                  </a:lnTo>
                  <a:lnTo>
                    <a:pt x="2161" y="3830"/>
                  </a:lnTo>
                  <a:lnTo>
                    <a:pt x="2161" y="3841"/>
                  </a:lnTo>
                  <a:lnTo>
                    <a:pt x="2161" y="3855"/>
                  </a:lnTo>
                  <a:lnTo>
                    <a:pt x="2161" y="3865"/>
                  </a:lnTo>
                  <a:lnTo>
                    <a:pt x="2161" y="3879"/>
                  </a:lnTo>
                  <a:lnTo>
                    <a:pt x="2161" y="3890"/>
                  </a:lnTo>
                  <a:lnTo>
                    <a:pt x="2161" y="3900"/>
                  </a:lnTo>
                  <a:lnTo>
                    <a:pt x="2161" y="3911"/>
                  </a:lnTo>
                  <a:lnTo>
                    <a:pt x="2161" y="3918"/>
                  </a:lnTo>
                  <a:lnTo>
                    <a:pt x="2161" y="3925"/>
                  </a:lnTo>
                  <a:lnTo>
                    <a:pt x="2161" y="3935"/>
                  </a:lnTo>
                  <a:lnTo>
                    <a:pt x="2161" y="3942"/>
                  </a:lnTo>
                  <a:lnTo>
                    <a:pt x="2161" y="3946"/>
                  </a:lnTo>
                  <a:lnTo>
                    <a:pt x="2161" y="3953"/>
                  </a:lnTo>
                  <a:lnTo>
                    <a:pt x="2161" y="3957"/>
                  </a:lnTo>
                  <a:lnTo>
                    <a:pt x="2161" y="3964"/>
                  </a:lnTo>
                  <a:lnTo>
                    <a:pt x="2161" y="3967"/>
                  </a:lnTo>
                  <a:lnTo>
                    <a:pt x="2161" y="3971"/>
                  </a:lnTo>
                  <a:lnTo>
                    <a:pt x="2161" y="3974"/>
                  </a:lnTo>
                  <a:lnTo>
                    <a:pt x="2161" y="3978"/>
                  </a:lnTo>
                  <a:lnTo>
                    <a:pt x="2161" y="3981"/>
                  </a:lnTo>
                  <a:lnTo>
                    <a:pt x="2161" y="3985"/>
                  </a:lnTo>
                  <a:lnTo>
                    <a:pt x="2157" y="3992"/>
                  </a:lnTo>
                  <a:cubicBezTo>
                    <a:pt x="2126" y="4044"/>
                    <a:pt x="2105" y="4100"/>
                    <a:pt x="2087" y="4160"/>
                  </a:cubicBezTo>
                  <a:cubicBezTo>
                    <a:pt x="2056" y="4261"/>
                    <a:pt x="2028" y="4345"/>
                    <a:pt x="1986" y="4387"/>
                  </a:cubicBezTo>
                  <a:cubicBezTo>
                    <a:pt x="1972" y="4405"/>
                    <a:pt x="1958" y="4419"/>
                    <a:pt x="1944" y="4436"/>
                  </a:cubicBezTo>
                  <a:cubicBezTo>
                    <a:pt x="1884" y="4517"/>
                    <a:pt x="1783" y="4650"/>
                    <a:pt x="1597" y="4650"/>
                  </a:cubicBezTo>
                  <a:cubicBezTo>
                    <a:pt x="1489" y="4657"/>
                    <a:pt x="1380" y="4667"/>
                    <a:pt x="1272" y="4688"/>
                  </a:cubicBezTo>
                  <a:cubicBezTo>
                    <a:pt x="1128" y="4713"/>
                    <a:pt x="985" y="4730"/>
                    <a:pt x="841" y="4737"/>
                  </a:cubicBezTo>
                  <a:cubicBezTo>
                    <a:pt x="803" y="4737"/>
                    <a:pt x="768" y="4737"/>
                    <a:pt x="733" y="4730"/>
                  </a:cubicBezTo>
                  <a:cubicBezTo>
                    <a:pt x="717" y="4728"/>
                    <a:pt x="701" y="4726"/>
                    <a:pt x="686" y="4726"/>
                  </a:cubicBezTo>
                  <a:cubicBezTo>
                    <a:pt x="579" y="4726"/>
                    <a:pt x="484" y="4785"/>
                    <a:pt x="410" y="4828"/>
                  </a:cubicBezTo>
                  <a:cubicBezTo>
                    <a:pt x="386" y="4842"/>
                    <a:pt x="358" y="4860"/>
                    <a:pt x="330" y="4870"/>
                  </a:cubicBezTo>
                  <a:lnTo>
                    <a:pt x="312" y="4877"/>
                  </a:lnTo>
                  <a:cubicBezTo>
                    <a:pt x="249" y="4891"/>
                    <a:pt x="186" y="4898"/>
                    <a:pt x="127" y="4898"/>
                  </a:cubicBezTo>
                  <a:cubicBezTo>
                    <a:pt x="88" y="4898"/>
                    <a:pt x="46" y="4902"/>
                    <a:pt x="8" y="4902"/>
                  </a:cubicBezTo>
                  <a:lnTo>
                    <a:pt x="8" y="4905"/>
                  </a:lnTo>
                  <a:cubicBezTo>
                    <a:pt x="8" y="4916"/>
                    <a:pt x="4" y="4930"/>
                    <a:pt x="4" y="4940"/>
                  </a:cubicBezTo>
                  <a:lnTo>
                    <a:pt x="4" y="4947"/>
                  </a:lnTo>
                  <a:cubicBezTo>
                    <a:pt x="4" y="4958"/>
                    <a:pt x="4" y="4968"/>
                    <a:pt x="1" y="4975"/>
                  </a:cubicBezTo>
                  <a:lnTo>
                    <a:pt x="1" y="4982"/>
                  </a:lnTo>
                  <a:lnTo>
                    <a:pt x="1" y="5007"/>
                  </a:lnTo>
                  <a:lnTo>
                    <a:pt x="1" y="5010"/>
                  </a:lnTo>
                  <a:lnTo>
                    <a:pt x="1" y="5031"/>
                  </a:lnTo>
                  <a:lnTo>
                    <a:pt x="1" y="5049"/>
                  </a:lnTo>
                  <a:lnTo>
                    <a:pt x="1" y="5052"/>
                  </a:lnTo>
                  <a:lnTo>
                    <a:pt x="1" y="5063"/>
                  </a:lnTo>
                  <a:lnTo>
                    <a:pt x="1" y="5066"/>
                  </a:lnTo>
                  <a:lnTo>
                    <a:pt x="1" y="5073"/>
                  </a:lnTo>
                  <a:lnTo>
                    <a:pt x="1" y="5080"/>
                  </a:lnTo>
                  <a:cubicBezTo>
                    <a:pt x="39" y="5122"/>
                    <a:pt x="67" y="5171"/>
                    <a:pt x="85" y="5227"/>
                  </a:cubicBezTo>
                  <a:cubicBezTo>
                    <a:pt x="109" y="5287"/>
                    <a:pt x="137" y="5360"/>
                    <a:pt x="176" y="5388"/>
                  </a:cubicBezTo>
                  <a:lnTo>
                    <a:pt x="197" y="5406"/>
                  </a:lnTo>
                  <a:cubicBezTo>
                    <a:pt x="305" y="5486"/>
                    <a:pt x="456" y="5598"/>
                    <a:pt x="456" y="5735"/>
                  </a:cubicBezTo>
                  <a:cubicBezTo>
                    <a:pt x="456" y="5798"/>
                    <a:pt x="459" y="5875"/>
                    <a:pt x="487" y="5875"/>
                  </a:cubicBezTo>
                  <a:cubicBezTo>
                    <a:pt x="564" y="5875"/>
                    <a:pt x="610" y="5938"/>
                    <a:pt x="649" y="5990"/>
                  </a:cubicBezTo>
                  <a:cubicBezTo>
                    <a:pt x="670" y="6025"/>
                    <a:pt x="694" y="6054"/>
                    <a:pt x="729" y="6071"/>
                  </a:cubicBezTo>
                  <a:cubicBezTo>
                    <a:pt x="736" y="6074"/>
                    <a:pt x="745" y="6076"/>
                    <a:pt x="755" y="6076"/>
                  </a:cubicBezTo>
                  <a:cubicBezTo>
                    <a:pt x="790" y="6076"/>
                    <a:pt x="837" y="6060"/>
                    <a:pt x="869" y="6047"/>
                  </a:cubicBezTo>
                  <a:cubicBezTo>
                    <a:pt x="900" y="6036"/>
                    <a:pt x="934" y="6025"/>
                    <a:pt x="965" y="6025"/>
                  </a:cubicBezTo>
                  <a:cubicBezTo>
                    <a:pt x="993" y="6025"/>
                    <a:pt x="1019" y="6034"/>
                    <a:pt x="1037" y="6061"/>
                  </a:cubicBezTo>
                  <a:cubicBezTo>
                    <a:pt x="1058" y="6092"/>
                    <a:pt x="1058" y="6138"/>
                    <a:pt x="1058" y="6225"/>
                  </a:cubicBezTo>
                  <a:cubicBezTo>
                    <a:pt x="1058" y="6260"/>
                    <a:pt x="1058" y="6309"/>
                    <a:pt x="1062" y="6341"/>
                  </a:cubicBezTo>
                  <a:lnTo>
                    <a:pt x="1086" y="6344"/>
                  </a:lnTo>
                  <a:lnTo>
                    <a:pt x="1093" y="6344"/>
                  </a:lnTo>
                  <a:lnTo>
                    <a:pt x="1111" y="6351"/>
                  </a:lnTo>
                  <a:lnTo>
                    <a:pt x="1121" y="6355"/>
                  </a:lnTo>
                  <a:lnTo>
                    <a:pt x="1142" y="6362"/>
                  </a:lnTo>
                  <a:lnTo>
                    <a:pt x="1153" y="6365"/>
                  </a:lnTo>
                  <a:lnTo>
                    <a:pt x="1170" y="6372"/>
                  </a:lnTo>
                  <a:lnTo>
                    <a:pt x="1174" y="6372"/>
                  </a:lnTo>
                  <a:lnTo>
                    <a:pt x="1174" y="6365"/>
                  </a:lnTo>
                  <a:cubicBezTo>
                    <a:pt x="1174" y="6362"/>
                    <a:pt x="1177" y="6351"/>
                    <a:pt x="1177" y="6344"/>
                  </a:cubicBezTo>
                  <a:cubicBezTo>
                    <a:pt x="1181" y="6341"/>
                    <a:pt x="1184" y="6330"/>
                    <a:pt x="1184" y="6323"/>
                  </a:cubicBezTo>
                  <a:cubicBezTo>
                    <a:pt x="1188" y="6316"/>
                    <a:pt x="1188" y="6313"/>
                    <a:pt x="1191" y="6309"/>
                  </a:cubicBezTo>
                  <a:cubicBezTo>
                    <a:pt x="1191" y="6306"/>
                    <a:pt x="1198" y="6292"/>
                    <a:pt x="1202" y="6285"/>
                  </a:cubicBezTo>
                  <a:cubicBezTo>
                    <a:pt x="1205" y="6278"/>
                    <a:pt x="1209" y="6274"/>
                    <a:pt x="1209" y="6271"/>
                  </a:cubicBezTo>
                  <a:cubicBezTo>
                    <a:pt x="1212" y="6264"/>
                    <a:pt x="1216" y="6257"/>
                    <a:pt x="1223" y="6253"/>
                  </a:cubicBezTo>
                  <a:cubicBezTo>
                    <a:pt x="1230" y="6243"/>
                    <a:pt x="1237" y="6232"/>
                    <a:pt x="1247" y="6225"/>
                  </a:cubicBezTo>
                  <a:cubicBezTo>
                    <a:pt x="1254" y="6218"/>
                    <a:pt x="1261" y="6211"/>
                    <a:pt x="1272" y="6204"/>
                  </a:cubicBezTo>
                  <a:lnTo>
                    <a:pt x="1279" y="6201"/>
                  </a:lnTo>
                  <a:cubicBezTo>
                    <a:pt x="1286" y="6194"/>
                    <a:pt x="1293" y="6190"/>
                    <a:pt x="1303" y="6187"/>
                  </a:cubicBezTo>
                  <a:lnTo>
                    <a:pt x="1307" y="6187"/>
                  </a:lnTo>
                  <a:cubicBezTo>
                    <a:pt x="1317" y="6180"/>
                    <a:pt x="1328" y="6180"/>
                    <a:pt x="1342" y="6176"/>
                  </a:cubicBezTo>
                  <a:lnTo>
                    <a:pt x="1345" y="6176"/>
                  </a:lnTo>
                  <a:cubicBezTo>
                    <a:pt x="1356" y="6176"/>
                    <a:pt x="1363" y="6173"/>
                    <a:pt x="1373" y="6173"/>
                  </a:cubicBezTo>
                  <a:lnTo>
                    <a:pt x="1415" y="6173"/>
                  </a:lnTo>
                  <a:cubicBezTo>
                    <a:pt x="1426" y="6176"/>
                    <a:pt x="1440" y="6176"/>
                    <a:pt x="1450" y="6180"/>
                  </a:cubicBezTo>
                  <a:cubicBezTo>
                    <a:pt x="1513" y="6194"/>
                    <a:pt x="1562" y="6243"/>
                    <a:pt x="1580" y="6306"/>
                  </a:cubicBezTo>
                  <a:cubicBezTo>
                    <a:pt x="1587" y="6323"/>
                    <a:pt x="1590" y="6344"/>
                    <a:pt x="1590" y="6365"/>
                  </a:cubicBezTo>
                  <a:cubicBezTo>
                    <a:pt x="1597" y="6414"/>
                    <a:pt x="1601" y="6428"/>
                    <a:pt x="1636" y="6442"/>
                  </a:cubicBezTo>
                  <a:cubicBezTo>
                    <a:pt x="1646" y="6449"/>
                    <a:pt x="1657" y="6453"/>
                    <a:pt x="1671" y="6456"/>
                  </a:cubicBezTo>
                  <a:cubicBezTo>
                    <a:pt x="1683" y="6461"/>
                    <a:pt x="1696" y="6464"/>
                    <a:pt x="1709" y="6464"/>
                  </a:cubicBezTo>
                  <a:cubicBezTo>
                    <a:pt x="1722" y="6464"/>
                    <a:pt x="1736" y="6461"/>
                    <a:pt x="1748" y="6456"/>
                  </a:cubicBezTo>
                  <a:cubicBezTo>
                    <a:pt x="1762" y="6449"/>
                    <a:pt x="1769" y="6435"/>
                    <a:pt x="1769" y="6421"/>
                  </a:cubicBezTo>
                  <a:cubicBezTo>
                    <a:pt x="1769" y="6418"/>
                    <a:pt x="1769" y="6411"/>
                    <a:pt x="1769" y="6404"/>
                  </a:cubicBezTo>
                  <a:cubicBezTo>
                    <a:pt x="1769" y="6253"/>
                    <a:pt x="2000" y="6004"/>
                    <a:pt x="2028" y="5973"/>
                  </a:cubicBezTo>
                  <a:cubicBezTo>
                    <a:pt x="2038" y="5934"/>
                    <a:pt x="2045" y="5892"/>
                    <a:pt x="2049" y="5850"/>
                  </a:cubicBezTo>
                  <a:cubicBezTo>
                    <a:pt x="2066" y="5731"/>
                    <a:pt x="2087" y="5595"/>
                    <a:pt x="2164" y="5532"/>
                  </a:cubicBezTo>
                  <a:cubicBezTo>
                    <a:pt x="2213" y="5490"/>
                    <a:pt x="2288" y="5475"/>
                    <a:pt x="2374" y="5475"/>
                  </a:cubicBezTo>
                  <a:cubicBezTo>
                    <a:pt x="2461" y="5475"/>
                    <a:pt x="2560" y="5490"/>
                    <a:pt x="2658" y="5507"/>
                  </a:cubicBezTo>
                  <a:lnTo>
                    <a:pt x="2718" y="5514"/>
                  </a:lnTo>
                  <a:cubicBezTo>
                    <a:pt x="2718" y="5515"/>
                    <a:pt x="2719" y="5515"/>
                    <a:pt x="2720" y="5515"/>
                  </a:cubicBezTo>
                  <a:cubicBezTo>
                    <a:pt x="2735" y="5515"/>
                    <a:pt x="2768" y="5485"/>
                    <a:pt x="2795" y="5462"/>
                  </a:cubicBezTo>
                  <a:cubicBezTo>
                    <a:pt x="2832" y="5427"/>
                    <a:pt x="2890" y="5372"/>
                    <a:pt x="2962" y="5372"/>
                  </a:cubicBezTo>
                  <a:cubicBezTo>
                    <a:pt x="2996" y="5372"/>
                    <a:pt x="3034" y="5385"/>
                    <a:pt x="3075" y="5420"/>
                  </a:cubicBezTo>
                  <a:cubicBezTo>
                    <a:pt x="3120" y="5458"/>
                    <a:pt x="3190" y="5462"/>
                    <a:pt x="3264" y="5465"/>
                  </a:cubicBezTo>
                  <a:lnTo>
                    <a:pt x="3295" y="5465"/>
                  </a:lnTo>
                  <a:cubicBezTo>
                    <a:pt x="3320" y="5469"/>
                    <a:pt x="3341" y="5469"/>
                    <a:pt x="3365" y="5472"/>
                  </a:cubicBezTo>
                  <a:cubicBezTo>
                    <a:pt x="3425" y="5479"/>
                    <a:pt x="3477" y="5507"/>
                    <a:pt x="3516" y="5553"/>
                  </a:cubicBezTo>
                  <a:cubicBezTo>
                    <a:pt x="3544" y="5584"/>
                    <a:pt x="3565" y="5619"/>
                    <a:pt x="3586" y="5658"/>
                  </a:cubicBezTo>
                  <a:lnTo>
                    <a:pt x="3603" y="5696"/>
                  </a:lnTo>
                  <a:cubicBezTo>
                    <a:pt x="3631" y="5752"/>
                    <a:pt x="3673" y="5829"/>
                    <a:pt x="3705" y="5840"/>
                  </a:cubicBezTo>
                  <a:cubicBezTo>
                    <a:pt x="3719" y="5840"/>
                    <a:pt x="3729" y="5836"/>
                    <a:pt x="3740" y="5829"/>
                  </a:cubicBezTo>
                  <a:cubicBezTo>
                    <a:pt x="3890" y="5742"/>
                    <a:pt x="4055" y="5696"/>
                    <a:pt x="4226" y="5689"/>
                  </a:cubicBezTo>
                  <a:cubicBezTo>
                    <a:pt x="4296" y="5689"/>
                    <a:pt x="4387" y="5745"/>
                    <a:pt x="4513" y="5829"/>
                  </a:cubicBezTo>
                  <a:cubicBezTo>
                    <a:pt x="4562" y="5864"/>
                    <a:pt x="4615" y="5896"/>
                    <a:pt x="4667" y="5920"/>
                  </a:cubicBezTo>
                  <a:cubicBezTo>
                    <a:pt x="4724" y="5939"/>
                    <a:pt x="4845" y="5953"/>
                    <a:pt x="4955" y="5953"/>
                  </a:cubicBezTo>
                  <a:cubicBezTo>
                    <a:pt x="5037" y="5953"/>
                    <a:pt x="5113" y="5945"/>
                    <a:pt x="5151" y="5924"/>
                  </a:cubicBezTo>
                  <a:cubicBezTo>
                    <a:pt x="5189" y="5899"/>
                    <a:pt x="5228" y="5868"/>
                    <a:pt x="5263" y="5833"/>
                  </a:cubicBezTo>
                  <a:cubicBezTo>
                    <a:pt x="5351" y="5751"/>
                    <a:pt x="5452" y="5657"/>
                    <a:pt x="5568" y="5657"/>
                  </a:cubicBezTo>
                  <a:cubicBezTo>
                    <a:pt x="5576" y="5657"/>
                    <a:pt x="5584" y="5657"/>
                    <a:pt x="5592" y="5658"/>
                  </a:cubicBezTo>
                  <a:cubicBezTo>
                    <a:pt x="5635" y="5660"/>
                    <a:pt x="5680" y="5661"/>
                    <a:pt x="5724" y="5661"/>
                  </a:cubicBezTo>
                  <a:cubicBezTo>
                    <a:pt x="5768" y="5661"/>
                    <a:pt x="5812" y="5660"/>
                    <a:pt x="5854" y="5658"/>
                  </a:cubicBezTo>
                  <a:cubicBezTo>
                    <a:pt x="5941" y="5655"/>
                    <a:pt x="6015" y="5653"/>
                    <a:pt x="6078" y="5653"/>
                  </a:cubicBezTo>
                  <a:cubicBezTo>
                    <a:pt x="6191" y="5653"/>
                    <a:pt x="6268" y="5660"/>
                    <a:pt x="6313" y="5682"/>
                  </a:cubicBezTo>
                  <a:lnTo>
                    <a:pt x="6334" y="5693"/>
                  </a:lnTo>
                  <a:cubicBezTo>
                    <a:pt x="6407" y="5728"/>
                    <a:pt x="6546" y="5800"/>
                    <a:pt x="6656" y="5800"/>
                  </a:cubicBezTo>
                  <a:cubicBezTo>
                    <a:pt x="6677" y="5800"/>
                    <a:pt x="6697" y="5797"/>
                    <a:pt x="6715" y="5791"/>
                  </a:cubicBezTo>
                  <a:cubicBezTo>
                    <a:pt x="6775" y="5773"/>
                    <a:pt x="6842" y="5689"/>
                    <a:pt x="6901" y="5616"/>
                  </a:cubicBezTo>
                  <a:cubicBezTo>
                    <a:pt x="6971" y="5528"/>
                    <a:pt x="7034" y="5455"/>
                    <a:pt x="7108" y="5434"/>
                  </a:cubicBezTo>
                  <a:cubicBezTo>
                    <a:pt x="7118" y="5430"/>
                    <a:pt x="7129" y="5430"/>
                    <a:pt x="7139" y="5427"/>
                  </a:cubicBezTo>
                  <a:lnTo>
                    <a:pt x="7139" y="5427"/>
                  </a:lnTo>
                  <a:lnTo>
                    <a:pt x="7087" y="5434"/>
                  </a:lnTo>
                  <a:lnTo>
                    <a:pt x="7087" y="5392"/>
                  </a:lnTo>
                  <a:lnTo>
                    <a:pt x="7087" y="5378"/>
                  </a:lnTo>
                  <a:lnTo>
                    <a:pt x="7087" y="5332"/>
                  </a:lnTo>
                  <a:cubicBezTo>
                    <a:pt x="7087" y="5168"/>
                    <a:pt x="7108" y="5115"/>
                    <a:pt x="7139" y="5052"/>
                  </a:cubicBezTo>
                  <a:cubicBezTo>
                    <a:pt x="7171" y="4989"/>
                    <a:pt x="7192" y="4923"/>
                    <a:pt x="7202" y="4853"/>
                  </a:cubicBezTo>
                  <a:cubicBezTo>
                    <a:pt x="7251" y="4541"/>
                    <a:pt x="7972" y="3820"/>
                    <a:pt x="8088" y="3718"/>
                  </a:cubicBezTo>
                  <a:cubicBezTo>
                    <a:pt x="8112" y="3648"/>
                    <a:pt x="8137" y="3267"/>
                    <a:pt x="8137" y="2406"/>
                  </a:cubicBezTo>
                  <a:cubicBezTo>
                    <a:pt x="8144" y="2199"/>
                    <a:pt x="8179" y="1996"/>
                    <a:pt x="8238" y="1800"/>
                  </a:cubicBezTo>
                  <a:cubicBezTo>
                    <a:pt x="8263" y="1744"/>
                    <a:pt x="8252" y="1674"/>
                    <a:pt x="8207" y="1625"/>
                  </a:cubicBezTo>
                  <a:cubicBezTo>
                    <a:pt x="8154" y="1562"/>
                    <a:pt x="8130" y="1478"/>
                    <a:pt x="8137" y="1390"/>
                  </a:cubicBezTo>
                  <a:cubicBezTo>
                    <a:pt x="8144" y="1296"/>
                    <a:pt x="8081" y="1205"/>
                    <a:pt x="8018" y="1121"/>
                  </a:cubicBezTo>
                  <a:cubicBezTo>
                    <a:pt x="7962" y="1044"/>
                    <a:pt x="7913" y="974"/>
                    <a:pt x="7913" y="897"/>
                  </a:cubicBezTo>
                  <a:lnTo>
                    <a:pt x="7913" y="876"/>
                  </a:lnTo>
                  <a:lnTo>
                    <a:pt x="7913" y="872"/>
                  </a:lnTo>
                  <a:lnTo>
                    <a:pt x="7913" y="855"/>
                  </a:lnTo>
                  <a:lnTo>
                    <a:pt x="7913" y="844"/>
                  </a:lnTo>
                  <a:lnTo>
                    <a:pt x="7913" y="823"/>
                  </a:lnTo>
                  <a:lnTo>
                    <a:pt x="7913" y="813"/>
                  </a:lnTo>
                  <a:lnTo>
                    <a:pt x="7913" y="785"/>
                  </a:lnTo>
                  <a:lnTo>
                    <a:pt x="7913" y="778"/>
                  </a:lnTo>
                  <a:cubicBezTo>
                    <a:pt x="7906" y="648"/>
                    <a:pt x="7895" y="452"/>
                    <a:pt x="7888" y="302"/>
                  </a:cubicBezTo>
                  <a:lnTo>
                    <a:pt x="7570" y="473"/>
                  </a:lnTo>
                  <a:lnTo>
                    <a:pt x="7489" y="519"/>
                  </a:lnTo>
                  <a:lnTo>
                    <a:pt x="7458" y="463"/>
                  </a:lnTo>
                  <a:cubicBezTo>
                    <a:pt x="7374" y="333"/>
                    <a:pt x="7262" y="225"/>
                    <a:pt x="7132" y="137"/>
                  </a:cubicBezTo>
                  <a:cubicBezTo>
                    <a:pt x="7122" y="130"/>
                    <a:pt x="7111" y="127"/>
                    <a:pt x="7101" y="120"/>
                  </a:cubicBezTo>
                  <a:lnTo>
                    <a:pt x="7083" y="113"/>
                  </a:lnTo>
                  <a:lnTo>
                    <a:pt x="7062" y="102"/>
                  </a:lnTo>
                  <a:lnTo>
                    <a:pt x="7041" y="95"/>
                  </a:lnTo>
                  <a:lnTo>
                    <a:pt x="7024" y="88"/>
                  </a:lnTo>
                  <a:lnTo>
                    <a:pt x="6999" y="78"/>
                  </a:lnTo>
                  <a:lnTo>
                    <a:pt x="6978" y="71"/>
                  </a:lnTo>
                  <a:lnTo>
                    <a:pt x="6954" y="64"/>
                  </a:lnTo>
                  <a:lnTo>
                    <a:pt x="6929" y="60"/>
                  </a:lnTo>
                  <a:lnTo>
                    <a:pt x="6905" y="53"/>
                  </a:lnTo>
                  <a:lnTo>
                    <a:pt x="6877" y="46"/>
                  </a:lnTo>
                  <a:lnTo>
                    <a:pt x="6856" y="43"/>
                  </a:lnTo>
                  <a:lnTo>
                    <a:pt x="6820" y="36"/>
                  </a:lnTo>
                  <a:lnTo>
                    <a:pt x="6803" y="32"/>
                  </a:lnTo>
                  <a:lnTo>
                    <a:pt x="6764" y="25"/>
                  </a:lnTo>
                  <a:lnTo>
                    <a:pt x="6754" y="25"/>
                  </a:lnTo>
                  <a:lnTo>
                    <a:pt x="6708" y="22"/>
                  </a:lnTo>
                  <a:lnTo>
                    <a:pt x="6698" y="22"/>
                  </a:lnTo>
                  <a:lnTo>
                    <a:pt x="6656" y="15"/>
                  </a:lnTo>
                  <a:lnTo>
                    <a:pt x="6642" y="15"/>
                  </a:lnTo>
                  <a:lnTo>
                    <a:pt x="6610" y="11"/>
                  </a:lnTo>
                  <a:lnTo>
                    <a:pt x="6565" y="11"/>
                  </a:lnTo>
                  <a:cubicBezTo>
                    <a:pt x="6502" y="4"/>
                    <a:pt x="6439" y="4"/>
                    <a:pt x="637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4766;p82">
              <a:extLst>
                <a:ext uri="{FF2B5EF4-FFF2-40B4-BE49-F238E27FC236}">
                  <a16:creationId xmlns:a16="http://schemas.microsoft.com/office/drawing/2014/main" id="{FD6673FC-5AB9-6D26-EE87-F949B8292CDC}"/>
                </a:ext>
              </a:extLst>
            </p:cNvPr>
            <p:cNvSpPr/>
            <p:nvPr/>
          </p:nvSpPr>
          <p:spPr>
            <a:xfrm>
              <a:off x="2080902" y="1899970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4767;p82">
              <a:extLst>
                <a:ext uri="{FF2B5EF4-FFF2-40B4-BE49-F238E27FC236}">
                  <a16:creationId xmlns:a16="http://schemas.microsoft.com/office/drawing/2014/main" id="{2BD2AD7E-CE96-645A-A9CE-70229A9FEE23}"/>
                </a:ext>
              </a:extLst>
            </p:cNvPr>
            <p:cNvSpPr/>
            <p:nvPr/>
          </p:nvSpPr>
          <p:spPr>
            <a:xfrm>
              <a:off x="2147120" y="186684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0"/>
                  </a:moveTo>
                  <a:lnTo>
                    <a:pt x="2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4768;p82">
              <a:extLst>
                <a:ext uri="{FF2B5EF4-FFF2-40B4-BE49-F238E27FC236}">
                  <a16:creationId xmlns:a16="http://schemas.microsoft.com/office/drawing/2014/main" id="{93B47D61-D785-ACB0-F458-92245696B732}"/>
                </a:ext>
              </a:extLst>
            </p:cNvPr>
            <p:cNvSpPr/>
            <p:nvPr/>
          </p:nvSpPr>
          <p:spPr>
            <a:xfrm>
              <a:off x="2138131" y="1865510"/>
              <a:ext cx="2525" cy="149"/>
            </a:xfrm>
            <a:custGeom>
              <a:avLst/>
              <a:gdLst/>
              <a:ahLst/>
              <a:cxnLst/>
              <a:rect l="l" t="t" r="r" b="b"/>
              <a:pathLst>
                <a:path w="186" h="11" extrusionOk="0">
                  <a:moveTo>
                    <a:pt x="0" y="0"/>
                  </a:moveTo>
                  <a:cubicBezTo>
                    <a:pt x="46" y="0"/>
                    <a:pt x="112" y="4"/>
                    <a:pt x="186" y="11"/>
                  </a:cubicBezTo>
                  <a:cubicBezTo>
                    <a:pt x="119" y="4"/>
                    <a:pt x="56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4769;p82">
              <a:extLst>
                <a:ext uri="{FF2B5EF4-FFF2-40B4-BE49-F238E27FC236}">
                  <a16:creationId xmlns:a16="http://schemas.microsoft.com/office/drawing/2014/main" id="{23477B20-343A-4180-AC9F-2A0940166F11}"/>
                </a:ext>
              </a:extLst>
            </p:cNvPr>
            <p:cNvSpPr/>
            <p:nvPr/>
          </p:nvSpPr>
          <p:spPr>
            <a:xfrm>
              <a:off x="2140888" y="186564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4770;p82">
              <a:extLst>
                <a:ext uri="{FF2B5EF4-FFF2-40B4-BE49-F238E27FC236}">
                  <a16:creationId xmlns:a16="http://schemas.microsoft.com/office/drawing/2014/main" id="{CAABC729-C105-1BC2-22C1-1C7A5478FC58}"/>
                </a:ext>
              </a:extLst>
            </p:cNvPr>
            <p:cNvSpPr/>
            <p:nvPr/>
          </p:nvSpPr>
          <p:spPr>
            <a:xfrm>
              <a:off x="2145219" y="1866311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4771;p82">
              <a:extLst>
                <a:ext uri="{FF2B5EF4-FFF2-40B4-BE49-F238E27FC236}">
                  <a16:creationId xmlns:a16="http://schemas.microsoft.com/office/drawing/2014/main" id="{524DEB25-DA67-94FA-DE7F-91B3B18462B3}"/>
                </a:ext>
              </a:extLst>
            </p:cNvPr>
            <p:cNvSpPr/>
            <p:nvPr/>
          </p:nvSpPr>
          <p:spPr>
            <a:xfrm>
              <a:off x="2147690" y="18670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4772;p82">
              <a:extLst>
                <a:ext uri="{FF2B5EF4-FFF2-40B4-BE49-F238E27FC236}">
                  <a16:creationId xmlns:a16="http://schemas.microsoft.com/office/drawing/2014/main" id="{228078FD-179D-3C23-0200-914BF0813BFB}"/>
                </a:ext>
              </a:extLst>
            </p:cNvPr>
            <p:cNvSpPr/>
            <p:nvPr/>
          </p:nvSpPr>
          <p:spPr>
            <a:xfrm>
              <a:off x="2144554" y="1866175"/>
              <a:ext cx="285" cy="54"/>
            </a:xfrm>
            <a:custGeom>
              <a:avLst/>
              <a:gdLst/>
              <a:ahLst/>
              <a:cxnLst/>
              <a:rect l="l" t="t" r="r" b="b"/>
              <a:pathLst>
                <a:path w="21" h="4" extrusionOk="0">
                  <a:moveTo>
                    <a:pt x="0" y="0"/>
                  </a:moveTo>
                  <a:lnTo>
                    <a:pt x="2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4773;p82">
              <a:extLst>
                <a:ext uri="{FF2B5EF4-FFF2-40B4-BE49-F238E27FC236}">
                  <a16:creationId xmlns:a16="http://schemas.microsoft.com/office/drawing/2014/main" id="{7B212060-02FE-3825-11AF-E6AF047D7942}"/>
                </a:ext>
              </a:extLst>
            </p:cNvPr>
            <p:cNvSpPr/>
            <p:nvPr/>
          </p:nvSpPr>
          <p:spPr>
            <a:xfrm>
              <a:off x="2146495" y="1866650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0"/>
                  </a:moveTo>
                  <a:lnTo>
                    <a:pt x="25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4774;p82">
              <a:extLst>
                <a:ext uri="{FF2B5EF4-FFF2-40B4-BE49-F238E27FC236}">
                  <a16:creationId xmlns:a16="http://schemas.microsoft.com/office/drawing/2014/main" id="{D967189A-9673-0E72-DA44-71F5DE2D7868}"/>
                </a:ext>
              </a:extLst>
            </p:cNvPr>
            <p:cNvSpPr/>
            <p:nvPr/>
          </p:nvSpPr>
          <p:spPr>
            <a:xfrm>
              <a:off x="2145884" y="186646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0"/>
                  </a:moveTo>
                  <a:lnTo>
                    <a:pt x="25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4775;p82">
              <a:extLst>
                <a:ext uri="{FF2B5EF4-FFF2-40B4-BE49-F238E27FC236}">
                  <a16:creationId xmlns:a16="http://schemas.microsoft.com/office/drawing/2014/main" id="{D2D1E322-DF3F-B1D0-528C-1FD93881A56F}"/>
                </a:ext>
              </a:extLst>
            </p:cNvPr>
            <p:cNvSpPr/>
            <p:nvPr/>
          </p:nvSpPr>
          <p:spPr>
            <a:xfrm>
              <a:off x="2153202" y="1872014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77" y="1"/>
                  </a:move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4776;p82">
              <a:extLst>
                <a:ext uri="{FF2B5EF4-FFF2-40B4-BE49-F238E27FC236}">
                  <a16:creationId xmlns:a16="http://schemas.microsoft.com/office/drawing/2014/main" id="{21A8B7C6-DF54-F89F-FC45-6AB76F76C673}"/>
                </a:ext>
              </a:extLst>
            </p:cNvPr>
            <p:cNvSpPr/>
            <p:nvPr/>
          </p:nvSpPr>
          <p:spPr>
            <a:xfrm>
              <a:off x="2143875" y="186602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4777;p82">
              <a:extLst>
                <a:ext uri="{FF2B5EF4-FFF2-40B4-BE49-F238E27FC236}">
                  <a16:creationId xmlns:a16="http://schemas.microsoft.com/office/drawing/2014/main" id="{20DA2D8D-79C4-2169-3C6A-D6F97DA00790}"/>
                </a:ext>
              </a:extLst>
            </p:cNvPr>
            <p:cNvSpPr/>
            <p:nvPr/>
          </p:nvSpPr>
          <p:spPr>
            <a:xfrm>
              <a:off x="2143169" y="186593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4778;p82">
              <a:extLst>
                <a:ext uri="{FF2B5EF4-FFF2-40B4-BE49-F238E27FC236}">
                  <a16:creationId xmlns:a16="http://schemas.microsoft.com/office/drawing/2014/main" id="{0C3DFD1A-4C2C-6D72-A214-0CE85FED7537}"/>
                </a:ext>
              </a:extLst>
            </p:cNvPr>
            <p:cNvSpPr/>
            <p:nvPr/>
          </p:nvSpPr>
          <p:spPr>
            <a:xfrm>
              <a:off x="2141648" y="186574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4779;p82">
              <a:extLst>
                <a:ext uri="{FF2B5EF4-FFF2-40B4-BE49-F238E27FC236}">
                  <a16:creationId xmlns:a16="http://schemas.microsoft.com/office/drawing/2014/main" id="{2E1AED7C-328E-8E8F-E78E-126C5C3BCAB9}"/>
                </a:ext>
              </a:extLst>
            </p:cNvPr>
            <p:cNvSpPr/>
            <p:nvPr/>
          </p:nvSpPr>
          <p:spPr>
            <a:xfrm>
              <a:off x="2142449" y="186583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4780;p82">
              <a:extLst>
                <a:ext uri="{FF2B5EF4-FFF2-40B4-BE49-F238E27FC236}">
                  <a16:creationId xmlns:a16="http://schemas.microsoft.com/office/drawing/2014/main" id="{955FD544-6CA7-69EE-25ED-785162EBD53A}"/>
                </a:ext>
              </a:extLst>
            </p:cNvPr>
            <p:cNvSpPr/>
            <p:nvPr/>
          </p:nvSpPr>
          <p:spPr>
            <a:xfrm>
              <a:off x="2122300" y="1942359"/>
              <a:ext cx="4481" cy="2539"/>
            </a:xfrm>
            <a:custGeom>
              <a:avLst/>
              <a:gdLst/>
              <a:ahLst/>
              <a:cxnLst/>
              <a:rect l="l" t="t" r="r" b="b"/>
              <a:pathLst>
                <a:path w="330" h="187" extrusionOk="0">
                  <a:moveTo>
                    <a:pt x="1" y="186"/>
                  </a:moveTo>
                  <a:cubicBezTo>
                    <a:pt x="95" y="99"/>
                    <a:pt x="204" y="1"/>
                    <a:pt x="330" y="11"/>
                  </a:cubicBezTo>
                  <a:cubicBezTo>
                    <a:pt x="204" y="1"/>
                    <a:pt x="95" y="99"/>
                    <a:pt x="1" y="18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4781;p82">
              <a:extLst>
                <a:ext uri="{FF2B5EF4-FFF2-40B4-BE49-F238E27FC236}">
                  <a16:creationId xmlns:a16="http://schemas.microsoft.com/office/drawing/2014/main" id="{EB0BBBC7-8C67-FF2F-5912-0EA7C1358C98}"/>
                </a:ext>
              </a:extLst>
            </p:cNvPr>
            <p:cNvSpPr/>
            <p:nvPr/>
          </p:nvSpPr>
          <p:spPr>
            <a:xfrm>
              <a:off x="2074860" y="1952637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cubicBezTo>
                    <a:pt x="1" y="7"/>
                    <a:pt x="1" y="11"/>
                    <a:pt x="1" y="18"/>
                  </a:cubicBezTo>
                  <a:cubicBezTo>
                    <a:pt x="1" y="11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4782;p82">
              <a:extLst>
                <a:ext uri="{FF2B5EF4-FFF2-40B4-BE49-F238E27FC236}">
                  <a16:creationId xmlns:a16="http://schemas.microsoft.com/office/drawing/2014/main" id="{B23D95FB-DC20-79E0-CF97-A3191B1D6DDB}"/>
                </a:ext>
              </a:extLst>
            </p:cNvPr>
            <p:cNvSpPr/>
            <p:nvPr/>
          </p:nvSpPr>
          <p:spPr>
            <a:xfrm>
              <a:off x="2074575" y="1952868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22" y="1"/>
                  </a:moveTo>
                  <a:lnTo>
                    <a:pt x="22" y="1"/>
                  </a:lnTo>
                  <a:cubicBezTo>
                    <a:pt x="20" y="5"/>
                    <a:pt x="19" y="9"/>
                    <a:pt x="17" y="13"/>
                  </a:cubicBezTo>
                  <a:lnTo>
                    <a:pt x="17" y="13"/>
                  </a:lnTo>
                  <a:cubicBezTo>
                    <a:pt x="19" y="9"/>
                    <a:pt x="21" y="5"/>
                    <a:pt x="22" y="1"/>
                  </a:cubicBezTo>
                  <a:close/>
                  <a:moveTo>
                    <a:pt x="17" y="13"/>
                  </a:moveTo>
                  <a:cubicBezTo>
                    <a:pt x="14" y="23"/>
                    <a:pt x="8" y="31"/>
                    <a:pt x="1" y="36"/>
                  </a:cubicBezTo>
                  <a:lnTo>
                    <a:pt x="11" y="32"/>
                  </a:lnTo>
                  <a:cubicBezTo>
                    <a:pt x="13" y="26"/>
                    <a:pt x="15" y="20"/>
                    <a:pt x="17" y="1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4783;p82">
              <a:extLst>
                <a:ext uri="{FF2B5EF4-FFF2-40B4-BE49-F238E27FC236}">
                  <a16:creationId xmlns:a16="http://schemas.microsoft.com/office/drawing/2014/main" id="{EB19EED4-ABEA-900F-1E53-D1B21369F870}"/>
                </a:ext>
              </a:extLst>
            </p:cNvPr>
            <p:cNvSpPr/>
            <p:nvPr/>
          </p:nvSpPr>
          <p:spPr>
            <a:xfrm>
              <a:off x="2066741" y="1951822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5"/>
                    <a:pt x="4" y="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4784;p82">
              <a:extLst>
                <a:ext uri="{FF2B5EF4-FFF2-40B4-BE49-F238E27FC236}">
                  <a16:creationId xmlns:a16="http://schemas.microsoft.com/office/drawing/2014/main" id="{A2564AB6-390E-7962-3FCB-854B1B49E7ED}"/>
                </a:ext>
              </a:extLst>
            </p:cNvPr>
            <p:cNvSpPr/>
            <p:nvPr/>
          </p:nvSpPr>
          <p:spPr>
            <a:xfrm>
              <a:off x="2067732" y="1949881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0"/>
                  </a:moveTo>
                  <a:cubicBezTo>
                    <a:pt x="18" y="7"/>
                    <a:pt x="11" y="11"/>
                    <a:pt x="1" y="21"/>
                  </a:cubicBezTo>
                  <a:cubicBezTo>
                    <a:pt x="11" y="11"/>
                    <a:pt x="18" y="7"/>
                    <a:pt x="2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4785;p82">
              <a:extLst>
                <a:ext uri="{FF2B5EF4-FFF2-40B4-BE49-F238E27FC236}">
                  <a16:creationId xmlns:a16="http://schemas.microsoft.com/office/drawing/2014/main" id="{F6F9919C-69B2-2B5B-2531-C03A58340701}"/>
                </a:ext>
              </a:extLst>
            </p:cNvPr>
            <p:cNvSpPr/>
            <p:nvPr/>
          </p:nvSpPr>
          <p:spPr>
            <a:xfrm>
              <a:off x="2067121" y="195077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cubicBezTo>
                    <a:pt x="4" y="8"/>
                    <a:pt x="0" y="11"/>
                    <a:pt x="0" y="18"/>
                  </a:cubicBezTo>
                  <a:cubicBezTo>
                    <a:pt x="4" y="11"/>
                    <a:pt x="7" y="8"/>
                    <a:pt x="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4786;p82">
              <a:extLst>
                <a:ext uri="{FF2B5EF4-FFF2-40B4-BE49-F238E27FC236}">
                  <a16:creationId xmlns:a16="http://schemas.microsoft.com/office/drawing/2014/main" id="{495058A9-425F-782F-947E-F3E418BC29A1}"/>
                </a:ext>
              </a:extLst>
            </p:cNvPr>
            <p:cNvSpPr/>
            <p:nvPr/>
          </p:nvSpPr>
          <p:spPr>
            <a:xfrm>
              <a:off x="2066877" y="19513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ubicBezTo>
                    <a:pt x="4" y="8"/>
                    <a:pt x="8" y="4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4787;p82">
              <a:extLst>
                <a:ext uri="{FF2B5EF4-FFF2-40B4-BE49-F238E27FC236}">
                  <a16:creationId xmlns:a16="http://schemas.microsoft.com/office/drawing/2014/main" id="{3C509127-DC00-1FFA-12B3-2690FD65E3D2}"/>
                </a:ext>
              </a:extLst>
            </p:cNvPr>
            <p:cNvSpPr/>
            <p:nvPr/>
          </p:nvSpPr>
          <p:spPr>
            <a:xfrm>
              <a:off x="2073530" y="1953343"/>
              <a:ext cx="1059" cy="122"/>
            </a:xfrm>
            <a:custGeom>
              <a:avLst/>
              <a:gdLst/>
              <a:ahLst/>
              <a:cxnLst/>
              <a:rect l="l" t="t" r="r" b="b"/>
              <a:pathLst>
                <a:path w="78" h="9" extrusionOk="0">
                  <a:moveTo>
                    <a:pt x="1" y="1"/>
                  </a:moveTo>
                  <a:cubicBezTo>
                    <a:pt x="13" y="6"/>
                    <a:pt x="25" y="8"/>
                    <a:pt x="38" y="8"/>
                  </a:cubicBezTo>
                  <a:lnTo>
                    <a:pt x="38" y="8"/>
                  </a:lnTo>
                  <a:cubicBezTo>
                    <a:pt x="26" y="7"/>
                    <a:pt x="13" y="5"/>
                    <a:pt x="1" y="1"/>
                  </a:cubicBezTo>
                  <a:close/>
                  <a:moveTo>
                    <a:pt x="78" y="1"/>
                  </a:moveTo>
                  <a:lnTo>
                    <a:pt x="78" y="1"/>
                  </a:lnTo>
                  <a:cubicBezTo>
                    <a:pt x="66" y="6"/>
                    <a:pt x="52" y="8"/>
                    <a:pt x="39" y="8"/>
                  </a:cubicBezTo>
                  <a:cubicBezTo>
                    <a:pt x="39" y="8"/>
                    <a:pt x="39" y="8"/>
                    <a:pt x="38" y="8"/>
                  </a:cubicBezTo>
                  <a:lnTo>
                    <a:pt x="38" y="8"/>
                  </a:lnTo>
                  <a:cubicBezTo>
                    <a:pt x="42" y="9"/>
                    <a:pt x="46" y="9"/>
                    <a:pt x="50" y="9"/>
                  </a:cubicBezTo>
                  <a:cubicBezTo>
                    <a:pt x="56" y="9"/>
                    <a:pt x="62" y="9"/>
                    <a:pt x="67" y="8"/>
                  </a:cubicBezTo>
                  <a:lnTo>
                    <a:pt x="7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4788;p82">
              <a:extLst>
                <a:ext uri="{FF2B5EF4-FFF2-40B4-BE49-F238E27FC236}">
                  <a16:creationId xmlns:a16="http://schemas.microsoft.com/office/drawing/2014/main" id="{1524B4B3-9B79-DF8B-A392-A0C532F90CCD}"/>
                </a:ext>
              </a:extLst>
            </p:cNvPr>
            <p:cNvSpPr/>
            <p:nvPr/>
          </p:nvSpPr>
          <p:spPr>
            <a:xfrm>
              <a:off x="2067352" y="1950166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1" y="28"/>
                  </a:moveTo>
                  <a:cubicBezTo>
                    <a:pt x="11" y="18"/>
                    <a:pt x="18" y="7"/>
                    <a:pt x="29" y="0"/>
                  </a:cubicBezTo>
                  <a:lnTo>
                    <a:pt x="29" y="0"/>
                  </a:lnTo>
                  <a:cubicBezTo>
                    <a:pt x="18" y="7"/>
                    <a:pt x="11" y="18"/>
                    <a:pt x="1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4789;p82">
              <a:extLst>
                <a:ext uri="{FF2B5EF4-FFF2-40B4-BE49-F238E27FC236}">
                  <a16:creationId xmlns:a16="http://schemas.microsoft.com/office/drawing/2014/main" id="{FA09C9AC-E0C1-96C2-21FA-DA801C92AB2B}"/>
                </a:ext>
              </a:extLst>
            </p:cNvPr>
            <p:cNvSpPr/>
            <p:nvPr/>
          </p:nvSpPr>
          <p:spPr>
            <a:xfrm>
              <a:off x="2073054" y="1953153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36" y="15"/>
                  </a:moveTo>
                  <a:cubicBezTo>
                    <a:pt x="22" y="8"/>
                    <a:pt x="11" y="4"/>
                    <a:pt x="1" y="1"/>
                  </a:cubicBezTo>
                  <a:cubicBezTo>
                    <a:pt x="11" y="4"/>
                    <a:pt x="22" y="8"/>
                    <a:pt x="36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4790;p82">
              <a:extLst>
                <a:ext uri="{FF2B5EF4-FFF2-40B4-BE49-F238E27FC236}">
                  <a16:creationId xmlns:a16="http://schemas.microsoft.com/office/drawing/2014/main" id="{F73622E0-8356-E1F2-FA8A-36C6952830AE}"/>
                </a:ext>
              </a:extLst>
            </p:cNvPr>
            <p:cNvSpPr/>
            <p:nvPr/>
          </p:nvSpPr>
          <p:spPr>
            <a:xfrm>
              <a:off x="2069633" y="1949446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4791;p82">
              <a:extLst>
                <a:ext uri="{FF2B5EF4-FFF2-40B4-BE49-F238E27FC236}">
                  <a16:creationId xmlns:a16="http://schemas.microsoft.com/office/drawing/2014/main" id="{19112573-B008-8ADD-2619-F88C3DF66B78}"/>
                </a:ext>
              </a:extLst>
            </p:cNvPr>
            <p:cNvSpPr/>
            <p:nvPr/>
          </p:nvSpPr>
          <p:spPr>
            <a:xfrm>
              <a:off x="2069117" y="1949446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cubicBezTo>
                    <a:pt x="18" y="1"/>
                    <a:pt x="11" y="1"/>
                    <a:pt x="0" y="1"/>
                  </a:cubicBezTo>
                  <a:cubicBezTo>
                    <a:pt x="11" y="1"/>
                    <a:pt x="18" y="1"/>
                    <a:pt x="2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4792;p82">
              <a:extLst>
                <a:ext uri="{FF2B5EF4-FFF2-40B4-BE49-F238E27FC236}">
                  <a16:creationId xmlns:a16="http://schemas.microsoft.com/office/drawing/2014/main" id="{D2DFCB49-CCE5-C903-1870-F1666106C86E}"/>
                </a:ext>
              </a:extLst>
            </p:cNvPr>
            <p:cNvSpPr/>
            <p:nvPr/>
          </p:nvSpPr>
          <p:spPr>
            <a:xfrm>
              <a:off x="2070067" y="1949500"/>
              <a:ext cx="2240" cy="1765"/>
            </a:xfrm>
            <a:custGeom>
              <a:avLst/>
              <a:gdLst/>
              <a:ahLst/>
              <a:cxnLst/>
              <a:rect l="l" t="t" r="r" b="b"/>
              <a:pathLst>
                <a:path w="165" h="130" extrusionOk="0">
                  <a:moveTo>
                    <a:pt x="35" y="7"/>
                  </a:moveTo>
                  <a:cubicBezTo>
                    <a:pt x="25" y="4"/>
                    <a:pt x="11" y="0"/>
                    <a:pt x="0" y="0"/>
                  </a:cubicBezTo>
                  <a:cubicBezTo>
                    <a:pt x="11" y="0"/>
                    <a:pt x="25" y="4"/>
                    <a:pt x="35" y="7"/>
                  </a:cubicBezTo>
                  <a:cubicBezTo>
                    <a:pt x="98" y="21"/>
                    <a:pt x="147" y="67"/>
                    <a:pt x="165" y="130"/>
                  </a:cubicBezTo>
                  <a:cubicBezTo>
                    <a:pt x="147" y="67"/>
                    <a:pt x="98" y="21"/>
                    <a:pt x="35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4793;p82">
              <a:extLst>
                <a:ext uri="{FF2B5EF4-FFF2-40B4-BE49-F238E27FC236}">
                  <a16:creationId xmlns:a16="http://schemas.microsoft.com/office/drawing/2014/main" id="{91B13DF8-AFBD-C2C1-0031-B19BDEDD1264}"/>
                </a:ext>
              </a:extLst>
            </p:cNvPr>
            <p:cNvSpPr/>
            <p:nvPr/>
          </p:nvSpPr>
          <p:spPr>
            <a:xfrm>
              <a:off x="2068207" y="1949636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cubicBezTo>
                    <a:pt x="15" y="4"/>
                    <a:pt x="8" y="8"/>
                    <a:pt x="1" y="15"/>
                  </a:cubicBezTo>
                  <a:cubicBezTo>
                    <a:pt x="8" y="8"/>
                    <a:pt x="15" y="4"/>
                    <a:pt x="2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4794;p82">
              <a:extLst>
                <a:ext uri="{FF2B5EF4-FFF2-40B4-BE49-F238E27FC236}">
                  <a16:creationId xmlns:a16="http://schemas.microsoft.com/office/drawing/2014/main" id="{DF084873-C847-45E6-5E41-013C961DF427}"/>
                </a:ext>
              </a:extLst>
            </p:cNvPr>
            <p:cNvSpPr/>
            <p:nvPr/>
          </p:nvSpPr>
          <p:spPr>
            <a:xfrm>
              <a:off x="2068587" y="1949500"/>
              <a:ext cx="489" cy="149"/>
            </a:xfrm>
            <a:custGeom>
              <a:avLst/>
              <a:gdLst/>
              <a:ahLst/>
              <a:cxnLst/>
              <a:rect l="l" t="t" r="r" b="b"/>
              <a:pathLst>
                <a:path w="36" h="11" extrusionOk="0">
                  <a:moveTo>
                    <a:pt x="36" y="0"/>
                  </a:moveTo>
                  <a:cubicBezTo>
                    <a:pt x="22" y="0"/>
                    <a:pt x="11" y="4"/>
                    <a:pt x="1" y="11"/>
                  </a:cubicBezTo>
                  <a:cubicBezTo>
                    <a:pt x="11" y="4"/>
                    <a:pt x="22" y="0"/>
                    <a:pt x="3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4795;p82">
              <a:extLst>
                <a:ext uri="{FF2B5EF4-FFF2-40B4-BE49-F238E27FC236}">
                  <a16:creationId xmlns:a16="http://schemas.microsoft.com/office/drawing/2014/main" id="{43E2D726-A1C8-7D97-D06C-81C84FA96244}"/>
                </a:ext>
              </a:extLst>
            </p:cNvPr>
            <p:cNvSpPr/>
            <p:nvPr/>
          </p:nvSpPr>
          <p:spPr>
            <a:xfrm>
              <a:off x="2074439" y="1953302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20" y="0"/>
                    <a:pt x="20" y="0"/>
                    <a:pt x="19" y="1"/>
                  </a:cubicBezTo>
                  <a:lnTo>
                    <a:pt x="19" y="1"/>
                  </a:lnTo>
                  <a:lnTo>
                    <a:pt x="21" y="0"/>
                  </a:lnTo>
                  <a:close/>
                  <a:moveTo>
                    <a:pt x="19" y="1"/>
                  </a:moveTo>
                  <a:lnTo>
                    <a:pt x="11" y="4"/>
                  </a:lnTo>
                  <a:lnTo>
                    <a:pt x="0" y="11"/>
                  </a:lnTo>
                  <a:cubicBezTo>
                    <a:pt x="7" y="11"/>
                    <a:pt x="11" y="7"/>
                    <a:pt x="14" y="7"/>
                  </a:cubicBezTo>
                  <a:cubicBezTo>
                    <a:pt x="17" y="5"/>
                    <a:pt x="17" y="2"/>
                    <a:pt x="1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4796;p82">
              <a:extLst>
                <a:ext uri="{FF2B5EF4-FFF2-40B4-BE49-F238E27FC236}">
                  <a16:creationId xmlns:a16="http://schemas.microsoft.com/office/drawing/2014/main" id="{79D10233-732F-D9E1-F12A-3A4A36445D90}"/>
                </a:ext>
              </a:extLst>
            </p:cNvPr>
            <p:cNvSpPr/>
            <p:nvPr/>
          </p:nvSpPr>
          <p:spPr>
            <a:xfrm>
              <a:off x="2080902" y="1902386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4797;p82">
              <a:extLst>
                <a:ext uri="{FF2B5EF4-FFF2-40B4-BE49-F238E27FC236}">
                  <a16:creationId xmlns:a16="http://schemas.microsoft.com/office/drawing/2014/main" id="{305EA9A3-658C-6163-4A22-79961A88F02D}"/>
                </a:ext>
              </a:extLst>
            </p:cNvPr>
            <p:cNvSpPr/>
            <p:nvPr/>
          </p:nvSpPr>
          <p:spPr>
            <a:xfrm>
              <a:off x="2080848" y="1900635"/>
              <a:ext cx="68" cy="679"/>
            </a:xfrm>
            <a:custGeom>
              <a:avLst/>
              <a:gdLst/>
              <a:ahLst/>
              <a:cxnLst/>
              <a:rect l="l" t="t" r="r" b="b"/>
              <a:pathLst>
                <a:path w="5" h="50" extrusionOk="0">
                  <a:moveTo>
                    <a:pt x="1" y="0"/>
                  </a:moveTo>
                  <a:lnTo>
                    <a:pt x="1" y="49"/>
                  </a:lnTo>
                  <a:cubicBezTo>
                    <a:pt x="4" y="35"/>
                    <a:pt x="4" y="1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4798;p82">
              <a:extLst>
                <a:ext uri="{FF2B5EF4-FFF2-40B4-BE49-F238E27FC236}">
                  <a16:creationId xmlns:a16="http://schemas.microsoft.com/office/drawing/2014/main" id="{018D7848-3290-0B8C-765E-8AC92594EEA6}"/>
                </a:ext>
              </a:extLst>
            </p:cNvPr>
            <p:cNvSpPr/>
            <p:nvPr/>
          </p:nvSpPr>
          <p:spPr>
            <a:xfrm>
              <a:off x="2080943" y="1903961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0"/>
                  </a:moveTo>
                  <a:lnTo>
                    <a:pt x="1" y="3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4799;p82">
              <a:extLst>
                <a:ext uri="{FF2B5EF4-FFF2-40B4-BE49-F238E27FC236}">
                  <a16:creationId xmlns:a16="http://schemas.microsoft.com/office/drawing/2014/main" id="{2BA270A2-5074-0671-F48F-70E85D89AEF3}"/>
                </a:ext>
              </a:extLst>
            </p:cNvPr>
            <p:cNvSpPr/>
            <p:nvPr/>
          </p:nvSpPr>
          <p:spPr>
            <a:xfrm>
              <a:off x="2080753" y="191603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7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4800;p82">
              <a:extLst>
                <a:ext uri="{FF2B5EF4-FFF2-40B4-BE49-F238E27FC236}">
                  <a16:creationId xmlns:a16="http://schemas.microsoft.com/office/drawing/2014/main" id="{D0C3B704-E18C-D7B9-0FA9-070223D76297}"/>
                </a:ext>
              </a:extLst>
            </p:cNvPr>
            <p:cNvSpPr/>
            <p:nvPr/>
          </p:nvSpPr>
          <p:spPr>
            <a:xfrm>
              <a:off x="2080848" y="1914077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4801;p82">
              <a:extLst>
                <a:ext uri="{FF2B5EF4-FFF2-40B4-BE49-F238E27FC236}">
                  <a16:creationId xmlns:a16="http://schemas.microsoft.com/office/drawing/2014/main" id="{00BA1173-24D2-2E5A-CB79-D0527FE30A28}"/>
                </a:ext>
              </a:extLst>
            </p:cNvPr>
            <p:cNvSpPr/>
            <p:nvPr/>
          </p:nvSpPr>
          <p:spPr>
            <a:xfrm>
              <a:off x="2080563" y="19184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4802;p82">
              <a:extLst>
                <a:ext uri="{FF2B5EF4-FFF2-40B4-BE49-F238E27FC236}">
                  <a16:creationId xmlns:a16="http://schemas.microsoft.com/office/drawing/2014/main" id="{28A64770-D833-B8BE-1AF7-C94A4D8AED98}"/>
                </a:ext>
              </a:extLst>
            </p:cNvPr>
            <p:cNvSpPr/>
            <p:nvPr/>
          </p:nvSpPr>
          <p:spPr>
            <a:xfrm>
              <a:off x="2080617" y="191816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4803;p82">
              <a:extLst>
                <a:ext uri="{FF2B5EF4-FFF2-40B4-BE49-F238E27FC236}">
                  <a16:creationId xmlns:a16="http://schemas.microsoft.com/office/drawing/2014/main" id="{93E15AAE-4EA3-A25A-D949-81E91E27E055}"/>
                </a:ext>
              </a:extLst>
            </p:cNvPr>
            <p:cNvSpPr/>
            <p:nvPr/>
          </p:nvSpPr>
          <p:spPr>
            <a:xfrm>
              <a:off x="2080902" y="191327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4804;p82">
              <a:extLst>
                <a:ext uri="{FF2B5EF4-FFF2-40B4-BE49-F238E27FC236}">
                  <a16:creationId xmlns:a16="http://schemas.microsoft.com/office/drawing/2014/main" id="{28B45C77-2855-F588-6D40-B7DA6A5B48DE}"/>
                </a:ext>
              </a:extLst>
            </p:cNvPr>
            <p:cNvSpPr/>
            <p:nvPr/>
          </p:nvSpPr>
          <p:spPr>
            <a:xfrm>
              <a:off x="2080658" y="191783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4805;p82">
              <a:extLst>
                <a:ext uri="{FF2B5EF4-FFF2-40B4-BE49-F238E27FC236}">
                  <a16:creationId xmlns:a16="http://schemas.microsoft.com/office/drawing/2014/main" id="{0075857A-9CEB-40AD-7ACB-382370A95854}"/>
                </a:ext>
              </a:extLst>
            </p:cNvPr>
            <p:cNvSpPr/>
            <p:nvPr/>
          </p:nvSpPr>
          <p:spPr>
            <a:xfrm>
              <a:off x="2080522" y="191869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4806;p82">
              <a:extLst>
                <a:ext uri="{FF2B5EF4-FFF2-40B4-BE49-F238E27FC236}">
                  <a16:creationId xmlns:a16="http://schemas.microsoft.com/office/drawing/2014/main" id="{18584A54-F4DB-A360-A933-27F47215EE8F}"/>
                </a:ext>
              </a:extLst>
            </p:cNvPr>
            <p:cNvSpPr/>
            <p:nvPr/>
          </p:nvSpPr>
          <p:spPr>
            <a:xfrm>
              <a:off x="2080373" y="191920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4807;p82">
              <a:extLst>
                <a:ext uri="{FF2B5EF4-FFF2-40B4-BE49-F238E27FC236}">
                  <a16:creationId xmlns:a16="http://schemas.microsoft.com/office/drawing/2014/main" id="{304446F1-702A-2F5C-933F-7C033C68E978}"/>
                </a:ext>
              </a:extLst>
            </p:cNvPr>
            <p:cNvSpPr/>
            <p:nvPr/>
          </p:nvSpPr>
          <p:spPr>
            <a:xfrm>
              <a:off x="2080468" y="191892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4808;p82">
              <a:extLst>
                <a:ext uri="{FF2B5EF4-FFF2-40B4-BE49-F238E27FC236}">
                  <a16:creationId xmlns:a16="http://schemas.microsoft.com/office/drawing/2014/main" id="{20A199BF-1DE1-B91C-E75C-B1DFF92BF4D2}"/>
                </a:ext>
              </a:extLst>
            </p:cNvPr>
            <p:cNvSpPr/>
            <p:nvPr/>
          </p:nvSpPr>
          <p:spPr>
            <a:xfrm>
              <a:off x="2080427" y="19190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4809;p82">
              <a:extLst>
                <a:ext uri="{FF2B5EF4-FFF2-40B4-BE49-F238E27FC236}">
                  <a16:creationId xmlns:a16="http://schemas.microsoft.com/office/drawing/2014/main" id="{8290F1A5-913C-8A01-FFAD-AF68C37716F1}"/>
                </a:ext>
              </a:extLst>
            </p:cNvPr>
            <p:cNvSpPr/>
            <p:nvPr/>
          </p:nvSpPr>
          <p:spPr>
            <a:xfrm>
              <a:off x="2080943" y="19104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4810;p82">
              <a:extLst>
                <a:ext uri="{FF2B5EF4-FFF2-40B4-BE49-F238E27FC236}">
                  <a16:creationId xmlns:a16="http://schemas.microsoft.com/office/drawing/2014/main" id="{B98B6471-6AA4-9035-03FF-6028622C8F0A}"/>
                </a:ext>
              </a:extLst>
            </p:cNvPr>
            <p:cNvSpPr/>
            <p:nvPr/>
          </p:nvSpPr>
          <p:spPr>
            <a:xfrm>
              <a:off x="2080943" y="19114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4811;p82">
              <a:extLst>
                <a:ext uri="{FF2B5EF4-FFF2-40B4-BE49-F238E27FC236}">
                  <a16:creationId xmlns:a16="http://schemas.microsoft.com/office/drawing/2014/main" id="{4E38D5BD-D591-AB73-811F-3259562E4EB7}"/>
                </a:ext>
              </a:extLst>
            </p:cNvPr>
            <p:cNvSpPr/>
            <p:nvPr/>
          </p:nvSpPr>
          <p:spPr>
            <a:xfrm>
              <a:off x="2080902" y="1912420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0"/>
                  </a:moveTo>
                  <a:cubicBezTo>
                    <a:pt x="4" y="7"/>
                    <a:pt x="0" y="14"/>
                    <a:pt x="4" y="25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4812;p82">
              <a:extLst>
                <a:ext uri="{FF2B5EF4-FFF2-40B4-BE49-F238E27FC236}">
                  <a16:creationId xmlns:a16="http://schemas.microsoft.com/office/drawing/2014/main" id="{4C0E256D-3D04-67FF-30E3-B8B78A288980}"/>
                </a:ext>
              </a:extLst>
            </p:cNvPr>
            <p:cNvSpPr/>
            <p:nvPr/>
          </p:nvSpPr>
          <p:spPr>
            <a:xfrm>
              <a:off x="2080848" y="191479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4813;p82">
              <a:extLst>
                <a:ext uri="{FF2B5EF4-FFF2-40B4-BE49-F238E27FC236}">
                  <a16:creationId xmlns:a16="http://schemas.microsoft.com/office/drawing/2014/main" id="{80E8AA63-5BF0-0461-54AF-3271D7A2E2C9}"/>
                </a:ext>
              </a:extLst>
            </p:cNvPr>
            <p:cNvSpPr/>
            <p:nvPr/>
          </p:nvSpPr>
          <p:spPr>
            <a:xfrm>
              <a:off x="2080753" y="1916548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4814;p82">
              <a:extLst>
                <a:ext uri="{FF2B5EF4-FFF2-40B4-BE49-F238E27FC236}">
                  <a16:creationId xmlns:a16="http://schemas.microsoft.com/office/drawing/2014/main" id="{112ED2C3-9A6A-B565-34E5-34DBA4E3A93E}"/>
                </a:ext>
              </a:extLst>
            </p:cNvPr>
            <p:cNvSpPr/>
            <p:nvPr/>
          </p:nvSpPr>
          <p:spPr>
            <a:xfrm>
              <a:off x="2080712" y="191707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4815;p82">
              <a:extLst>
                <a:ext uri="{FF2B5EF4-FFF2-40B4-BE49-F238E27FC236}">
                  <a16:creationId xmlns:a16="http://schemas.microsoft.com/office/drawing/2014/main" id="{478BB10B-92EE-3489-DADE-D52F03125425}"/>
                </a:ext>
              </a:extLst>
            </p:cNvPr>
            <p:cNvSpPr/>
            <p:nvPr/>
          </p:nvSpPr>
          <p:spPr>
            <a:xfrm>
              <a:off x="2080807" y="191546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4816;p82">
              <a:extLst>
                <a:ext uri="{FF2B5EF4-FFF2-40B4-BE49-F238E27FC236}">
                  <a16:creationId xmlns:a16="http://schemas.microsoft.com/office/drawing/2014/main" id="{D1FF0B09-2B37-B889-92AA-D701609388EE}"/>
                </a:ext>
              </a:extLst>
            </p:cNvPr>
            <p:cNvSpPr/>
            <p:nvPr/>
          </p:nvSpPr>
          <p:spPr>
            <a:xfrm>
              <a:off x="2080658" y="191745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4817;p82">
              <a:extLst>
                <a:ext uri="{FF2B5EF4-FFF2-40B4-BE49-F238E27FC236}">
                  <a16:creationId xmlns:a16="http://schemas.microsoft.com/office/drawing/2014/main" id="{D0E0D9C3-990C-D808-3B94-A912F001AF22}"/>
                </a:ext>
              </a:extLst>
            </p:cNvPr>
            <p:cNvSpPr/>
            <p:nvPr/>
          </p:nvSpPr>
          <p:spPr>
            <a:xfrm>
              <a:off x="2050855" y="1932094"/>
              <a:ext cx="1629" cy="68"/>
            </a:xfrm>
            <a:custGeom>
              <a:avLst/>
              <a:gdLst/>
              <a:ahLst/>
              <a:cxnLst/>
              <a:rect l="l" t="t" r="r" b="b"/>
              <a:pathLst>
                <a:path w="120" h="5" extrusionOk="0">
                  <a:moveTo>
                    <a:pt x="120" y="1"/>
                  </a:moveTo>
                  <a:cubicBezTo>
                    <a:pt x="78" y="1"/>
                    <a:pt x="39" y="4"/>
                    <a:pt x="1" y="4"/>
                  </a:cubicBezTo>
                  <a:cubicBezTo>
                    <a:pt x="39" y="4"/>
                    <a:pt x="81" y="4"/>
                    <a:pt x="12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4818;p82">
              <a:extLst>
                <a:ext uri="{FF2B5EF4-FFF2-40B4-BE49-F238E27FC236}">
                  <a16:creationId xmlns:a16="http://schemas.microsoft.com/office/drawing/2014/main" id="{B6F2E66F-555F-299B-1CAD-B30C8588BBF5}"/>
                </a:ext>
              </a:extLst>
            </p:cNvPr>
            <p:cNvSpPr/>
            <p:nvPr/>
          </p:nvSpPr>
          <p:spPr>
            <a:xfrm>
              <a:off x="2080943" y="1905482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4819;p82">
              <a:extLst>
                <a:ext uri="{FF2B5EF4-FFF2-40B4-BE49-F238E27FC236}">
                  <a16:creationId xmlns:a16="http://schemas.microsoft.com/office/drawing/2014/main" id="{A59D4E6C-BB5A-18D5-6B50-494974686EDF}"/>
                </a:ext>
              </a:extLst>
            </p:cNvPr>
            <p:cNvSpPr/>
            <p:nvPr/>
          </p:nvSpPr>
          <p:spPr>
            <a:xfrm>
              <a:off x="2080943" y="190681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4820;p82">
              <a:extLst>
                <a:ext uri="{FF2B5EF4-FFF2-40B4-BE49-F238E27FC236}">
                  <a16:creationId xmlns:a16="http://schemas.microsoft.com/office/drawing/2014/main" id="{7CF9DE56-9499-577A-9627-D2EB4AE63762}"/>
                </a:ext>
              </a:extLst>
            </p:cNvPr>
            <p:cNvSpPr/>
            <p:nvPr/>
          </p:nvSpPr>
          <p:spPr>
            <a:xfrm>
              <a:off x="2054996" y="193171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4821;p82">
              <a:extLst>
                <a:ext uri="{FF2B5EF4-FFF2-40B4-BE49-F238E27FC236}">
                  <a16:creationId xmlns:a16="http://schemas.microsoft.com/office/drawing/2014/main" id="{29D8D9BB-6920-AE87-5B86-C4613A2CECCD}"/>
                </a:ext>
              </a:extLst>
            </p:cNvPr>
            <p:cNvSpPr/>
            <p:nvPr/>
          </p:nvSpPr>
          <p:spPr>
            <a:xfrm>
              <a:off x="2080943" y="1909325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4822;p82">
              <a:extLst>
                <a:ext uri="{FF2B5EF4-FFF2-40B4-BE49-F238E27FC236}">
                  <a16:creationId xmlns:a16="http://schemas.microsoft.com/office/drawing/2014/main" id="{8478EAD7-0F4C-95A4-5AE1-597652E56034}"/>
                </a:ext>
              </a:extLst>
            </p:cNvPr>
            <p:cNvSpPr/>
            <p:nvPr/>
          </p:nvSpPr>
          <p:spPr>
            <a:xfrm>
              <a:off x="2080943" y="19080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4823;p82">
              <a:extLst>
                <a:ext uri="{FF2B5EF4-FFF2-40B4-BE49-F238E27FC236}">
                  <a16:creationId xmlns:a16="http://schemas.microsoft.com/office/drawing/2014/main" id="{E571E3F6-1E2F-F5D7-5F22-A74ECD64E9A7}"/>
                </a:ext>
              </a:extLst>
            </p:cNvPr>
            <p:cNvSpPr/>
            <p:nvPr/>
          </p:nvSpPr>
          <p:spPr>
            <a:xfrm>
              <a:off x="2062124" y="1929243"/>
              <a:ext cx="5906" cy="638"/>
            </a:xfrm>
            <a:custGeom>
              <a:avLst/>
              <a:gdLst/>
              <a:ahLst/>
              <a:cxnLst/>
              <a:rect l="l" t="t" r="r" b="b"/>
              <a:pathLst>
                <a:path w="435" h="47" extrusionOk="0">
                  <a:moveTo>
                    <a:pt x="435" y="1"/>
                  </a:moveTo>
                  <a:cubicBezTo>
                    <a:pt x="291" y="25"/>
                    <a:pt x="148" y="39"/>
                    <a:pt x="1" y="46"/>
                  </a:cubicBezTo>
                  <a:cubicBezTo>
                    <a:pt x="148" y="39"/>
                    <a:pt x="291" y="25"/>
                    <a:pt x="43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4824;p82">
              <a:extLst>
                <a:ext uri="{FF2B5EF4-FFF2-40B4-BE49-F238E27FC236}">
                  <a16:creationId xmlns:a16="http://schemas.microsoft.com/office/drawing/2014/main" id="{0617DD7E-DF7A-5602-4200-156D4A8EC692}"/>
                </a:ext>
              </a:extLst>
            </p:cNvPr>
            <p:cNvSpPr/>
            <p:nvPr/>
          </p:nvSpPr>
          <p:spPr>
            <a:xfrm>
              <a:off x="2080237" y="191954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4825;p82">
              <a:extLst>
                <a:ext uri="{FF2B5EF4-FFF2-40B4-BE49-F238E27FC236}">
                  <a16:creationId xmlns:a16="http://schemas.microsoft.com/office/drawing/2014/main" id="{6FC16DC0-D55D-B4EE-5A0D-E0AB5A957761}"/>
                </a:ext>
              </a:extLst>
            </p:cNvPr>
            <p:cNvSpPr/>
            <p:nvPr/>
          </p:nvSpPr>
          <p:spPr>
            <a:xfrm>
              <a:off x="2080332" y="191935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4826;p82">
              <a:extLst>
                <a:ext uri="{FF2B5EF4-FFF2-40B4-BE49-F238E27FC236}">
                  <a16:creationId xmlns:a16="http://schemas.microsoft.com/office/drawing/2014/main" id="{5786D3C7-E2CD-A774-555B-105F883BF471}"/>
                </a:ext>
              </a:extLst>
            </p:cNvPr>
            <p:cNvSpPr/>
            <p:nvPr/>
          </p:nvSpPr>
          <p:spPr>
            <a:xfrm>
              <a:off x="2080278" y="19194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4827;p82">
              <a:extLst>
                <a:ext uri="{FF2B5EF4-FFF2-40B4-BE49-F238E27FC236}">
                  <a16:creationId xmlns:a16="http://schemas.microsoft.com/office/drawing/2014/main" id="{9C76AE26-6D19-F8BA-4893-4A6FFA8D5FE3}"/>
                </a:ext>
              </a:extLst>
            </p:cNvPr>
            <p:cNvSpPr/>
            <p:nvPr/>
          </p:nvSpPr>
          <p:spPr>
            <a:xfrm>
              <a:off x="2080183" y="191960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4828;p82">
              <a:extLst>
                <a:ext uri="{FF2B5EF4-FFF2-40B4-BE49-F238E27FC236}">
                  <a16:creationId xmlns:a16="http://schemas.microsoft.com/office/drawing/2014/main" id="{5CC6C306-CA06-8ADC-5A6B-1E8F2F2ED159}"/>
                </a:ext>
              </a:extLst>
            </p:cNvPr>
            <p:cNvSpPr/>
            <p:nvPr/>
          </p:nvSpPr>
          <p:spPr>
            <a:xfrm>
              <a:off x="2080142" y="191964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4829;p82">
              <a:extLst>
                <a:ext uri="{FF2B5EF4-FFF2-40B4-BE49-F238E27FC236}">
                  <a16:creationId xmlns:a16="http://schemas.microsoft.com/office/drawing/2014/main" id="{8B5F9EE2-302C-0FE1-4ADB-A73F6EAC0F07}"/>
                </a:ext>
              </a:extLst>
            </p:cNvPr>
            <p:cNvSpPr/>
            <p:nvPr/>
          </p:nvSpPr>
          <p:spPr>
            <a:xfrm>
              <a:off x="2079992" y="19197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4830;p82">
              <a:extLst>
                <a:ext uri="{FF2B5EF4-FFF2-40B4-BE49-F238E27FC236}">
                  <a16:creationId xmlns:a16="http://schemas.microsoft.com/office/drawing/2014/main" id="{8C673EBE-6C1D-F5CF-A9A9-C8E394B1F23E}"/>
                </a:ext>
              </a:extLst>
            </p:cNvPr>
            <p:cNvSpPr/>
            <p:nvPr/>
          </p:nvSpPr>
          <p:spPr>
            <a:xfrm>
              <a:off x="2060658" y="1947735"/>
              <a:ext cx="1914" cy="407"/>
            </a:xfrm>
            <a:custGeom>
              <a:avLst/>
              <a:gdLst/>
              <a:ahLst/>
              <a:cxnLst/>
              <a:rect l="l" t="t" r="r" b="b"/>
              <a:pathLst>
                <a:path w="141" h="30" extrusionOk="0">
                  <a:moveTo>
                    <a:pt x="140" y="1"/>
                  </a:moveTo>
                  <a:cubicBezTo>
                    <a:pt x="130" y="4"/>
                    <a:pt x="118" y="8"/>
                    <a:pt x="106" y="11"/>
                  </a:cubicBezTo>
                  <a:lnTo>
                    <a:pt x="106" y="11"/>
                  </a:lnTo>
                  <a:cubicBezTo>
                    <a:pt x="118" y="8"/>
                    <a:pt x="130" y="4"/>
                    <a:pt x="140" y="1"/>
                  </a:cubicBezTo>
                  <a:close/>
                  <a:moveTo>
                    <a:pt x="106" y="11"/>
                  </a:moveTo>
                  <a:cubicBezTo>
                    <a:pt x="77" y="20"/>
                    <a:pt x="45" y="28"/>
                    <a:pt x="21" y="28"/>
                  </a:cubicBezTo>
                  <a:cubicBezTo>
                    <a:pt x="13" y="28"/>
                    <a:pt x="6" y="27"/>
                    <a:pt x="0" y="25"/>
                  </a:cubicBezTo>
                  <a:lnTo>
                    <a:pt x="0" y="25"/>
                  </a:lnTo>
                  <a:cubicBezTo>
                    <a:pt x="7" y="28"/>
                    <a:pt x="15" y="29"/>
                    <a:pt x="24" y="29"/>
                  </a:cubicBezTo>
                  <a:cubicBezTo>
                    <a:pt x="47" y="29"/>
                    <a:pt x="78" y="20"/>
                    <a:pt x="106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4831;p82">
              <a:extLst>
                <a:ext uri="{FF2B5EF4-FFF2-40B4-BE49-F238E27FC236}">
                  <a16:creationId xmlns:a16="http://schemas.microsoft.com/office/drawing/2014/main" id="{A1803C8E-3898-5EC4-D741-A056084C8B9F}"/>
                </a:ext>
              </a:extLst>
            </p:cNvPr>
            <p:cNvSpPr/>
            <p:nvPr/>
          </p:nvSpPr>
          <p:spPr>
            <a:xfrm>
              <a:off x="2050855" y="19321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4832;p82">
              <a:extLst>
                <a:ext uri="{FF2B5EF4-FFF2-40B4-BE49-F238E27FC236}">
                  <a16:creationId xmlns:a16="http://schemas.microsoft.com/office/drawing/2014/main" id="{FD749D63-B322-1C6C-986E-DF1FDAC75C79}"/>
                </a:ext>
              </a:extLst>
            </p:cNvPr>
            <p:cNvSpPr/>
            <p:nvPr/>
          </p:nvSpPr>
          <p:spPr>
            <a:xfrm>
              <a:off x="2050719" y="193390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4833;p82">
              <a:extLst>
                <a:ext uri="{FF2B5EF4-FFF2-40B4-BE49-F238E27FC236}">
                  <a16:creationId xmlns:a16="http://schemas.microsoft.com/office/drawing/2014/main" id="{FD522BA4-52B7-1BCD-8CF4-4206348787AC}"/>
                </a:ext>
              </a:extLst>
            </p:cNvPr>
            <p:cNvSpPr/>
            <p:nvPr/>
          </p:nvSpPr>
          <p:spPr>
            <a:xfrm>
              <a:off x="2066401" y="195206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4834;p82">
              <a:extLst>
                <a:ext uri="{FF2B5EF4-FFF2-40B4-BE49-F238E27FC236}">
                  <a16:creationId xmlns:a16="http://schemas.microsoft.com/office/drawing/2014/main" id="{7D7A1571-0E08-3F38-2563-555E3DC507D9}"/>
                </a:ext>
              </a:extLst>
            </p:cNvPr>
            <p:cNvSpPr/>
            <p:nvPr/>
          </p:nvSpPr>
          <p:spPr>
            <a:xfrm>
              <a:off x="2050760" y="19327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4835;p82">
              <a:extLst>
                <a:ext uri="{FF2B5EF4-FFF2-40B4-BE49-F238E27FC236}">
                  <a16:creationId xmlns:a16="http://schemas.microsoft.com/office/drawing/2014/main" id="{E7F3E2AB-4EE3-B211-857D-B9C3FE286C14}"/>
                </a:ext>
              </a:extLst>
            </p:cNvPr>
            <p:cNvSpPr/>
            <p:nvPr/>
          </p:nvSpPr>
          <p:spPr>
            <a:xfrm>
              <a:off x="2065981" y="195191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4836;p82">
              <a:extLst>
                <a:ext uri="{FF2B5EF4-FFF2-40B4-BE49-F238E27FC236}">
                  <a16:creationId xmlns:a16="http://schemas.microsoft.com/office/drawing/2014/main" id="{F7C6C271-7C05-9B17-2077-82EFDAD655EA}"/>
                </a:ext>
              </a:extLst>
            </p:cNvPr>
            <p:cNvSpPr/>
            <p:nvPr/>
          </p:nvSpPr>
          <p:spPr>
            <a:xfrm>
              <a:off x="2050719" y="1934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4837;p82">
              <a:extLst>
                <a:ext uri="{FF2B5EF4-FFF2-40B4-BE49-F238E27FC236}">
                  <a16:creationId xmlns:a16="http://schemas.microsoft.com/office/drawing/2014/main" id="{6B12F1C1-2F8D-2CE3-4B0D-1EEB5A50BEDE}"/>
                </a:ext>
              </a:extLst>
            </p:cNvPr>
            <p:cNvSpPr/>
            <p:nvPr/>
          </p:nvSpPr>
          <p:spPr>
            <a:xfrm>
              <a:off x="2050719" y="19343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4838;p82">
              <a:extLst>
                <a:ext uri="{FF2B5EF4-FFF2-40B4-BE49-F238E27FC236}">
                  <a16:creationId xmlns:a16="http://schemas.microsoft.com/office/drawing/2014/main" id="{C172B217-5BFD-53CC-7C52-D08544DBCD06}"/>
                </a:ext>
              </a:extLst>
            </p:cNvPr>
            <p:cNvSpPr/>
            <p:nvPr/>
          </p:nvSpPr>
          <p:spPr>
            <a:xfrm>
              <a:off x="2050719" y="19345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4839;p82">
              <a:extLst>
                <a:ext uri="{FF2B5EF4-FFF2-40B4-BE49-F238E27FC236}">
                  <a16:creationId xmlns:a16="http://schemas.microsoft.com/office/drawing/2014/main" id="{D94FC6EF-DF24-D44D-5B1E-B1D38D950004}"/>
                </a:ext>
              </a:extLst>
            </p:cNvPr>
            <p:cNvSpPr/>
            <p:nvPr/>
          </p:nvSpPr>
          <p:spPr>
            <a:xfrm>
              <a:off x="2065166" y="19516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4840;p82">
              <a:extLst>
                <a:ext uri="{FF2B5EF4-FFF2-40B4-BE49-F238E27FC236}">
                  <a16:creationId xmlns:a16="http://schemas.microsoft.com/office/drawing/2014/main" id="{6D03E782-D425-4F77-2507-08877DEEF35C}"/>
                </a:ext>
              </a:extLst>
            </p:cNvPr>
            <p:cNvSpPr/>
            <p:nvPr/>
          </p:nvSpPr>
          <p:spPr>
            <a:xfrm>
              <a:off x="2050719" y="1933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4841;p82">
              <a:extLst>
                <a:ext uri="{FF2B5EF4-FFF2-40B4-BE49-F238E27FC236}">
                  <a16:creationId xmlns:a16="http://schemas.microsoft.com/office/drawing/2014/main" id="{983F0AEE-7721-82F5-689B-BACAAE2D17DF}"/>
                </a:ext>
              </a:extLst>
            </p:cNvPr>
            <p:cNvSpPr/>
            <p:nvPr/>
          </p:nvSpPr>
          <p:spPr>
            <a:xfrm>
              <a:off x="2065600" y="195182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4842;p82">
              <a:extLst>
                <a:ext uri="{FF2B5EF4-FFF2-40B4-BE49-F238E27FC236}">
                  <a16:creationId xmlns:a16="http://schemas.microsoft.com/office/drawing/2014/main" id="{6DB2A0A2-E420-05DA-DC02-47202FAD13FC}"/>
                </a:ext>
              </a:extLst>
            </p:cNvPr>
            <p:cNvSpPr/>
            <p:nvPr/>
          </p:nvSpPr>
          <p:spPr>
            <a:xfrm>
              <a:off x="2050719" y="19332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4843;p82">
              <a:extLst>
                <a:ext uri="{FF2B5EF4-FFF2-40B4-BE49-F238E27FC236}">
                  <a16:creationId xmlns:a16="http://schemas.microsoft.com/office/drawing/2014/main" id="{6A2C0076-2A53-8BA0-36D8-D4F6E4BAEA69}"/>
                </a:ext>
              </a:extLst>
            </p:cNvPr>
            <p:cNvSpPr/>
            <p:nvPr/>
          </p:nvSpPr>
          <p:spPr>
            <a:xfrm>
              <a:off x="2149346" y="1865605"/>
              <a:ext cx="72640" cy="121356"/>
            </a:xfrm>
            <a:custGeom>
              <a:avLst/>
              <a:gdLst/>
              <a:ahLst/>
              <a:cxnLst/>
              <a:rect l="l" t="t" r="r" b="b"/>
              <a:pathLst>
                <a:path w="5350" h="8938" extrusionOk="0">
                  <a:moveTo>
                    <a:pt x="1229" y="0"/>
                  </a:moveTo>
                  <a:lnTo>
                    <a:pt x="806" y="228"/>
                  </a:lnTo>
                  <a:cubicBezTo>
                    <a:pt x="816" y="382"/>
                    <a:pt x="823" y="529"/>
                    <a:pt x="827" y="648"/>
                  </a:cubicBezTo>
                  <a:lnTo>
                    <a:pt x="827" y="690"/>
                  </a:lnTo>
                  <a:lnTo>
                    <a:pt x="827" y="697"/>
                  </a:lnTo>
                  <a:lnTo>
                    <a:pt x="827" y="728"/>
                  </a:lnTo>
                  <a:lnTo>
                    <a:pt x="827" y="739"/>
                  </a:lnTo>
                  <a:lnTo>
                    <a:pt x="827" y="767"/>
                  </a:lnTo>
                  <a:lnTo>
                    <a:pt x="827" y="777"/>
                  </a:lnTo>
                  <a:lnTo>
                    <a:pt x="827" y="798"/>
                  </a:lnTo>
                  <a:lnTo>
                    <a:pt x="827" y="812"/>
                  </a:lnTo>
                  <a:lnTo>
                    <a:pt x="827" y="830"/>
                  </a:lnTo>
                  <a:lnTo>
                    <a:pt x="827" y="844"/>
                  </a:lnTo>
                  <a:lnTo>
                    <a:pt x="827" y="854"/>
                  </a:lnTo>
                  <a:lnTo>
                    <a:pt x="827" y="868"/>
                  </a:lnTo>
                  <a:lnTo>
                    <a:pt x="827" y="875"/>
                  </a:lnTo>
                  <a:lnTo>
                    <a:pt x="827" y="893"/>
                  </a:lnTo>
                  <a:cubicBezTo>
                    <a:pt x="827" y="928"/>
                    <a:pt x="869" y="984"/>
                    <a:pt x="911" y="1040"/>
                  </a:cubicBezTo>
                  <a:cubicBezTo>
                    <a:pt x="977" y="1134"/>
                    <a:pt x="1065" y="1257"/>
                    <a:pt x="1054" y="1400"/>
                  </a:cubicBezTo>
                  <a:cubicBezTo>
                    <a:pt x="1047" y="1453"/>
                    <a:pt x="1065" y="1509"/>
                    <a:pt x="1100" y="1547"/>
                  </a:cubicBezTo>
                  <a:cubicBezTo>
                    <a:pt x="1166" y="1628"/>
                    <a:pt x="1184" y="1736"/>
                    <a:pt x="1149" y="1831"/>
                  </a:cubicBezTo>
                  <a:cubicBezTo>
                    <a:pt x="1093" y="2017"/>
                    <a:pt x="1061" y="2206"/>
                    <a:pt x="1054" y="2398"/>
                  </a:cubicBezTo>
                  <a:cubicBezTo>
                    <a:pt x="1054" y="3739"/>
                    <a:pt x="998" y="3781"/>
                    <a:pt x="963" y="3809"/>
                  </a:cubicBezTo>
                  <a:cubicBezTo>
                    <a:pt x="883" y="3868"/>
                    <a:pt x="158" y="4611"/>
                    <a:pt x="116" y="4866"/>
                  </a:cubicBezTo>
                  <a:cubicBezTo>
                    <a:pt x="113" y="4884"/>
                    <a:pt x="109" y="4901"/>
                    <a:pt x="106" y="4915"/>
                  </a:cubicBezTo>
                  <a:cubicBezTo>
                    <a:pt x="95" y="4982"/>
                    <a:pt x="74" y="5045"/>
                    <a:pt x="43" y="5104"/>
                  </a:cubicBezTo>
                  <a:cubicBezTo>
                    <a:pt x="25" y="5136"/>
                    <a:pt x="15" y="5167"/>
                    <a:pt x="8" y="5202"/>
                  </a:cubicBezTo>
                  <a:cubicBezTo>
                    <a:pt x="4" y="5244"/>
                    <a:pt x="1" y="5283"/>
                    <a:pt x="4" y="5321"/>
                  </a:cubicBezTo>
                  <a:lnTo>
                    <a:pt x="4" y="5384"/>
                  </a:lnTo>
                  <a:lnTo>
                    <a:pt x="4" y="5395"/>
                  </a:lnTo>
                  <a:lnTo>
                    <a:pt x="4" y="5458"/>
                  </a:lnTo>
                  <a:cubicBezTo>
                    <a:pt x="22" y="5475"/>
                    <a:pt x="39" y="5493"/>
                    <a:pt x="53" y="5514"/>
                  </a:cubicBezTo>
                  <a:cubicBezTo>
                    <a:pt x="67" y="5531"/>
                    <a:pt x="81" y="5552"/>
                    <a:pt x="99" y="5566"/>
                  </a:cubicBezTo>
                  <a:cubicBezTo>
                    <a:pt x="127" y="5598"/>
                    <a:pt x="151" y="5636"/>
                    <a:pt x="172" y="5675"/>
                  </a:cubicBezTo>
                  <a:cubicBezTo>
                    <a:pt x="204" y="5734"/>
                    <a:pt x="221" y="5766"/>
                    <a:pt x="274" y="5773"/>
                  </a:cubicBezTo>
                  <a:lnTo>
                    <a:pt x="295" y="5773"/>
                  </a:lnTo>
                  <a:cubicBezTo>
                    <a:pt x="309" y="5776"/>
                    <a:pt x="326" y="5776"/>
                    <a:pt x="344" y="5780"/>
                  </a:cubicBezTo>
                  <a:cubicBezTo>
                    <a:pt x="403" y="5801"/>
                    <a:pt x="456" y="5839"/>
                    <a:pt x="498" y="5888"/>
                  </a:cubicBezTo>
                  <a:cubicBezTo>
                    <a:pt x="617" y="6025"/>
                    <a:pt x="711" y="6246"/>
                    <a:pt x="697" y="6365"/>
                  </a:cubicBezTo>
                  <a:cubicBezTo>
                    <a:pt x="694" y="6417"/>
                    <a:pt x="704" y="6466"/>
                    <a:pt x="722" y="6515"/>
                  </a:cubicBezTo>
                  <a:cubicBezTo>
                    <a:pt x="757" y="6624"/>
                    <a:pt x="771" y="6736"/>
                    <a:pt x="764" y="6848"/>
                  </a:cubicBezTo>
                  <a:cubicBezTo>
                    <a:pt x="750" y="7096"/>
                    <a:pt x="907" y="7432"/>
                    <a:pt x="960" y="7467"/>
                  </a:cubicBezTo>
                  <a:cubicBezTo>
                    <a:pt x="1005" y="7485"/>
                    <a:pt x="1026" y="7534"/>
                    <a:pt x="1012" y="7579"/>
                  </a:cubicBezTo>
                  <a:cubicBezTo>
                    <a:pt x="1012" y="7586"/>
                    <a:pt x="1009" y="7593"/>
                    <a:pt x="1005" y="7597"/>
                  </a:cubicBezTo>
                  <a:cubicBezTo>
                    <a:pt x="970" y="7660"/>
                    <a:pt x="862" y="7670"/>
                    <a:pt x="774" y="7670"/>
                  </a:cubicBezTo>
                  <a:cubicBezTo>
                    <a:pt x="743" y="7670"/>
                    <a:pt x="715" y="7670"/>
                    <a:pt x="694" y="7667"/>
                  </a:cubicBezTo>
                  <a:cubicBezTo>
                    <a:pt x="624" y="7661"/>
                    <a:pt x="562" y="7659"/>
                    <a:pt x="509" y="7659"/>
                  </a:cubicBezTo>
                  <a:cubicBezTo>
                    <a:pt x="395" y="7659"/>
                    <a:pt x="321" y="7670"/>
                    <a:pt x="295" y="7684"/>
                  </a:cubicBezTo>
                  <a:cubicBezTo>
                    <a:pt x="295" y="7698"/>
                    <a:pt x="291" y="7716"/>
                    <a:pt x="288" y="7730"/>
                  </a:cubicBezTo>
                  <a:cubicBezTo>
                    <a:pt x="277" y="7800"/>
                    <a:pt x="263" y="7877"/>
                    <a:pt x="403" y="8006"/>
                  </a:cubicBezTo>
                  <a:cubicBezTo>
                    <a:pt x="466" y="8066"/>
                    <a:pt x="526" y="8112"/>
                    <a:pt x="582" y="8154"/>
                  </a:cubicBezTo>
                  <a:cubicBezTo>
                    <a:pt x="715" y="8255"/>
                    <a:pt x="823" y="8339"/>
                    <a:pt x="876" y="8504"/>
                  </a:cubicBezTo>
                  <a:cubicBezTo>
                    <a:pt x="911" y="8637"/>
                    <a:pt x="963" y="8763"/>
                    <a:pt x="1030" y="8885"/>
                  </a:cubicBezTo>
                  <a:lnTo>
                    <a:pt x="1040" y="8889"/>
                  </a:lnTo>
                  <a:cubicBezTo>
                    <a:pt x="1047" y="8899"/>
                    <a:pt x="1054" y="8913"/>
                    <a:pt x="1065" y="8924"/>
                  </a:cubicBezTo>
                  <a:lnTo>
                    <a:pt x="1072" y="8927"/>
                  </a:lnTo>
                  <a:cubicBezTo>
                    <a:pt x="1079" y="8934"/>
                    <a:pt x="1089" y="8938"/>
                    <a:pt x="1100" y="8938"/>
                  </a:cubicBezTo>
                  <a:lnTo>
                    <a:pt x="1124" y="8938"/>
                  </a:lnTo>
                  <a:cubicBezTo>
                    <a:pt x="1194" y="8917"/>
                    <a:pt x="1250" y="8875"/>
                    <a:pt x="1285" y="8812"/>
                  </a:cubicBezTo>
                  <a:cubicBezTo>
                    <a:pt x="1326" y="8755"/>
                    <a:pt x="1370" y="8737"/>
                    <a:pt x="1413" y="8737"/>
                  </a:cubicBezTo>
                  <a:cubicBezTo>
                    <a:pt x="1470" y="8737"/>
                    <a:pt x="1523" y="8771"/>
                    <a:pt x="1555" y="8791"/>
                  </a:cubicBezTo>
                  <a:cubicBezTo>
                    <a:pt x="1594" y="8816"/>
                    <a:pt x="1612" y="8825"/>
                    <a:pt x="1623" y="8825"/>
                  </a:cubicBezTo>
                  <a:cubicBezTo>
                    <a:pt x="1632" y="8825"/>
                    <a:pt x="1636" y="8819"/>
                    <a:pt x="1642" y="8812"/>
                  </a:cubicBezTo>
                  <a:cubicBezTo>
                    <a:pt x="1734" y="8693"/>
                    <a:pt x="1940" y="8665"/>
                    <a:pt x="2105" y="8644"/>
                  </a:cubicBezTo>
                  <a:cubicBezTo>
                    <a:pt x="2161" y="8640"/>
                    <a:pt x="2213" y="8630"/>
                    <a:pt x="2266" y="8616"/>
                  </a:cubicBezTo>
                  <a:lnTo>
                    <a:pt x="2350" y="8574"/>
                  </a:lnTo>
                  <a:cubicBezTo>
                    <a:pt x="2469" y="8518"/>
                    <a:pt x="2668" y="8423"/>
                    <a:pt x="2738" y="8364"/>
                  </a:cubicBezTo>
                  <a:cubicBezTo>
                    <a:pt x="2738" y="8364"/>
                    <a:pt x="2738" y="8360"/>
                    <a:pt x="2742" y="8360"/>
                  </a:cubicBezTo>
                  <a:cubicBezTo>
                    <a:pt x="2735" y="8343"/>
                    <a:pt x="2731" y="8322"/>
                    <a:pt x="2721" y="8308"/>
                  </a:cubicBezTo>
                  <a:cubicBezTo>
                    <a:pt x="2700" y="8252"/>
                    <a:pt x="2647" y="8136"/>
                    <a:pt x="2780" y="8066"/>
                  </a:cubicBezTo>
                  <a:cubicBezTo>
                    <a:pt x="2834" y="8036"/>
                    <a:pt x="2909" y="8030"/>
                    <a:pt x="2994" y="8030"/>
                  </a:cubicBezTo>
                  <a:cubicBezTo>
                    <a:pt x="3020" y="8030"/>
                    <a:pt x="3047" y="8030"/>
                    <a:pt x="3074" y="8031"/>
                  </a:cubicBezTo>
                  <a:cubicBezTo>
                    <a:pt x="3100" y="8032"/>
                    <a:pt x="3127" y="8032"/>
                    <a:pt x="3153" y="8032"/>
                  </a:cubicBezTo>
                  <a:cubicBezTo>
                    <a:pt x="3305" y="8032"/>
                    <a:pt x="3459" y="8017"/>
                    <a:pt x="3536" y="7919"/>
                  </a:cubicBezTo>
                  <a:cubicBezTo>
                    <a:pt x="3680" y="7747"/>
                    <a:pt x="3834" y="7586"/>
                    <a:pt x="3999" y="7436"/>
                  </a:cubicBezTo>
                  <a:cubicBezTo>
                    <a:pt x="4030" y="7408"/>
                    <a:pt x="4058" y="7383"/>
                    <a:pt x="4076" y="7366"/>
                  </a:cubicBezTo>
                  <a:cubicBezTo>
                    <a:pt x="4093" y="7348"/>
                    <a:pt x="4100" y="7324"/>
                    <a:pt x="4100" y="7299"/>
                  </a:cubicBezTo>
                  <a:cubicBezTo>
                    <a:pt x="4100" y="7226"/>
                    <a:pt x="4132" y="7156"/>
                    <a:pt x="4188" y="7107"/>
                  </a:cubicBezTo>
                  <a:cubicBezTo>
                    <a:pt x="4261" y="7030"/>
                    <a:pt x="4426" y="6911"/>
                    <a:pt x="4573" y="6893"/>
                  </a:cubicBezTo>
                  <a:lnTo>
                    <a:pt x="4646" y="6893"/>
                  </a:lnTo>
                  <a:cubicBezTo>
                    <a:pt x="4653" y="6893"/>
                    <a:pt x="4660" y="6897"/>
                    <a:pt x="4667" y="6900"/>
                  </a:cubicBezTo>
                  <a:lnTo>
                    <a:pt x="4681" y="6904"/>
                  </a:lnTo>
                  <a:cubicBezTo>
                    <a:pt x="4688" y="6904"/>
                    <a:pt x="4692" y="6907"/>
                    <a:pt x="4699" y="6911"/>
                  </a:cubicBezTo>
                  <a:cubicBezTo>
                    <a:pt x="4706" y="6911"/>
                    <a:pt x="4706" y="6911"/>
                    <a:pt x="4713" y="6914"/>
                  </a:cubicBezTo>
                  <a:lnTo>
                    <a:pt x="4751" y="6771"/>
                  </a:lnTo>
                  <a:cubicBezTo>
                    <a:pt x="4664" y="6715"/>
                    <a:pt x="4496" y="6585"/>
                    <a:pt x="4496" y="6403"/>
                  </a:cubicBezTo>
                  <a:cubicBezTo>
                    <a:pt x="4496" y="6351"/>
                    <a:pt x="4499" y="6305"/>
                    <a:pt x="4503" y="6256"/>
                  </a:cubicBezTo>
                  <a:cubicBezTo>
                    <a:pt x="4506" y="6186"/>
                    <a:pt x="4513" y="6095"/>
                    <a:pt x="4492" y="6071"/>
                  </a:cubicBezTo>
                  <a:cubicBezTo>
                    <a:pt x="4482" y="6064"/>
                    <a:pt x="4471" y="6064"/>
                    <a:pt x="4457" y="6064"/>
                  </a:cubicBezTo>
                  <a:cubicBezTo>
                    <a:pt x="4452" y="6064"/>
                    <a:pt x="4447" y="6064"/>
                    <a:pt x="4441" y="6064"/>
                  </a:cubicBezTo>
                  <a:cubicBezTo>
                    <a:pt x="4363" y="6064"/>
                    <a:pt x="4290" y="6017"/>
                    <a:pt x="4258" y="5944"/>
                  </a:cubicBezTo>
                  <a:cubicBezTo>
                    <a:pt x="4219" y="5853"/>
                    <a:pt x="4254" y="5738"/>
                    <a:pt x="4345" y="5647"/>
                  </a:cubicBezTo>
                  <a:cubicBezTo>
                    <a:pt x="4373" y="5619"/>
                    <a:pt x="4352" y="5559"/>
                    <a:pt x="4314" y="5479"/>
                  </a:cubicBezTo>
                  <a:cubicBezTo>
                    <a:pt x="4286" y="5409"/>
                    <a:pt x="4251" y="5339"/>
                    <a:pt x="4289" y="5279"/>
                  </a:cubicBezTo>
                  <a:cubicBezTo>
                    <a:pt x="4322" y="5244"/>
                    <a:pt x="4366" y="5223"/>
                    <a:pt x="4414" y="5223"/>
                  </a:cubicBezTo>
                  <a:cubicBezTo>
                    <a:pt x="4418" y="5223"/>
                    <a:pt x="4422" y="5223"/>
                    <a:pt x="4426" y="5223"/>
                  </a:cubicBezTo>
                  <a:cubicBezTo>
                    <a:pt x="4478" y="5223"/>
                    <a:pt x="4492" y="5206"/>
                    <a:pt x="4506" y="5069"/>
                  </a:cubicBezTo>
                  <a:cubicBezTo>
                    <a:pt x="4513" y="4975"/>
                    <a:pt x="4524" y="4845"/>
                    <a:pt x="4646" y="4821"/>
                  </a:cubicBezTo>
                  <a:cubicBezTo>
                    <a:pt x="4758" y="4796"/>
                    <a:pt x="4797" y="4723"/>
                    <a:pt x="4797" y="4548"/>
                  </a:cubicBezTo>
                  <a:cubicBezTo>
                    <a:pt x="4797" y="4345"/>
                    <a:pt x="5126" y="4240"/>
                    <a:pt x="5283" y="4191"/>
                  </a:cubicBezTo>
                  <a:lnTo>
                    <a:pt x="5308" y="4184"/>
                  </a:lnTo>
                  <a:cubicBezTo>
                    <a:pt x="5336" y="4135"/>
                    <a:pt x="5350" y="3903"/>
                    <a:pt x="5336" y="3672"/>
                  </a:cubicBezTo>
                  <a:lnTo>
                    <a:pt x="5336" y="2209"/>
                  </a:lnTo>
                  <a:lnTo>
                    <a:pt x="122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4844;p82">
              <a:extLst>
                <a:ext uri="{FF2B5EF4-FFF2-40B4-BE49-F238E27FC236}">
                  <a16:creationId xmlns:a16="http://schemas.microsoft.com/office/drawing/2014/main" id="{65B2BE8D-FFCC-9755-EE62-D67EE2EF0E53}"/>
                </a:ext>
              </a:extLst>
            </p:cNvPr>
            <p:cNvSpPr/>
            <p:nvPr/>
          </p:nvSpPr>
          <p:spPr>
            <a:xfrm>
              <a:off x="2163888" y="19868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9" y="11"/>
                  </a:moveTo>
                  <a:cubicBezTo>
                    <a:pt x="18" y="11"/>
                    <a:pt x="8" y="7"/>
                    <a:pt x="1" y="0"/>
                  </a:cubicBezTo>
                  <a:lnTo>
                    <a:pt x="1" y="0"/>
                  </a:lnTo>
                  <a:cubicBezTo>
                    <a:pt x="8" y="7"/>
                    <a:pt x="18" y="11"/>
                    <a:pt x="29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4845;p82">
              <a:extLst>
                <a:ext uri="{FF2B5EF4-FFF2-40B4-BE49-F238E27FC236}">
                  <a16:creationId xmlns:a16="http://schemas.microsoft.com/office/drawing/2014/main" id="{D28346A9-D6BE-6FC5-169C-6212E378D0B7}"/>
                </a:ext>
              </a:extLst>
            </p:cNvPr>
            <p:cNvSpPr/>
            <p:nvPr/>
          </p:nvSpPr>
          <p:spPr>
            <a:xfrm>
              <a:off x="2163467" y="1986282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1"/>
                  </a:moveTo>
                  <a:cubicBezTo>
                    <a:pt x="4" y="9"/>
                    <a:pt x="8" y="16"/>
                    <a:pt x="13" y="22"/>
                  </a:cubicBezTo>
                  <a:lnTo>
                    <a:pt x="13" y="22"/>
                  </a:lnTo>
                  <a:cubicBezTo>
                    <a:pt x="12" y="21"/>
                    <a:pt x="11" y="20"/>
                    <a:pt x="11" y="18"/>
                  </a:cubicBezTo>
                  <a:lnTo>
                    <a:pt x="0" y="1"/>
                  </a:lnTo>
                  <a:close/>
                  <a:moveTo>
                    <a:pt x="13" y="22"/>
                  </a:moveTo>
                  <a:lnTo>
                    <a:pt x="13" y="22"/>
                  </a:lnTo>
                  <a:cubicBezTo>
                    <a:pt x="17" y="28"/>
                    <a:pt x="22" y="33"/>
                    <a:pt x="25" y="36"/>
                  </a:cubicBezTo>
                  <a:cubicBezTo>
                    <a:pt x="20" y="31"/>
                    <a:pt x="17" y="27"/>
                    <a:pt x="13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4846;p82">
              <a:extLst>
                <a:ext uri="{FF2B5EF4-FFF2-40B4-BE49-F238E27FC236}">
                  <a16:creationId xmlns:a16="http://schemas.microsoft.com/office/drawing/2014/main" id="{A3209E92-B533-7126-2035-110A4B3CA59F}"/>
                </a:ext>
              </a:extLst>
            </p:cNvPr>
            <p:cNvSpPr/>
            <p:nvPr/>
          </p:nvSpPr>
          <p:spPr>
            <a:xfrm>
              <a:off x="2212943" y="195933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1"/>
                  </a:moveTo>
                  <a:cubicBezTo>
                    <a:pt x="4" y="4"/>
                    <a:pt x="11" y="4"/>
                    <a:pt x="18" y="8"/>
                  </a:cubicBezTo>
                  <a:cubicBezTo>
                    <a:pt x="11" y="4"/>
                    <a:pt x="4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4847;p82">
              <a:extLst>
                <a:ext uri="{FF2B5EF4-FFF2-40B4-BE49-F238E27FC236}">
                  <a16:creationId xmlns:a16="http://schemas.microsoft.com/office/drawing/2014/main" id="{E734FFF4-A2B4-2594-972D-A51F252D3B47}"/>
                </a:ext>
              </a:extLst>
            </p:cNvPr>
            <p:cNvSpPr/>
            <p:nvPr/>
          </p:nvSpPr>
          <p:spPr>
            <a:xfrm>
              <a:off x="2212468" y="195923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cubicBezTo>
                    <a:pt x="8" y="1"/>
                    <a:pt x="15" y="4"/>
                    <a:pt x="22" y="4"/>
                  </a:cubicBezTo>
                  <a:cubicBezTo>
                    <a:pt x="15" y="1"/>
                    <a:pt x="8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4848;p82">
              <a:extLst>
                <a:ext uri="{FF2B5EF4-FFF2-40B4-BE49-F238E27FC236}">
                  <a16:creationId xmlns:a16="http://schemas.microsoft.com/office/drawing/2014/main" id="{9B96F78B-65E1-70D6-7CCE-DE3399814CE5}"/>
                </a:ext>
              </a:extLst>
            </p:cNvPr>
            <p:cNvSpPr/>
            <p:nvPr/>
          </p:nvSpPr>
          <p:spPr>
            <a:xfrm>
              <a:off x="2206195" y="1959235"/>
              <a:ext cx="5295" cy="2865"/>
            </a:xfrm>
            <a:custGeom>
              <a:avLst/>
              <a:gdLst/>
              <a:ahLst/>
              <a:cxnLst/>
              <a:rect l="l" t="t" r="r" b="b"/>
              <a:pathLst>
                <a:path w="390" h="211" extrusionOk="0">
                  <a:moveTo>
                    <a:pt x="1" y="211"/>
                  </a:moveTo>
                  <a:cubicBezTo>
                    <a:pt x="78" y="137"/>
                    <a:pt x="242" y="18"/>
                    <a:pt x="389" y="1"/>
                  </a:cubicBezTo>
                  <a:cubicBezTo>
                    <a:pt x="242" y="18"/>
                    <a:pt x="78" y="137"/>
                    <a:pt x="1" y="2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4849;p82">
              <a:extLst>
                <a:ext uri="{FF2B5EF4-FFF2-40B4-BE49-F238E27FC236}">
                  <a16:creationId xmlns:a16="http://schemas.microsoft.com/office/drawing/2014/main" id="{E6DF7D38-B9BB-3C8B-972D-29367807151C}"/>
                </a:ext>
              </a:extLst>
            </p:cNvPr>
            <p:cNvSpPr/>
            <p:nvPr/>
          </p:nvSpPr>
          <p:spPr>
            <a:xfrm>
              <a:off x="2211993" y="1959195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0"/>
                  </a:moveTo>
                  <a:cubicBezTo>
                    <a:pt x="8" y="0"/>
                    <a:pt x="15" y="0"/>
                    <a:pt x="25" y="0"/>
                  </a:cubicBezTo>
                  <a:cubicBezTo>
                    <a:pt x="15" y="0"/>
                    <a:pt x="8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4850;p82">
              <a:extLst>
                <a:ext uri="{FF2B5EF4-FFF2-40B4-BE49-F238E27FC236}">
                  <a16:creationId xmlns:a16="http://schemas.microsoft.com/office/drawing/2014/main" id="{02791B27-CC00-4C13-E209-31793DF44C3C}"/>
                </a:ext>
              </a:extLst>
            </p:cNvPr>
            <p:cNvSpPr/>
            <p:nvPr/>
          </p:nvSpPr>
          <p:spPr>
            <a:xfrm>
              <a:off x="2211477" y="1959195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4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4851;p82">
              <a:extLst>
                <a:ext uri="{FF2B5EF4-FFF2-40B4-BE49-F238E27FC236}">
                  <a16:creationId xmlns:a16="http://schemas.microsoft.com/office/drawing/2014/main" id="{4C91C6A2-4E09-F4E0-EF80-68191BE37A4E}"/>
                </a:ext>
              </a:extLst>
            </p:cNvPr>
            <p:cNvSpPr/>
            <p:nvPr/>
          </p:nvSpPr>
          <p:spPr>
            <a:xfrm>
              <a:off x="2154153" y="19441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4852;p82">
              <a:extLst>
                <a:ext uri="{FF2B5EF4-FFF2-40B4-BE49-F238E27FC236}">
                  <a16:creationId xmlns:a16="http://schemas.microsoft.com/office/drawing/2014/main" id="{4E839756-8FEC-20AD-D2C9-6C7388AB6EE9}"/>
                </a:ext>
              </a:extLst>
            </p:cNvPr>
            <p:cNvSpPr/>
            <p:nvPr/>
          </p:nvSpPr>
          <p:spPr>
            <a:xfrm>
              <a:off x="2149536" y="1939752"/>
              <a:ext cx="1303" cy="1480"/>
            </a:xfrm>
            <a:custGeom>
              <a:avLst/>
              <a:gdLst/>
              <a:ahLst/>
              <a:cxnLst/>
              <a:rect l="l" t="t" r="r" b="b"/>
              <a:pathLst>
                <a:path w="96" h="109" extrusionOk="0">
                  <a:moveTo>
                    <a:pt x="1" y="0"/>
                  </a:moveTo>
                  <a:lnTo>
                    <a:pt x="1" y="4"/>
                  </a:lnTo>
                  <a:cubicBezTo>
                    <a:pt x="18" y="21"/>
                    <a:pt x="36" y="39"/>
                    <a:pt x="50" y="60"/>
                  </a:cubicBezTo>
                  <a:cubicBezTo>
                    <a:pt x="64" y="77"/>
                    <a:pt x="78" y="95"/>
                    <a:pt x="95" y="109"/>
                  </a:cubicBezTo>
                  <a:cubicBezTo>
                    <a:pt x="78" y="95"/>
                    <a:pt x="64" y="74"/>
                    <a:pt x="50" y="56"/>
                  </a:cubicBezTo>
                  <a:cubicBezTo>
                    <a:pt x="36" y="35"/>
                    <a:pt x="18" y="1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4853;p82">
              <a:extLst>
                <a:ext uri="{FF2B5EF4-FFF2-40B4-BE49-F238E27FC236}">
                  <a16:creationId xmlns:a16="http://schemas.microsoft.com/office/drawing/2014/main" id="{256375E1-ADE9-60C8-147F-BB8108A2B49A}"/>
                </a:ext>
              </a:extLst>
            </p:cNvPr>
            <p:cNvSpPr/>
            <p:nvPr/>
          </p:nvSpPr>
          <p:spPr>
            <a:xfrm>
              <a:off x="2150826" y="1941218"/>
              <a:ext cx="2675" cy="2824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0" y="1"/>
                  </a:moveTo>
                  <a:cubicBezTo>
                    <a:pt x="28" y="36"/>
                    <a:pt x="53" y="71"/>
                    <a:pt x="74" y="109"/>
                  </a:cubicBezTo>
                  <a:cubicBezTo>
                    <a:pt x="53" y="71"/>
                    <a:pt x="28" y="32"/>
                    <a:pt x="0" y="1"/>
                  </a:cubicBezTo>
                  <a:close/>
                  <a:moveTo>
                    <a:pt x="74" y="109"/>
                  </a:moveTo>
                  <a:cubicBezTo>
                    <a:pt x="76" y="114"/>
                    <a:pt x="78" y="118"/>
                    <a:pt x="80" y="121"/>
                  </a:cubicBezTo>
                  <a:lnTo>
                    <a:pt x="80" y="121"/>
                  </a:lnTo>
                  <a:cubicBezTo>
                    <a:pt x="78" y="118"/>
                    <a:pt x="76" y="114"/>
                    <a:pt x="74" y="109"/>
                  </a:cubicBezTo>
                  <a:close/>
                  <a:moveTo>
                    <a:pt x="80" y="121"/>
                  </a:moveTo>
                  <a:lnTo>
                    <a:pt x="80" y="121"/>
                  </a:lnTo>
                  <a:cubicBezTo>
                    <a:pt x="105" y="167"/>
                    <a:pt x="122" y="194"/>
                    <a:pt x="158" y="204"/>
                  </a:cubicBezTo>
                  <a:lnTo>
                    <a:pt x="186" y="207"/>
                  </a:lnTo>
                  <a:lnTo>
                    <a:pt x="196" y="207"/>
                  </a:lnTo>
                  <a:lnTo>
                    <a:pt x="175" y="204"/>
                  </a:lnTo>
                  <a:cubicBezTo>
                    <a:pt x="130" y="201"/>
                    <a:pt x="108" y="173"/>
                    <a:pt x="80" y="1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4854;p82">
              <a:extLst>
                <a:ext uri="{FF2B5EF4-FFF2-40B4-BE49-F238E27FC236}">
                  <a16:creationId xmlns:a16="http://schemas.microsoft.com/office/drawing/2014/main" id="{3A6B7F3D-7E3F-B7CC-5BC9-8FE0758E09AA}"/>
                </a:ext>
              </a:extLst>
            </p:cNvPr>
            <p:cNvSpPr/>
            <p:nvPr/>
          </p:nvSpPr>
          <p:spPr>
            <a:xfrm>
              <a:off x="2158905" y="1969785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0" y="1"/>
                  </a:moveTo>
                  <a:cubicBezTo>
                    <a:pt x="21" y="4"/>
                    <a:pt x="49" y="4"/>
                    <a:pt x="81" y="4"/>
                  </a:cubicBezTo>
                  <a:cubicBezTo>
                    <a:pt x="49" y="4"/>
                    <a:pt x="2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4855;p82">
              <a:extLst>
                <a:ext uri="{FF2B5EF4-FFF2-40B4-BE49-F238E27FC236}">
                  <a16:creationId xmlns:a16="http://schemas.microsoft.com/office/drawing/2014/main" id="{AC07FF90-8EC1-E890-9CDF-D4E571DEAFE1}"/>
                </a:ext>
              </a:extLst>
            </p:cNvPr>
            <p:cNvSpPr/>
            <p:nvPr/>
          </p:nvSpPr>
          <p:spPr>
            <a:xfrm>
              <a:off x="2161376" y="1981150"/>
              <a:ext cx="2105" cy="5146"/>
            </a:xfrm>
            <a:custGeom>
              <a:avLst/>
              <a:gdLst/>
              <a:ahLst/>
              <a:cxnLst/>
              <a:rect l="l" t="t" r="r" b="b"/>
              <a:pathLst>
                <a:path w="155" h="379" extrusionOk="0">
                  <a:moveTo>
                    <a:pt x="0" y="1"/>
                  </a:moveTo>
                  <a:cubicBezTo>
                    <a:pt x="15" y="54"/>
                    <a:pt x="32" y="108"/>
                    <a:pt x="53" y="161"/>
                  </a:cubicBezTo>
                  <a:lnTo>
                    <a:pt x="53" y="161"/>
                  </a:lnTo>
                  <a:cubicBezTo>
                    <a:pt x="33" y="108"/>
                    <a:pt x="16" y="54"/>
                    <a:pt x="0" y="1"/>
                  </a:cubicBezTo>
                  <a:close/>
                  <a:moveTo>
                    <a:pt x="53" y="161"/>
                  </a:moveTo>
                  <a:lnTo>
                    <a:pt x="53" y="161"/>
                  </a:lnTo>
                  <a:cubicBezTo>
                    <a:pt x="78" y="229"/>
                    <a:pt x="107" y="296"/>
                    <a:pt x="140" y="361"/>
                  </a:cubicBezTo>
                  <a:lnTo>
                    <a:pt x="154" y="379"/>
                  </a:lnTo>
                  <a:cubicBezTo>
                    <a:pt x="115" y="309"/>
                    <a:pt x="81" y="236"/>
                    <a:pt x="53" y="16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4856;p82">
              <a:extLst>
                <a:ext uri="{FF2B5EF4-FFF2-40B4-BE49-F238E27FC236}">
                  <a16:creationId xmlns:a16="http://schemas.microsoft.com/office/drawing/2014/main" id="{BCF38643-033E-0B2D-1C32-566EDB91151F}"/>
                </a:ext>
              </a:extLst>
            </p:cNvPr>
            <p:cNvSpPr/>
            <p:nvPr/>
          </p:nvSpPr>
          <p:spPr>
            <a:xfrm>
              <a:off x="2163277" y="1985997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1"/>
                  </a:moveTo>
                  <a:cubicBezTo>
                    <a:pt x="5" y="10"/>
                    <a:pt x="12" y="18"/>
                    <a:pt x="17" y="27"/>
                  </a:cubicBezTo>
                  <a:lnTo>
                    <a:pt x="17" y="27"/>
                  </a:lnTo>
                  <a:lnTo>
                    <a:pt x="14" y="22"/>
                  </a:lnTo>
                  <a:lnTo>
                    <a:pt x="0" y="1"/>
                  </a:lnTo>
                  <a:close/>
                  <a:moveTo>
                    <a:pt x="17" y="27"/>
                  </a:moveTo>
                  <a:lnTo>
                    <a:pt x="25" y="39"/>
                  </a:lnTo>
                  <a:cubicBezTo>
                    <a:pt x="23" y="35"/>
                    <a:pt x="20" y="31"/>
                    <a:pt x="17" y="2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4857;p82">
              <a:extLst>
                <a:ext uri="{FF2B5EF4-FFF2-40B4-BE49-F238E27FC236}">
                  <a16:creationId xmlns:a16="http://schemas.microsoft.com/office/drawing/2014/main" id="{776148A9-71E2-19C2-1600-4F56EA7D852E}"/>
                </a:ext>
              </a:extLst>
            </p:cNvPr>
            <p:cNvSpPr/>
            <p:nvPr/>
          </p:nvSpPr>
          <p:spPr>
            <a:xfrm>
              <a:off x="2152917" y="1943974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1"/>
                  </a:moveTo>
                  <a:lnTo>
                    <a:pt x="0" y="1"/>
                  </a:lnTo>
                  <a:cubicBezTo>
                    <a:pt x="8" y="3"/>
                    <a:pt x="16" y="5"/>
                    <a:pt x="24" y="6"/>
                  </a:cubicBezTo>
                  <a:lnTo>
                    <a:pt x="24" y="6"/>
                  </a:lnTo>
                  <a:lnTo>
                    <a:pt x="0" y="1"/>
                  </a:lnTo>
                  <a:close/>
                  <a:moveTo>
                    <a:pt x="24" y="6"/>
                  </a:moveTo>
                  <a:lnTo>
                    <a:pt x="32" y="8"/>
                  </a:lnTo>
                  <a:lnTo>
                    <a:pt x="42" y="8"/>
                  </a:lnTo>
                  <a:cubicBezTo>
                    <a:pt x="36" y="8"/>
                    <a:pt x="30" y="7"/>
                    <a:pt x="24" y="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4858;p82">
              <a:extLst>
                <a:ext uri="{FF2B5EF4-FFF2-40B4-BE49-F238E27FC236}">
                  <a16:creationId xmlns:a16="http://schemas.microsoft.com/office/drawing/2014/main" id="{25705938-45BE-A4D9-C0BC-002CF9E2E432}"/>
                </a:ext>
              </a:extLst>
            </p:cNvPr>
            <p:cNvSpPr/>
            <p:nvPr/>
          </p:nvSpPr>
          <p:spPr>
            <a:xfrm>
              <a:off x="2160711" y="187710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4859;p82">
              <a:extLst>
                <a:ext uri="{FF2B5EF4-FFF2-40B4-BE49-F238E27FC236}">
                  <a16:creationId xmlns:a16="http://schemas.microsoft.com/office/drawing/2014/main" id="{57AA8BAF-EC29-9FFA-43E5-547125ED4671}"/>
                </a:ext>
              </a:extLst>
            </p:cNvPr>
            <p:cNvSpPr/>
            <p:nvPr/>
          </p:nvSpPr>
          <p:spPr>
            <a:xfrm>
              <a:off x="2160656" y="1875680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4860;p82">
              <a:extLst>
                <a:ext uri="{FF2B5EF4-FFF2-40B4-BE49-F238E27FC236}">
                  <a16:creationId xmlns:a16="http://schemas.microsoft.com/office/drawing/2014/main" id="{C0748A86-60EF-A865-8A4C-E06A4D2592E1}"/>
                </a:ext>
              </a:extLst>
            </p:cNvPr>
            <p:cNvSpPr/>
            <p:nvPr/>
          </p:nvSpPr>
          <p:spPr>
            <a:xfrm>
              <a:off x="2160751" y="18774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4861;p82">
              <a:extLst>
                <a:ext uri="{FF2B5EF4-FFF2-40B4-BE49-F238E27FC236}">
                  <a16:creationId xmlns:a16="http://schemas.microsoft.com/office/drawing/2014/main" id="{D7773849-0978-3E3B-77A6-51B004D0DB20}"/>
                </a:ext>
              </a:extLst>
            </p:cNvPr>
            <p:cNvSpPr/>
            <p:nvPr/>
          </p:nvSpPr>
          <p:spPr>
            <a:xfrm>
              <a:off x="2160656" y="187505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1"/>
                  </a:moveTo>
                  <a:lnTo>
                    <a:pt x="1" y="36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4862;p82">
              <a:extLst>
                <a:ext uri="{FF2B5EF4-FFF2-40B4-BE49-F238E27FC236}">
                  <a16:creationId xmlns:a16="http://schemas.microsoft.com/office/drawing/2014/main" id="{D6705411-496B-F487-8239-924ACA630C4D}"/>
                </a:ext>
              </a:extLst>
            </p:cNvPr>
            <p:cNvSpPr/>
            <p:nvPr/>
          </p:nvSpPr>
          <p:spPr>
            <a:xfrm>
              <a:off x="2160711" y="187667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4863;p82">
              <a:extLst>
                <a:ext uri="{FF2B5EF4-FFF2-40B4-BE49-F238E27FC236}">
                  <a16:creationId xmlns:a16="http://schemas.microsoft.com/office/drawing/2014/main" id="{02B9B156-E714-B875-C4EB-7518C6C3FCF3}"/>
                </a:ext>
              </a:extLst>
            </p:cNvPr>
            <p:cNvSpPr/>
            <p:nvPr/>
          </p:nvSpPr>
          <p:spPr>
            <a:xfrm>
              <a:off x="2149536" y="1937946"/>
              <a:ext cx="14" cy="815"/>
            </a:xfrm>
            <a:custGeom>
              <a:avLst/>
              <a:gdLst/>
              <a:ahLst/>
              <a:cxnLst/>
              <a:rect l="l" t="t" r="r" b="b"/>
              <a:pathLst>
                <a:path w="1" h="60" extrusionOk="0">
                  <a:moveTo>
                    <a:pt x="1" y="0"/>
                  </a:moveTo>
                  <a:lnTo>
                    <a:pt x="1" y="60"/>
                  </a:lnTo>
                  <a:cubicBezTo>
                    <a:pt x="1" y="39"/>
                    <a:pt x="1" y="1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4864;p82">
              <a:extLst>
                <a:ext uri="{FF2B5EF4-FFF2-40B4-BE49-F238E27FC236}">
                  <a16:creationId xmlns:a16="http://schemas.microsoft.com/office/drawing/2014/main" id="{29B94039-AC42-4E0E-D682-D2CAA1B0550C}"/>
                </a:ext>
              </a:extLst>
            </p:cNvPr>
            <p:cNvSpPr/>
            <p:nvPr/>
          </p:nvSpPr>
          <p:spPr>
            <a:xfrm>
              <a:off x="2149536" y="1938896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1" y="63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4865;p82">
              <a:extLst>
                <a:ext uri="{FF2B5EF4-FFF2-40B4-BE49-F238E27FC236}">
                  <a16:creationId xmlns:a16="http://schemas.microsoft.com/office/drawing/2014/main" id="{F69757EB-D373-4A41-B0E0-BF6AC9D95159}"/>
                </a:ext>
              </a:extLst>
            </p:cNvPr>
            <p:cNvSpPr/>
            <p:nvPr/>
          </p:nvSpPr>
          <p:spPr>
            <a:xfrm>
              <a:off x="2160616" y="1874444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4866;p82">
              <a:extLst>
                <a:ext uri="{FF2B5EF4-FFF2-40B4-BE49-F238E27FC236}">
                  <a16:creationId xmlns:a16="http://schemas.microsoft.com/office/drawing/2014/main" id="{45302299-041E-B4E5-2F79-BD7EAA620601}"/>
                </a:ext>
              </a:extLst>
            </p:cNvPr>
            <p:cNvSpPr/>
            <p:nvPr/>
          </p:nvSpPr>
          <p:spPr>
            <a:xfrm>
              <a:off x="2160711" y="187619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4867;p82">
              <a:extLst>
                <a:ext uri="{FF2B5EF4-FFF2-40B4-BE49-F238E27FC236}">
                  <a16:creationId xmlns:a16="http://schemas.microsoft.com/office/drawing/2014/main" id="{159F08C1-59BD-AC46-9C95-AF76ECC6A603}"/>
                </a:ext>
              </a:extLst>
            </p:cNvPr>
            <p:cNvSpPr/>
            <p:nvPr/>
          </p:nvSpPr>
          <p:spPr>
            <a:xfrm>
              <a:off x="2160331" y="1868741"/>
              <a:ext cx="299" cy="5716"/>
            </a:xfrm>
            <a:custGeom>
              <a:avLst/>
              <a:gdLst/>
              <a:ahLst/>
              <a:cxnLst/>
              <a:rect l="l" t="t" r="r" b="b"/>
              <a:pathLst>
                <a:path w="22" h="421" extrusionOk="0">
                  <a:moveTo>
                    <a:pt x="0" y="1"/>
                  </a:moveTo>
                  <a:cubicBezTo>
                    <a:pt x="7" y="154"/>
                    <a:pt x="14" y="301"/>
                    <a:pt x="21" y="420"/>
                  </a:cubicBezTo>
                  <a:cubicBezTo>
                    <a:pt x="18" y="301"/>
                    <a:pt x="7" y="15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4868;p82">
              <a:extLst>
                <a:ext uri="{FF2B5EF4-FFF2-40B4-BE49-F238E27FC236}">
                  <a16:creationId xmlns:a16="http://schemas.microsoft.com/office/drawing/2014/main" id="{BE5E6021-52B9-8985-F93E-244978A9A950}"/>
                </a:ext>
              </a:extLst>
            </p:cNvPr>
            <p:cNvSpPr/>
            <p:nvPr/>
          </p:nvSpPr>
          <p:spPr>
            <a:xfrm>
              <a:off x="2149631" y="1932379"/>
              <a:ext cx="1344" cy="3910"/>
            </a:xfrm>
            <a:custGeom>
              <a:avLst/>
              <a:gdLst/>
              <a:ahLst/>
              <a:cxnLst/>
              <a:rect l="l" t="t" r="r" b="b"/>
              <a:pathLst>
                <a:path w="99" h="288" extrusionOk="0">
                  <a:moveTo>
                    <a:pt x="1" y="288"/>
                  </a:moveTo>
                  <a:cubicBezTo>
                    <a:pt x="4" y="253"/>
                    <a:pt x="15" y="221"/>
                    <a:pt x="32" y="190"/>
                  </a:cubicBezTo>
                  <a:cubicBezTo>
                    <a:pt x="64" y="130"/>
                    <a:pt x="85" y="67"/>
                    <a:pt x="99" y="1"/>
                  </a:cubicBezTo>
                  <a:cubicBezTo>
                    <a:pt x="85" y="67"/>
                    <a:pt x="64" y="130"/>
                    <a:pt x="32" y="190"/>
                  </a:cubicBezTo>
                  <a:cubicBezTo>
                    <a:pt x="15" y="221"/>
                    <a:pt x="4" y="253"/>
                    <a:pt x="1" y="28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4869;p82">
              <a:extLst>
                <a:ext uri="{FF2B5EF4-FFF2-40B4-BE49-F238E27FC236}">
                  <a16:creationId xmlns:a16="http://schemas.microsoft.com/office/drawing/2014/main" id="{AAE8D3F4-2B0C-2E23-FCD2-F47BE8FAAF6A}"/>
                </a:ext>
              </a:extLst>
            </p:cNvPr>
            <p:cNvSpPr/>
            <p:nvPr/>
          </p:nvSpPr>
          <p:spPr>
            <a:xfrm>
              <a:off x="2149536" y="19397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4870;p82">
              <a:extLst>
                <a:ext uri="{FF2B5EF4-FFF2-40B4-BE49-F238E27FC236}">
                  <a16:creationId xmlns:a16="http://schemas.microsoft.com/office/drawing/2014/main" id="{5ADEF005-32C8-FAC1-6B18-ADEA5A9506F0}"/>
                </a:ext>
              </a:extLst>
            </p:cNvPr>
            <p:cNvSpPr/>
            <p:nvPr/>
          </p:nvSpPr>
          <p:spPr>
            <a:xfrm>
              <a:off x="2229209" y="1797813"/>
              <a:ext cx="78193" cy="78641"/>
            </a:xfrm>
            <a:custGeom>
              <a:avLst/>
              <a:gdLst/>
              <a:ahLst/>
              <a:cxnLst/>
              <a:rect l="l" t="t" r="r" b="b"/>
              <a:pathLst>
                <a:path w="5759" h="5792" extrusionOk="0">
                  <a:moveTo>
                    <a:pt x="179" y="1"/>
                  </a:moveTo>
                  <a:lnTo>
                    <a:pt x="172" y="18"/>
                  </a:lnTo>
                  <a:lnTo>
                    <a:pt x="161" y="50"/>
                  </a:lnTo>
                  <a:cubicBezTo>
                    <a:pt x="112" y="169"/>
                    <a:pt x="109" y="295"/>
                    <a:pt x="140" y="417"/>
                  </a:cubicBezTo>
                  <a:cubicBezTo>
                    <a:pt x="165" y="515"/>
                    <a:pt x="186" y="620"/>
                    <a:pt x="81" y="747"/>
                  </a:cubicBezTo>
                  <a:cubicBezTo>
                    <a:pt x="0" y="845"/>
                    <a:pt x="14" y="946"/>
                    <a:pt x="53" y="1139"/>
                  </a:cubicBezTo>
                  <a:cubicBezTo>
                    <a:pt x="77" y="1261"/>
                    <a:pt x="91" y="1387"/>
                    <a:pt x="95" y="1513"/>
                  </a:cubicBezTo>
                  <a:lnTo>
                    <a:pt x="95" y="5662"/>
                  </a:lnTo>
                  <a:lnTo>
                    <a:pt x="3347" y="5662"/>
                  </a:lnTo>
                  <a:lnTo>
                    <a:pt x="3522" y="5543"/>
                  </a:lnTo>
                  <a:cubicBezTo>
                    <a:pt x="3551" y="5524"/>
                    <a:pt x="3581" y="5516"/>
                    <a:pt x="3612" y="5516"/>
                  </a:cubicBezTo>
                  <a:cubicBezTo>
                    <a:pt x="3707" y="5516"/>
                    <a:pt x="3801" y="5590"/>
                    <a:pt x="3844" y="5630"/>
                  </a:cubicBezTo>
                  <a:lnTo>
                    <a:pt x="4562" y="5630"/>
                  </a:lnTo>
                  <a:lnTo>
                    <a:pt x="4579" y="5655"/>
                  </a:lnTo>
                  <a:cubicBezTo>
                    <a:pt x="4579" y="5655"/>
                    <a:pt x="4695" y="5791"/>
                    <a:pt x="4821" y="5791"/>
                  </a:cubicBezTo>
                  <a:cubicBezTo>
                    <a:pt x="4842" y="5791"/>
                    <a:pt x="4849" y="5788"/>
                    <a:pt x="4877" y="5725"/>
                  </a:cubicBezTo>
                  <a:cubicBezTo>
                    <a:pt x="4901" y="5662"/>
                    <a:pt x="4943" y="5564"/>
                    <a:pt x="5080" y="5539"/>
                  </a:cubicBezTo>
                  <a:cubicBezTo>
                    <a:pt x="5101" y="5536"/>
                    <a:pt x="5122" y="5532"/>
                    <a:pt x="5143" y="5532"/>
                  </a:cubicBezTo>
                  <a:cubicBezTo>
                    <a:pt x="5230" y="5532"/>
                    <a:pt x="5265" y="5473"/>
                    <a:pt x="5307" y="5347"/>
                  </a:cubicBezTo>
                  <a:cubicBezTo>
                    <a:pt x="5342" y="5259"/>
                    <a:pt x="5381" y="5144"/>
                    <a:pt x="5500" y="5144"/>
                  </a:cubicBezTo>
                  <a:lnTo>
                    <a:pt x="5556" y="5144"/>
                  </a:lnTo>
                  <a:cubicBezTo>
                    <a:pt x="5563" y="5144"/>
                    <a:pt x="5569" y="5144"/>
                    <a:pt x="5575" y="5144"/>
                  </a:cubicBezTo>
                  <a:cubicBezTo>
                    <a:pt x="5617" y="5144"/>
                    <a:pt x="5627" y="5127"/>
                    <a:pt x="5713" y="5011"/>
                  </a:cubicBezTo>
                  <a:lnTo>
                    <a:pt x="5738" y="4976"/>
                  </a:lnTo>
                  <a:cubicBezTo>
                    <a:pt x="5731" y="4902"/>
                    <a:pt x="5731" y="4832"/>
                    <a:pt x="5741" y="4762"/>
                  </a:cubicBezTo>
                  <a:cubicBezTo>
                    <a:pt x="5759" y="4646"/>
                    <a:pt x="5731" y="4608"/>
                    <a:pt x="5668" y="4524"/>
                  </a:cubicBezTo>
                  <a:cubicBezTo>
                    <a:pt x="5591" y="4422"/>
                    <a:pt x="5531" y="4310"/>
                    <a:pt x="5493" y="4184"/>
                  </a:cubicBezTo>
                  <a:cubicBezTo>
                    <a:pt x="5440" y="4009"/>
                    <a:pt x="5300" y="3785"/>
                    <a:pt x="5174" y="3589"/>
                  </a:cubicBezTo>
                  <a:cubicBezTo>
                    <a:pt x="5038" y="3369"/>
                    <a:pt x="4919" y="3176"/>
                    <a:pt x="4908" y="3054"/>
                  </a:cubicBezTo>
                  <a:cubicBezTo>
                    <a:pt x="4905" y="2977"/>
                    <a:pt x="4852" y="2907"/>
                    <a:pt x="4796" y="2833"/>
                  </a:cubicBezTo>
                  <a:cubicBezTo>
                    <a:pt x="4726" y="2739"/>
                    <a:pt x="4646" y="2633"/>
                    <a:pt x="4649" y="2490"/>
                  </a:cubicBezTo>
                  <a:cubicBezTo>
                    <a:pt x="4656" y="2367"/>
                    <a:pt x="4614" y="2322"/>
                    <a:pt x="4513" y="2203"/>
                  </a:cubicBezTo>
                  <a:cubicBezTo>
                    <a:pt x="4432" y="2112"/>
                    <a:pt x="4359" y="2021"/>
                    <a:pt x="4292" y="1923"/>
                  </a:cubicBezTo>
                  <a:cubicBezTo>
                    <a:pt x="4061" y="1597"/>
                    <a:pt x="3966" y="1034"/>
                    <a:pt x="4015" y="887"/>
                  </a:cubicBezTo>
                  <a:cubicBezTo>
                    <a:pt x="4022" y="855"/>
                    <a:pt x="4043" y="831"/>
                    <a:pt x="4075" y="820"/>
                  </a:cubicBezTo>
                  <a:cubicBezTo>
                    <a:pt x="4084" y="817"/>
                    <a:pt x="4093" y="816"/>
                    <a:pt x="4102" y="816"/>
                  </a:cubicBezTo>
                  <a:cubicBezTo>
                    <a:pt x="4191" y="816"/>
                    <a:pt x="4266" y="964"/>
                    <a:pt x="4453" y="1412"/>
                  </a:cubicBezTo>
                  <a:cubicBezTo>
                    <a:pt x="4481" y="1471"/>
                    <a:pt x="4502" y="1524"/>
                    <a:pt x="4520" y="1559"/>
                  </a:cubicBezTo>
                  <a:cubicBezTo>
                    <a:pt x="4670" y="1895"/>
                    <a:pt x="4898" y="2241"/>
                    <a:pt x="5010" y="2241"/>
                  </a:cubicBezTo>
                  <a:cubicBezTo>
                    <a:pt x="5052" y="2241"/>
                    <a:pt x="5118" y="2077"/>
                    <a:pt x="5192" y="1751"/>
                  </a:cubicBezTo>
                  <a:cubicBezTo>
                    <a:pt x="5237" y="1559"/>
                    <a:pt x="5255" y="1496"/>
                    <a:pt x="5300" y="1471"/>
                  </a:cubicBezTo>
                  <a:lnTo>
                    <a:pt x="5314" y="1387"/>
                  </a:lnTo>
                  <a:lnTo>
                    <a:pt x="5314" y="1384"/>
                  </a:lnTo>
                  <a:lnTo>
                    <a:pt x="5349" y="1279"/>
                  </a:lnTo>
                  <a:lnTo>
                    <a:pt x="5367" y="1230"/>
                  </a:lnTo>
                  <a:lnTo>
                    <a:pt x="5384" y="1188"/>
                  </a:lnTo>
                  <a:lnTo>
                    <a:pt x="5045" y="354"/>
                  </a:lnTo>
                  <a:cubicBezTo>
                    <a:pt x="5018" y="381"/>
                    <a:pt x="4986" y="390"/>
                    <a:pt x="4948" y="390"/>
                  </a:cubicBezTo>
                  <a:cubicBezTo>
                    <a:pt x="4905" y="390"/>
                    <a:pt x="4854" y="378"/>
                    <a:pt x="4796" y="365"/>
                  </a:cubicBezTo>
                  <a:cubicBezTo>
                    <a:pt x="4722" y="346"/>
                    <a:pt x="4636" y="327"/>
                    <a:pt x="4550" y="327"/>
                  </a:cubicBezTo>
                  <a:cubicBezTo>
                    <a:pt x="4510" y="327"/>
                    <a:pt x="4471" y="331"/>
                    <a:pt x="4432" y="340"/>
                  </a:cubicBezTo>
                  <a:cubicBezTo>
                    <a:pt x="4370" y="357"/>
                    <a:pt x="4310" y="364"/>
                    <a:pt x="4253" y="364"/>
                  </a:cubicBezTo>
                  <a:cubicBezTo>
                    <a:pt x="4049" y="364"/>
                    <a:pt x="3873" y="275"/>
                    <a:pt x="3700" y="190"/>
                  </a:cubicBezTo>
                  <a:cubicBezTo>
                    <a:pt x="3648" y="164"/>
                    <a:pt x="3567" y="152"/>
                    <a:pt x="3471" y="152"/>
                  </a:cubicBezTo>
                  <a:cubicBezTo>
                    <a:pt x="3160" y="152"/>
                    <a:pt x="2702" y="269"/>
                    <a:pt x="2643" y="354"/>
                  </a:cubicBezTo>
                  <a:cubicBezTo>
                    <a:pt x="2571" y="462"/>
                    <a:pt x="2440" y="505"/>
                    <a:pt x="2296" y="505"/>
                  </a:cubicBezTo>
                  <a:cubicBezTo>
                    <a:pt x="2182" y="505"/>
                    <a:pt x="2060" y="478"/>
                    <a:pt x="1950" y="435"/>
                  </a:cubicBezTo>
                  <a:lnTo>
                    <a:pt x="1873" y="403"/>
                  </a:lnTo>
                  <a:cubicBezTo>
                    <a:pt x="1642" y="309"/>
                    <a:pt x="1355" y="190"/>
                    <a:pt x="966" y="155"/>
                  </a:cubicBezTo>
                  <a:cubicBezTo>
                    <a:pt x="494" y="113"/>
                    <a:pt x="280" y="53"/>
                    <a:pt x="17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4871;p82">
              <a:extLst>
                <a:ext uri="{FF2B5EF4-FFF2-40B4-BE49-F238E27FC236}">
                  <a16:creationId xmlns:a16="http://schemas.microsoft.com/office/drawing/2014/main" id="{8308F078-0385-748E-962F-F4AB79D78091}"/>
                </a:ext>
              </a:extLst>
            </p:cNvPr>
            <p:cNvSpPr/>
            <p:nvPr/>
          </p:nvSpPr>
          <p:spPr>
            <a:xfrm>
              <a:off x="2231531" y="1797813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4872;p82">
              <a:extLst>
                <a:ext uri="{FF2B5EF4-FFF2-40B4-BE49-F238E27FC236}">
                  <a16:creationId xmlns:a16="http://schemas.microsoft.com/office/drawing/2014/main" id="{A55ECF86-78F4-F93A-64AC-62CC1DD146C8}"/>
                </a:ext>
              </a:extLst>
            </p:cNvPr>
            <p:cNvSpPr/>
            <p:nvPr/>
          </p:nvSpPr>
          <p:spPr>
            <a:xfrm>
              <a:off x="2115742" y="2027164"/>
              <a:ext cx="39035" cy="44263"/>
            </a:xfrm>
            <a:custGeom>
              <a:avLst/>
              <a:gdLst/>
              <a:ahLst/>
              <a:cxnLst/>
              <a:rect l="l" t="t" r="r" b="b"/>
              <a:pathLst>
                <a:path w="2875" h="3260" extrusionOk="0">
                  <a:moveTo>
                    <a:pt x="1446" y="0"/>
                  </a:moveTo>
                  <a:lnTo>
                    <a:pt x="1404" y="11"/>
                  </a:lnTo>
                  <a:lnTo>
                    <a:pt x="1404" y="25"/>
                  </a:lnTo>
                  <a:lnTo>
                    <a:pt x="1404" y="56"/>
                  </a:lnTo>
                  <a:lnTo>
                    <a:pt x="1404" y="95"/>
                  </a:lnTo>
                  <a:lnTo>
                    <a:pt x="1404" y="123"/>
                  </a:lnTo>
                  <a:lnTo>
                    <a:pt x="1404" y="161"/>
                  </a:lnTo>
                  <a:lnTo>
                    <a:pt x="1404" y="189"/>
                  </a:lnTo>
                  <a:lnTo>
                    <a:pt x="1404" y="228"/>
                  </a:lnTo>
                  <a:lnTo>
                    <a:pt x="1404" y="252"/>
                  </a:lnTo>
                  <a:lnTo>
                    <a:pt x="1404" y="287"/>
                  </a:lnTo>
                  <a:lnTo>
                    <a:pt x="1404" y="312"/>
                  </a:lnTo>
                  <a:lnTo>
                    <a:pt x="1404" y="347"/>
                  </a:lnTo>
                  <a:lnTo>
                    <a:pt x="1404" y="368"/>
                  </a:lnTo>
                  <a:lnTo>
                    <a:pt x="1404" y="403"/>
                  </a:lnTo>
                  <a:lnTo>
                    <a:pt x="1404" y="424"/>
                  </a:lnTo>
                  <a:lnTo>
                    <a:pt x="1404" y="452"/>
                  </a:lnTo>
                  <a:lnTo>
                    <a:pt x="1404" y="470"/>
                  </a:lnTo>
                  <a:lnTo>
                    <a:pt x="1404" y="498"/>
                  </a:lnTo>
                  <a:lnTo>
                    <a:pt x="1404" y="515"/>
                  </a:lnTo>
                  <a:lnTo>
                    <a:pt x="1404" y="540"/>
                  </a:lnTo>
                  <a:lnTo>
                    <a:pt x="1404" y="554"/>
                  </a:lnTo>
                  <a:lnTo>
                    <a:pt x="1404" y="578"/>
                  </a:lnTo>
                  <a:lnTo>
                    <a:pt x="1404" y="589"/>
                  </a:lnTo>
                  <a:lnTo>
                    <a:pt x="1404" y="610"/>
                  </a:lnTo>
                  <a:lnTo>
                    <a:pt x="1404" y="620"/>
                  </a:lnTo>
                  <a:lnTo>
                    <a:pt x="1404" y="638"/>
                  </a:lnTo>
                  <a:lnTo>
                    <a:pt x="1404" y="645"/>
                  </a:lnTo>
                  <a:lnTo>
                    <a:pt x="1404" y="655"/>
                  </a:lnTo>
                  <a:lnTo>
                    <a:pt x="1404" y="662"/>
                  </a:lnTo>
                  <a:lnTo>
                    <a:pt x="1404" y="669"/>
                  </a:lnTo>
                  <a:lnTo>
                    <a:pt x="1404" y="673"/>
                  </a:lnTo>
                  <a:lnTo>
                    <a:pt x="1404" y="680"/>
                  </a:lnTo>
                  <a:lnTo>
                    <a:pt x="1397" y="732"/>
                  </a:lnTo>
                  <a:lnTo>
                    <a:pt x="1345" y="736"/>
                  </a:lnTo>
                  <a:cubicBezTo>
                    <a:pt x="1320" y="736"/>
                    <a:pt x="732" y="771"/>
                    <a:pt x="596" y="771"/>
                  </a:cubicBezTo>
                  <a:lnTo>
                    <a:pt x="561" y="771"/>
                  </a:lnTo>
                  <a:cubicBezTo>
                    <a:pt x="543" y="771"/>
                    <a:pt x="512" y="774"/>
                    <a:pt x="470" y="781"/>
                  </a:cubicBezTo>
                  <a:lnTo>
                    <a:pt x="445" y="785"/>
                  </a:lnTo>
                  <a:lnTo>
                    <a:pt x="424" y="788"/>
                  </a:lnTo>
                  <a:lnTo>
                    <a:pt x="421" y="788"/>
                  </a:lnTo>
                  <a:lnTo>
                    <a:pt x="400" y="792"/>
                  </a:lnTo>
                  <a:lnTo>
                    <a:pt x="389" y="792"/>
                  </a:lnTo>
                  <a:cubicBezTo>
                    <a:pt x="365" y="823"/>
                    <a:pt x="340" y="851"/>
                    <a:pt x="316" y="879"/>
                  </a:cubicBezTo>
                  <a:cubicBezTo>
                    <a:pt x="337" y="900"/>
                    <a:pt x="361" y="921"/>
                    <a:pt x="386" y="939"/>
                  </a:cubicBezTo>
                  <a:cubicBezTo>
                    <a:pt x="445" y="988"/>
                    <a:pt x="505" y="1033"/>
                    <a:pt x="529" y="1096"/>
                  </a:cubicBezTo>
                  <a:cubicBezTo>
                    <a:pt x="540" y="1124"/>
                    <a:pt x="540" y="1152"/>
                    <a:pt x="526" y="1180"/>
                  </a:cubicBezTo>
                  <a:cubicBezTo>
                    <a:pt x="498" y="1233"/>
                    <a:pt x="435" y="1254"/>
                    <a:pt x="365" y="1271"/>
                  </a:cubicBezTo>
                  <a:cubicBezTo>
                    <a:pt x="309" y="1289"/>
                    <a:pt x="232" y="1313"/>
                    <a:pt x="235" y="1345"/>
                  </a:cubicBezTo>
                  <a:cubicBezTo>
                    <a:pt x="242" y="1481"/>
                    <a:pt x="162" y="1614"/>
                    <a:pt x="0" y="1737"/>
                  </a:cubicBezTo>
                  <a:cubicBezTo>
                    <a:pt x="11" y="1782"/>
                    <a:pt x="92" y="1880"/>
                    <a:pt x="137" y="1936"/>
                  </a:cubicBezTo>
                  <a:cubicBezTo>
                    <a:pt x="225" y="2041"/>
                    <a:pt x="277" y="2111"/>
                    <a:pt x="281" y="2174"/>
                  </a:cubicBezTo>
                  <a:cubicBezTo>
                    <a:pt x="288" y="2255"/>
                    <a:pt x="361" y="2342"/>
                    <a:pt x="659" y="2633"/>
                  </a:cubicBezTo>
                  <a:cubicBezTo>
                    <a:pt x="753" y="2721"/>
                    <a:pt x="834" y="2826"/>
                    <a:pt x="890" y="2945"/>
                  </a:cubicBezTo>
                  <a:cubicBezTo>
                    <a:pt x="949" y="3067"/>
                    <a:pt x="1037" y="3172"/>
                    <a:pt x="1142" y="3260"/>
                  </a:cubicBezTo>
                  <a:lnTo>
                    <a:pt x="1156" y="3246"/>
                  </a:lnTo>
                  <a:lnTo>
                    <a:pt x="1166" y="3235"/>
                  </a:lnTo>
                  <a:cubicBezTo>
                    <a:pt x="1177" y="3225"/>
                    <a:pt x="1184" y="3218"/>
                    <a:pt x="1194" y="3211"/>
                  </a:cubicBezTo>
                  <a:lnTo>
                    <a:pt x="1201" y="3204"/>
                  </a:lnTo>
                  <a:cubicBezTo>
                    <a:pt x="1212" y="3197"/>
                    <a:pt x="1222" y="3186"/>
                    <a:pt x="1236" y="3179"/>
                  </a:cubicBezTo>
                  <a:lnTo>
                    <a:pt x="1247" y="3176"/>
                  </a:lnTo>
                  <a:cubicBezTo>
                    <a:pt x="1254" y="3169"/>
                    <a:pt x="1264" y="3165"/>
                    <a:pt x="1275" y="3162"/>
                  </a:cubicBezTo>
                  <a:lnTo>
                    <a:pt x="1289" y="3155"/>
                  </a:lnTo>
                  <a:lnTo>
                    <a:pt x="1313" y="3144"/>
                  </a:lnTo>
                  <a:lnTo>
                    <a:pt x="1327" y="3141"/>
                  </a:lnTo>
                  <a:cubicBezTo>
                    <a:pt x="1338" y="3141"/>
                    <a:pt x="1348" y="3137"/>
                    <a:pt x="1359" y="3137"/>
                  </a:cubicBezTo>
                  <a:lnTo>
                    <a:pt x="1373" y="3137"/>
                  </a:lnTo>
                  <a:cubicBezTo>
                    <a:pt x="1387" y="3134"/>
                    <a:pt x="1401" y="3134"/>
                    <a:pt x="1415" y="3134"/>
                  </a:cubicBezTo>
                  <a:cubicBezTo>
                    <a:pt x="1502" y="3134"/>
                    <a:pt x="1516" y="3113"/>
                    <a:pt x="1520" y="3113"/>
                  </a:cubicBezTo>
                  <a:cubicBezTo>
                    <a:pt x="1537" y="3081"/>
                    <a:pt x="1492" y="2966"/>
                    <a:pt x="1457" y="2871"/>
                  </a:cubicBezTo>
                  <a:cubicBezTo>
                    <a:pt x="1443" y="2843"/>
                    <a:pt x="1432" y="2812"/>
                    <a:pt x="1422" y="2784"/>
                  </a:cubicBezTo>
                  <a:cubicBezTo>
                    <a:pt x="1383" y="2686"/>
                    <a:pt x="1387" y="2609"/>
                    <a:pt x="1425" y="2549"/>
                  </a:cubicBezTo>
                  <a:cubicBezTo>
                    <a:pt x="1484" y="2470"/>
                    <a:pt x="1602" y="2457"/>
                    <a:pt x="1711" y="2457"/>
                  </a:cubicBezTo>
                  <a:cubicBezTo>
                    <a:pt x="1732" y="2457"/>
                    <a:pt x="1752" y="2457"/>
                    <a:pt x="1772" y="2458"/>
                  </a:cubicBezTo>
                  <a:lnTo>
                    <a:pt x="1821" y="2458"/>
                  </a:lnTo>
                  <a:cubicBezTo>
                    <a:pt x="1852" y="2458"/>
                    <a:pt x="1863" y="2434"/>
                    <a:pt x="1891" y="2342"/>
                  </a:cubicBezTo>
                  <a:cubicBezTo>
                    <a:pt x="1912" y="2265"/>
                    <a:pt x="1943" y="2153"/>
                    <a:pt x="2059" y="2153"/>
                  </a:cubicBezTo>
                  <a:cubicBezTo>
                    <a:pt x="2164" y="2153"/>
                    <a:pt x="2217" y="2265"/>
                    <a:pt x="2266" y="2363"/>
                  </a:cubicBezTo>
                  <a:cubicBezTo>
                    <a:pt x="2283" y="2405"/>
                    <a:pt x="2325" y="2490"/>
                    <a:pt x="2346" y="2493"/>
                  </a:cubicBezTo>
                  <a:cubicBezTo>
                    <a:pt x="2365" y="2489"/>
                    <a:pt x="2385" y="2488"/>
                    <a:pt x="2404" y="2488"/>
                  </a:cubicBezTo>
                  <a:cubicBezTo>
                    <a:pt x="2460" y="2488"/>
                    <a:pt x="2518" y="2502"/>
                    <a:pt x="2570" y="2528"/>
                  </a:cubicBezTo>
                  <a:cubicBezTo>
                    <a:pt x="2614" y="2550"/>
                    <a:pt x="2661" y="2563"/>
                    <a:pt x="2711" y="2563"/>
                  </a:cubicBezTo>
                  <a:cubicBezTo>
                    <a:pt x="2726" y="2563"/>
                    <a:pt x="2741" y="2562"/>
                    <a:pt x="2756" y="2560"/>
                  </a:cubicBezTo>
                  <a:cubicBezTo>
                    <a:pt x="2871" y="2539"/>
                    <a:pt x="2871" y="2188"/>
                    <a:pt x="2871" y="1982"/>
                  </a:cubicBezTo>
                  <a:lnTo>
                    <a:pt x="2871" y="1866"/>
                  </a:lnTo>
                  <a:cubicBezTo>
                    <a:pt x="2875" y="1646"/>
                    <a:pt x="2871" y="1527"/>
                    <a:pt x="2766" y="1464"/>
                  </a:cubicBezTo>
                  <a:cubicBezTo>
                    <a:pt x="2647" y="1394"/>
                    <a:pt x="2525" y="1250"/>
                    <a:pt x="2532" y="1107"/>
                  </a:cubicBezTo>
                  <a:cubicBezTo>
                    <a:pt x="2535" y="1019"/>
                    <a:pt x="2588" y="942"/>
                    <a:pt x="2668" y="911"/>
                  </a:cubicBezTo>
                  <a:cubicBezTo>
                    <a:pt x="2749" y="869"/>
                    <a:pt x="2801" y="809"/>
                    <a:pt x="2808" y="743"/>
                  </a:cubicBezTo>
                  <a:cubicBezTo>
                    <a:pt x="2812" y="680"/>
                    <a:pt x="2780" y="617"/>
                    <a:pt x="2724" y="582"/>
                  </a:cubicBezTo>
                  <a:cubicBezTo>
                    <a:pt x="2702" y="563"/>
                    <a:pt x="2672" y="556"/>
                    <a:pt x="2637" y="556"/>
                  </a:cubicBezTo>
                  <a:cubicBezTo>
                    <a:pt x="2571" y="556"/>
                    <a:pt x="2489" y="581"/>
                    <a:pt x="2423" y="599"/>
                  </a:cubicBezTo>
                  <a:cubicBezTo>
                    <a:pt x="2363" y="618"/>
                    <a:pt x="2312" y="634"/>
                    <a:pt x="2269" y="634"/>
                  </a:cubicBezTo>
                  <a:cubicBezTo>
                    <a:pt x="2242" y="634"/>
                    <a:pt x="2219" y="628"/>
                    <a:pt x="2199" y="613"/>
                  </a:cubicBezTo>
                  <a:cubicBezTo>
                    <a:pt x="2171" y="592"/>
                    <a:pt x="2157" y="561"/>
                    <a:pt x="2161" y="529"/>
                  </a:cubicBezTo>
                  <a:lnTo>
                    <a:pt x="2161" y="512"/>
                  </a:lnTo>
                  <a:lnTo>
                    <a:pt x="2161" y="505"/>
                  </a:lnTo>
                  <a:lnTo>
                    <a:pt x="2161" y="491"/>
                  </a:lnTo>
                  <a:lnTo>
                    <a:pt x="2161" y="484"/>
                  </a:lnTo>
                  <a:lnTo>
                    <a:pt x="2161" y="470"/>
                  </a:lnTo>
                  <a:lnTo>
                    <a:pt x="2161" y="459"/>
                  </a:lnTo>
                  <a:lnTo>
                    <a:pt x="2161" y="442"/>
                  </a:lnTo>
                  <a:lnTo>
                    <a:pt x="2161" y="431"/>
                  </a:lnTo>
                  <a:lnTo>
                    <a:pt x="2161" y="410"/>
                  </a:lnTo>
                  <a:lnTo>
                    <a:pt x="2161" y="400"/>
                  </a:lnTo>
                  <a:lnTo>
                    <a:pt x="2161" y="375"/>
                  </a:lnTo>
                  <a:lnTo>
                    <a:pt x="2161" y="365"/>
                  </a:lnTo>
                  <a:lnTo>
                    <a:pt x="2161" y="340"/>
                  </a:lnTo>
                  <a:lnTo>
                    <a:pt x="2161" y="333"/>
                  </a:lnTo>
                  <a:cubicBezTo>
                    <a:pt x="2168" y="280"/>
                    <a:pt x="2171" y="228"/>
                    <a:pt x="2178" y="172"/>
                  </a:cubicBezTo>
                  <a:lnTo>
                    <a:pt x="2178" y="165"/>
                  </a:lnTo>
                  <a:lnTo>
                    <a:pt x="2185" y="130"/>
                  </a:lnTo>
                  <a:lnTo>
                    <a:pt x="2185" y="123"/>
                  </a:lnTo>
                  <a:lnTo>
                    <a:pt x="2189" y="88"/>
                  </a:lnTo>
                  <a:lnTo>
                    <a:pt x="2189" y="77"/>
                  </a:lnTo>
                  <a:lnTo>
                    <a:pt x="2192" y="46"/>
                  </a:lnTo>
                  <a:lnTo>
                    <a:pt x="2192" y="35"/>
                  </a:lnTo>
                  <a:lnTo>
                    <a:pt x="2192" y="28"/>
                  </a:lnTo>
                  <a:cubicBezTo>
                    <a:pt x="1856" y="21"/>
                    <a:pt x="1534" y="4"/>
                    <a:pt x="144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4873;p82">
              <a:extLst>
                <a:ext uri="{FF2B5EF4-FFF2-40B4-BE49-F238E27FC236}">
                  <a16:creationId xmlns:a16="http://schemas.microsoft.com/office/drawing/2014/main" id="{285EFA35-DB2A-8F10-F425-22776211A38F}"/>
                </a:ext>
              </a:extLst>
            </p:cNvPr>
            <p:cNvSpPr/>
            <p:nvPr/>
          </p:nvSpPr>
          <p:spPr>
            <a:xfrm>
              <a:off x="2135375" y="2027164"/>
              <a:ext cx="9952" cy="434"/>
            </a:xfrm>
            <a:custGeom>
              <a:avLst/>
              <a:gdLst/>
              <a:ahLst/>
              <a:cxnLst/>
              <a:rect l="l" t="t" r="r" b="b"/>
              <a:pathLst>
                <a:path w="733" h="32" extrusionOk="0">
                  <a:moveTo>
                    <a:pt x="0" y="0"/>
                  </a:moveTo>
                  <a:cubicBezTo>
                    <a:pt x="63" y="4"/>
                    <a:pt x="399" y="21"/>
                    <a:pt x="732" y="32"/>
                  </a:cubicBezTo>
                  <a:cubicBezTo>
                    <a:pt x="410" y="21"/>
                    <a:pt x="88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4874;p82">
              <a:extLst>
                <a:ext uri="{FF2B5EF4-FFF2-40B4-BE49-F238E27FC236}">
                  <a16:creationId xmlns:a16="http://schemas.microsoft.com/office/drawing/2014/main" id="{D9B12EF3-9D85-2AB8-4FAC-9DB751D2B8F6}"/>
                </a:ext>
              </a:extLst>
            </p:cNvPr>
            <p:cNvSpPr/>
            <p:nvPr/>
          </p:nvSpPr>
          <p:spPr>
            <a:xfrm>
              <a:off x="2119218" y="2027924"/>
              <a:ext cx="13605" cy="8147"/>
            </a:xfrm>
            <a:custGeom>
              <a:avLst/>
              <a:gdLst/>
              <a:ahLst/>
              <a:cxnLst/>
              <a:rect l="l" t="t" r="r" b="b"/>
              <a:pathLst>
                <a:path w="1002" h="600" extrusionOk="0">
                  <a:moveTo>
                    <a:pt x="1001" y="0"/>
                  </a:moveTo>
                  <a:lnTo>
                    <a:pt x="945" y="18"/>
                  </a:lnTo>
                  <a:lnTo>
                    <a:pt x="945" y="18"/>
                  </a:lnTo>
                  <a:lnTo>
                    <a:pt x="956" y="11"/>
                  </a:lnTo>
                  <a:lnTo>
                    <a:pt x="287" y="11"/>
                  </a:lnTo>
                  <a:cubicBezTo>
                    <a:pt x="305" y="70"/>
                    <a:pt x="301" y="133"/>
                    <a:pt x="284" y="189"/>
                  </a:cubicBezTo>
                  <a:cubicBezTo>
                    <a:pt x="252" y="280"/>
                    <a:pt x="175" y="351"/>
                    <a:pt x="84" y="379"/>
                  </a:cubicBezTo>
                  <a:cubicBezTo>
                    <a:pt x="18" y="403"/>
                    <a:pt x="0" y="438"/>
                    <a:pt x="4" y="452"/>
                  </a:cubicBezTo>
                  <a:cubicBezTo>
                    <a:pt x="4" y="466"/>
                    <a:pt x="21" y="470"/>
                    <a:pt x="42" y="470"/>
                  </a:cubicBezTo>
                  <a:cubicBezTo>
                    <a:pt x="88" y="470"/>
                    <a:pt x="130" y="494"/>
                    <a:pt x="151" y="533"/>
                  </a:cubicBezTo>
                  <a:cubicBezTo>
                    <a:pt x="161" y="554"/>
                    <a:pt x="165" y="575"/>
                    <a:pt x="161" y="599"/>
                  </a:cubicBezTo>
                  <a:lnTo>
                    <a:pt x="168" y="599"/>
                  </a:lnTo>
                  <a:lnTo>
                    <a:pt x="196" y="592"/>
                  </a:lnTo>
                  <a:lnTo>
                    <a:pt x="200" y="592"/>
                  </a:lnTo>
                  <a:lnTo>
                    <a:pt x="224" y="589"/>
                  </a:lnTo>
                  <a:lnTo>
                    <a:pt x="312" y="589"/>
                  </a:lnTo>
                  <a:cubicBezTo>
                    <a:pt x="417" y="589"/>
                    <a:pt x="844" y="564"/>
                    <a:pt x="994" y="557"/>
                  </a:cubicBezTo>
                  <a:lnTo>
                    <a:pt x="998" y="536"/>
                  </a:lnTo>
                  <a:lnTo>
                    <a:pt x="1001" y="515"/>
                  </a:lnTo>
                  <a:lnTo>
                    <a:pt x="1001" y="512"/>
                  </a:lnTo>
                  <a:lnTo>
                    <a:pt x="1001" y="487"/>
                  </a:lnTo>
                  <a:lnTo>
                    <a:pt x="1001" y="480"/>
                  </a:lnTo>
                  <a:lnTo>
                    <a:pt x="1001" y="459"/>
                  </a:lnTo>
                  <a:lnTo>
                    <a:pt x="1001" y="452"/>
                  </a:lnTo>
                  <a:lnTo>
                    <a:pt x="1001" y="428"/>
                  </a:lnTo>
                  <a:lnTo>
                    <a:pt x="1001" y="417"/>
                  </a:lnTo>
                  <a:lnTo>
                    <a:pt x="1001" y="396"/>
                  </a:lnTo>
                  <a:lnTo>
                    <a:pt x="1001" y="382"/>
                  </a:lnTo>
                  <a:lnTo>
                    <a:pt x="1001" y="358"/>
                  </a:lnTo>
                  <a:lnTo>
                    <a:pt x="1001" y="344"/>
                  </a:lnTo>
                  <a:lnTo>
                    <a:pt x="1001" y="319"/>
                  </a:lnTo>
                  <a:lnTo>
                    <a:pt x="1001" y="305"/>
                  </a:lnTo>
                  <a:lnTo>
                    <a:pt x="1001" y="280"/>
                  </a:lnTo>
                  <a:lnTo>
                    <a:pt x="1001" y="263"/>
                  </a:lnTo>
                  <a:lnTo>
                    <a:pt x="1001" y="224"/>
                  </a:lnTo>
                  <a:lnTo>
                    <a:pt x="1001" y="203"/>
                  </a:lnTo>
                  <a:lnTo>
                    <a:pt x="1001" y="179"/>
                  </a:lnTo>
                  <a:lnTo>
                    <a:pt x="1001" y="154"/>
                  </a:lnTo>
                  <a:lnTo>
                    <a:pt x="1001" y="133"/>
                  </a:lnTo>
                  <a:lnTo>
                    <a:pt x="1001" y="109"/>
                  </a:lnTo>
                  <a:lnTo>
                    <a:pt x="1001" y="88"/>
                  </a:lnTo>
                  <a:lnTo>
                    <a:pt x="1001" y="60"/>
                  </a:lnTo>
                  <a:lnTo>
                    <a:pt x="1001" y="39"/>
                  </a:lnTo>
                  <a:lnTo>
                    <a:pt x="1001" y="11"/>
                  </a:lnTo>
                  <a:lnTo>
                    <a:pt x="100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4875;p82">
              <a:extLst>
                <a:ext uri="{FF2B5EF4-FFF2-40B4-BE49-F238E27FC236}">
                  <a16:creationId xmlns:a16="http://schemas.microsoft.com/office/drawing/2014/main" id="{AA88A4DF-3DC5-D172-9EBB-145C5684D599}"/>
                </a:ext>
              </a:extLst>
            </p:cNvPr>
            <p:cNvSpPr/>
            <p:nvPr/>
          </p:nvSpPr>
          <p:spPr>
            <a:xfrm>
              <a:off x="2132184" y="202801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4876;p82">
              <a:extLst>
                <a:ext uri="{FF2B5EF4-FFF2-40B4-BE49-F238E27FC236}">
                  <a16:creationId xmlns:a16="http://schemas.microsoft.com/office/drawing/2014/main" id="{D6576013-A077-FAB8-D7FD-10218A1553BD}"/>
                </a:ext>
              </a:extLst>
            </p:cNvPr>
            <p:cNvSpPr/>
            <p:nvPr/>
          </p:nvSpPr>
          <p:spPr>
            <a:xfrm>
              <a:off x="2133040" y="2031576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4877;p82">
              <a:extLst>
                <a:ext uri="{FF2B5EF4-FFF2-40B4-BE49-F238E27FC236}">
                  <a16:creationId xmlns:a16="http://schemas.microsoft.com/office/drawing/2014/main" id="{7885C0D3-4C2D-8760-55A0-6D2D55E9F30E}"/>
                </a:ext>
              </a:extLst>
            </p:cNvPr>
            <p:cNvSpPr/>
            <p:nvPr/>
          </p:nvSpPr>
          <p:spPr>
            <a:xfrm>
              <a:off x="2133040" y="202787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"/>
                  </a:ln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4878;p82">
              <a:extLst>
                <a:ext uri="{FF2B5EF4-FFF2-40B4-BE49-F238E27FC236}">
                  <a16:creationId xmlns:a16="http://schemas.microsoft.com/office/drawing/2014/main" id="{C743DC34-1F88-1F33-C1AD-B512B5E67597}"/>
                </a:ext>
              </a:extLst>
            </p:cNvPr>
            <p:cNvSpPr/>
            <p:nvPr/>
          </p:nvSpPr>
          <p:spPr>
            <a:xfrm>
              <a:off x="2133094" y="20302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4879;p82">
              <a:extLst>
                <a:ext uri="{FF2B5EF4-FFF2-40B4-BE49-F238E27FC236}">
                  <a16:creationId xmlns:a16="http://schemas.microsoft.com/office/drawing/2014/main" id="{30C9442D-5583-9B66-805F-B798DB3E5323}"/>
                </a:ext>
              </a:extLst>
            </p:cNvPr>
            <p:cNvSpPr/>
            <p:nvPr/>
          </p:nvSpPr>
          <p:spPr>
            <a:xfrm>
              <a:off x="2133094" y="20283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4880;p82">
              <a:extLst>
                <a:ext uri="{FF2B5EF4-FFF2-40B4-BE49-F238E27FC236}">
                  <a16:creationId xmlns:a16="http://schemas.microsoft.com/office/drawing/2014/main" id="{4B7C6FA5-67AD-9C5C-EB69-93D2DA02922E}"/>
                </a:ext>
              </a:extLst>
            </p:cNvPr>
            <p:cNvSpPr/>
            <p:nvPr/>
          </p:nvSpPr>
          <p:spPr>
            <a:xfrm>
              <a:off x="2133094" y="20290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4881;p82">
              <a:extLst>
                <a:ext uri="{FF2B5EF4-FFF2-40B4-BE49-F238E27FC236}">
                  <a16:creationId xmlns:a16="http://schemas.microsoft.com/office/drawing/2014/main" id="{421CFCF4-6CCB-A57F-D3E9-B4711B209B6F}"/>
                </a:ext>
              </a:extLst>
            </p:cNvPr>
            <p:cNvSpPr/>
            <p:nvPr/>
          </p:nvSpPr>
          <p:spPr>
            <a:xfrm>
              <a:off x="2133094" y="2030816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0" y="29"/>
                    <a:pt x="0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4882;p82">
              <a:extLst>
                <a:ext uri="{FF2B5EF4-FFF2-40B4-BE49-F238E27FC236}">
                  <a16:creationId xmlns:a16="http://schemas.microsoft.com/office/drawing/2014/main" id="{C09D6830-80FF-E823-F920-7EE40ECE6014}"/>
                </a:ext>
              </a:extLst>
            </p:cNvPr>
            <p:cNvSpPr/>
            <p:nvPr/>
          </p:nvSpPr>
          <p:spPr>
            <a:xfrm>
              <a:off x="2133094" y="20296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4883;p82">
              <a:extLst>
                <a:ext uri="{FF2B5EF4-FFF2-40B4-BE49-F238E27FC236}">
                  <a16:creationId xmlns:a16="http://schemas.microsoft.com/office/drawing/2014/main" id="{66055311-3504-A9CB-FCA9-2A553D1E0799}"/>
                </a:ext>
              </a:extLst>
            </p:cNvPr>
            <p:cNvSpPr/>
            <p:nvPr/>
          </p:nvSpPr>
          <p:spPr>
            <a:xfrm>
              <a:off x="2133040" y="203216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4884;p82">
              <a:extLst>
                <a:ext uri="{FF2B5EF4-FFF2-40B4-BE49-F238E27FC236}">
                  <a16:creationId xmlns:a16="http://schemas.microsoft.com/office/drawing/2014/main" id="{6270191A-B847-1B92-C43A-DC9A029D76A1}"/>
                </a:ext>
              </a:extLst>
            </p:cNvPr>
            <p:cNvSpPr/>
            <p:nvPr/>
          </p:nvSpPr>
          <p:spPr>
            <a:xfrm>
              <a:off x="2132809" y="203476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4885;p82">
              <a:extLst>
                <a:ext uri="{FF2B5EF4-FFF2-40B4-BE49-F238E27FC236}">
                  <a16:creationId xmlns:a16="http://schemas.microsoft.com/office/drawing/2014/main" id="{DB946A73-49C3-58D5-100E-2A22A5707B24}"/>
                </a:ext>
              </a:extLst>
            </p:cNvPr>
            <p:cNvSpPr/>
            <p:nvPr/>
          </p:nvSpPr>
          <p:spPr>
            <a:xfrm>
              <a:off x="2132809" y="203510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4886;p82">
              <a:extLst>
                <a:ext uri="{FF2B5EF4-FFF2-40B4-BE49-F238E27FC236}">
                  <a16:creationId xmlns:a16="http://schemas.microsoft.com/office/drawing/2014/main" id="{A673504F-9262-9000-DAB0-0CF02DEA0A04}"/>
                </a:ext>
              </a:extLst>
            </p:cNvPr>
            <p:cNvSpPr/>
            <p:nvPr/>
          </p:nvSpPr>
          <p:spPr>
            <a:xfrm>
              <a:off x="2122680" y="20358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4887;p82">
              <a:extLst>
                <a:ext uri="{FF2B5EF4-FFF2-40B4-BE49-F238E27FC236}">
                  <a16:creationId xmlns:a16="http://schemas.microsoft.com/office/drawing/2014/main" id="{A8ACA5C5-E7F1-B0A8-BE9D-30776D9179F3}"/>
                </a:ext>
              </a:extLst>
            </p:cNvPr>
            <p:cNvSpPr/>
            <p:nvPr/>
          </p:nvSpPr>
          <p:spPr>
            <a:xfrm>
              <a:off x="2132904" y="203444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4888;p82">
              <a:extLst>
                <a:ext uri="{FF2B5EF4-FFF2-40B4-BE49-F238E27FC236}">
                  <a16:creationId xmlns:a16="http://schemas.microsoft.com/office/drawing/2014/main" id="{5005B292-CFE7-7365-2DD8-DF5145DA7919}"/>
                </a:ext>
              </a:extLst>
            </p:cNvPr>
            <p:cNvSpPr/>
            <p:nvPr/>
          </p:nvSpPr>
          <p:spPr>
            <a:xfrm>
              <a:off x="2132904" y="20340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4889;p82">
              <a:extLst>
                <a:ext uri="{FF2B5EF4-FFF2-40B4-BE49-F238E27FC236}">
                  <a16:creationId xmlns:a16="http://schemas.microsoft.com/office/drawing/2014/main" id="{775DB804-B342-4AAB-E6DE-9184642E2681}"/>
                </a:ext>
              </a:extLst>
            </p:cNvPr>
            <p:cNvSpPr/>
            <p:nvPr/>
          </p:nvSpPr>
          <p:spPr>
            <a:xfrm>
              <a:off x="2123400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4890;p82">
              <a:extLst>
                <a:ext uri="{FF2B5EF4-FFF2-40B4-BE49-F238E27FC236}">
                  <a16:creationId xmlns:a16="http://schemas.microsoft.com/office/drawing/2014/main" id="{F1CF8D85-295B-D562-9417-0CFDE4727AD8}"/>
                </a:ext>
              </a:extLst>
            </p:cNvPr>
            <p:cNvSpPr/>
            <p:nvPr/>
          </p:nvSpPr>
          <p:spPr>
            <a:xfrm>
              <a:off x="2123495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4891;p82">
              <a:extLst>
                <a:ext uri="{FF2B5EF4-FFF2-40B4-BE49-F238E27FC236}">
                  <a16:creationId xmlns:a16="http://schemas.microsoft.com/office/drawing/2014/main" id="{843129F0-400C-9CFB-6A9D-51D101807469}"/>
                </a:ext>
              </a:extLst>
            </p:cNvPr>
            <p:cNvSpPr/>
            <p:nvPr/>
          </p:nvSpPr>
          <p:spPr>
            <a:xfrm>
              <a:off x="2122925" y="203581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4892;p82">
              <a:extLst>
                <a:ext uri="{FF2B5EF4-FFF2-40B4-BE49-F238E27FC236}">
                  <a16:creationId xmlns:a16="http://schemas.microsoft.com/office/drawing/2014/main" id="{C70018CD-C356-D3B0-E7E7-9920B91E1ABB}"/>
                </a:ext>
              </a:extLst>
            </p:cNvPr>
            <p:cNvSpPr/>
            <p:nvPr/>
          </p:nvSpPr>
          <p:spPr>
            <a:xfrm>
              <a:off x="2123115" y="203581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4893;p82">
              <a:extLst>
                <a:ext uri="{FF2B5EF4-FFF2-40B4-BE49-F238E27FC236}">
                  <a16:creationId xmlns:a16="http://schemas.microsoft.com/office/drawing/2014/main" id="{ED653DB7-0A3A-D0EE-AF76-36BAA1DA01A3}"/>
                </a:ext>
              </a:extLst>
            </p:cNvPr>
            <p:cNvSpPr/>
            <p:nvPr/>
          </p:nvSpPr>
          <p:spPr>
            <a:xfrm>
              <a:off x="2132999" y="203267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4894;p82">
              <a:extLst>
                <a:ext uri="{FF2B5EF4-FFF2-40B4-BE49-F238E27FC236}">
                  <a16:creationId xmlns:a16="http://schemas.microsoft.com/office/drawing/2014/main" id="{BAE24198-EDF5-7C25-7E1D-844F00D5D9ED}"/>
                </a:ext>
              </a:extLst>
            </p:cNvPr>
            <p:cNvSpPr/>
            <p:nvPr/>
          </p:nvSpPr>
          <p:spPr>
            <a:xfrm>
              <a:off x="2121974" y="203590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4895;p82">
              <a:extLst>
                <a:ext uri="{FF2B5EF4-FFF2-40B4-BE49-F238E27FC236}">
                  <a16:creationId xmlns:a16="http://schemas.microsoft.com/office/drawing/2014/main" id="{B9D7BE0F-EF1D-97FB-43AA-AF85A5960AB4}"/>
                </a:ext>
              </a:extLst>
            </p:cNvPr>
            <p:cNvSpPr/>
            <p:nvPr/>
          </p:nvSpPr>
          <p:spPr>
            <a:xfrm>
              <a:off x="2132945" y="203362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4896;p82">
              <a:extLst>
                <a:ext uri="{FF2B5EF4-FFF2-40B4-BE49-F238E27FC236}">
                  <a16:creationId xmlns:a16="http://schemas.microsoft.com/office/drawing/2014/main" id="{1B25EA27-B61B-7503-CF43-D2C75D3DED28}"/>
                </a:ext>
              </a:extLst>
            </p:cNvPr>
            <p:cNvSpPr/>
            <p:nvPr/>
          </p:nvSpPr>
          <p:spPr>
            <a:xfrm>
              <a:off x="2121499" y="2035962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4897;p82">
              <a:extLst>
                <a:ext uri="{FF2B5EF4-FFF2-40B4-BE49-F238E27FC236}">
                  <a16:creationId xmlns:a16="http://schemas.microsoft.com/office/drawing/2014/main" id="{AEB581C6-D42A-37EE-F139-7EFD261AE5FC}"/>
                </a:ext>
              </a:extLst>
            </p:cNvPr>
            <p:cNvSpPr/>
            <p:nvPr/>
          </p:nvSpPr>
          <p:spPr>
            <a:xfrm>
              <a:off x="2132945" y="2033151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8"/>
                    <a:pt x="4" y="25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4898;p82">
              <a:extLst>
                <a:ext uri="{FF2B5EF4-FFF2-40B4-BE49-F238E27FC236}">
                  <a16:creationId xmlns:a16="http://schemas.microsoft.com/office/drawing/2014/main" id="{311E8EC7-01FB-F5C3-5996-A9D2EB9E2A80}"/>
                </a:ext>
              </a:extLst>
            </p:cNvPr>
            <p:cNvSpPr/>
            <p:nvPr/>
          </p:nvSpPr>
          <p:spPr>
            <a:xfrm>
              <a:off x="2122354" y="203586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4899;p82">
              <a:extLst>
                <a:ext uri="{FF2B5EF4-FFF2-40B4-BE49-F238E27FC236}">
                  <a16:creationId xmlns:a16="http://schemas.microsoft.com/office/drawing/2014/main" id="{BC5CB8A4-A1B1-13D4-BAD8-094886849A28}"/>
                </a:ext>
              </a:extLst>
            </p:cNvPr>
            <p:cNvSpPr/>
            <p:nvPr/>
          </p:nvSpPr>
          <p:spPr>
            <a:xfrm>
              <a:off x="2132279" y="2016560"/>
              <a:ext cx="49884" cy="63380"/>
            </a:xfrm>
            <a:custGeom>
              <a:avLst/>
              <a:gdLst/>
              <a:ahLst/>
              <a:cxnLst/>
              <a:rect l="l" t="t" r="r" b="b"/>
              <a:pathLst>
                <a:path w="3674" h="4668" extrusionOk="0">
                  <a:moveTo>
                    <a:pt x="3260" y="1"/>
                  </a:moveTo>
                  <a:lnTo>
                    <a:pt x="3036" y="71"/>
                  </a:lnTo>
                  <a:lnTo>
                    <a:pt x="2784" y="127"/>
                  </a:lnTo>
                  <a:cubicBezTo>
                    <a:pt x="2791" y="267"/>
                    <a:pt x="2749" y="407"/>
                    <a:pt x="2665" y="519"/>
                  </a:cubicBezTo>
                  <a:cubicBezTo>
                    <a:pt x="2658" y="533"/>
                    <a:pt x="2651" y="543"/>
                    <a:pt x="2644" y="554"/>
                  </a:cubicBezTo>
                  <a:lnTo>
                    <a:pt x="2637" y="564"/>
                  </a:lnTo>
                  <a:cubicBezTo>
                    <a:pt x="2546" y="722"/>
                    <a:pt x="2514" y="981"/>
                    <a:pt x="2511" y="1019"/>
                  </a:cubicBezTo>
                  <a:lnTo>
                    <a:pt x="2511" y="1026"/>
                  </a:lnTo>
                  <a:lnTo>
                    <a:pt x="2504" y="1121"/>
                  </a:lnTo>
                  <a:lnTo>
                    <a:pt x="2416" y="1075"/>
                  </a:lnTo>
                  <a:cubicBezTo>
                    <a:pt x="2186" y="963"/>
                    <a:pt x="1828" y="811"/>
                    <a:pt x="1702" y="811"/>
                  </a:cubicBezTo>
                  <a:cubicBezTo>
                    <a:pt x="1694" y="811"/>
                    <a:pt x="1687" y="812"/>
                    <a:pt x="1681" y="813"/>
                  </a:cubicBezTo>
                  <a:cubicBezTo>
                    <a:pt x="1665" y="818"/>
                    <a:pt x="1628" y="826"/>
                    <a:pt x="1454" y="826"/>
                  </a:cubicBezTo>
                  <a:cubicBezTo>
                    <a:pt x="1401" y="826"/>
                    <a:pt x="1335" y="825"/>
                    <a:pt x="1254" y="823"/>
                  </a:cubicBezTo>
                  <a:lnTo>
                    <a:pt x="1219" y="823"/>
                  </a:lnTo>
                  <a:lnTo>
                    <a:pt x="1090" y="820"/>
                  </a:lnTo>
                  <a:cubicBezTo>
                    <a:pt x="1086" y="858"/>
                    <a:pt x="1079" y="897"/>
                    <a:pt x="1076" y="935"/>
                  </a:cubicBezTo>
                  <a:lnTo>
                    <a:pt x="1076" y="946"/>
                  </a:lnTo>
                  <a:lnTo>
                    <a:pt x="1069" y="1012"/>
                  </a:lnTo>
                  <a:lnTo>
                    <a:pt x="1069" y="1023"/>
                  </a:lnTo>
                  <a:lnTo>
                    <a:pt x="1062" y="1079"/>
                  </a:lnTo>
                  <a:lnTo>
                    <a:pt x="1062" y="1093"/>
                  </a:lnTo>
                  <a:lnTo>
                    <a:pt x="1058" y="1142"/>
                  </a:lnTo>
                  <a:lnTo>
                    <a:pt x="1058" y="1156"/>
                  </a:lnTo>
                  <a:cubicBezTo>
                    <a:pt x="1058" y="1170"/>
                    <a:pt x="1055" y="1184"/>
                    <a:pt x="1055" y="1195"/>
                  </a:cubicBezTo>
                  <a:lnTo>
                    <a:pt x="1055" y="1209"/>
                  </a:lnTo>
                  <a:cubicBezTo>
                    <a:pt x="1055" y="1219"/>
                    <a:pt x="1055" y="1233"/>
                    <a:pt x="1051" y="1244"/>
                  </a:cubicBezTo>
                  <a:lnTo>
                    <a:pt x="1051" y="1251"/>
                  </a:lnTo>
                  <a:cubicBezTo>
                    <a:pt x="1051" y="1265"/>
                    <a:pt x="1051" y="1275"/>
                    <a:pt x="1048" y="1286"/>
                  </a:cubicBezTo>
                  <a:cubicBezTo>
                    <a:pt x="1076" y="1282"/>
                    <a:pt x="1114" y="1268"/>
                    <a:pt x="1142" y="1261"/>
                  </a:cubicBezTo>
                  <a:cubicBezTo>
                    <a:pt x="1218" y="1239"/>
                    <a:pt x="1309" y="1211"/>
                    <a:pt x="1395" y="1211"/>
                  </a:cubicBezTo>
                  <a:cubicBezTo>
                    <a:pt x="1457" y="1211"/>
                    <a:pt x="1516" y="1225"/>
                    <a:pt x="1566" y="1265"/>
                  </a:cubicBezTo>
                  <a:cubicBezTo>
                    <a:pt x="1653" y="1328"/>
                    <a:pt x="1702" y="1433"/>
                    <a:pt x="1695" y="1545"/>
                  </a:cubicBezTo>
                  <a:cubicBezTo>
                    <a:pt x="1685" y="1653"/>
                    <a:pt x="1608" y="1751"/>
                    <a:pt x="1485" y="1814"/>
                  </a:cubicBezTo>
                  <a:cubicBezTo>
                    <a:pt x="1429" y="1842"/>
                    <a:pt x="1419" y="1877"/>
                    <a:pt x="1419" y="1902"/>
                  </a:cubicBezTo>
                  <a:cubicBezTo>
                    <a:pt x="1415" y="1975"/>
                    <a:pt x="1492" y="2080"/>
                    <a:pt x="1590" y="2140"/>
                  </a:cubicBezTo>
                  <a:cubicBezTo>
                    <a:pt x="1765" y="2245"/>
                    <a:pt x="1762" y="2437"/>
                    <a:pt x="1758" y="2658"/>
                  </a:cubicBezTo>
                  <a:lnTo>
                    <a:pt x="1758" y="2770"/>
                  </a:lnTo>
                  <a:cubicBezTo>
                    <a:pt x="1758" y="3081"/>
                    <a:pt x="1758" y="3432"/>
                    <a:pt x="1538" y="3477"/>
                  </a:cubicBezTo>
                  <a:cubicBezTo>
                    <a:pt x="1515" y="3481"/>
                    <a:pt x="1493" y="3482"/>
                    <a:pt x="1471" y="3482"/>
                  </a:cubicBezTo>
                  <a:cubicBezTo>
                    <a:pt x="1405" y="3482"/>
                    <a:pt x="1339" y="3467"/>
                    <a:pt x="1279" y="3439"/>
                  </a:cubicBezTo>
                  <a:cubicBezTo>
                    <a:pt x="1242" y="3419"/>
                    <a:pt x="1204" y="3408"/>
                    <a:pt x="1165" y="3408"/>
                  </a:cubicBezTo>
                  <a:cubicBezTo>
                    <a:pt x="1155" y="3408"/>
                    <a:pt x="1145" y="3409"/>
                    <a:pt x="1135" y="3411"/>
                  </a:cubicBezTo>
                  <a:cubicBezTo>
                    <a:pt x="1123" y="3413"/>
                    <a:pt x="1112" y="3415"/>
                    <a:pt x="1101" y="3415"/>
                  </a:cubicBezTo>
                  <a:cubicBezTo>
                    <a:pt x="1001" y="3415"/>
                    <a:pt x="948" y="3303"/>
                    <a:pt x="904" y="3211"/>
                  </a:cubicBezTo>
                  <a:cubicBezTo>
                    <a:pt x="883" y="3162"/>
                    <a:pt x="858" y="3116"/>
                    <a:pt x="823" y="3078"/>
                  </a:cubicBezTo>
                  <a:cubicBezTo>
                    <a:pt x="820" y="3074"/>
                    <a:pt x="816" y="3074"/>
                    <a:pt x="813" y="3074"/>
                  </a:cubicBezTo>
                  <a:cubicBezTo>
                    <a:pt x="799" y="3081"/>
                    <a:pt x="781" y="3137"/>
                    <a:pt x="774" y="3165"/>
                  </a:cubicBezTo>
                  <a:cubicBezTo>
                    <a:pt x="753" y="3250"/>
                    <a:pt x="718" y="3379"/>
                    <a:pt x="578" y="3379"/>
                  </a:cubicBezTo>
                  <a:lnTo>
                    <a:pt x="526" y="3379"/>
                  </a:lnTo>
                  <a:cubicBezTo>
                    <a:pt x="514" y="3379"/>
                    <a:pt x="501" y="3379"/>
                    <a:pt x="488" y="3379"/>
                  </a:cubicBezTo>
                  <a:cubicBezTo>
                    <a:pt x="409" y="3379"/>
                    <a:pt x="315" y="3382"/>
                    <a:pt x="291" y="3418"/>
                  </a:cubicBezTo>
                  <a:cubicBezTo>
                    <a:pt x="277" y="3435"/>
                    <a:pt x="281" y="3474"/>
                    <a:pt x="302" y="3526"/>
                  </a:cubicBezTo>
                  <a:cubicBezTo>
                    <a:pt x="312" y="3558"/>
                    <a:pt x="323" y="3586"/>
                    <a:pt x="333" y="3614"/>
                  </a:cubicBezTo>
                  <a:cubicBezTo>
                    <a:pt x="396" y="3775"/>
                    <a:pt x="442" y="3890"/>
                    <a:pt x="382" y="3978"/>
                  </a:cubicBezTo>
                  <a:cubicBezTo>
                    <a:pt x="337" y="4048"/>
                    <a:pt x="239" y="4055"/>
                    <a:pt x="172" y="4055"/>
                  </a:cubicBezTo>
                  <a:lnTo>
                    <a:pt x="134" y="4055"/>
                  </a:lnTo>
                  <a:lnTo>
                    <a:pt x="116" y="4058"/>
                  </a:lnTo>
                  <a:lnTo>
                    <a:pt x="109" y="4062"/>
                  </a:lnTo>
                  <a:lnTo>
                    <a:pt x="88" y="4069"/>
                  </a:lnTo>
                  <a:lnTo>
                    <a:pt x="81" y="4072"/>
                  </a:lnTo>
                  <a:cubicBezTo>
                    <a:pt x="74" y="4076"/>
                    <a:pt x="67" y="4079"/>
                    <a:pt x="57" y="4083"/>
                  </a:cubicBezTo>
                  <a:cubicBezTo>
                    <a:pt x="50" y="4086"/>
                    <a:pt x="43" y="4093"/>
                    <a:pt x="36" y="4097"/>
                  </a:cubicBezTo>
                  <a:lnTo>
                    <a:pt x="29" y="4104"/>
                  </a:lnTo>
                  <a:lnTo>
                    <a:pt x="15" y="4118"/>
                  </a:lnTo>
                  <a:lnTo>
                    <a:pt x="8" y="4125"/>
                  </a:lnTo>
                  <a:lnTo>
                    <a:pt x="1" y="4128"/>
                  </a:lnTo>
                  <a:lnTo>
                    <a:pt x="8" y="4135"/>
                  </a:lnTo>
                  <a:cubicBezTo>
                    <a:pt x="197" y="4279"/>
                    <a:pt x="351" y="4461"/>
                    <a:pt x="463" y="4667"/>
                  </a:cubicBezTo>
                  <a:lnTo>
                    <a:pt x="473" y="4660"/>
                  </a:lnTo>
                  <a:lnTo>
                    <a:pt x="505" y="4639"/>
                  </a:lnTo>
                  <a:lnTo>
                    <a:pt x="543" y="4615"/>
                  </a:lnTo>
                  <a:lnTo>
                    <a:pt x="575" y="4594"/>
                  </a:lnTo>
                  <a:lnTo>
                    <a:pt x="610" y="4573"/>
                  </a:lnTo>
                  <a:lnTo>
                    <a:pt x="638" y="4555"/>
                  </a:lnTo>
                  <a:lnTo>
                    <a:pt x="666" y="4538"/>
                  </a:lnTo>
                  <a:lnTo>
                    <a:pt x="694" y="4524"/>
                  </a:lnTo>
                  <a:lnTo>
                    <a:pt x="718" y="4510"/>
                  </a:lnTo>
                  <a:lnTo>
                    <a:pt x="743" y="4496"/>
                  </a:lnTo>
                  <a:lnTo>
                    <a:pt x="764" y="4485"/>
                  </a:lnTo>
                  <a:lnTo>
                    <a:pt x="785" y="4475"/>
                  </a:lnTo>
                  <a:lnTo>
                    <a:pt x="802" y="4464"/>
                  </a:lnTo>
                  <a:lnTo>
                    <a:pt x="820" y="4457"/>
                  </a:lnTo>
                  <a:lnTo>
                    <a:pt x="837" y="4450"/>
                  </a:lnTo>
                  <a:lnTo>
                    <a:pt x="851" y="4443"/>
                  </a:lnTo>
                  <a:lnTo>
                    <a:pt x="865" y="4440"/>
                  </a:lnTo>
                  <a:lnTo>
                    <a:pt x="880" y="4436"/>
                  </a:lnTo>
                  <a:lnTo>
                    <a:pt x="890" y="4433"/>
                  </a:lnTo>
                  <a:lnTo>
                    <a:pt x="901" y="4429"/>
                  </a:lnTo>
                  <a:lnTo>
                    <a:pt x="911" y="4426"/>
                  </a:lnTo>
                  <a:lnTo>
                    <a:pt x="971" y="4426"/>
                  </a:lnTo>
                  <a:cubicBezTo>
                    <a:pt x="1006" y="4440"/>
                    <a:pt x="1037" y="4461"/>
                    <a:pt x="1065" y="4485"/>
                  </a:cubicBezTo>
                  <a:cubicBezTo>
                    <a:pt x="1100" y="4511"/>
                    <a:pt x="1127" y="4531"/>
                    <a:pt x="1161" y="4531"/>
                  </a:cubicBezTo>
                  <a:cubicBezTo>
                    <a:pt x="1191" y="4531"/>
                    <a:pt x="1227" y="4515"/>
                    <a:pt x="1279" y="4471"/>
                  </a:cubicBezTo>
                  <a:cubicBezTo>
                    <a:pt x="1377" y="4390"/>
                    <a:pt x="1491" y="4345"/>
                    <a:pt x="1592" y="4345"/>
                  </a:cubicBezTo>
                  <a:cubicBezTo>
                    <a:pt x="1634" y="4345"/>
                    <a:pt x="1674" y="4353"/>
                    <a:pt x="1709" y="4370"/>
                  </a:cubicBezTo>
                  <a:cubicBezTo>
                    <a:pt x="1779" y="4405"/>
                    <a:pt x="1828" y="4478"/>
                    <a:pt x="1825" y="4555"/>
                  </a:cubicBezTo>
                  <a:lnTo>
                    <a:pt x="1825" y="4587"/>
                  </a:lnTo>
                  <a:cubicBezTo>
                    <a:pt x="1870" y="4555"/>
                    <a:pt x="1909" y="4517"/>
                    <a:pt x="1947" y="4475"/>
                  </a:cubicBezTo>
                  <a:cubicBezTo>
                    <a:pt x="2010" y="4415"/>
                    <a:pt x="2091" y="4380"/>
                    <a:pt x="2178" y="4373"/>
                  </a:cubicBezTo>
                  <a:cubicBezTo>
                    <a:pt x="2248" y="4366"/>
                    <a:pt x="2266" y="4363"/>
                    <a:pt x="2266" y="4219"/>
                  </a:cubicBezTo>
                  <a:cubicBezTo>
                    <a:pt x="2266" y="4037"/>
                    <a:pt x="2322" y="3988"/>
                    <a:pt x="2413" y="3964"/>
                  </a:cubicBezTo>
                  <a:cubicBezTo>
                    <a:pt x="2444" y="3957"/>
                    <a:pt x="2469" y="3953"/>
                    <a:pt x="2469" y="3813"/>
                  </a:cubicBezTo>
                  <a:cubicBezTo>
                    <a:pt x="2469" y="3589"/>
                    <a:pt x="2479" y="3365"/>
                    <a:pt x="2490" y="3186"/>
                  </a:cubicBezTo>
                  <a:lnTo>
                    <a:pt x="2493" y="3141"/>
                  </a:lnTo>
                  <a:cubicBezTo>
                    <a:pt x="2497" y="3043"/>
                    <a:pt x="2500" y="2955"/>
                    <a:pt x="2500" y="2899"/>
                  </a:cubicBezTo>
                  <a:cubicBezTo>
                    <a:pt x="2500" y="2794"/>
                    <a:pt x="2605" y="2710"/>
                    <a:pt x="2721" y="2616"/>
                  </a:cubicBezTo>
                  <a:cubicBezTo>
                    <a:pt x="2836" y="2521"/>
                    <a:pt x="2973" y="2409"/>
                    <a:pt x="2973" y="2290"/>
                  </a:cubicBezTo>
                  <a:cubicBezTo>
                    <a:pt x="2973" y="2147"/>
                    <a:pt x="3068" y="1954"/>
                    <a:pt x="3166" y="1748"/>
                  </a:cubicBezTo>
                  <a:cubicBezTo>
                    <a:pt x="3271" y="1531"/>
                    <a:pt x="3379" y="1303"/>
                    <a:pt x="3379" y="1142"/>
                  </a:cubicBezTo>
                  <a:cubicBezTo>
                    <a:pt x="3379" y="848"/>
                    <a:pt x="3456" y="736"/>
                    <a:pt x="3537" y="620"/>
                  </a:cubicBezTo>
                  <a:cubicBezTo>
                    <a:pt x="3554" y="592"/>
                    <a:pt x="3575" y="564"/>
                    <a:pt x="3593" y="533"/>
                  </a:cubicBezTo>
                  <a:cubicBezTo>
                    <a:pt x="3600" y="519"/>
                    <a:pt x="3607" y="505"/>
                    <a:pt x="3614" y="494"/>
                  </a:cubicBezTo>
                  <a:lnTo>
                    <a:pt x="3614" y="491"/>
                  </a:lnTo>
                  <a:cubicBezTo>
                    <a:pt x="3617" y="477"/>
                    <a:pt x="3624" y="463"/>
                    <a:pt x="3631" y="445"/>
                  </a:cubicBezTo>
                  <a:lnTo>
                    <a:pt x="3631" y="438"/>
                  </a:lnTo>
                  <a:cubicBezTo>
                    <a:pt x="3638" y="424"/>
                    <a:pt x="3642" y="407"/>
                    <a:pt x="3645" y="393"/>
                  </a:cubicBezTo>
                  <a:lnTo>
                    <a:pt x="3649" y="382"/>
                  </a:lnTo>
                  <a:cubicBezTo>
                    <a:pt x="3652" y="365"/>
                    <a:pt x="3659" y="347"/>
                    <a:pt x="3659" y="330"/>
                  </a:cubicBezTo>
                  <a:lnTo>
                    <a:pt x="3659" y="323"/>
                  </a:lnTo>
                  <a:cubicBezTo>
                    <a:pt x="3663" y="302"/>
                    <a:pt x="3666" y="284"/>
                    <a:pt x="3670" y="267"/>
                  </a:cubicBezTo>
                  <a:lnTo>
                    <a:pt x="3670" y="260"/>
                  </a:lnTo>
                  <a:cubicBezTo>
                    <a:pt x="3670" y="239"/>
                    <a:pt x="3673" y="218"/>
                    <a:pt x="3673" y="197"/>
                  </a:cubicBezTo>
                  <a:lnTo>
                    <a:pt x="3673" y="134"/>
                  </a:lnTo>
                  <a:lnTo>
                    <a:pt x="3673" y="127"/>
                  </a:lnTo>
                  <a:cubicBezTo>
                    <a:pt x="3673" y="106"/>
                    <a:pt x="3673" y="88"/>
                    <a:pt x="3670" y="67"/>
                  </a:cubicBezTo>
                  <a:lnTo>
                    <a:pt x="3670" y="60"/>
                  </a:lnTo>
                  <a:lnTo>
                    <a:pt x="326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4900;p82">
              <a:extLst>
                <a:ext uri="{FF2B5EF4-FFF2-40B4-BE49-F238E27FC236}">
                  <a16:creationId xmlns:a16="http://schemas.microsoft.com/office/drawing/2014/main" id="{2FA98841-EC48-592B-2CF3-FDC08FEFB178}"/>
                </a:ext>
              </a:extLst>
            </p:cNvPr>
            <p:cNvSpPr/>
            <p:nvPr/>
          </p:nvSpPr>
          <p:spPr>
            <a:xfrm>
              <a:off x="2168070" y="2023593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29" y="1"/>
                  </a:moveTo>
                  <a:lnTo>
                    <a:pt x="29" y="1"/>
                  </a:lnTo>
                  <a:cubicBezTo>
                    <a:pt x="27" y="6"/>
                    <a:pt x="24" y="10"/>
                    <a:pt x="22" y="14"/>
                  </a:cubicBezTo>
                  <a:lnTo>
                    <a:pt x="22" y="14"/>
                  </a:lnTo>
                  <a:cubicBezTo>
                    <a:pt x="24" y="10"/>
                    <a:pt x="27" y="6"/>
                    <a:pt x="29" y="1"/>
                  </a:cubicBezTo>
                  <a:close/>
                  <a:moveTo>
                    <a:pt x="22" y="14"/>
                  </a:moveTo>
                  <a:lnTo>
                    <a:pt x="22" y="14"/>
                  </a:lnTo>
                  <a:cubicBezTo>
                    <a:pt x="21" y="16"/>
                    <a:pt x="20" y="17"/>
                    <a:pt x="18" y="18"/>
                  </a:cubicBezTo>
                  <a:lnTo>
                    <a:pt x="1" y="46"/>
                  </a:lnTo>
                  <a:lnTo>
                    <a:pt x="8" y="36"/>
                  </a:lnTo>
                  <a:cubicBezTo>
                    <a:pt x="13" y="29"/>
                    <a:pt x="17" y="22"/>
                    <a:pt x="22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4901;p82">
              <a:extLst>
                <a:ext uri="{FF2B5EF4-FFF2-40B4-BE49-F238E27FC236}">
                  <a16:creationId xmlns:a16="http://schemas.microsoft.com/office/drawing/2014/main" id="{F89F7F9D-EA0B-9289-B337-AEA3E5041242}"/>
                </a:ext>
              </a:extLst>
            </p:cNvPr>
            <p:cNvSpPr/>
            <p:nvPr/>
          </p:nvSpPr>
          <p:spPr>
            <a:xfrm>
              <a:off x="2166359" y="2024217"/>
              <a:ext cx="1724" cy="6191"/>
            </a:xfrm>
            <a:custGeom>
              <a:avLst/>
              <a:gdLst/>
              <a:ahLst/>
              <a:cxnLst/>
              <a:rect l="l" t="t" r="r" b="b"/>
              <a:pathLst>
                <a:path w="127" h="456" extrusionOk="0">
                  <a:moveTo>
                    <a:pt x="127" y="0"/>
                  </a:moveTo>
                  <a:cubicBezTo>
                    <a:pt x="92" y="59"/>
                    <a:pt x="67" y="133"/>
                    <a:pt x="48" y="205"/>
                  </a:cubicBezTo>
                  <a:lnTo>
                    <a:pt x="48" y="205"/>
                  </a:lnTo>
                  <a:cubicBezTo>
                    <a:pt x="66" y="142"/>
                    <a:pt x="89" y="81"/>
                    <a:pt x="116" y="21"/>
                  </a:cubicBezTo>
                  <a:lnTo>
                    <a:pt x="127" y="0"/>
                  </a:lnTo>
                  <a:close/>
                  <a:moveTo>
                    <a:pt x="48" y="205"/>
                  </a:moveTo>
                  <a:cubicBezTo>
                    <a:pt x="25" y="286"/>
                    <a:pt x="9" y="370"/>
                    <a:pt x="1" y="455"/>
                  </a:cubicBezTo>
                  <a:cubicBezTo>
                    <a:pt x="5" y="432"/>
                    <a:pt x="18" y="322"/>
                    <a:pt x="48" y="20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4902;p82">
              <a:extLst>
                <a:ext uri="{FF2B5EF4-FFF2-40B4-BE49-F238E27FC236}">
                  <a16:creationId xmlns:a16="http://schemas.microsoft.com/office/drawing/2014/main" id="{A99C6222-5684-2E06-2210-1E943D07AE42}"/>
                </a:ext>
              </a:extLst>
            </p:cNvPr>
            <p:cNvSpPr/>
            <p:nvPr/>
          </p:nvSpPr>
          <p:spPr>
            <a:xfrm>
              <a:off x="2147065" y="2027639"/>
              <a:ext cx="1779" cy="54"/>
            </a:xfrm>
            <a:custGeom>
              <a:avLst/>
              <a:gdLst/>
              <a:ahLst/>
              <a:cxnLst/>
              <a:rect l="l" t="t" r="r" b="b"/>
              <a:pathLst>
                <a:path w="131" h="4" extrusionOk="0">
                  <a:moveTo>
                    <a:pt x="1" y="0"/>
                  </a:moveTo>
                  <a:lnTo>
                    <a:pt x="13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4903;p82">
              <a:extLst>
                <a:ext uri="{FF2B5EF4-FFF2-40B4-BE49-F238E27FC236}">
                  <a16:creationId xmlns:a16="http://schemas.microsoft.com/office/drawing/2014/main" id="{F442618D-122F-C34F-D6A5-368ED1E56D49}"/>
                </a:ext>
              </a:extLst>
            </p:cNvPr>
            <p:cNvSpPr/>
            <p:nvPr/>
          </p:nvSpPr>
          <p:spPr>
            <a:xfrm>
              <a:off x="2149306" y="2027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4904;p82">
              <a:extLst>
                <a:ext uri="{FF2B5EF4-FFF2-40B4-BE49-F238E27FC236}">
                  <a16:creationId xmlns:a16="http://schemas.microsoft.com/office/drawing/2014/main" id="{B7C6F2E2-32A0-2991-6D2D-739CEAFFE0CF}"/>
                </a:ext>
              </a:extLst>
            </p:cNvPr>
            <p:cNvSpPr/>
            <p:nvPr/>
          </p:nvSpPr>
          <p:spPr>
            <a:xfrm>
              <a:off x="2167934" y="2023837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0"/>
                  </a:moveTo>
                  <a:lnTo>
                    <a:pt x="18" y="17"/>
                  </a:lnTo>
                  <a:lnTo>
                    <a:pt x="18" y="17"/>
                  </a:lnTo>
                  <a:cubicBezTo>
                    <a:pt x="21" y="12"/>
                    <a:pt x="25" y="6"/>
                    <a:pt x="28" y="0"/>
                  </a:cubicBezTo>
                  <a:close/>
                  <a:moveTo>
                    <a:pt x="18" y="17"/>
                  </a:moveTo>
                  <a:cubicBezTo>
                    <a:pt x="16" y="20"/>
                    <a:pt x="15" y="22"/>
                    <a:pt x="13" y="25"/>
                  </a:cubicBezTo>
                  <a:lnTo>
                    <a:pt x="13" y="25"/>
                  </a:lnTo>
                  <a:lnTo>
                    <a:pt x="18" y="17"/>
                  </a:lnTo>
                  <a:close/>
                  <a:moveTo>
                    <a:pt x="13" y="25"/>
                  </a:moveTo>
                  <a:lnTo>
                    <a:pt x="11" y="28"/>
                  </a:lnTo>
                  <a:lnTo>
                    <a:pt x="10" y="29"/>
                  </a:lnTo>
                  <a:lnTo>
                    <a:pt x="10" y="29"/>
                  </a:lnTo>
                  <a:cubicBezTo>
                    <a:pt x="11" y="28"/>
                    <a:pt x="12" y="26"/>
                    <a:pt x="13" y="25"/>
                  </a:cubicBezTo>
                  <a:close/>
                  <a:moveTo>
                    <a:pt x="10" y="29"/>
                  </a:moveTo>
                  <a:cubicBezTo>
                    <a:pt x="7" y="36"/>
                    <a:pt x="3" y="42"/>
                    <a:pt x="0" y="49"/>
                  </a:cubicBezTo>
                  <a:lnTo>
                    <a:pt x="10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4905;p82">
              <a:extLst>
                <a:ext uri="{FF2B5EF4-FFF2-40B4-BE49-F238E27FC236}">
                  <a16:creationId xmlns:a16="http://schemas.microsoft.com/office/drawing/2014/main" id="{DE5D9A82-7060-68FE-F76C-C3C1880D3E9F}"/>
                </a:ext>
              </a:extLst>
            </p:cNvPr>
            <p:cNvSpPr/>
            <p:nvPr/>
          </p:nvSpPr>
          <p:spPr>
            <a:xfrm>
              <a:off x="2132184" y="2072553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4906;p82">
              <a:extLst>
                <a:ext uri="{FF2B5EF4-FFF2-40B4-BE49-F238E27FC236}">
                  <a16:creationId xmlns:a16="http://schemas.microsoft.com/office/drawing/2014/main" id="{19BDB925-C0BC-C718-25B6-B0CC9F0831EC}"/>
                </a:ext>
              </a:extLst>
            </p:cNvPr>
            <p:cNvSpPr/>
            <p:nvPr/>
          </p:nvSpPr>
          <p:spPr>
            <a:xfrm>
              <a:off x="2146400" y="2033532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15"/>
                    <a:pt x="1" y="25"/>
                    <a:pt x="1" y="36"/>
                  </a:cubicBezTo>
                  <a:cubicBezTo>
                    <a:pt x="4" y="25"/>
                    <a:pt x="4" y="15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4907;p82">
              <a:extLst>
                <a:ext uri="{FF2B5EF4-FFF2-40B4-BE49-F238E27FC236}">
                  <a16:creationId xmlns:a16="http://schemas.microsoft.com/office/drawing/2014/main" id="{0713FE00-E43D-BF41-8C23-B32E06CDC6D8}"/>
                </a:ext>
              </a:extLst>
            </p:cNvPr>
            <p:cNvSpPr/>
            <p:nvPr/>
          </p:nvSpPr>
          <p:spPr>
            <a:xfrm>
              <a:off x="2132660" y="207198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4908;p82">
              <a:extLst>
                <a:ext uri="{FF2B5EF4-FFF2-40B4-BE49-F238E27FC236}">
                  <a16:creationId xmlns:a16="http://schemas.microsoft.com/office/drawing/2014/main" id="{9701F687-10FD-03E1-8798-B2B7B071614C}"/>
                </a:ext>
              </a:extLst>
            </p:cNvPr>
            <p:cNvSpPr/>
            <p:nvPr/>
          </p:nvSpPr>
          <p:spPr>
            <a:xfrm>
              <a:off x="2133759" y="2071603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4909;p82">
              <a:extLst>
                <a:ext uri="{FF2B5EF4-FFF2-40B4-BE49-F238E27FC236}">
                  <a16:creationId xmlns:a16="http://schemas.microsoft.com/office/drawing/2014/main" id="{50D8C7B2-5D35-6690-2554-F339ED14E4B2}"/>
                </a:ext>
              </a:extLst>
            </p:cNvPr>
            <p:cNvSpPr/>
            <p:nvPr/>
          </p:nvSpPr>
          <p:spPr>
            <a:xfrm>
              <a:off x="2132334" y="2072268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4910;p82">
              <a:extLst>
                <a:ext uri="{FF2B5EF4-FFF2-40B4-BE49-F238E27FC236}">
                  <a16:creationId xmlns:a16="http://schemas.microsoft.com/office/drawing/2014/main" id="{09C9C34B-2DE8-E0F2-2ADF-BCBDF42E4EA5}"/>
                </a:ext>
              </a:extLst>
            </p:cNvPr>
            <p:cNvSpPr/>
            <p:nvPr/>
          </p:nvSpPr>
          <p:spPr>
            <a:xfrm>
              <a:off x="2133379" y="20716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4911;p82">
              <a:extLst>
                <a:ext uri="{FF2B5EF4-FFF2-40B4-BE49-F238E27FC236}">
                  <a16:creationId xmlns:a16="http://schemas.microsoft.com/office/drawing/2014/main" id="{6604A836-21AB-EB0A-60F0-F99F2174C919}"/>
                </a:ext>
              </a:extLst>
            </p:cNvPr>
            <p:cNvSpPr/>
            <p:nvPr/>
          </p:nvSpPr>
          <p:spPr>
            <a:xfrm>
              <a:off x="2134140" y="2071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cubicBezTo>
                    <a:pt x="7" y="0"/>
                    <a:pt x="18" y="0"/>
                    <a:pt x="28" y="0"/>
                  </a:cubicBezTo>
                  <a:cubicBezTo>
                    <a:pt x="18" y="0"/>
                    <a:pt x="7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4912;p82">
              <a:extLst>
                <a:ext uri="{FF2B5EF4-FFF2-40B4-BE49-F238E27FC236}">
                  <a16:creationId xmlns:a16="http://schemas.microsoft.com/office/drawing/2014/main" id="{132044AB-911A-B1DD-24D5-955EF38A6EF7}"/>
                </a:ext>
              </a:extLst>
            </p:cNvPr>
            <p:cNvSpPr/>
            <p:nvPr/>
          </p:nvSpPr>
          <p:spPr>
            <a:xfrm>
              <a:off x="2143359" y="2058297"/>
              <a:ext cx="1100" cy="1819"/>
            </a:xfrm>
            <a:custGeom>
              <a:avLst/>
              <a:gdLst/>
              <a:ahLst/>
              <a:cxnLst/>
              <a:rect l="l" t="t" r="r" b="b"/>
              <a:pathLst>
                <a:path w="81" h="134" extrusionOk="0">
                  <a:moveTo>
                    <a:pt x="81" y="134"/>
                  </a:moveTo>
                  <a:cubicBezTo>
                    <a:pt x="60" y="84"/>
                    <a:pt x="32" y="39"/>
                    <a:pt x="0" y="0"/>
                  </a:cubicBezTo>
                  <a:cubicBezTo>
                    <a:pt x="32" y="39"/>
                    <a:pt x="60" y="84"/>
                    <a:pt x="81" y="13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4913;p82">
              <a:extLst>
                <a:ext uri="{FF2B5EF4-FFF2-40B4-BE49-F238E27FC236}">
                  <a16:creationId xmlns:a16="http://schemas.microsoft.com/office/drawing/2014/main" id="{6A7B2566-3BB1-5B7A-7EE8-B0AD6386A6FF}"/>
                </a:ext>
              </a:extLst>
            </p:cNvPr>
            <p:cNvSpPr/>
            <p:nvPr/>
          </p:nvSpPr>
          <p:spPr>
            <a:xfrm>
              <a:off x="2146685" y="2030436"/>
              <a:ext cx="109" cy="774"/>
            </a:xfrm>
            <a:custGeom>
              <a:avLst/>
              <a:gdLst/>
              <a:ahLst/>
              <a:cxnLst/>
              <a:rect l="l" t="t" r="r" b="b"/>
              <a:pathLst>
                <a:path w="8" h="57" extrusionOk="0">
                  <a:moveTo>
                    <a:pt x="8" y="1"/>
                  </a:moveTo>
                  <a:cubicBezTo>
                    <a:pt x="4" y="18"/>
                    <a:pt x="1" y="39"/>
                    <a:pt x="1" y="57"/>
                  </a:cubicBez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4914;p82">
              <a:extLst>
                <a:ext uri="{FF2B5EF4-FFF2-40B4-BE49-F238E27FC236}">
                  <a16:creationId xmlns:a16="http://schemas.microsoft.com/office/drawing/2014/main" id="{ECDBBF16-E539-1FFF-665F-D121C867C5D9}"/>
                </a:ext>
              </a:extLst>
            </p:cNvPr>
            <p:cNvSpPr/>
            <p:nvPr/>
          </p:nvSpPr>
          <p:spPr>
            <a:xfrm>
              <a:off x="2146780" y="2029350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67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4915;p82">
              <a:extLst>
                <a:ext uri="{FF2B5EF4-FFF2-40B4-BE49-F238E27FC236}">
                  <a16:creationId xmlns:a16="http://schemas.microsoft.com/office/drawing/2014/main" id="{8E6693BF-A872-D559-067A-93D6836247AB}"/>
                </a:ext>
              </a:extLst>
            </p:cNvPr>
            <p:cNvSpPr/>
            <p:nvPr/>
          </p:nvSpPr>
          <p:spPr>
            <a:xfrm>
              <a:off x="2132945" y="2071793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5"/>
                  </a:moveTo>
                  <a:cubicBezTo>
                    <a:pt x="8" y="8"/>
                    <a:pt x="18" y="4"/>
                    <a:pt x="25" y="1"/>
                  </a:cubicBezTo>
                  <a:cubicBezTo>
                    <a:pt x="18" y="4"/>
                    <a:pt x="8" y="8"/>
                    <a:pt x="1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4916;p82">
              <a:extLst>
                <a:ext uri="{FF2B5EF4-FFF2-40B4-BE49-F238E27FC236}">
                  <a16:creationId xmlns:a16="http://schemas.microsoft.com/office/drawing/2014/main" id="{268685A8-D272-6C61-122D-899D22B5118B}"/>
                </a:ext>
              </a:extLst>
            </p:cNvPr>
            <p:cNvSpPr/>
            <p:nvPr/>
          </p:nvSpPr>
          <p:spPr>
            <a:xfrm>
              <a:off x="2146590" y="2031386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1" y="47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4917;p82">
              <a:extLst>
                <a:ext uri="{FF2B5EF4-FFF2-40B4-BE49-F238E27FC236}">
                  <a16:creationId xmlns:a16="http://schemas.microsoft.com/office/drawing/2014/main" id="{4F91A7A3-AFB8-3584-FC8C-A1D96D87CB14}"/>
                </a:ext>
              </a:extLst>
            </p:cNvPr>
            <p:cNvSpPr/>
            <p:nvPr/>
          </p:nvSpPr>
          <p:spPr>
            <a:xfrm>
              <a:off x="2146930" y="2027639"/>
              <a:ext cx="149" cy="1575"/>
            </a:xfrm>
            <a:custGeom>
              <a:avLst/>
              <a:gdLst/>
              <a:ahLst/>
              <a:cxnLst/>
              <a:rect l="l" t="t" r="r" b="b"/>
              <a:pathLst>
                <a:path w="11" h="116" extrusionOk="0">
                  <a:moveTo>
                    <a:pt x="11" y="0"/>
                  </a:moveTo>
                  <a:cubicBezTo>
                    <a:pt x="7" y="42"/>
                    <a:pt x="4" y="81"/>
                    <a:pt x="0" y="116"/>
                  </a:cubicBezTo>
                  <a:cubicBezTo>
                    <a:pt x="4" y="81"/>
                    <a:pt x="7" y="42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4918;p82">
              <a:extLst>
                <a:ext uri="{FF2B5EF4-FFF2-40B4-BE49-F238E27FC236}">
                  <a16:creationId xmlns:a16="http://schemas.microsoft.com/office/drawing/2014/main" id="{2FDE38D8-9D09-CA98-EC26-F9694F9F28EE}"/>
                </a:ext>
              </a:extLst>
            </p:cNvPr>
            <p:cNvSpPr/>
            <p:nvPr/>
          </p:nvSpPr>
          <p:spPr>
            <a:xfrm>
              <a:off x="2146549" y="2032201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1"/>
                  </a:moveTo>
                  <a:cubicBezTo>
                    <a:pt x="0" y="18"/>
                    <a:pt x="0" y="29"/>
                    <a:pt x="0" y="43"/>
                  </a:cubicBezTo>
                  <a:cubicBezTo>
                    <a:pt x="0" y="32"/>
                    <a:pt x="0" y="1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4919;p82">
              <a:extLst>
                <a:ext uri="{FF2B5EF4-FFF2-40B4-BE49-F238E27FC236}">
                  <a16:creationId xmlns:a16="http://schemas.microsoft.com/office/drawing/2014/main" id="{63947A3D-9A17-F922-2B2A-7A40ABA17B76}"/>
                </a:ext>
              </a:extLst>
            </p:cNvPr>
            <p:cNvSpPr/>
            <p:nvPr/>
          </p:nvSpPr>
          <p:spPr>
            <a:xfrm>
              <a:off x="2136135" y="2062329"/>
              <a:ext cx="3150" cy="543"/>
            </a:xfrm>
            <a:custGeom>
              <a:avLst/>
              <a:gdLst/>
              <a:ahLst/>
              <a:cxnLst/>
              <a:rect l="l" t="t" r="r" b="b"/>
              <a:pathLst>
                <a:path w="232" h="40" extrusionOk="0">
                  <a:moveTo>
                    <a:pt x="195" y="1"/>
                  </a:moveTo>
                  <a:cubicBezTo>
                    <a:pt x="118" y="1"/>
                    <a:pt x="24" y="4"/>
                    <a:pt x="0" y="40"/>
                  </a:cubicBezTo>
                  <a:cubicBezTo>
                    <a:pt x="28" y="1"/>
                    <a:pt x="151" y="1"/>
                    <a:pt x="231" y="1"/>
                  </a:cubicBezTo>
                  <a:cubicBezTo>
                    <a:pt x="220" y="1"/>
                    <a:pt x="208" y="1"/>
                    <a:pt x="19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4920;p82">
              <a:extLst>
                <a:ext uri="{FF2B5EF4-FFF2-40B4-BE49-F238E27FC236}">
                  <a16:creationId xmlns:a16="http://schemas.microsoft.com/office/drawing/2014/main" id="{798ADA65-29E8-3A65-790F-08B400D7058B}"/>
                </a:ext>
              </a:extLst>
            </p:cNvPr>
            <p:cNvSpPr/>
            <p:nvPr/>
          </p:nvSpPr>
          <p:spPr>
            <a:xfrm>
              <a:off x="2146454" y="2032921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14"/>
                    <a:pt x="0" y="25"/>
                    <a:pt x="0" y="35"/>
                  </a:cubicBezTo>
                  <a:cubicBezTo>
                    <a:pt x="4" y="25"/>
                    <a:pt x="4" y="1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4921;p82">
              <a:extLst>
                <a:ext uri="{FF2B5EF4-FFF2-40B4-BE49-F238E27FC236}">
                  <a16:creationId xmlns:a16="http://schemas.microsoft.com/office/drawing/2014/main" id="{5B161B55-B1C7-39BC-3799-DB8090916219}"/>
                </a:ext>
              </a:extLst>
            </p:cNvPr>
            <p:cNvSpPr/>
            <p:nvPr/>
          </p:nvSpPr>
          <p:spPr>
            <a:xfrm>
              <a:off x="2208721" y="1867452"/>
              <a:ext cx="119645" cy="148131"/>
            </a:xfrm>
            <a:custGeom>
              <a:avLst/>
              <a:gdLst/>
              <a:ahLst/>
              <a:cxnLst/>
              <a:rect l="l" t="t" r="r" b="b"/>
              <a:pathLst>
                <a:path w="8812" h="10910" extrusionOk="0">
                  <a:moveTo>
                    <a:pt x="7299" y="1"/>
                  </a:moveTo>
                  <a:lnTo>
                    <a:pt x="7271" y="36"/>
                  </a:lnTo>
                  <a:lnTo>
                    <a:pt x="7268" y="43"/>
                  </a:lnTo>
                  <a:cubicBezTo>
                    <a:pt x="7261" y="53"/>
                    <a:pt x="7254" y="60"/>
                    <a:pt x="7247" y="71"/>
                  </a:cubicBezTo>
                  <a:lnTo>
                    <a:pt x="7240" y="74"/>
                  </a:lnTo>
                  <a:cubicBezTo>
                    <a:pt x="7233" y="81"/>
                    <a:pt x="7226" y="88"/>
                    <a:pt x="7219" y="95"/>
                  </a:cubicBezTo>
                  <a:cubicBezTo>
                    <a:pt x="7212" y="102"/>
                    <a:pt x="7205" y="106"/>
                    <a:pt x="7198" y="113"/>
                  </a:cubicBezTo>
                  <a:cubicBezTo>
                    <a:pt x="7187" y="116"/>
                    <a:pt x="7180" y="120"/>
                    <a:pt x="7173" y="123"/>
                  </a:cubicBezTo>
                  <a:lnTo>
                    <a:pt x="7170" y="123"/>
                  </a:lnTo>
                  <a:cubicBezTo>
                    <a:pt x="7163" y="123"/>
                    <a:pt x="7152" y="127"/>
                    <a:pt x="7145" y="127"/>
                  </a:cubicBezTo>
                  <a:lnTo>
                    <a:pt x="7138" y="127"/>
                  </a:lnTo>
                  <a:cubicBezTo>
                    <a:pt x="7131" y="130"/>
                    <a:pt x="7121" y="130"/>
                    <a:pt x="7110" y="130"/>
                  </a:cubicBezTo>
                  <a:lnTo>
                    <a:pt x="7019" y="130"/>
                  </a:lnTo>
                  <a:cubicBezTo>
                    <a:pt x="6995" y="130"/>
                    <a:pt x="6974" y="179"/>
                    <a:pt x="6949" y="246"/>
                  </a:cubicBezTo>
                  <a:cubicBezTo>
                    <a:pt x="6911" y="354"/>
                    <a:pt x="6855" y="519"/>
                    <a:pt x="6662" y="519"/>
                  </a:cubicBezTo>
                  <a:cubicBezTo>
                    <a:pt x="6561" y="519"/>
                    <a:pt x="6543" y="561"/>
                    <a:pt x="6515" y="631"/>
                  </a:cubicBezTo>
                  <a:cubicBezTo>
                    <a:pt x="6491" y="690"/>
                    <a:pt x="6456" y="778"/>
                    <a:pt x="6340" y="778"/>
                  </a:cubicBezTo>
                  <a:cubicBezTo>
                    <a:pt x="6190" y="778"/>
                    <a:pt x="6067" y="666"/>
                    <a:pt x="6018" y="617"/>
                  </a:cubicBezTo>
                  <a:lnTo>
                    <a:pt x="5311" y="617"/>
                  </a:lnTo>
                  <a:lnTo>
                    <a:pt x="5290" y="596"/>
                  </a:lnTo>
                  <a:cubicBezTo>
                    <a:pt x="5248" y="554"/>
                    <a:pt x="5172" y="504"/>
                    <a:pt x="5132" y="504"/>
                  </a:cubicBezTo>
                  <a:cubicBezTo>
                    <a:pt x="5125" y="504"/>
                    <a:pt x="5119" y="505"/>
                    <a:pt x="5115" y="508"/>
                  </a:cubicBezTo>
                  <a:lnTo>
                    <a:pt x="4905" y="648"/>
                  </a:lnTo>
                  <a:lnTo>
                    <a:pt x="1614" y="648"/>
                  </a:lnTo>
                  <a:lnTo>
                    <a:pt x="1614" y="1800"/>
                  </a:lnTo>
                  <a:lnTo>
                    <a:pt x="1099" y="1814"/>
                  </a:lnTo>
                  <a:lnTo>
                    <a:pt x="1099" y="3536"/>
                  </a:lnTo>
                  <a:cubicBezTo>
                    <a:pt x="1120" y="3922"/>
                    <a:pt x="1085" y="4139"/>
                    <a:pt x="984" y="4170"/>
                  </a:cubicBezTo>
                  <a:lnTo>
                    <a:pt x="952" y="4181"/>
                  </a:lnTo>
                  <a:cubicBezTo>
                    <a:pt x="627" y="4286"/>
                    <a:pt x="557" y="4366"/>
                    <a:pt x="557" y="4412"/>
                  </a:cubicBezTo>
                  <a:cubicBezTo>
                    <a:pt x="557" y="4576"/>
                    <a:pt x="529" y="4769"/>
                    <a:pt x="301" y="4814"/>
                  </a:cubicBezTo>
                  <a:cubicBezTo>
                    <a:pt x="277" y="4818"/>
                    <a:pt x="270" y="4856"/>
                    <a:pt x="266" y="4944"/>
                  </a:cubicBezTo>
                  <a:cubicBezTo>
                    <a:pt x="256" y="5049"/>
                    <a:pt x="242" y="5220"/>
                    <a:pt x="53" y="5220"/>
                  </a:cubicBezTo>
                  <a:lnTo>
                    <a:pt x="35" y="5220"/>
                  </a:lnTo>
                  <a:cubicBezTo>
                    <a:pt x="42" y="5245"/>
                    <a:pt x="53" y="5269"/>
                    <a:pt x="63" y="5290"/>
                  </a:cubicBezTo>
                  <a:cubicBezTo>
                    <a:pt x="102" y="5378"/>
                    <a:pt x="161" y="5511"/>
                    <a:pt x="63" y="5605"/>
                  </a:cubicBezTo>
                  <a:cubicBezTo>
                    <a:pt x="28" y="5637"/>
                    <a:pt x="4" y="5682"/>
                    <a:pt x="0" y="5728"/>
                  </a:cubicBezTo>
                  <a:cubicBezTo>
                    <a:pt x="0" y="5735"/>
                    <a:pt x="0" y="5742"/>
                    <a:pt x="0" y="5745"/>
                  </a:cubicBezTo>
                  <a:cubicBezTo>
                    <a:pt x="0" y="5749"/>
                    <a:pt x="0" y="5756"/>
                    <a:pt x="4" y="5759"/>
                  </a:cubicBezTo>
                  <a:cubicBezTo>
                    <a:pt x="19" y="5785"/>
                    <a:pt x="46" y="5799"/>
                    <a:pt x="75" y="5799"/>
                  </a:cubicBezTo>
                  <a:cubicBezTo>
                    <a:pt x="78" y="5799"/>
                    <a:pt x="81" y="5798"/>
                    <a:pt x="84" y="5798"/>
                  </a:cubicBezTo>
                  <a:cubicBezTo>
                    <a:pt x="88" y="5798"/>
                    <a:pt x="92" y="5798"/>
                    <a:pt x="96" y="5798"/>
                  </a:cubicBezTo>
                  <a:cubicBezTo>
                    <a:pt x="141" y="5798"/>
                    <a:pt x="185" y="5815"/>
                    <a:pt x="214" y="5847"/>
                  </a:cubicBezTo>
                  <a:cubicBezTo>
                    <a:pt x="277" y="5914"/>
                    <a:pt x="266" y="6015"/>
                    <a:pt x="259" y="6134"/>
                  </a:cubicBezTo>
                  <a:cubicBezTo>
                    <a:pt x="256" y="6176"/>
                    <a:pt x="252" y="6222"/>
                    <a:pt x="252" y="6267"/>
                  </a:cubicBezTo>
                  <a:cubicBezTo>
                    <a:pt x="252" y="6278"/>
                    <a:pt x="252" y="6285"/>
                    <a:pt x="256" y="6295"/>
                  </a:cubicBezTo>
                  <a:cubicBezTo>
                    <a:pt x="256" y="6299"/>
                    <a:pt x="256" y="6302"/>
                    <a:pt x="256" y="6309"/>
                  </a:cubicBezTo>
                  <a:cubicBezTo>
                    <a:pt x="259" y="6313"/>
                    <a:pt x="256" y="6316"/>
                    <a:pt x="259" y="6320"/>
                  </a:cubicBezTo>
                  <a:cubicBezTo>
                    <a:pt x="263" y="6323"/>
                    <a:pt x="263" y="6330"/>
                    <a:pt x="266" y="6337"/>
                  </a:cubicBezTo>
                  <a:lnTo>
                    <a:pt x="270" y="6344"/>
                  </a:lnTo>
                  <a:cubicBezTo>
                    <a:pt x="273" y="6348"/>
                    <a:pt x="277" y="6355"/>
                    <a:pt x="280" y="6362"/>
                  </a:cubicBezTo>
                  <a:cubicBezTo>
                    <a:pt x="298" y="6393"/>
                    <a:pt x="322" y="6425"/>
                    <a:pt x="350" y="6449"/>
                  </a:cubicBezTo>
                  <a:cubicBezTo>
                    <a:pt x="392" y="6484"/>
                    <a:pt x="434" y="6516"/>
                    <a:pt x="483" y="6544"/>
                  </a:cubicBezTo>
                  <a:lnTo>
                    <a:pt x="487" y="6544"/>
                  </a:lnTo>
                  <a:lnTo>
                    <a:pt x="536" y="6568"/>
                  </a:lnTo>
                  <a:lnTo>
                    <a:pt x="476" y="6768"/>
                  </a:lnTo>
                  <a:lnTo>
                    <a:pt x="462" y="6820"/>
                  </a:lnTo>
                  <a:lnTo>
                    <a:pt x="469" y="6827"/>
                  </a:lnTo>
                  <a:cubicBezTo>
                    <a:pt x="581" y="6964"/>
                    <a:pt x="826" y="7261"/>
                    <a:pt x="858" y="7356"/>
                  </a:cubicBezTo>
                  <a:cubicBezTo>
                    <a:pt x="861" y="7366"/>
                    <a:pt x="865" y="7380"/>
                    <a:pt x="872" y="7391"/>
                  </a:cubicBezTo>
                  <a:lnTo>
                    <a:pt x="889" y="7429"/>
                  </a:lnTo>
                  <a:cubicBezTo>
                    <a:pt x="942" y="7527"/>
                    <a:pt x="1008" y="7667"/>
                    <a:pt x="970" y="7783"/>
                  </a:cubicBezTo>
                  <a:cubicBezTo>
                    <a:pt x="952" y="7839"/>
                    <a:pt x="910" y="7884"/>
                    <a:pt x="858" y="7909"/>
                  </a:cubicBezTo>
                  <a:cubicBezTo>
                    <a:pt x="798" y="7937"/>
                    <a:pt x="784" y="7961"/>
                    <a:pt x="781" y="7972"/>
                  </a:cubicBezTo>
                  <a:cubicBezTo>
                    <a:pt x="781" y="7979"/>
                    <a:pt x="784" y="7983"/>
                    <a:pt x="791" y="7990"/>
                  </a:cubicBezTo>
                  <a:lnTo>
                    <a:pt x="1043" y="8025"/>
                  </a:lnTo>
                  <a:lnTo>
                    <a:pt x="1110" y="8193"/>
                  </a:lnTo>
                  <a:cubicBezTo>
                    <a:pt x="1253" y="8203"/>
                    <a:pt x="1386" y="8263"/>
                    <a:pt x="1495" y="8354"/>
                  </a:cubicBezTo>
                  <a:cubicBezTo>
                    <a:pt x="1516" y="8375"/>
                    <a:pt x="1534" y="8392"/>
                    <a:pt x="1555" y="8413"/>
                  </a:cubicBezTo>
                  <a:cubicBezTo>
                    <a:pt x="1600" y="8473"/>
                    <a:pt x="1642" y="8515"/>
                    <a:pt x="1670" y="8550"/>
                  </a:cubicBezTo>
                  <a:cubicBezTo>
                    <a:pt x="1758" y="8644"/>
                    <a:pt x="1803" y="8697"/>
                    <a:pt x="1803" y="8795"/>
                  </a:cubicBezTo>
                  <a:cubicBezTo>
                    <a:pt x="1803" y="8823"/>
                    <a:pt x="1842" y="8847"/>
                    <a:pt x="1922" y="8903"/>
                  </a:cubicBezTo>
                  <a:cubicBezTo>
                    <a:pt x="1989" y="8949"/>
                    <a:pt x="2055" y="8994"/>
                    <a:pt x="2118" y="9047"/>
                  </a:cubicBezTo>
                  <a:cubicBezTo>
                    <a:pt x="2342" y="9232"/>
                    <a:pt x="2342" y="9355"/>
                    <a:pt x="2342" y="9463"/>
                  </a:cubicBezTo>
                  <a:cubicBezTo>
                    <a:pt x="2360" y="9505"/>
                    <a:pt x="2514" y="9603"/>
                    <a:pt x="2675" y="9677"/>
                  </a:cubicBezTo>
                  <a:lnTo>
                    <a:pt x="2685" y="9684"/>
                  </a:lnTo>
                  <a:lnTo>
                    <a:pt x="2699" y="9687"/>
                  </a:lnTo>
                  <a:lnTo>
                    <a:pt x="2713" y="9729"/>
                  </a:lnTo>
                  <a:lnTo>
                    <a:pt x="2825" y="10006"/>
                  </a:lnTo>
                  <a:lnTo>
                    <a:pt x="2829" y="10009"/>
                  </a:lnTo>
                  <a:lnTo>
                    <a:pt x="2846" y="10020"/>
                  </a:lnTo>
                  <a:lnTo>
                    <a:pt x="2853" y="10023"/>
                  </a:lnTo>
                  <a:lnTo>
                    <a:pt x="2871" y="10037"/>
                  </a:lnTo>
                  <a:lnTo>
                    <a:pt x="2878" y="10041"/>
                  </a:lnTo>
                  <a:lnTo>
                    <a:pt x="2892" y="10055"/>
                  </a:lnTo>
                  <a:lnTo>
                    <a:pt x="2902" y="10062"/>
                  </a:lnTo>
                  <a:lnTo>
                    <a:pt x="2916" y="10076"/>
                  </a:lnTo>
                  <a:lnTo>
                    <a:pt x="2923" y="10083"/>
                  </a:lnTo>
                  <a:lnTo>
                    <a:pt x="2934" y="10101"/>
                  </a:lnTo>
                  <a:lnTo>
                    <a:pt x="2944" y="10111"/>
                  </a:lnTo>
                  <a:cubicBezTo>
                    <a:pt x="2948" y="10115"/>
                    <a:pt x="2951" y="10122"/>
                    <a:pt x="2955" y="10129"/>
                  </a:cubicBezTo>
                  <a:lnTo>
                    <a:pt x="2962" y="10139"/>
                  </a:lnTo>
                  <a:cubicBezTo>
                    <a:pt x="2965" y="10150"/>
                    <a:pt x="2972" y="10160"/>
                    <a:pt x="2976" y="10171"/>
                  </a:cubicBezTo>
                  <a:cubicBezTo>
                    <a:pt x="2979" y="10178"/>
                    <a:pt x="2983" y="10188"/>
                    <a:pt x="2986" y="10199"/>
                  </a:cubicBezTo>
                  <a:cubicBezTo>
                    <a:pt x="3035" y="10286"/>
                    <a:pt x="3105" y="10360"/>
                    <a:pt x="3193" y="10416"/>
                  </a:cubicBezTo>
                  <a:cubicBezTo>
                    <a:pt x="3198" y="10418"/>
                    <a:pt x="3270" y="10465"/>
                    <a:pt x="3345" y="10465"/>
                  </a:cubicBezTo>
                  <a:cubicBezTo>
                    <a:pt x="3381" y="10465"/>
                    <a:pt x="3418" y="10454"/>
                    <a:pt x="3448" y="10423"/>
                  </a:cubicBezTo>
                  <a:cubicBezTo>
                    <a:pt x="3490" y="10377"/>
                    <a:pt x="3553" y="10353"/>
                    <a:pt x="3613" y="10353"/>
                  </a:cubicBezTo>
                  <a:cubicBezTo>
                    <a:pt x="3669" y="10353"/>
                    <a:pt x="3722" y="10367"/>
                    <a:pt x="3767" y="10395"/>
                  </a:cubicBezTo>
                  <a:cubicBezTo>
                    <a:pt x="3778" y="10402"/>
                    <a:pt x="3792" y="10412"/>
                    <a:pt x="3802" y="10419"/>
                  </a:cubicBezTo>
                  <a:cubicBezTo>
                    <a:pt x="3850" y="10390"/>
                    <a:pt x="3928" y="10350"/>
                    <a:pt x="4004" y="10350"/>
                  </a:cubicBezTo>
                  <a:cubicBezTo>
                    <a:pt x="4040" y="10350"/>
                    <a:pt x="4075" y="10359"/>
                    <a:pt x="4107" y="10381"/>
                  </a:cubicBezTo>
                  <a:lnTo>
                    <a:pt x="4124" y="10391"/>
                  </a:lnTo>
                  <a:lnTo>
                    <a:pt x="4131" y="10398"/>
                  </a:lnTo>
                  <a:lnTo>
                    <a:pt x="4142" y="10405"/>
                  </a:lnTo>
                  <a:lnTo>
                    <a:pt x="4156" y="10416"/>
                  </a:lnTo>
                  <a:lnTo>
                    <a:pt x="4170" y="10426"/>
                  </a:lnTo>
                  <a:lnTo>
                    <a:pt x="4184" y="10440"/>
                  </a:lnTo>
                  <a:lnTo>
                    <a:pt x="4198" y="10447"/>
                  </a:lnTo>
                  <a:lnTo>
                    <a:pt x="4219" y="10465"/>
                  </a:lnTo>
                  <a:lnTo>
                    <a:pt x="4229" y="10475"/>
                  </a:lnTo>
                  <a:lnTo>
                    <a:pt x="4254" y="10493"/>
                  </a:lnTo>
                  <a:lnTo>
                    <a:pt x="4268" y="10503"/>
                  </a:lnTo>
                  <a:lnTo>
                    <a:pt x="4289" y="10524"/>
                  </a:lnTo>
                  <a:lnTo>
                    <a:pt x="4306" y="10535"/>
                  </a:lnTo>
                  <a:lnTo>
                    <a:pt x="4327" y="10556"/>
                  </a:lnTo>
                  <a:lnTo>
                    <a:pt x="4348" y="10570"/>
                  </a:lnTo>
                  <a:lnTo>
                    <a:pt x="4369" y="10591"/>
                  </a:lnTo>
                  <a:lnTo>
                    <a:pt x="4394" y="10608"/>
                  </a:lnTo>
                  <a:lnTo>
                    <a:pt x="4415" y="10626"/>
                  </a:lnTo>
                  <a:lnTo>
                    <a:pt x="4439" y="10647"/>
                  </a:lnTo>
                  <a:lnTo>
                    <a:pt x="4460" y="10664"/>
                  </a:lnTo>
                  <a:lnTo>
                    <a:pt x="4488" y="10689"/>
                  </a:lnTo>
                  <a:lnTo>
                    <a:pt x="4506" y="10706"/>
                  </a:lnTo>
                  <a:lnTo>
                    <a:pt x="4537" y="10731"/>
                  </a:lnTo>
                  <a:lnTo>
                    <a:pt x="4555" y="10748"/>
                  </a:lnTo>
                  <a:lnTo>
                    <a:pt x="4586" y="10776"/>
                  </a:lnTo>
                  <a:lnTo>
                    <a:pt x="4604" y="10790"/>
                  </a:lnTo>
                  <a:lnTo>
                    <a:pt x="4635" y="10818"/>
                  </a:lnTo>
                  <a:lnTo>
                    <a:pt x="4653" y="10836"/>
                  </a:lnTo>
                  <a:lnTo>
                    <a:pt x="4688" y="10864"/>
                  </a:lnTo>
                  <a:lnTo>
                    <a:pt x="4702" y="10878"/>
                  </a:lnTo>
                  <a:lnTo>
                    <a:pt x="4716" y="10892"/>
                  </a:lnTo>
                  <a:cubicBezTo>
                    <a:pt x="4761" y="10874"/>
                    <a:pt x="4831" y="10850"/>
                    <a:pt x="4905" y="10829"/>
                  </a:cubicBezTo>
                  <a:lnTo>
                    <a:pt x="4954" y="10815"/>
                  </a:lnTo>
                  <a:lnTo>
                    <a:pt x="4964" y="10811"/>
                  </a:lnTo>
                  <a:lnTo>
                    <a:pt x="5010" y="10801"/>
                  </a:lnTo>
                  <a:lnTo>
                    <a:pt x="5013" y="10801"/>
                  </a:lnTo>
                  <a:lnTo>
                    <a:pt x="5059" y="10790"/>
                  </a:lnTo>
                  <a:lnTo>
                    <a:pt x="5066" y="10790"/>
                  </a:lnTo>
                  <a:cubicBezTo>
                    <a:pt x="5080" y="10787"/>
                    <a:pt x="5090" y="10787"/>
                    <a:pt x="5104" y="10787"/>
                  </a:cubicBezTo>
                  <a:lnTo>
                    <a:pt x="5167" y="10787"/>
                  </a:lnTo>
                  <a:lnTo>
                    <a:pt x="5188" y="10794"/>
                  </a:lnTo>
                  <a:lnTo>
                    <a:pt x="5195" y="10794"/>
                  </a:lnTo>
                  <a:lnTo>
                    <a:pt x="5220" y="10804"/>
                  </a:lnTo>
                  <a:lnTo>
                    <a:pt x="5223" y="10804"/>
                  </a:lnTo>
                  <a:lnTo>
                    <a:pt x="5251" y="10815"/>
                  </a:lnTo>
                  <a:lnTo>
                    <a:pt x="5279" y="10832"/>
                  </a:lnTo>
                  <a:lnTo>
                    <a:pt x="5304" y="10846"/>
                  </a:lnTo>
                  <a:lnTo>
                    <a:pt x="5311" y="10846"/>
                  </a:lnTo>
                  <a:lnTo>
                    <a:pt x="5318" y="10853"/>
                  </a:lnTo>
                  <a:lnTo>
                    <a:pt x="5335" y="10864"/>
                  </a:lnTo>
                  <a:cubicBezTo>
                    <a:pt x="5360" y="10881"/>
                    <a:pt x="5384" y="10895"/>
                    <a:pt x="5409" y="10909"/>
                  </a:cubicBezTo>
                  <a:cubicBezTo>
                    <a:pt x="5479" y="10834"/>
                    <a:pt x="5660" y="10752"/>
                    <a:pt x="5791" y="10752"/>
                  </a:cubicBezTo>
                  <a:cubicBezTo>
                    <a:pt x="5824" y="10752"/>
                    <a:pt x="5854" y="10757"/>
                    <a:pt x="5878" y="10769"/>
                  </a:cubicBezTo>
                  <a:cubicBezTo>
                    <a:pt x="5920" y="10791"/>
                    <a:pt x="5985" y="10801"/>
                    <a:pt x="6038" y="10801"/>
                  </a:cubicBezTo>
                  <a:cubicBezTo>
                    <a:pt x="6078" y="10801"/>
                    <a:pt x="6112" y="10796"/>
                    <a:pt x="6127" y="10787"/>
                  </a:cubicBezTo>
                  <a:cubicBezTo>
                    <a:pt x="6137" y="10724"/>
                    <a:pt x="6204" y="10675"/>
                    <a:pt x="6270" y="10622"/>
                  </a:cubicBezTo>
                  <a:cubicBezTo>
                    <a:pt x="6291" y="10608"/>
                    <a:pt x="6312" y="10594"/>
                    <a:pt x="6333" y="10577"/>
                  </a:cubicBezTo>
                  <a:cubicBezTo>
                    <a:pt x="6351" y="10563"/>
                    <a:pt x="6365" y="10549"/>
                    <a:pt x="6379" y="10528"/>
                  </a:cubicBezTo>
                  <a:cubicBezTo>
                    <a:pt x="6379" y="10528"/>
                    <a:pt x="6379" y="10524"/>
                    <a:pt x="6379" y="10524"/>
                  </a:cubicBezTo>
                  <a:cubicBezTo>
                    <a:pt x="6414" y="10381"/>
                    <a:pt x="6746" y="10206"/>
                    <a:pt x="6869" y="10181"/>
                  </a:cubicBezTo>
                  <a:cubicBezTo>
                    <a:pt x="6933" y="10168"/>
                    <a:pt x="6989" y="10162"/>
                    <a:pt x="7039" y="10162"/>
                  </a:cubicBezTo>
                  <a:cubicBezTo>
                    <a:pt x="7141" y="10162"/>
                    <a:pt x="7213" y="10189"/>
                    <a:pt x="7257" y="10241"/>
                  </a:cubicBezTo>
                  <a:cubicBezTo>
                    <a:pt x="7261" y="10248"/>
                    <a:pt x="7268" y="10251"/>
                    <a:pt x="7271" y="10255"/>
                  </a:cubicBezTo>
                  <a:cubicBezTo>
                    <a:pt x="7278" y="10258"/>
                    <a:pt x="7285" y="10262"/>
                    <a:pt x="7292" y="10265"/>
                  </a:cubicBezTo>
                  <a:lnTo>
                    <a:pt x="7292" y="10251"/>
                  </a:lnTo>
                  <a:lnTo>
                    <a:pt x="7299" y="10209"/>
                  </a:lnTo>
                  <a:lnTo>
                    <a:pt x="7306" y="10185"/>
                  </a:lnTo>
                  <a:lnTo>
                    <a:pt x="7313" y="10129"/>
                  </a:lnTo>
                  <a:cubicBezTo>
                    <a:pt x="7327" y="10073"/>
                    <a:pt x="7334" y="10009"/>
                    <a:pt x="7338" y="9950"/>
                  </a:cubicBezTo>
                  <a:cubicBezTo>
                    <a:pt x="7166" y="9939"/>
                    <a:pt x="6890" y="9785"/>
                    <a:pt x="6785" y="9502"/>
                  </a:cubicBezTo>
                  <a:cubicBezTo>
                    <a:pt x="6732" y="9362"/>
                    <a:pt x="6613" y="9246"/>
                    <a:pt x="6512" y="9148"/>
                  </a:cubicBezTo>
                  <a:lnTo>
                    <a:pt x="6480" y="9113"/>
                  </a:lnTo>
                  <a:cubicBezTo>
                    <a:pt x="6449" y="9082"/>
                    <a:pt x="6417" y="9050"/>
                    <a:pt x="6393" y="9022"/>
                  </a:cubicBezTo>
                  <a:lnTo>
                    <a:pt x="6393" y="9019"/>
                  </a:lnTo>
                  <a:lnTo>
                    <a:pt x="6372" y="8994"/>
                  </a:lnTo>
                  <a:lnTo>
                    <a:pt x="6368" y="8987"/>
                  </a:lnTo>
                  <a:cubicBezTo>
                    <a:pt x="6361" y="8980"/>
                    <a:pt x="6354" y="8970"/>
                    <a:pt x="6347" y="8963"/>
                  </a:cubicBezTo>
                  <a:lnTo>
                    <a:pt x="6347" y="8956"/>
                  </a:lnTo>
                  <a:cubicBezTo>
                    <a:pt x="6333" y="8938"/>
                    <a:pt x="6319" y="8917"/>
                    <a:pt x="6312" y="8893"/>
                  </a:cubicBezTo>
                  <a:cubicBezTo>
                    <a:pt x="6295" y="8847"/>
                    <a:pt x="6225" y="8819"/>
                    <a:pt x="6148" y="8798"/>
                  </a:cubicBezTo>
                  <a:lnTo>
                    <a:pt x="6081" y="8781"/>
                  </a:lnTo>
                  <a:cubicBezTo>
                    <a:pt x="5969" y="8749"/>
                    <a:pt x="5850" y="8718"/>
                    <a:pt x="5808" y="8627"/>
                  </a:cubicBezTo>
                  <a:cubicBezTo>
                    <a:pt x="5752" y="8518"/>
                    <a:pt x="5808" y="8452"/>
                    <a:pt x="5847" y="8410"/>
                  </a:cubicBezTo>
                  <a:cubicBezTo>
                    <a:pt x="5882" y="8382"/>
                    <a:pt x="5899" y="8340"/>
                    <a:pt x="5903" y="8294"/>
                  </a:cubicBezTo>
                  <a:cubicBezTo>
                    <a:pt x="5899" y="8256"/>
                    <a:pt x="5917" y="8217"/>
                    <a:pt x="5945" y="8189"/>
                  </a:cubicBezTo>
                  <a:cubicBezTo>
                    <a:pt x="5966" y="8172"/>
                    <a:pt x="5990" y="8158"/>
                    <a:pt x="6015" y="8147"/>
                  </a:cubicBezTo>
                  <a:cubicBezTo>
                    <a:pt x="6064" y="8132"/>
                    <a:pt x="6114" y="8125"/>
                    <a:pt x="6165" y="8125"/>
                  </a:cubicBezTo>
                  <a:cubicBezTo>
                    <a:pt x="6176" y="8125"/>
                    <a:pt x="6186" y="8125"/>
                    <a:pt x="6197" y="8126"/>
                  </a:cubicBezTo>
                  <a:cubicBezTo>
                    <a:pt x="6228" y="8126"/>
                    <a:pt x="6260" y="8130"/>
                    <a:pt x="6291" y="8133"/>
                  </a:cubicBezTo>
                  <a:lnTo>
                    <a:pt x="6358" y="8133"/>
                  </a:lnTo>
                  <a:cubicBezTo>
                    <a:pt x="6389" y="7954"/>
                    <a:pt x="6407" y="7769"/>
                    <a:pt x="6407" y="7583"/>
                  </a:cubicBezTo>
                  <a:cubicBezTo>
                    <a:pt x="6407" y="7471"/>
                    <a:pt x="6473" y="7366"/>
                    <a:pt x="6529" y="7279"/>
                  </a:cubicBezTo>
                  <a:cubicBezTo>
                    <a:pt x="6564" y="7223"/>
                    <a:pt x="6613" y="7142"/>
                    <a:pt x="6596" y="7125"/>
                  </a:cubicBezTo>
                  <a:cubicBezTo>
                    <a:pt x="6564" y="7097"/>
                    <a:pt x="6547" y="7055"/>
                    <a:pt x="6554" y="7013"/>
                  </a:cubicBezTo>
                  <a:cubicBezTo>
                    <a:pt x="6564" y="6943"/>
                    <a:pt x="6634" y="6904"/>
                    <a:pt x="6715" y="6866"/>
                  </a:cubicBezTo>
                  <a:cubicBezTo>
                    <a:pt x="6760" y="6841"/>
                    <a:pt x="6802" y="6817"/>
                    <a:pt x="6841" y="6789"/>
                  </a:cubicBezTo>
                  <a:cubicBezTo>
                    <a:pt x="6886" y="6757"/>
                    <a:pt x="6893" y="6670"/>
                    <a:pt x="6900" y="6579"/>
                  </a:cubicBezTo>
                  <a:cubicBezTo>
                    <a:pt x="6907" y="6467"/>
                    <a:pt x="6918" y="6341"/>
                    <a:pt x="7002" y="6257"/>
                  </a:cubicBezTo>
                  <a:cubicBezTo>
                    <a:pt x="7058" y="6194"/>
                    <a:pt x="7103" y="6131"/>
                    <a:pt x="7145" y="6061"/>
                  </a:cubicBezTo>
                  <a:cubicBezTo>
                    <a:pt x="7226" y="5938"/>
                    <a:pt x="7292" y="5829"/>
                    <a:pt x="7387" y="5829"/>
                  </a:cubicBezTo>
                  <a:cubicBezTo>
                    <a:pt x="7450" y="5829"/>
                    <a:pt x="7558" y="5728"/>
                    <a:pt x="7558" y="5626"/>
                  </a:cubicBezTo>
                  <a:cubicBezTo>
                    <a:pt x="7558" y="5556"/>
                    <a:pt x="7597" y="5476"/>
                    <a:pt x="7646" y="5381"/>
                  </a:cubicBezTo>
                  <a:lnTo>
                    <a:pt x="7670" y="5332"/>
                  </a:lnTo>
                  <a:lnTo>
                    <a:pt x="7677" y="5318"/>
                  </a:lnTo>
                  <a:lnTo>
                    <a:pt x="7691" y="5287"/>
                  </a:lnTo>
                  <a:lnTo>
                    <a:pt x="7702" y="5266"/>
                  </a:lnTo>
                  <a:cubicBezTo>
                    <a:pt x="7705" y="5255"/>
                    <a:pt x="7709" y="5245"/>
                    <a:pt x="7713" y="5238"/>
                  </a:cubicBezTo>
                  <a:cubicBezTo>
                    <a:pt x="7720" y="5227"/>
                    <a:pt x="7720" y="5220"/>
                    <a:pt x="7723" y="5217"/>
                  </a:cubicBezTo>
                  <a:cubicBezTo>
                    <a:pt x="7727" y="5210"/>
                    <a:pt x="7730" y="5196"/>
                    <a:pt x="7734" y="5189"/>
                  </a:cubicBezTo>
                  <a:cubicBezTo>
                    <a:pt x="7737" y="5178"/>
                    <a:pt x="7737" y="5171"/>
                    <a:pt x="7741" y="5164"/>
                  </a:cubicBezTo>
                  <a:cubicBezTo>
                    <a:pt x="7741" y="5157"/>
                    <a:pt x="7748" y="5147"/>
                    <a:pt x="7748" y="5140"/>
                  </a:cubicBezTo>
                  <a:cubicBezTo>
                    <a:pt x="7751" y="5129"/>
                    <a:pt x="7751" y="5122"/>
                    <a:pt x="7755" y="5115"/>
                  </a:cubicBezTo>
                  <a:cubicBezTo>
                    <a:pt x="7755" y="5108"/>
                    <a:pt x="7758" y="5098"/>
                    <a:pt x="7758" y="5091"/>
                  </a:cubicBezTo>
                  <a:cubicBezTo>
                    <a:pt x="7762" y="5080"/>
                    <a:pt x="7758" y="5077"/>
                    <a:pt x="7762" y="5070"/>
                  </a:cubicBezTo>
                  <a:cubicBezTo>
                    <a:pt x="7765" y="5059"/>
                    <a:pt x="7762" y="5052"/>
                    <a:pt x="7765" y="5042"/>
                  </a:cubicBezTo>
                  <a:cubicBezTo>
                    <a:pt x="7765" y="5035"/>
                    <a:pt x="7765" y="5028"/>
                    <a:pt x="7765" y="5021"/>
                  </a:cubicBezTo>
                  <a:lnTo>
                    <a:pt x="7765" y="4996"/>
                  </a:lnTo>
                  <a:lnTo>
                    <a:pt x="7765" y="4986"/>
                  </a:lnTo>
                  <a:cubicBezTo>
                    <a:pt x="7762" y="4958"/>
                    <a:pt x="7755" y="4930"/>
                    <a:pt x="7751" y="4898"/>
                  </a:cubicBezTo>
                  <a:lnTo>
                    <a:pt x="7744" y="4863"/>
                  </a:lnTo>
                  <a:cubicBezTo>
                    <a:pt x="7716" y="4748"/>
                    <a:pt x="7705" y="4632"/>
                    <a:pt x="7702" y="4517"/>
                  </a:cubicBezTo>
                  <a:lnTo>
                    <a:pt x="7702" y="4499"/>
                  </a:lnTo>
                  <a:lnTo>
                    <a:pt x="7702" y="4475"/>
                  </a:lnTo>
                  <a:cubicBezTo>
                    <a:pt x="7702" y="4468"/>
                    <a:pt x="7705" y="4447"/>
                    <a:pt x="7709" y="4433"/>
                  </a:cubicBezTo>
                  <a:cubicBezTo>
                    <a:pt x="7720" y="4349"/>
                    <a:pt x="7755" y="4268"/>
                    <a:pt x="7807" y="4202"/>
                  </a:cubicBezTo>
                  <a:lnTo>
                    <a:pt x="7811" y="4195"/>
                  </a:lnTo>
                  <a:cubicBezTo>
                    <a:pt x="7891" y="4107"/>
                    <a:pt x="7954" y="4002"/>
                    <a:pt x="7993" y="3890"/>
                  </a:cubicBezTo>
                  <a:cubicBezTo>
                    <a:pt x="8003" y="3848"/>
                    <a:pt x="8007" y="3806"/>
                    <a:pt x="8007" y="3767"/>
                  </a:cubicBezTo>
                  <a:cubicBezTo>
                    <a:pt x="8007" y="3746"/>
                    <a:pt x="8003" y="3729"/>
                    <a:pt x="8000" y="3711"/>
                  </a:cubicBezTo>
                  <a:cubicBezTo>
                    <a:pt x="7968" y="3550"/>
                    <a:pt x="8105" y="3477"/>
                    <a:pt x="8206" y="3421"/>
                  </a:cubicBezTo>
                  <a:cubicBezTo>
                    <a:pt x="8248" y="3403"/>
                    <a:pt x="8287" y="3379"/>
                    <a:pt x="8322" y="3347"/>
                  </a:cubicBezTo>
                  <a:cubicBezTo>
                    <a:pt x="8329" y="3344"/>
                    <a:pt x="8332" y="3337"/>
                    <a:pt x="8339" y="3333"/>
                  </a:cubicBezTo>
                  <a:lnTo>
                    <a:pt x="8343" y="3330"/>
                  </a:lnTo>
                  <a:lnTo>
                    <a:pt x="8350" y="3326"/>
                  </a:lnTo>
                  <a:lnTo>
                    <a:pt x="8367" y="3312"/>
                  </a:lnTo>
                  <a:lnTo>
                    <a:pt x="8395" y="3291"/>
                  </a:lnTo>
                  <a:lnTo>
                    <a:pt x="8427" y="3270"/>
                  </a:lnTo>
                  <a:lnTo>
                    <a:pt x="8469" y="3242"/>
                  </a:lnTo>
                  <a:lnTo>
                    <a:pt x="8483" y="3232"/>
                  </a:lnTo>
                  <a:lnTo>
                    <a:pt x="8514" y="3211"/>
                  </a:lnTo>
                  <a:lnTo>
                    <a:pt x="8532" y="3197"/>
                  </a:lnTo>
                  <a:lnTo>
                    <a:pt x="8567" y="3172"/>
                  </a:lnTo>
                  <a:lnTo>
                    <a:pt x="8584" y="3155"/>
                  </a:lnTo>
                  <a:lnTo>
                    <a:pt x="8616" y="3130"/>
                  </a:lnTo>
                  <a:lnTo>
                    <a:pt x="8637" y="3109"/>
                  </a:lnTo>
                  <a:lnTo>
                    <a:pt x="8668" y="3081"/>
                  </a:lnTo>
                  <a:lnTo>
                    <a:pt x="8693" y="3057"/>
                  </a:lnTo>
                  <a:cubicBezTo>
                    <a:pt x="8703" y="3046"/>
                    <a:pt x="8710" y="3036"/>
                    <a:pt x="8721" y="3025"/>
                  </a:cubicBezTo>
                  <a:lnTo>
                    <a:pt x="8745" y="2997"/>
                  </a:lnTo>
                  <a:cubicBezTo>
                    <a:pt x="8756" y="2987"/>
                    <a:pt x="8763" y="2973"/>
                    <a:pt x="8773" y="2962"/>
                  </a:cubicBezTo>
                  <a:lnTo>
                    <a:pt x="8798" y="2931"/>
                  </a:lnTo>
                  <a:lnTo>
                    <a:pt x="8812" y="2910"/>
                  </a:lnTo>
                  <a:cubicBezTo>
                    <a:pt x="8703" y="2784"/>
                    <a:pt x="8591" y="2682"/>
                    <a:pt x="8525" y="2654"/>
                  </a:cubicBezTo>
                  <a:cubicBezTo>
                    <a:pt x="8308" y="2553"/>
                    <a:pt x="8164" y="2192"/>
                    <a:pt x="8164" y="1737"/>
                  </a:cubicBezTo>
                  <a:cubicBezTo>
                    <a:pt x="8161" y="1488"/>
                    <a:pt x="8129" y="1240"/>
                    <a:pt x="8073" y="998"/>
                  </a:cubicBezTo>
                  <a:cubicBezTo>
                    <a:pt x="8059" y="932"/>
                    <a:pt x="8049" y="879"/>
                    <a:pt x="8042" y="837"/>
                  </a:cubicBezTo>
                  <a:cubicBezTo>
                    <a:pt x="8028" y="725"/>
                    <a:pt x="7832" y="449"/>
                    <a:pt x="7600" y="323"/>
                  </a:cubicBezTo>
                  <a:cubicBezTo>
                    <a:pt x="7464" y="253"/>
                    <a:pt x="7359" y="137"/>
                    <a:pt x="729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4922;p82">
              <a:extLst>
                <a:ext uri="{FF2B5EF4-FFF2-40B4-BE49-F238E27FC236}">
                  <a16:creationId xmlns:a16="http://schemas.microsoft.com/office/drawing/2014/main" id="{48F51234-3E43-D4FB-3EC8-363ADEF4BFDB}"/>
                </a:ext>
              </a:extLst>
            </p:cNvPr>
            <p:cNvSpPr/>
            <p:nvPr/>
          </p:nvSpPr>
          <p:spPr>
            <a:xfrm>
              <a:off x="2215129" y="1960186"/>
              <a:ext cx="5295" cy="7196"/>
            </a:xfrm>
            <a:custGeom>
              <a:avLst/>
              <a:gdLst/>
              <a:ahLst/>
              <a:cxnLst/>
              <a:rect l="l" t="t" r="r" b="b"/>
              <a:pathLst>
                <a:path w="390" h="530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27"/>
                    <a:pt x="49" y="59"/>
                    <a:pt x="77" y="94"/>
                  </a:cubicBezTo>
                  <a:lnTo>
                    <a:pt x="77" y="94"/>
                  </a:lnTo>
                  <a:lnTo>
                    <a:pt x="74" y="88"/>
                  </a:lnTo>
                  <a:lnTo>
                    <a:pt x="1" y="1"/>
                  </a:lnTo>
                  <a:close/>
                  <a:moveTo>
                    <a:pt x="77" y="94"/>
                  </a:moveTo>
                  <a:lnTo>
                    <a:pt x="81" y="102"/>
                  </a:lnTo>
                  <a:cubicBezTo>
                    <a:pt x="200" y="246"/>
                    <a:pt x="361" y="452"/>
                    <a:pt x="389" y="529"/>
                  </a:cubicBezTo>
                  <a:cubicBezTo>
                    <a:pt x="364" y="453"/>
                    <a:pt x="199" y="244"/>
                    <a:pt x="77" y="9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4923;p82">
              <a:extLst>
                <a:ext uri="{FF2B5EF4-FFF2-40B4-BE49-F238E27FC236}">
                  <a16:creationId xmlns:a16="http://schemas.microsoft.com/office/drawing/2014/main" id="{D043682A-561D-ADC7-1714-E50064ED7B00}"/>
                </a:ext>
              </a:extLst>
            </p:cNvPr>
            <p:cNvSpPr/>
            <p:nvPr/>
          </p:nvSpPr>
          <p:spPr>
            <a:xfrm>
              <a:off x="2245217" y="1998977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46"/>
                  </a:moveTo>
                  <a:lnTo>
                    <a:pt x="15" y="4"/>
                  </a:lnTo>
                  <a:lnTo>
                    <a:pt x="1" y="0"/>
                  </a:ln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4924;p82">
              <a:extLst>
                <a:ext uri="{FF2B5EF4-FFF2-40B4-BE49-F238E27FC236}">
                  <a16:creationId xmlns:a16="http://schemas.microsoft.com/office/drawing/2014/main" id="{86205686-E034-D5D3-E02A-BA94A10E8E4A}"/>
                </a:ext>
              </a:extLst>
            </p:cNvPr>
            <p:cNvSpPr/>
            <p:nvPr/>
          </p:nvSpPr>
          <p:spPr>
            <a:xfrm>
              <a:off x="2212183" y="19529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cubicBezTo>
                    <a:pt x="1" y="4"/>
                    <a:pt x="1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4925;p82">
              <a:extLst>
                <a:ext uri="{FF2B5EF4-FFF2-40B4-BE49-F238E27FC236}">
                  <a16:creationId xmlns:a16="http://schemas.microsoft.com/office/drawing/2014/main" id="{A746C659-8C44-E81F-ADE5-FC0FE2E0633D}"/>
                </a:ext>
              </a:extLst>
            </p:cNvPr>
            <p:cNvSpPr/>
            <p:nvPr/>
          </p:nvSpPr>
          <p:spPr>
            <a:xfrm>
              <a:off x="2214994" y="1959385"/>
              <a:ext cx="244" cy="720"/>
            </a:xfrm>
            <a:custGeom>
              <a:avLst/>
              <a:gdLst/>
              <a:ahLst/>
              <a:cxnLst/>
              <a:rect l="l" t="t" r="r" b="b"/>
              <a:pathLst>
                <a:path w="18" h="53" extrusionOk="0">
                  <a:moveTo>
                    <a:pt x="0" y="53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4926;p82">
              <a:extLst>
                <a:ext uri="{FF2B5EF4-FFF2-40B4-BE49-F238E27FC236}">
                  <a16:creationId xmlns:a16="http://schemas.microsoft.com/office/drawing/2014/main" id="{BE283711-1793-006B-E7B4-486DAEAD6525}"/>
                </a:ext>
              </a:extLst>
            </p:cNvPr>
            <p:cNvSpPr/>
            <p:nvPr/>
          </p:nvSpPr>
          <p:spPr>
            <a:xfrm>
              <a:off x="2208761" y="19452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cubicBezTo>
                    <a:pt x="1" y="11"/>
                    <a:pt x="1" y="8"/>
                    <a:pt x="1" y="1"/>
                  </a:cubicBezTo>
                  <a:cubicBezTo>
                    <a:pt x="1" y="8"/>
                    <a:pt x="1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4927;p82">
              <a:extLst>
                <a:ext uri="{FF2B5EF4-FFF2-40B4-BE49-F238E27FC236}">
                  <a16:creationId xmlns:a16="http://schemas.microsoft.com/office/drawing/2014/main" id="{2BB49621-7FD8-756F-F21E-BDCAEE0DF8E4}"/>
                </a:ext>
              </a:extLst>
            </p:cNvPr>
            <p:cNvSpPr/>
            <p:nvPr/>
          </p:nvSpPr>
          <p:spPr>
            <a:xfrm>
              <a:off x="2212563" y="1953872"/>
              <a:ext cx="964" cy="1195"/>
            </a:xfrm>
            <a:custGeom>
              <a:avLst/>
              <a:gdLst/>
              <a:ahLst/>
              <a:cxnLst/>
              <a:rect l="l" t="t" r="r" b="b"/>
              <a:pathLst>
                <a:path w="71" h="88" extrusionOk="0">
                  <a:moveTo>
                    <a:pt x="71" y="88"/>
                  </a:moveTo>
                  <a:cubicBezTo>
                    <a:pt x="43" y="60"/>
                    <a:pt x="18" y="32"/>
                    <a:pt x="1" y="0"/>
                  </a:cubicBezTo>
                  <a:cubicBezTo>
                    <a:pt x="18" y="32"/>
                    <a:pt x="43" y="60"/>
                    <a:pt x="71" y="8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4928;p82">
              <a:extLst>
                <a:ext uri="{FF2B5EF4-FFF2-40B4-BE49-F238E27FC236}">
                  <a16:creationId xmlns:a16="http://schemas.microsoft.com/office/drawing/2014/main" id="{B99B5168-357B-6A29-016D-2FE13A466AF0}"/>
                </a:ext>
              </a:extLst>
            </p:cNvPr>
            <p:cNvSpPr/>
            <p:nvPr/>
          </p:nvSpPr>
          <p:spPr>
            <a:xfrm>
              <a:off x="2215279" y="19563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4929;p82">
              <a:extLst>
                <a:ext uri="{FF2B5EF4-FFF2-40B4-BE49-F238E27FC236}">
                  <a16:creationId xmlns:a16="http://schemas.microsoft.com/office/drawing/2014/main" id="{FDD0E5E8-61A7-FA96-A473-9D40F7271009}"/>
                </a:ext>
              </a:extLst>
            </p:cNvPr>
            <p:cNvSpPr/>
            <p:nvPr/>
          </p:nvSpPr>
          <p:spPr>
            <a:xfrm>
              <a:off x="2212427" y="195353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4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4930;p82">
              <a:extLst>
                <a:ext uri="{FF2B5EF4-FFF2-40B4-BE49-F238E27FC236}">
                  <a16:creationId xmlns:a16="http://schemas.microsoft.com/office/drawing/2014/main" id="{84D357DB-7DF6-0BDF-DA7A-7C341F953CA2}"/>
                </a:ext>
              </a:extLst>
            </p:cNvPr>
            <p:cNvSpPr/>
            <p:nvPr/>
          </p:nvSpPr>
          <p:spPr>
            <a:xfrm>
              <a:off x="2212278" y="195324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cubicBezTo>
                    <a:pt x="1" y="4"/>
                    <a:pt x="4" y="11"/>
                    <a:pt x="8" y="18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4931;p82">
              <a:extLst>
                <a:ext uri="{FF2B5EF4-FFF2-40B4-BE49-F238E27FC236}">
                  <a16:creationId xmlns:a16="http://schemas.microsoft.com/office/drawing/2014/main" id="{D2DE72B8-57B5-8A18-B8DA-C25E3F579A7C}"/>
                </a:ext>
              </a:extLst>
            </p:cNvPr>
            <p:cNvSpPr/>
            <p:nvPr/>
          </p:nvSpPr>
          <p:spPr>
            <a:xfrm>
              <a:off x="2216080" y="1961421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4932;p82">
              <a:extLst>
                <a:ext uri="{FF2B5EF4-FFF2-40B4-BE49-F238E27FC236}">
                  <a16:creationId xmlns:a16="http://schemas.microsoft.com/office/drawing/2014/main" id="{21F7E5DC-6C07-8D5F-9DE9-F8970CE21BF1}"/>
                </a:ext>
              </a:extLst>
            </p:cNvPr>
            <p:cNvSpPr/>
            <p:nvPr/>
          </p:nvSpPr>
          <p:spPr>
            <a:xfrm>
              <a:off x="2307348" y="186760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0" y="35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4933;p82">
              <a:extLst>
                <a:ext uri="{FF2B5EF4-FFF2-40B4-BE49-F238E27FC236}">
                  <a16:creationId xmlns:a16="http://schemas.microsoft.com/office/drawing/2014/main" id="{AF648F5A-130F-DB48-94D5-C63990F3F8FF}"/>
                </a:ext>
              </a:extLst>
            </p:cNvPr>
            <p:cNvSpPr/>
            <p:nvPr/>
          </p:nvSpPr>
          <p:spPr>
            <a:xfrm>
              <a:off x="2305583" y="1869312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7"/>
                  </a:moveTo>
                  <a:cubicBezTo>
                    <a:pt x="11" y="4"/>
                    <a:pt x="18" y="4"/>
                    <a:pt x="25" y="0"/>
                  </a:cubicBezTo>
                  <a:cubicBezTo>
                    <a:pt x="18" y="4"/>
                    <a:pt x="11" y="4"/>
                    <a:pt x="1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4934;p82">
              <a:extLst>
                <a:ext uri="{FF2B5EF4-FFF2-40B4-BE49-F238E27FC236}">
                  <a16:creationId xmlns:a16="http://schemas.microsoft.com/office/drawing/2014/main" id="{8C8FCE5E-6B76-CFA4-8F07-ADB56497860A}"/>
                </a:ext>
              </a:extLst>
            </p:cNvPr>
            <p:cNvSpPr/>
            <p:nvPr/>
          </p:nvSpPr>
          <p:spPr>
            <a:xfrm>
              <a:off x="2306302" y="186893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cubicBezTo>
                    <a:pt x="7" y="11"/>
                    <a:pt x="14" y="4"/>
                    <a:pt x="21" y="0"/>
                  </a:cubicBezTo>
                  <a:cubicBezTo>
                    <a:pt x="14" y="4"/>
                    <a:pt x="7" y="11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4935;p82">
              <a:extLst>
                <a:ext uri="{FF2B5EF4-FFF2-40B4-BE49-F238E27FC236}">
                  <a16:creationId xmlns:a16="http://schemas.microsoft.com/office/drawing/2014/main" id="{508EB76B-0215-64EB-E334-9E86DB77C5A3}"/>
                </a:ext>
              </a:extLst>
            </p:cNvPr>
            <p:cNvSpPr/>
            <p:nvPr/>
          </p:nvSpPr>
          <p:spPr>
            <a:xfrm>
              <a:off x="2305963" y="1869162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cubicBezTo>
                    <a:pt x="11" y="8"/>
                    <a:pt x="18" y="4"/>
                    <a:pt x="25" y="1"/>
                  </a:cubicBezTo>
                  <a:cubicBezTo>
                    <a:pt x="18" y="4"/>
                    <a:pt x="11" y="8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4936;p82">
              <a:extLst>
                <a:ext uri="{FF2B5EF4-FFF2-40B4-BE49-F238E27FC236}">
                  <a16:creationId xmlns:a16="http://schemas.microsoft.com/office/drawing/2014/main" id="{6CB45D5C-EA03-60C5-6928-92EC2B69609D}"/>
                </a:ext>
              </a:extLst>
            </p:cNvPr>
            <p:cNvSpPr/>
            <p:nvPr/>
          </p:nvSpPr>
          <p:spPr>
            <a:xfrm>
              <a:off x="2306628" y="1868646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5" y="7"/>
                    <a:pt x="2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4937;p82">
              <a:extLst>
                <a:ext uri="{FF2B5EF4-FFF2-40B4-BE49-F238E27FC236}">
                  <a16:creationId xmlns:a16="http://schemas.microsoft.com/office/drawing/2014/main" id="{41E75470-0D73-2BF0-B024-0344893708DD}"/>
                </a:ext>
              </a:extLst>
            </p:cNvPr>
            <p:cNvSpPr/>
            <p:nvPr/>
          </p:nvSpPr>
          <p:spPr>
            <a:xfrm>
              <a:off x="2306968" y="1868171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11"/>
                    <a:pt x="7" y="18"/>
                    <a:pt x="0" y="28"/>
                  </a:cubicBezTo>
                  <a:cubicBezTo>
                    <a:pt x="11" y="21"/>
                    <a:pt x="18" y="11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4938;p82">
              <a:extLst>
                <a:ext uri="{FF2B5EF4-FFF2-40B4-BE49-F238E27FC236}">
                  <a16:creationId xmlns:a16="http://schemas.microsoft.com/office/drawing/2014/main" id="{89A337DE-3D47-9694-F455-9A500FE4DD50}"/>
                </a:ext>
              </a:extLst>
            </p:cNvPr>
            <p:cNvSpPr/>
            <p:nvPr/>
          </p:nvSpPr>
          <p:spPr>
            <a:xfrm>
              <a:off x="2305162" y="186940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4"/>
                  </a:moveTo>
                  <a:cubicBezTo>
                    <a:pt x="7" y="4"/>
                    <a:pt x="18" y="0"/>
                    <a:pt x="28" y="0"/>
                  </a:cubicBezTo>
                  <a:cubicBezTo>
                    <a:pt x="18" y="0"/>
                    <a:pt x="7" y="4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4939;p82">
              <a:extLst>
                <a:ext uri="{FF2B5EF4-FFF2-40B4-BE49-F238E27FC236}">
                  <a16:creationId xmlns:a16="http://schemas.microsoft.com/office/drawing/2014/main" id="{85B27451-C8B6-E8EC-AE39-20EA9158B1DA}"/>
                </a:ext>
              </a:extLst>
            </p:cNvPr>
            <p:cNvSpPr/>
            <p:nvPr/>
          </p:nvSpPr>
          <p:spPr>
            <a:xfrm>
              <a:off x="2305067" y="1869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4940;p82">
              <a:extLst>
                <a:ext uri="{FF2B5EF4-FFF2-40B4-BE49-F238E27FC236}">
                  <a16:creationId xmlns:a16="http://schemas.microsoft.com/office/drawing/2014/main" id="{61099AFA-6C81-3872-3829-206B9CE79C2F}"/>
                </a:ext>
              </a:extLst>
            </p:cNvPr>
            <p:cNvSpPr/>
            <p:nvPr/>
          </p:nvSpPr>
          <p:spPr>
            <a:xfrm>
              <a:off x="2353593" y="1948930"/>
              <a:ext cx="11799" cy="11704"/>
            </a:xfrm>
            <a:custGeom>
              <a:avLst/>
              <a:gdLst/>
              <a:ahLst/>
              <a:cxnLst/>
              <a:rect l="l" t="t" r="r" b="b"/>
              <a:pathLst>
                <a:path w="869" h="862" extrusionOk="0">
                  <a:moveTo>
                    <a:pt x="711" y="0"/>
                  </a:moveTo>
                  <a:lnTo>
                    <a:pt x="669" y="25"/>
                  </a:lnTo>
                  <a:lnTo>
                    <a:pt x="662" y="28"/>
                  </a:lnTo>
                  <a:lnTo>
                    <a:pt x="652" y="35"/>
                  </a:lnTo>
                  <a:lnTo>
                    <a:pt x="648" y="39"/>
                  </a:lnTo>
                  <a:lnTo>
                    <a:pt x="641" y="46"/>
                  </a:lnTo>
                  <a:lnTo>
                    <a:pt x="638" y="49"/>
                  </a:lnTo>
                  <a:lnTo>
                    <a:pt x="631" y="53"/>
                  </a:lnTo>
                  <a:lnTo>
                    <a:pt x="627" y="53"/>
                  </a:lnTo>
                  <a:lnTo>
                    <a:pt x="624" y="56"/>
                  </a:lnTo>
                  <a:cubicBezTo>
                    <a:pt x="617" y="63"/>
                    <a:pt x="610" y="70"/>
                    <a:pt x="603" y="77"/>
                  </a:cubicBezTo>
                  <a:lnTo>
                    <a:pt x="599" y="81"/>
                  </a:lnTo>
                  <a:cubicBezTo>
                    <a:pt x="592" y="88"/>
                    <a:pt x="585" y="95"/>
                    <a:pt x="575" y="98"/>
                  </a:cubicBezTo>
                  <a:lnTo>
                    <a:pt x="571" y="98"/>
                  </a:lnTo>
                  <a:cubicBezTo>
                    <a:pt x="561" y="102"/>
                    <a:pt x="554" y="105"/>
                    <a:pt x="547" y="105"/>
                  </a:cubicBezTo>
                  <a:lnTo>
                    <a:pt x="543" y="105"/>
                  </a:lnTo>
                  <a:cubicBezTo>
                    <a:pt x="533" y="109"/>
                    <a:pt x="522" y="112"/>
                    <a:pt x="512" y="112"/>
                  </a:cubicBezTo>
                  <a:lnTo>
                    <a:pt x="477" y="112"/>
                  </a:lnTo>
                  <a:cubicBezTo>
                    <a:pt x="459" y="112"/>
                    <a:pt x="442" y="112"/>
                    <a:pt x="421" y="109"/>
                  </a:cubicBezTo>
                  <a:lnTo>
                    <a:pt x="407" y="109"/>
                  </a:lnTo>
                  <a:lnTo>
                    <a:pt x="354" y="102"/>
                  </a:lnTo>
                  <a:lnTo>
                    <a:pt x="347" y="102"/>
                  </a:lnTo>
                  <a:cubicBezTo>
                    <a:pt x="326" y="147"/>
                    <a:pt x="302" y="189"/>
                    <a:pt x="270" y="235"/>
                  </a:cubicBezTo>
                  <a:cubicBezTo>
                    <a:pt x="249" y="266"/>
                    <a:pt x="225" y="298"/>
                    <a:pt x="207" y="329"/>
                  </a:cubicBezTo>
                  <a:lnTo>
                    <a:pt x="200" y="333"/>
                  </a:lnTo>
                  <a:cubicBezTo>
                    <a:pt x="179" y="364"/>
                    <a:pt x="158" y="392"/>
                    <a:pt x="137" y="420"/>
                  </a:cubicBezTo>
                  <a:lnTo>
                    <a:pt x="130" y="431"/>
                  </a:lnTo>
                  <a:cubicBezTo>
                    <a:pt x="120" y="445"/>
                    <a:pt x="109" y="455"/>
                    <a:pt x="99" y="469"/>
                  </a:cubicBezTo>
                  <a:cubicBezTo>
                    <a:pt x="1" y="578"/>
                    <a:pt x="64" y="805"/>
                    <a:pt x="88" y="854"/>
                  </a:cubicBezTo>
                  <a:cubicBezTo>
                    <a:pt x="94" y="859"/>
                    <a:pt x="110" y="862"/>
                    <a:pt x="133" y="862"/>
                  </a:cubicBezTo>
                  <a:cubicBezTo>
                    <a:pt x="177" y="862"/>
                    <a:pt x="246" y="850"/>
                    <a:pt x="302" y="812"/>
                  </a:cubicBezTo>
                  <a:cubicBezTo>
                    <a:pt x="309" y="805"/>
                    <a:pt x="316" y="802"/>
                    <a:pt x="323" y="798"/>
                  </a:cubicBezTo>
                  <a:lnTo>
                    <a:pt x="330" y="795"/>
                  </a:lnTo>
                  <a:lnTo>
                    <a:pt x="344" y="788"/>
                  </a:lnTo>
                  <a:lnTo>
                    <a:pt x="354" y="784"/>
                  </a:lnTo>
                  <a:lnTo>
                    <a:pt x="365" y="781"/>
                  </a:lnTo>
                  <a:lnTo>
                    <a:pt x="375" y="781"/>
                  </a:lnTo>
                  <a:lnTo>
                    <a:pt x="389" y="777"/>
                  </a:lnTo>
                  <a:lnTo>
                    <a:pt x="438" y="777"/>
                  </a:lnTo>
                  <a:lnTo>
                    <a:pt x="452" y="781"/>
                  </a:lnTo>
                  <a:lnTo>
                    <a:pt x="459" y="781"/>
                  </a:lnTo>
                  <a:lnTo>
                    <a:pt x="473" y="788"/>
                  </a:lnTo>
                  <a:lnTo>
                    <a:pt x="480" y="788"/>
                  </a:lnTo>
                  <a:lnTo>
                    <a:pt x="494" y="795"/>
                  </a:lnTo>
                  <a:lnTo>
                    <a:pt x="498" y="798"/>
                  </a:lnTo>
                  <a:cubicBezTo>
                    <a:pt x="512" y="805"/>
                    <a:pt x="522" y="812"/>
                    <a:pt x="536" y="819"/>
                  </a:cubicBezTo>
                  <a:lnTo>
                    <a:pt x="540" y="823"/>
                  </a:lnTo>
                  <a:lnTo>
                    <a:pt x="554" y="833"/>
                  </a:lnTo>
                  <a:lnTo>
                    <a:pt x="561" y="837"/>
                  </a:lnTo>
                  <a:lnTo>
                    <a:pt x="575" y="851"/>
                  </a:lnTo>
                  <a:lnTo>
                    <a:pt x="582" y="854"/>
                  </a:lnTo>
                  <a:cubicBezTo>
                    <a:pt x="627" y="802"/>
                    <a:pt x="669" y="749"/>
                    <a:pt x="711" y="704"/>
                  </a:cubicBezTo>
                  <a:cubicBezTo>
                    <a:pt x="669" y="686"/>
                    <a:pt x="631" y="676"/>
                    <a:pt x="596" y="662"/>
                  </a:cubicBezTo>
                  <a:cubicBezTo>
                    <a:pt x="554" y="651"/>
                    <a:pt x="515" y="634"/>
                    <a:pt x="480" y="606"/>
                  </a:cubicBezTo>
                  <a:cubicBezTo>
                    <a:pt x="452" y="578"/>
                    <a:pt x="445" y="539"/>
                    <a:pt x="456" y="504"/>
                  </a:cubicBezTo>
                  <a:cubicBezTo>
                    <a:pt x="487" y="399"/>
                    <a:pt x="687" y="273"/>
                    <a:pt x="827" y="242"/>
                  </a:cubicBezTo>
                  <a:cubicBezTo>
                    <a:pt x="858" y="235"/>
                    <a:pt x="858" y="224"/>
                    <a:pt x="862" y="221"/>
                  </a:cubicBezTo>
                  <a:cubicBezTo>
                    <a:pt x="869" y="193"/>
                    <a:pt x="834" y="109"/>
                    <a:pt x="750" y="32"/>
                  </a:cubicBezTo>
                  <a:lnTo>
                    <a:pt x="7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4941;p82">
              <a:extLst>
                <a:ext uri="{FF2B5EF4-FFF2-40B4-BE49-F238E27FC236}">
                  <a16:creationId xmlns:a16="http://schemas.microsoft.com/office/drawing/2014/main" id="{B9297065-688F-1CB6-7D13-80379E4ECDA4}"/>
                </a:ext>
              </a:extLst>
            </p:cNvPr>
            <p:cNvSpPr/>
            <p:nvPr/>
          </p:nvSpPr>
          <p:spPr>
            <a:xfrm>
              <a:off x="2361481" y="1958570"/>
              <a:ext cx="1779" cy="2064"/>
            </a:xfrm>
            <a:custGeom>
              <a:avLst/>
              <a:gdLst/>
              <a:ahLst/>
              <a:cxnLst/>
              <a:rect l="l" t="t" r="r" b="b"/>
              <a:pathLst>
                <a:path w="131" h="152" extrusionOk="0">
                  <a:moveTo>
                    <a:pt x="130" y="1"/>
                  </a:moveTo>
                  <a:lnTo>
                    <a:pt x="130" y="1"/>
                  </a:lnTo>
                  <a:cubicBezTo>
                    <a:pt x="88" y="43"/>
                    <a:pt x="43" y="95"/>
                    <a:pt x="1" y="151"/>
                  </a:cubicBezTo>
                  <a:lnTo>
                    <a:pt x="4" y="151"/>
                  </a:lnTo>
                  <a:cubicBezTo>
                    <a:pt x="39" y="102"/>
                    <a:pt x="85" y="50"/>
                    <a:pt x="13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4942;p82">
              <a:extLst>
                <a:ext uri="{FF2B5EF4-FFF2-40B4-BE49-F238E27FC236}">
                  <a16:creationId xmlns:a16="http://schemas.microsoft.com/office/drawing/2014/main" id="{1CEBBBA2-66B1-7D22-784A-F9F2D3C58AC1}"/>
                </a:ext>
              </a:extLst>
            </p:cNvPr>
            <p:cNvSpPr/>
            <p:nvPr/>
          </p:nvSpPr>
          <p:spPr>
            <a:xfrm>
              <a:off x="2314910" y="1908374"/>
              <a:ext cx="47019" cy="40325"/>
            </a:xfrm>
            <a:custGeom>
              <a:avLst/>
              <a:gdLst/>
              <a:ahLst/>
              <a:cxnLst/>
              <a:rect l="l" t="t" r="r" b="b"/>
              <a:pathLst>
                <a:path w="3463" h="2970" extrusionOk="0">
                  <a:moveTo>
                    <a:pt x="1068" y="1"/>
                  </a:moveTo>
                  <a:lnTo>
                    <a:pt x="1068" y="4"/>
                  </a:lnTo>
                  <a:cubicBezTo>
                    <a:pt x="1054" y="25"/>
                    <a:pt x="1036" y="43"/>
                    <a:pt x="1022" y="64"/>
                  </a:cubicBezTo>
                  <a:lnTo>
                    <a:pt x="1012" y="71"/>
                  </a:lnTo>
                  <a:cubicBezTo>
                    <a:pt x="998" y="92"/>
                    <a:pt x="984" y="106"/>
                    <a:pt x="966" y="123"/>
                  </a:cubicBezTo>
                  <a:lnTo>
                    <a:pt x="959" y="130"/>
                  </a:lnTo>
                  <a:cubicBezTo>
                    <a:pt x="942" y="148"/>
                    <a:pt x="928" y="165"/>
                    <a:pt x="910" y="179"/>
                  </a:cubicBezTo>
                  <a:lnTo>
                    <a:pt x="907" y="183"/>
                  </a:lnTo>
                  <a:cubicBezTo>
                    <a:pt x="889" y="197"/>
                    <a:pt x="875" y="214"/>
                    <a:pt x="858" y="228"/>
                  </a:cubicBezTo>
                  <a:cubicBezTo>
                    <a:pt x="840" y="239"/>
                    <a:pt x="826" y="253"/>
                    <a:pt x="809" y="263"/>
                  </a:cubicBezTo>
                  <a:lnTo>
                    <a:pt x="802" y="270"/>
                  </a:lnTo>
                  <a:lnTo>
                    <a:pt x="760" y="302"/>
                  </a:lnTo>
                  <a:lnTo>
                    <a:pt x="753" y="305"/>
                  </a:lnTo>
                  <a:lnTo>
                    <a:pt x="714" y="333"/>
                  </a:lnTo>
                  <a:lnTo>
                    <a:pt x="707" y="337"/>
                  </a:lnTo>
                  <a:lnTo>
                    <a:pt x="672" y="361"/>
                  </a:lnTo>
                  <a:cubicBezTo>
                    <a:pt x="644" y="379"/>
                    <a:pt x="616" y="400"/>
                    <a:pt x="588" y="421"/>
                  </a:cubicBezTo>
                  <a:cubicBezTo>
                    <a:pt x="546" y="463"/>
                    <a:pt x="494" y="494"/>
                    <a:pt x="441" y="519"/>
                  </a:cubicBezTo>
                  <a:cubicBezTo>
                    <a:pt x="329" y="582"/>
                    <a:pt x="291" y="610"/>
                    <a:pt x="301" y="666"/>
                  </a:cubicBezTo>
                  <a:cubicBezTo>
                    <a:pt x="340" y="855"/>
                    <a:pt x="273" y="1037"/>
                    <a:pt x="84" y="1261"/>
                  </a:cubicBezTo>
                  <a:cubicBezTo>
                    <a:pt x="56" y="1296"/>
                    <a:pt x="32" y="1338"/>
                    <a:pt x="21" y="1380"/>
                  </a:cubicBezTo>
                  <a:lnTo>
                    <a:pt x="21" y="1387"/>
                  </a:lnTo>
                  <a:cubicBezTo>
                    <a:pt x="18" y="1394"/>
                    <a:pt x="18" y="1405"/>
                    <a:pt x="14" y="1415"/>
                  </a:cubicBezTo>
                  <a:cubicBezTo>
                    <a:pt x="11" y="1426"/>
                    <a:pt x="14" y="1429"/>
                    <a:pt x="11" y="1433"/>
                  </a:cubicBezTo>
                  <a:cubicBezTo>
                    <a:pt x="7" y="1440"/>
                    <a:pt x="11" y="1443"/>
                    <a:pt x="11" y="1447"/>
                  </a:cubicBezTo>
                  <a:cubicBezTo>
                    <a:pt x="0" y="1573"/>
                    <a:pt x="14" y="1699"/>
                    <a:pt x="42" y="1818"/>
                  </a:cubicBezTo>
                  <a:lnTo>
                    <a:pt x="42" y="1828"/>
                  </a:lnTo>
                  <a:cubicBezTo>
                    <a:pt x="46" y="1849"/>
                    <a:pt x="49" y="1870"/>
                    <a:pt x="53" y="1891"/>
                  </a:cubicBezTo>
                  <a:lnTo>
                    <a:pt x="60" y="1891"/>
                  </a:lnTo>
                  <a:lnTo>
                    <a:pt x="88" y="1905"/>
                  </a:lnTo>
                  <a:lnTo>
                    <a:pt x="431" y="1905"/>
                  </a:lnTo>
                  <a:lnTo>
                    <a:pt x="441" y="1909"/>
                  </a:lnTo>
                  <a:lnTo>
                    <a:pt x="448" y="1912"/>
                  </a:lnTo>
                  <a:lnTo>
                    <a:pt x="455" y="1912"/>
                  </a:lnTo>
                  <a:lnTo>
                    <a:pt x="462" y="1916"/>
                  </a:lnTo>
                  <a:lnTo>
                    <a:pt x="469" y="1919"/>
                  </a:lnTo>
                  <a:lnTo>
                    <a:pt x="476" y="1923"/>
                  </a:lnTo>
                  <a:lnTo>
                    <a:pt x="483" y="1926"/>
                  </a:lnTo>
                  <a:lnTo>
                    <a:pt x="487" y="1926"/>
                  </a:lnTo>
                  <a:lnTo>
                    <a:pt x="494" y="1930"/>
                  </a:lnTo>
                  <a:lnTo>
                    <a:pt x="497" y="1930"/>
                  </a:lnTo>
                  <a:lnTo>
                    <a:pt x="504" y="1937"/>
                  </a:lnTo>
                  <a:lnTo>
                    <a:pt x="511" y="1944"/>
                  </a:lnTo>
                  <a:cubicBezTo>
                    <a:pt x="532" y="1895"/>
                    <a:pt x="550" y="1846"/>
                    <a:pt x="564" y="1797"/>
                  </a:cubicBezTo>
                  <a:cubicBezTo>
                    <a:pt x="595" y="1702"/>
                    <a:pt x="641" y="1643"/>
                    <a:pt x="704" y="1625"/>
                  </a:cubicBezTo>
                  <a:cubicBezTo>
                    <a:pt x="718" y="1620"/>
                    <a:pt x="734" y="1618"/>
                    <a:pt x="750" y="1618"/>
                  </a:cubicBezTo>
                  <a:cubicBezTo>
                    <a:pt x="803" y="1618"/>
                    <a:pt x="862" y="1644"/>
                    <a:pt x="924" y="1695"/>
                  </a:cubicBezTo>
                  <a:cubicBezTo>
                    <a:pt x="949" y="1716"/>
                    <a:pt x="970" y="1737"/>
                    <a:pt x="991" y="1758"/>
                  </a:cubicBezTo>
                  <a:cubicBezTo>
                    <a:pt x="1044" y="1812"/>
                    <a:pt x="1079" y="1843"/>
                    <a:pt x="1125" y="1843"/>
                  </a:cubicBezTo>
                  <a:cubicBezTo>
                    <a:pt x="1145" y="1843"/>
                    <a:pt x="1167" y="1837"/>
                    <a:pt x="1194" y="1825"/>
                  </a:cubicBezTo>
                  <a:cubicBezTo>
                    <a:pt x="1270" y="1786"/>
                    <a:pt x="1320" y="1770"/>
                    <a:pt x="1360" y="1770"/>
                  </a:cubicBezTo>
                  <a:cubicBezTo>
                    <a:pt x="1393" y="1770"/>
                    <a:pt x="1419" y="1781"/>
                    <a:pt x="1449" y="1800"/>
                  </a:cubicBezTo>
                  <a:cubicBezTo>
                    <a:pt x="1463" y="1811"/>
                    <a:pt x="1474" y="1818"/>
                    <a:pt x="1488" y="1821"/>
                  </a:cubicBezTo>
                  <a:cubicBezTo>
                    <a:pt x="1516" y="1826"/>
                    <a:pt x="1544" y="1830"/>
                    <a:pt x="1572" y="1830"/>
                  </a:cubicBezTo>
                  <a:cubicBezTo>
                    <a:pt x="1583" y="1830"/>
                    <a:pt x="1593" y="1829"/>
                    <a:pt x="1603" y="1828"/>
                  </a:cubicBezTo>
                  <a:cubicBezTo>
                    <a:pt x="1656" y="1828"/>
                    <a:pt x="1712" y="1825"/>
                    <a:pt x="1757" y="1821"/>
                  </a:cubicBezTo>
                  <a:cubicBezTo>
                    <a:pt x="1812" y="1817"/>
                    <a:pt x="1866" y="1814"/>
                    <a:pt x="1919" y="1814"/>
                  </a:cubicBezTo>
                  <a:cubicBezTo>
                    <a:pt x="1952" y="1814"/>
                    <a:pt x="1984" y="1815"/>
                    <a:pt x="2017" y="1818"/>
                  </a:cubicBezTo>
                  <a:cubicBezTo>
                    <a:pt x="2024" y="1818"/>
                    <a:pt x="2027" y="1821"/>
                    <a:pt x="2031" y="1821"/>
                  </a:cubicBezTo>
                  <a:lnTo>
                    <a:pt x="2038" y="1825"/>
                  </a:lnTo>
                  <a:lnTo>
                    <a:pt x="2048" y="1828"/>
                  </a:lnTo>
                  <a:lnTo>
                    <a:pt x="2059" y="1835"/>
                  </a:lnTo>
                  <a:lnTo>
                    <a:pt x="2066" y="1839"/>
                  </a:lnTo>
                  <a:lnTo>
                    <a:pt x="2080" y="1849"/>
                  </a:lnTo>
                  <a:lnTo>
                    <a:pt x="2087" y="1856"/>
                  </a:lnTo>
                  <a:lnTo>
                    <a:pt x="2104" y="1867"/>
                  </a:lnTo>
                  <a:lnTo>
                    <a:pt x="2111" y="1874"/>
                  </a:lnTo>
                  <a:lnTo>
                    <a:pt x="2132" y="1888"/>
                  </a:lnTo>
                  <a:lnTo>
                    <a:pt x="2139" y="1895"/>
                  </a:lnTo>
                  <a:lnTo>
                    <a:pt x="2160" y="1909"/>
                  </a:lnTo>
                  <a:lnTo>
                    <a:pt x="2171" y="1919"/>
                  </a:lnTo>
                  <a:lnTo>
                    <a:pt x="2192" y="1937"/>
                  </a:lnTo>
                  <a:lnTo>
                    <a:pt x="2202" y="1944"/>
                  </a:lnTo>
                  <a:lnTo>
                    <a:pt x="2223" y="1965"/>
                  </a:lnTo>
                  <a:lnTo>
                    <a:pt x="2234" y="1975"/>
                  </a:lnTo>
                  <a:lnTo>
                    <a:pt x="2255" y="1993"/>
                  </a:lnTo>
                  <a:lnTo>
                    <a:pt x="2269" y="2007"/>
                  </a:lnTo>
                  <a:lnTo>
                    <a:pt x="2293" y="2028"/>
                  </a:lnTo>
                  <a:lnTo>
                    <a:pt x="2307" y="2042"/>
                  </a:lnTo>
                  <a:lnTo>
                    <a:pt x="2332" y="2059"/>
                  </a:lnTo>
                  <a:lnTo>
                    <a:pt x="2346" y="2077"/>
                  </a:lnTo>
                  <a:lnTo>
                    <a:pt x="2367" y="2094"/>
                  </a:lnTo>
                  <a:lnTo>
                    <a:pt x="2388" y="2115"/>
                  </a:lnTo>
                  <a:lnTo>
                    <a:pt x="2405" y="2133"/>
                  </a:lnTo>
                  <a:lnTo>
                    <a:pt x="2430" y="2154"/>
                  </a:lnTo>
                  <a:lnTo>
                    <a:pt x="2440" y="2168"/>
                  </a:lnTo>
                  <a:lnTo>
                    <a:pt x="2472" y="2196"/>
                  </a:lnTo>
                  <a:lnTo>
                    <a:pt x="2479" y="2206"/>
                  </a:lnTo>
                  <a:lnTo>
                    <a:pt x="2514" y="2238"/>
                  </a:lnTo>
                  <a:lnTo>
                    <a:pt x="2524" y="2248"/>
                  </a:lnTo>
                  <a:cubicBezTo>
                    <a:pt x="2755" y="2476"/>
                    <a:pt x="3018" y="2752"/>
                    <a:pt x="3214" y="2959"/>
                  </a:cubicBezTo>
                  <a:lnTo>
                    <a:pt x="3217" y="2959"/>
                  </a:lnTo>
                  <a:cubicBezTo>
                    <a:pt x="3253" y="2965"/>
                    <a:pt x="3292" y="2970"/>
                    <a:pt x="3322" y="2970"/>
                  </a:cubicBezTo>
                  <a:cubicBezTo>
                    <a:pt x="3346" y="2970"/>
                    <a:pt x="3363" y="2967"/>
                    <a:pt x="3368" y="2959"/>
                  </a:cubicBezTo>
                  <a:lnTo>
                    <a:pt x="3375" y="2952"/>
                  </a:lnTo>
                  <a:lnTo>
                    <a:pt x="3378" y="2949"/>
                  </a:lnTo>
                  <a:lnTo>
                    <a:pt x="3382" y="2945"/>
                  </a:lnTo>
                  <a:lnTo>
                    <a:pt x="3385" y="2942"/>
                  </a:lnTo>
                  <a:lnTo>
                    <a:pt x="3396" y="2931"/>
                  </a:lnTo>
                  <a:lnTo>
                    <a:pt x="3410" y="2921"/>
                  </a:lnTo>
                  <a:lnTo>
                    <a:pt x="3417" y="2917"/>
                  </a:lnTo>
                  <a:lnTo>
                    <a:pt x="3427" y="2907"/>
                  </a:lnTo>
                  <a:lnTo>
                    <a:pt x="3438" y="2903"/>
                  </a:lnTo>
                  <a:lnTo>
                    <a:pt x="3452" y="2893"/>
                  </a:lnTo>
                  <a:lnTo>
                    <a:pt x="3462" y="2886"/>
                  </a:lnTo>
                  <a:cubicBezTo>
                    <a:pt x="3273" y="2696"/>
                    <a:pt x="3098" y="2493"/>
                    <a:pt x="2937" y="2283"/>
                  </a:cubicBezTo>
                  <a:cubicBezTo>
                    <a:pt x="2643" y="1912"/>
                    <a:pt x="2297" y="1713"/>
                    <a:pt x="2122" y="1713"/>
                  </a:cubicBezTo>
                  <a:cubicBezTo>
                    <a:pt x="1975" y="1713"/>
                    <a:pt x="1897" y="1573"/>
                    <a:pt x="1845" y="1475"/>
                  </a:cubicBezTo>
                  <a:cubicBezTo>
                    <a:pt x="1824" y="1436"/>
                    <a:pt x="1785" y="1366"/>
                    <a:pt x="1768" y="1363"/>
                  </a:cubicBezTo>
                  <a:cubicBezTo>
                    <a:pt x="1593" y="1342"/>
                    <a:pt x="1313" y="817"/>
                    <a:pt x="1306" y="498"/>
                  </a:cubicBezTo>
                  <a:cubicBezTo>
                    <a:pt x="1302" y="379"/>
                    <a:pt x="1211" y="193"/>
                    <a:pt x="106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2" name="Google Shape;4943;p82">
              <a:extLst>
                <a:ext uri="{FF2B5EF4-FFF2-40B4-BE49-F238E27FC236}">
                  <a16:creationId xmlns:a16="http://schemas.microsoft.com/office/drawing/2014/main" id="{30F64A1D-233F-A6D2-5606-5F8F3BDC4115}"/>
                </a:ext>
              </a:extLst>
            </p:cNvPr>
            <p:cNvSpPr/>
            <p:nvPr/>
          </p:nvSpPr>
          <p:spPr>
            <a:xfrm>
              <a:off x="2327266" y="1910329"/>
              <a:ext cx="625" cy="679"/>
            </a:xfrm>
            <a:custGeom>
              <a:avLst/>
              <a:gdLst/>
              <a:ahLst/>
              <a:cxnLst/>
              <a:rect l="l" t="t" r="r" b="b"/>
              <a:pathLst>
                <a:path w="46" h="50" extrusionOk="0">
                  <a:moveTo>
                    <a:pt x="46" y="0"/>
                  </a:moveTo>
                  <a:cubicBezTo>
                    <a:pt x="32" y="18"/>
                    <a:pt x="14" y="32"/>
                    <a:pt x="0" y="49"/>
                  </a:cubicBezTo>
                  <a:cubicBezTo>
                    <a:pt x="14" y="35"/>
                    <a:pt x="32" y="18"/>
                    <a:pt x="4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4944;p82">
              <a:extLst>
                <a:ext uri="{FF2B5EF4-FFF2-40B4-BE49-F238E27FC236}">
                  <a16:creationId xmlns:a16="http://schemas.microsoft.com/office/drawing/2014/main" id="{B016B505-018B-1EEB-6428-3DBE5F1BABCA}"/>
                </a:ext>
              </a:extLst>
            </p:cNvPr>
            <p:cNvSpPr/>
            <p:nvPr/>
          </p:nvSpPr>
          <p:spPr>
            <a:xfrm>
              <a:off x="2324034" y="1913126"/>
              <a:ext cx="489" cy="353"/>
            </a:xfrm>
            <a:custGeom>
              <a:avLst/>
              <a:gdLst/>
              <a:ahLst/>
              <a:cxnLst/>
              <a:rect l="l" t="t" r="r" b="b"/>
              <a:pathLst>
                <a:path w="36" h="26" extrusionOk="0">
                  <a:moveTo>
                    <a:pt x="0" y="25"/>
                  </a:moveTo>
                  <a:lnTo>
                    <a:pt x="3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4945;p82">
              <a:extLst>
                <a:ext uri="{FF2B5EF4-FFF2-40B4-BE49-F238E27FC236}">
                  <a16:creationId xmlns:a16="http://schemas.microsoft.com/office/drawing/2014/main" id="{D3D22EF3-E3A1-7BF6-3494-4378236FA724}"/>
                </a:ext>
              </a:extLst>
            </p:cNvPr>
            <p:cNvSpPr/>
            <p:nvPr/>
          </p:nvSpPr>
          <p:spPr>
            <a:xfrm>
              <a:off x="2325881" y="1911660"/>
              <a:ext cx="638" cy="489"/>
            </a:xfrm>
            <a:custGeom>
              <a:avLst/>
              <a:gdLst/>
              <a:ahLst/>
              <a:cxnLst/>
              <a:rect l="l" t="t" r="r" b="b"/>
              <a:pathLst>
                <a:path w="47" h="36" extrusionOk="0">
                  <a:moveTo>
                    <a:pt x="1" y="35"/>
                  </a:moveTo>
                  <a:cubicBezTo>
                    <a:pt x="15" y="25"/>
                    <a:pt x="32" y="11"/>
                    <a:pt x="46" y="0"/>
                  </a:cubicBezTo>
                  <a:cubicBezTo>
                    <a:pt x="32" y="11"/>
                    <a:pt x="15" y="25"/>
                    <a:pt x="1" y="3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4946;p82">
              <a:extLst>
                <a:ext uri="{FF2B5EF4-FFF2-40B4-BE49-F238E27FC236}">
                  <a16:creationId xmlns:a16="http://schemas.microsoft.com/office/drawing/2014/main" id="{E03326B3-9118-5C63-80E8-04FF30F82427}"/>
                </a:ext>
              </a:extLst>
            </p:cNvPr>
            <p:cNvSpPr/>
            <p:nvPr/>
          </p:nvSpPr>
          <p:spPr>
            <a:xfrm>
              <a:off x="2324605" y="1912705"/>
              <a:ext cx="530" cy="394"/>
            </a:xfrm>
            <a:custGeom>
              <a:avLst/>
              <a:gdLst/>
              <a:ahLst/>
              <a:cxnLst/>
              <a:rect l="l" t="t" r="r" b="b"/>
              <a:pathLst>
                <a:path w="39" h="29" extrusionOk="0">
                  <a:moveTo>
                    <a:pt x="0" y="28"/>
                  </a:moveTo>
                  <a:lnTo>
                    <a:pt x="3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4947;p82">
              <a:extLst>
                <a:ext uri="{FF2B5EF4-FFF2-40B4-BE49-F238E27FC236}">
                  <a16:creationId xmlns:a16="http://schemas.microsoft.com/office/drawing/2014/main" id="{6576859D-71CB-B76F-D840-E7D6EDC8D28C}"/>
                </a:ext>
              </a:extLst>
            </p:cNvPr>
            <p:cNvSpPr/>
            <p:nvPr/>
          </p:nvSpPr>
          <p:spPr>
            <a:xfrm>
              <a:off x="2325216" y="1912230"/>
              <a:ext cx="584" cy="434"/>
            </a:xfrm>
            <a:custGeom>
              <a:avLst/>
              <a:gdLst/>
              <a:ahLst/>
              <a:cxnLst/>
              <a:rect l="l" t="t" r="r" b="b"/>
              <a:pathLst>
                <a:path w="43" h="32" extrusionOk="0">
                  <a:moveTo>
                    <a:pt x="1" y="32"/>
                  </a:moveTo>
                  <a:lnTo>
                    <a:pt x="4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7" name="Google Shape;4948;p82">
              <a:extLst>
                <a:ext uri="{FF2B5EF4-FFF2-40B4-BE49-F238E27FC236}">
                  <a16:creationId xmlns:a16="http://schemas.microsoft.com/office/drawing/2014/main" id="{954F68A7-C9C4-E344-D085-4EB5C8ECD79D}"/>
                </a:ext>
              </a:extLst>
            </p:cNvPr>
            <p:cNvSpPr/>
            <p:nvPr/>
          </p:nvSpPr>
          <p:spPr>
            <a:xfrm>
              <a:off x="2328026" y="1909515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53"/>
                  </a:moveTo>
                  <a:cubicBezTo>
                    <a:pt x="14" y="36"/>
                    <a:pt x="32" y="18"/>
                    <a:pt x="46" y="1"/>
                  </a:cubicBezTo>
                  <a:cubicBezTo>
                    <a:pt x="32" y="18"/>
                    <a:pt x="14" y="36"/>
                    <a:pt x="0" y="5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4949;p82">
              <a:extLst>
                <a:ext uri="{FF2B5EF4-FFF2-40B4-BE49-F238E27FC236}">
                  <a16:creationId xmlns:a16="http://schemas.microsoft.com/office/drawing/2014/main" id="{701BCB3A-0EFB-B342-E679-F1423D834060}"/>
                </a:ext>
              </a:extLst>
            </p:cNvPr>
            <p:cNvSpPr/>
            <p:nvPr/>
          </p:nvSpPr>
          <p:spPr>
            <a:xfrm>
              <a:off x="2326546" y="1911035"/>
              <a:ext cx="679" cy="584"/>
            </a:xfrm>
            <a:custGeom>
              <a:avLst/>
              <a:gdLst/>
              <a:ahLst/>
              <a:cxnLst/>
              <a:rect l="l" t="t" r="r" b="b"/>
              <a:pathLst>
                <a:path w="50" h="43" extrusionOk="0">
                  <a:moveTo>
                    <a:pt x="1" y="43"/>
                  </a:moveTo>
                  <a:cubicBezTo>
                    <a:pt x="15" y="29"/>
                    <a:pt x="32" y="15"/>
                    <a:pt x="50" y="1"/>
                  </a:cubicBezTo>
                  <a:cubicBezTo>
                    <a:pt x="32" y="15"/>
                    <a:pt x="15" y="29"/>
                    <a:pt x="1" y="4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4950;p82">
              <a:extLst>
                <a:ext uri="{FF2B5EF4-FFF2-40B4-BE49-F238E27FC236}">
                  <a16:creationId xmlns:a16="http://schemas.microsoft.com/office/drawing/2014/main" id="{1E08D7C0-4960-4B8D-B9F6-47DFE6CA477A}"/>
                </a:ext>
              </a:extLst>
            </p:cNvPr>
            <p:cNvSpPr/>
            <p:nvPr/>
          </p:nvSpPr>
          <p:spPr>
            <a:xfrm>
              <a:off x="2328732" y="1908619"/>
              <a:ext cx="679" cy="774"/>
            </a:xfrm>
            <a:custGeom>
              <a:avLst/>
              <a:gdLst/>
              <a:ahLst/>
              <a:cxnLst/>
              <a:rect l="l" t="t" r="r" b="b"/>
              <a:pathLst>
                <a:path w="50" h="57" extrusionOk="0">
                  <a:moveTo>
                    <a:pt x="50" y="0"/>
                  </a:moveTo>
                  <a:cubicBezTo>
                    <a:pt x="32" y="18"/>
                    <a:pt x="18" y="39"/>
                    <a:pt x="1" y="56"/>
                  </a:cubicBezTo>
                  <a:cubicBezTo>
                    <a:pt x="18" y="39"/>
                    <a:pt x="32" y="21"/>
                    <a:pt x="5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4951;p82">
              <a:extLst>
                <a:ext uri="{FF2B5EF4-FFF2-40B4-BE49-F238E27FC236}">
                  <a16:creationId xmlns:a16="http://schemas.microsoft.com/office/drawing/2014/main" id="{47E41C5D-AE47-0AA9-C03D-D00212E230AD}"/>
                </a:ext>
              </a:extLst>
            </p:cNvPr>
            <p:cNvSpPr/>
            <p:nvPr/>
          </p:nvSpPr>
          <p:spPr>
            <a:xfrm>
              <a:off x="2315196" y="1925726"/>
              <a:ext cx="869" cy="1629"/>
            </a:xfrm>
            <a:custGeom>
              <a:avLst/>
              <a:gdLst/>
              <a:ahLst/>
              <a:cxnLst/>
              <a:rect l="l" t="t" r="r" b="b"/>
              <a:pathLst>
                <a:path w="64" h="120" extrusionOk="0">
                  <a:moveTo>
                    <a:pt x="0" y="120"/>
                  </a:moveTo>
                  <a:cubicBezTo>
                    <a:pt x="14" y="74"/>
                    <a:pt x="35" y="32"/>
                    <a:pt x="63" y="1"/>
                  </a:cubicBezTo>
                  <a:cubicBezTo>
                    <a:pt x="35" y="32"/>
                    <a:pt x="14" y="74"/>
                    <a:pt x="0" y="12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1" name="Google Shape;4952;p82">
              <a:extLst>
                <a:ext uri="{FF2B5EF4-FFF2-40B4-BE49-F238E27FC236}">
                  <a16:creationId xmlns:a16="http://schemas.microsoft.com/office/drawing/2014/main" id="{F8D50D01-D321-7AF7-801A-F9DAE4D5BB1F}"/>
                </a:ext>
              </a:extLst>
            </p:cNvPr>
            <p:cNvSpPr/>
            <p:nvPr/>
          </p:nvSpPr>
          <p:spPr>
            <a:xfrm>
              <a:off x="2315481" y="1933384"/>
              <a:ext cx="204" cy="869"/>
            </a:xfrm>
            <a:custGeom>
              <a:avLst/>
              <a:gdLst/>
              <a:ahLst/>
              <a:cxnLst/>
              <a:rect l="l" t="t" r="r" b="b"/>
              <a:pathLst>
                <a:path w="15" h="64" extrusionOk="0">
                  <a:moveTo>
                    <a:pt x="0" y="0"/>
                  </a:moveTo>
                  <a:cubicBezTo>
                    <a:pt x="7" y="21"/>
                    <a:pt x="11" y="46"/>
                    <a:pt x="14" y="63"/>
                  </a:cubicBezTo>
                  <a:cubicBezTo>
                    <a:pt x="11" y="42"/>
                    <a:pt x="7" y="18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4953;p82">
              <a:extLst>
                <a:ext uri="{FF2B5EF4-FFF2-40B4-BE49-F238E27FC236}">
                  <a16:creationId xmlns:a16="http://schemas.microsoft.com/office/drawing/2014/main" id="{0F584F24-2498-6A8D-20C5-A45EF29E49C8}"/>
                </a:ext>
              </a:extLst>
            </p:cNvPr>
            <p:cNvSpPr/>
            <p:nvPr/>
          </p:nvSpPr>
          <p:spPr>
            <a:xfrm>
              <a:off x="2315046" y="1928062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7"/>
                    <a:pt x="1" y="4"/>
                    <a:pt x="1" y="0"/>
                  </a:cubicBezTo>
                  <a:cubicBezTo>
                    <a:pt x="1" y="4"/>
                    <a:pt x="1" y="7"/>
                    <a:pt x="1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4954;p82">
              <a:extLst>
                <a:ext uri="{FF2B5EF4-FFF2-40B4-BE49-F238E27FC236}">
                  <a16:creationId xmlns:a16="http://schemas.microsoft.com/office/drawing/2014/main" id="{C35E4B9E-E5B3-7684-4360-AE4729C44204}"/>
                </a:ext>
              </a:extLst>
            </p:cNvPr>
            <p:cNvSpPr/>
            <p:nvPr/>
          </p:nvSpPr>
          <p:spPr>
            <a:xfrm>
              <a:off x="2315100" y="192739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7"/>
                    <a:pt x="0" y="18"/>
                    <a:pt x="0" y="28"/>
                  </a:cubicBezTo>
                  <a:cubicBezTo>
                    <a:pt x="4" y="18"/>
                    <a:pt x="4" y="7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4955;p82">
              <a:extLst>
                <a:ext uri="{FF2B5EF4-FFF2-40B4-BE49-F238E27FC236}">
                  <a16:creationId xmlns:a16="http://schemas.microsoft.com/office/drawing/2014/main" id="{6214FBE6-9ACA-2BFB-11AD-80ACB364F738}"/>
                </a:ext>
              </a:extLst>
            </p:cNvPr>
            <p:cNvSpPr/>
            <p:nvPr/>
          </p:nvSpPr>
          <p:spPr>
            <a:xfrm>
              <a:off x="2361250" y="194817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4956;p82">
              <a:extLst>
                <a:ext uri="{FF2B5EF4-FFF2-40B4-BE49-F238E27FC236}">
                  <a16:creationId xmlns:a16="http://schemas.microsoft.com/office/drawing/2014/main" id="{B53F800F-CBFB-5BE9-AF08-E09DC3706292}"/>
                </a:ext>
              </a:extLst>
            </p:cNvPr>
            <p:cNvSpPr/>
            <p:nvPr/>
          </p:nvSpPr>
          <p:spPr>
            <a:xfrm>
              <a:off x="2361861" y="194773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8" y="1"/>
                  </a:ln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4957;p82">
              <a:extLst>
                <a:ext uri="{FF2B5EF4-FFF2-40B4-BE49-F238E27FC236}">
                  <a16:creationId xmlns:a16="http://schemas.microsoft.com/office/drawing/2014/main" id="{45E6ED44-7ABD-E749-8444-32C313922ACD}"/>
                </a:ext>
              </a:extLst>
            </p:cNvPr>
            <p:cNvSpPr/>
            <p:nvPr/>
          </p:nvSpPr>
          <p:spPr>
            <a:xfrm>
              <a:off x="2360870" y="194849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4958;p82">
              <a:extLst>
                <a:ext uri="{FF2B5EF4-FFF2-40B4-BE49-F238E27FC236}">
                  <a16:creationId xmlns:a16="http://schemas.microsoft.com/office/drawing/2014/main" id="{6F52F726-8409-4EDB-11BA-C7F052FDBFF5}"/>
                </a:ext>
              </a:extLst>
            </p:cNvPr>
            <p:cNvSpPr/>
            <p:nvPr/>
          </p:nvSpPr>
          <p:spPr>
            <a:xfrm>
              <a:off x="2361481" y="19479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4959;p82">
              <a:extLst>
                <a:ext uri="{FF2B5EF4-FFF2-40B4-BE49-F238E27FC236}">
                  <a16:creationId xmlns:a16="http://schemas.microsoft.com/office/drawing/2014/main" id="{E4A0A0D1-01F2-BA0D-F28C-CA62C376D1B2}"/>
                </a:ext>
              </a:extLst>
            </p:cNvPr>
            <p:cNvSpPr/>
            <p:nvPr/>
          </p:nvSpPr>
          <p:spPr>
            <a:xfrm>
              <a:off x="2361060" y="19483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4960;p82">
              <a:extLst>
                <a:ext uri="{FF2B5EF4-FFF2-40B4-BE49-F238E27FC236}">
                  <a16:creationId xmlns:a16="http://schemas.microsoft.com/office/drawing/2014/main" id="{77EE1065-4255-DE42-5B62-6D0F5A261098}"/>
                </a:ext>
              </a:extLst>
            </p:cNvPr>
            <p:cNvSpPr/>
            <p:nvPr/>
          </p:nvSpPr>
          <p:spPr>
            <a:xfrm>
              <a:off x="2360721" y="19486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4961;p82">
              <a:extLst>
                <a:ext uri="{FF2B5EF4-FFF2-40B4-BE49-F238E27FC236}">
                  <a16:creationId xmlns:a16="http://schemas.microsoft.com/office/drawing/2014/main" id="{857DE3F2-8EE9-138F-CF7D-A197FEA0EEF5}"/>
                </a:ext>
              </a:extLst>
            </p:cNvPr>
            <p:cNvSpPr/>
            <p:nvPr/>
          </p:nvSpPr>
          <p:spPr>
            <a:xfrm>
              <a:off x="2289045" y="1932474"/>
              <a:ext cx="108104" cy="83909"/>
            </a:xfrm>
            <a:custGeom>
              <a:avLst/>
              <a:gdLst/>
              <a:ahLst/>
              <a:cxnLst/>
              <a:rect l="l" t="t" r="r" b="b"/>
              <a:pathLst>
                <a:path w="7962" h="6180" extrusionOk="0">
                  <a:moveTo>
                    <a:pt x="2651" y="1"/>
                  </a:moveTo>
                  <a:cubicBezTo>
                    <a:pt x="2637" y="4"/>
                    <a:pt x="2623" y="22"/>
                    <a:pt x="2612" y="50"/>
                  </a:cubicBezTo>
                  <a:cubicBezTo>
                    <a:pt x="2609" y="60"/>
                    <a:pt x="2605" y="71"/>
                    <a:pt x="2602" y="81"/>
                  </a:cubicBezTo>
                  <a:cubicBezTo>
                    <a:pt x="2556" y="225"/>
                    <a:pt x="2528" y="312"/>
                    <a:pt x="2451" y="330"/>
                  </a:cubicBezTo>
                  <a:cubicBezTo>
                    <a:pt x="2443" y="332"/>
                    <a:pt x="2434" y="333"/>
                    <a:pt x="2425" y="333"/>
                  </a:cubicBezTo>
                  <a:cubicBezTo>
                    <a:pt x="2386" y="333"/>
                    <a:pt x="2348" y="313"/>
                    <a:pt x="2322" y="284"/>
                  </a:cubicBezTo>
                  <a:lnTo>
                    <a:pt x="2119" y="284"/>
                  </a:lnTo>
                  <a:cubicBezTo>
                    <a:pt x="2080" y="284"/>
                    <a:pt x="2035" y="284"/>
                    <a:pt x="1982" y="288"/>
                  </a:cubicBezTo>
                  <a:lnTo>
                    <a:pt x="1982" y="291"/>
                  </a:lnTo>
                  <a:cubicBezTo>
                    <a:pt x="1982" y="309"/>
                    <a:pt x="1982" y="323"/>
                    <a:pt x="1979" y="337"/>
                  </a:cubicBezTo>
                  <a:lnTo>
                    <a:pt x="1979" y="340"/>
                  </a:lnTo>
                  <a:cubicBezTo>
                    <a:pt x="1979" y="358"/>
                    <a:pt x="1975" y="372"/>
                    <a:pt x="1972" y="389"/>
                  </a:cubicBezTo>
                  <a:lnTo>
                    <a:pt x="1972" y="396"/>
                  </a:lnTo>
                  <a:cubicBezTo>
                    <a:pt x="1968" y="410"/>
                    <a:pt x="1965" y="428"/>
                    <a:pt x="1958" y="442"/>
                  </a:cubicBezTo>
                  <a:lnTo>
                    <a:pt x="1954" y="449"/>
                  </a:lnTo>
                  <a:cubicBezTo>
                    <a:pt x="1951" y="466"/>
                    <a:pt x="1947" y="480"/>
                    <a:pt x="1940" y="494"/>
                  </a:cubicBezTo>
                  <a:lnTo>
                    <a:pt x="1940" y="498"/>
                  </a:lnTo>
                  <a:cubicBezTo>
                    <a:pt x="1937" y="512"/>
                    <a:pt x="1930" y="526"/>
                    <a:pt x="1923" y="540"/>
                  </a:cubicBezTo>
                  <a:lnTo>
                    <a:pt x="1919" y="547"/>
                  </a:lnTo>
                  <a:cubicBezTo>
                    <a:pt x="1916" y="561"/>
                    <a:pt x="1909" y="575"/>
                    <a:pt x="1902" y="589"/>
                  </a:cubicBezTo>
                  <a:lnTo>
                    <a:pt x="1898" y="599"/>
                  </a:lnTo>
                  <a:lnTo>
                    <a:pt x="1881" y="638"/>
                  </a:lnTo>
                  <a:lnTo>
                    <a:pt x="1874" y="648"/>
                  </a:lnTo>
                  <a:lnTo>
                    <a:pt x="1856" y="683"/>
                  </a:lnTo>
                  <a:cubicBezTo>
                    <a:pt x="1818" y="757"/>
                    <a:pt x="1782" y="834"/>
                    <a:pt x="1782" y="872"/>
                  </a:cubicBezTo>
                  <a:cubicBezTo>
                    <a:pt x="1782" y="1033"/>
                    <a:pt x="1625" y="1209"/>
                    <a:pt x="1478" y="1209"/>
                  </a:cubicBezTo>
                  <a:cubicBezTo>
                    <a:pt x="1450" y="1216"/>
                    <a:pt x="1387" y="1317"/>
                    <a:pt x="1348" y="1377"/>
                  </a:cubicBezTo>
                  <a:lnTo>
                    <a:pt x="1310" y="1433"/>
                  </a:lnTo>
                  <a:cubicBezTo>
                    <a:pt x="1275" y="1492"/>
                    <a:pt x="1233" y="1545"/>
                    <a:pt x="1187" y="1594"/>
                  </a:cubicBezTo>
                  <a:cubicBezTo>
                    <a:pt x="1142" y="1639"/>
                    <a:pt x="1131" y="1716"/>
                    <a:pt x="1124" y="1800"/>
                  </a:cubicBezTo>
                  <a:cubicBezTo>
                    <a:pt x="1124" y="1811"/>
                    <a:pt x="1124" y="1825"/>
                    <a:pt x="1121" y="1835"/>
                  </a:cubicBezTo>
                  <a:cubicBezTo>
                    <a:pt x="1110" y="1951"/>
                    <a:pt x="1103" y="2073"/>
                    <a:pt x="1012" y="2140"/>
                  </a:cubicBezTo>
                  <a:cubicBezTo>
                    <a:pt x="963" y="2175"/>
                    <a:pt x="918" y="2203"/>
                    <a:pt x="865" y="2227"/>
                  </a:cubicBezTo>
                  <a:cubicBezTo>
                    <a:pt x="834" y="2241"/>
                    <a:pt x="806" y="2259"/>
                    <a:pt x="778" y="2276"/>
                  </a:cubicBezTo>
                  <a:lnTo>
                    <a:pt x="781" y="2280"/>
                  </a:lnTo>
                  <a:cubicBezTo>
                    <a:pt x="806" y="2304"/>
                    <a:pt x="823" y="2336"/>
                    <a:pt x="823" y="2371"/>
                  </a:cubicBezTo>
                  <a:cubicBezTo>
                    <a:pt x="827" y="2444"/>
                    <a:pt x="781" y="2521"/>
                    <a:pt x="732" y="2595"/>
                  </a:cubicBezTo>
                  <a:cubicBezTo>
                    <a:pt x="694" y="2651"/>
                    <a:pt x="662" y="2710"/>
                    <a:pt x="641" y="2773"/>
                  </a:cubicBezTo>
                  <a:cubicBezTo>
                    <a:pt x="634" y="2794"/>
                    <a:pt x="631" y="2812"/>
                    <a:pt x="631" y="2833"/>
                  </a:cubicBezTo>
                  <a:cubicBezTo>
                    <a:pt x="631" y="2840"/>
                    <a:pt x="620" y="3411"/>
                    <a:pt x="543" y="3491"/>
                  </a:cubicBezTo>
                  <a:cubicBezTo>
                    <a:pt x="523" y="3511"/>
                    <a:pt x="498" y="3517"/>
                    <a:pt x="460" y="3517"/>
                  </a:cubicBezTo>
                  <a:cubicBezTo>
                    <a:pt x="437" y="3517"/>
                    <a:pt x="409" y="3515"/>
                    <a:pt x="375" y="3512"/>
                  </a:cubicBezTo>
                  <a:cubicBezTo>
                    <a:pt x="348" y="3511"/>
                    <a:pt x="311" y="3509"/>
                    <a:pt x="272" y="3509"/>
                  </a:cubicBezTo>
                  <a:cubicBezTo>
                    <a:pt x="211" y="3509"/>
                    <a:pt x="148" y="3514"/>
                    <a:pt x="127" y="3533"/>
                  </a:cubicBezTo>
                  <a:cubicBezTo>
                    <a:pt x="127" y="3533"/>
                    <a:pt x="123" y="3537"/>
                    <a:pt x="123" y="3544"/>
                  </a:cubicBezTo>
                  <a:cubicBezTo>
                    <a:pt x="123" y="3621"/>
                    <a:pt x="92" y="3694"/>
                    <a:pt x="36" y="3747"/>
                  </a:cubicBezTo>
                  <a:cubicBezTo>
                    <a:pt x="1" y="3785"/>
                    <a:pt x="1" y="3789"/>
                    <a:pt x="15" y="3820"/>
                  </a:cubicBezTo>
                  <a:cubicBezTo>
                    <a:pt x="32" y="3852"/>
                    <a:pt x="130" y="3883"/>
                    <a:pt x="207" y="3904"/>
                  </a:cubicBezTo>
                  <a:cubicBezTo>
                    <a:pt x="333" y="3936"/>
                    <a:pt x="477" y="3974"/>
                    <a:pt x="526" y="4097"/>
                  </a:cubicBezTo>
                  <a:cubicBezTo>
                    <a:pt x="561" y="4163"/>
                    <a:pt x="610" y="4223"/>
                    <a:pt x="669" y="4275"/>
                  </a:cubicBezTo>
                  <a:lnTo>
                    <a:pt x="697" y="4303"/>
                  </a:lnTo>
                  <a:cubicBezTo>
                    <a:pt x="809" y="4415"/>
                    <a:pt x="935" y="4541"/>
                    <a:pt x="998" y="4706"/>
                  </a:cubicBezTo>
                  <a:cubicBezTo>
                    <a:pt x="1089" y="4947"/>
                    <a:pt x="1331" y="5070"/>
                    <a:pt x="1443" y="5070"/>
                  </a:cubicBezTo>
                  <a:cubicBezTo>
                    <a:pt x="1446" y="5069"/>
                    <a:pt x="1449" y="5069"/>
                    <a:pt x="1452" y="5069"/>
                  </a:cubicBezTo>
                  <a:cubicBezTo>
                    <a:pt x="1460" y="5069"/>
                    <a:pt x="1467" y="5071"/>
                    <a:pt x="1474" y="5073"/>
                  </a:cubicBezTo>
                  <a:cubicBezTo>
                    <a:pt x="1499" y="5077"/>
                    <a:pt x="1516" y="5087"/>
                    <a:pt x="1534" y="5108"/>
                  </a:cubicBezTo>
                  <a:cubicBezTo>
                    <a:pt x="1572" y="5154"/>
                    <a:pt x="1565" y="5227"/>
                    <a:pt x="1544" y="5347"/>
                  </a:cubicBezTo>
                  <a:cubicBezTo>
                    <a:pt x="1544" y="5364"/>
                    <a:pt x="1541" y="5385"/>
                    <a:pt x="1537" y="5403"/>
                  </a:cubicBezTo>
                  <a:cubicBezTo>
                    <a:pt x="1530" y="5424"/>
                    <a:pt x="1527" y="5448"/>
                    <a:pt x="1523" y="5473"/>
                  </a:cubicBezTo>
                  <a:lnTo>
                    <a:pt x="1520" y="5490"/>
                  </a:lnTo>
                  <a:cubicBezTo>
                    <a:pt x="1516" y="5515"/>
                    <a:pt x="1513" y="5543"/>
                    <a:pt x="1509" y="5571"/>
                  </a:cubicBezTo>
                  <a:lnTo>
                    <a:pt x="1516" y="5574"/>
                  </a:lnTo>
                  <a:cubicBezTo>
                    <a:pt x="1521" y="5567"/>
                    <a:pt x="1527" y="5565"/>
                    <a:pt x="1534" y="5565"/>
                  </a:cubicBezTo>
                  <a:cubicBezTo>
                    <a:pt x="1546" y="5565"/>
                    <a:pt x="1561" y="5571"/>
                    <a:pt x="1576" y="5578"/>
                  </a:cubicBezTo>
                  <a:lnTo>
                    <a:pt x="1590" y="5581"/>
                  </a:lnTo>
                  <a:lnTo>
                    <a:pt x="1604" y="5588"/>
                  </a:lnTo>
                  <a:cubicBezTo>
                    <a:pt x="1614" y="5595"/>
                    <a:pt x="1625" y="5599"/>
                    <a:pt x="1635" y="5606"/>
                  </a:cubicBezTo>
                  <a:cubicBezTo>
                    <a:pt x="1639" y="5606"/>
                    <a:pt x="1642" y="5606"/>
                    <a:pt x="1646" y="5609"/>
                  </a:cubicBezTo>
                  <a:cubicBezTo>
                    <a:pt x="1688" y="5616"/>
                    <a:pt x="1730" y="5620"/>
                    <a:pt x="1775" y="5623"/>
                  </a:cubicBezTo>
                  <a:lnTo>
                    <a:pt x="1800" y="5623"/>
                  </a:lnTo>
                  <a:cubicBezTo>
                    <a:pt x="1947" y="5630"/>
                    <a:pt x="2112" y="5637"/>
                    <a:pt x="2203" y="5721"/>
                  </a:cubicBezTo>
                  <a:cubicBezTo>
                    <a:pt x="2332" y="5833"/>
                    <a:pt x="2700" y="6068"/>
                    <a:pt x="2791" y="6068"/>
                  </a:cubicBezTo>
                  <a:cubicBezTo>
                    <a:pt x="2896" y="6068"/>
                    <a:pt x="3323" y="6120"/>
                    <a:pt x="3442" y="6180"/>
                  </a:cubicBezTo>
                  <a:cubicBezTo>
                    <a:pt x="3470" y="6155"/>
                    <a:pt x="3494" y="6131"/>
                    <a:pt x="3515" y="6103"/>
                  </a:cubicBezTo>
                  <a:cubicBezTo>
                    <a:pt x="3582" y="6022"/>
                    <a:pt x="3662" y="5949"/>
                    <a:pt x="3753" y="5893"/>
                  </a:cubicBezTo>
                  <a:cubicBezTo>
                    <a:pt x="3876" y="5821"/>
                    <a:pt x="4046" y="5752"/>
                    <a:pt x="4169" y="5752"/>
                  </a:cubicBezTo>
                  <a:cubicBezTo>
                    <a:pt x="4197" y="5752"/>
                    <a:pt x="4222" y="5755"/>
                    <a:pt x="4244" y="5763"/>
                  </a:cubicBezTo>
                  <a:cubicBezTo>
                    <a:pt x="4275" y="5774"/>
                    <a:pt x="4303" y="5798"/>
                    <a:pt x="4317" y="5830"/>
                  </a:cubicBezTo>
                  <a:cubicBezTo>
                    <a:pt x="4338" y="5865"/>
                    <a:pt x="4370" y="5893"/>
                    <a:pt x="4405" y="5907"/>
                  </a:cubicBezTo>
                  <a:cubicBezTo>
                    <a:pt x="4419" y="5912"/>
                    <a:pt x="4434" y="5915"/>
                    <a:pt x="4448" y="5915"/>
                  </a:cubicBezTo>
                  <a:cubicBezTo>
                    <a:pt x="4463" y="5915"/>
                    <a:pt x="4478" y="5912"/>
                    <a:pt x="4492" y="5907"/>
                  </a:cubicBezTo>
                  <a:cubicBezTo>
                    <a:pt x="4580" y="5872"/>
                    <a:pt x="4667" y="5847"/>
                    <a:pt x="4755" y="5830"/>
                  </a:cubicBezTo>
                  <a:lnTo>
                    <a:pt x="4776" y="5823"/>
                  </a:lnTo>
                  <a:lnTo>
                    <a:pt x="4793" y="5823"/>
                  </a:lnTo>
                  <a:lnTo>
                    <a:pt x="4944" y="5791"/>
                  </a:lnTo>
                  <a:lnTo>
                    <a:pt x="4944" y="5795"/>
                  </a:lnTo>
                  <a:cubicBezTo>
                    <a:pt x="5035" y="5774"/>
                    <a:pt x="5129" y="5760"/>
                    <a:pt x="5224" y="5756"/>
                  </a:cubicBezTo>
                  <a:lnTo>
                    <a:pt x="5245" y="5756"/>
                  </a:lnTo>
                  <a:cubicBezTo>
                    <a:pt x="5287" y="5732"/>
                    <a:pt x="5329" y="5700"/>
                    <a:pt x="5367" y="5665"/>
                  </a:cubicBezTo>
                  <a:cubicBezTo>
                    <a:pt x="5500" y="5553"/>
                    <a:pt x="5707" y="5378"/>
                    <a:pt x="5956" y="5378"/>
                  </a:cubicBezTo>
                  <a:cubicBezTo>
                    <a:pt x="6043" y="5378"/>
                    <a:pt x="6113" y="5382"/>
                    <a:pt x="6173" y="5385"/>
                  </a:cubicBezTo>
                  <a:cubicBezTo>
                    <a:pt x="6220" y="5388"/>
                    <a:pt x="6259" y="5390"/>
                    <a:pt x="6293" y="5390"/>
                  </a:cubicBezTo>
                  <a:cubicBezTo>
                    <a:pt x="6391" y="5390"/>
                    <a:pt x="6443" y="5371"/>
                    <a:pt x="6516" y="5291"/>
                  </a:cubicBezTo>
                  <a:cubicBezTo>
                    <a:pt x="6645" y="5147"/>
                    <a:pt x="7779" y="4002"/>
                    <a:pt x="7961" y="3841"/>
                  </a:cubicBezTo>
                  <a:cubicBezTo>
                    <a:pt x="7916" y="3831"/>
                    <a:pt x="7870" y="3824"/>
                    <a:pt x="7825" y="3824"/>
                  </a:cubicBezTo>
                  <a:cubicBezTo>
                    <a:pt x="7737" y="3824"/>
                    <a:pt x="7478" y="3824"/>
                    <a:pt x="7048" y="3649"/>
                  </a:cubicBezTo>
                  <a:cubicBezTo>
                    <a:pt x="6649" y="3488"/>
                    <a:pt x="6054" y="3288"/>
                    <a:pt x="5956" y="3267"/>
                  </a:cubicBezTo>
                  <a:cubicBezTo>
                    <a:pt x="5871" y="3246"/>
                    <a:pt x="5794" y="3158"/>
                    <a:pt x="5710" y="3064"/>
                  </a:cubicBezTo>
                  <a:cubicBezTo>
                    <a:pt x="5668" y="3015"/>
                    <a:pt x="5623" y="2969"/>
                    <a:pt x="5574" y="2931"/>
                  </a:cubicBezTo>
                  <a:cubicBezTo>
                    <a:pt x="5490" y="2889"/>
                    <a:pt x="5374" y="2714"/>
                    <a:pt x="5297" y="2577"/>
                  </a:cubicBezTo>
                  <a:cubicBezTo>
                    <a:pt x="5248" y="2493"/>
                    <a:pt x="5213" y="2423"/>
                    <a:pt x="5203" y="2402"/>
                  </a:cubicBezTo>
                  <a:cubicBezTo>
                    <a:pt x="5199" y="2395"/>
                    <a:pt x="5199" y="2385"/>
                    <a:pt x="5196" y="2378"/>
                  </a:cubicBezTo>
                  <a:cubicBezTo>
                    <a:pt x="5192" y="2332"/>
                    <a:pt x="5206" y="2287"/>
                    <a:pt x="5227" y="2245"/>
                  </a:cubicBezTo>
                  <a:lnTo>
                    <a:pt x="5238" y="2231"/>
                  </a:lnTo>
                  <a:lnTo>
                    <a:pt x="5241" y="2220"/>
                  </a:lnTo>
                  <a:cubicBezTo>
                    <a:pt x="5248" y="2210"/>
                    <a:pt x="5255" y="2199"/>
                    <a:pt x="5262" y="2185"/>
                  </a:cubicBezTo>
                  <a:lnTo>
                    <a:pt x="5234" y="2164"/>
                  </a:lnTo>
                  <a:lnTo>
                    <a:pt x="5231" y="2161"/>
                  </a:lnTo>
                  <a:cubicBezTo>
                    <a:pt x="5224" y="2154"/>
                    <a:pt x="5213" y="2150"/>
                    <a:pt x="5210" y="2147"/>
                  </a:cubicBezTo>
                  <a:lnTo>
                    <a:pt x="5206" y="2147"/>
                  </a:lnTo>
                  <a:cubicBezTo>
                    <a:pt x="5199" y="2143"/>
                    <a:pt x="5192" y="2140"/>
                    <a:pt x="5189" y="2136"/>
                  </a:cubicBezTo>
                  <a:cubicBezTo>
                    <a:pt x="5178" y="2133"/>
                    <a:pt x="5171" y="2129"/>
                    <a:pt x="5161" y="2129"/>
                  </a:cubicBezTo>
                  <a:cubicBezTo>
                    <a:pt x="5157" y="2129"/>
                    <a:pt x="5154" y="2129"/>
                    <a:pt x="5150" y="2133"/>
                  </a:cubicBezTo>
                  <a:lnTo>
                    <a:pt x="5140" y="2136"/>
                  </a:lnTo>
                  <a:lnTo>
                    <a:pt x="5133" y="2143"/>
                  </a:lnTo>
                  <a:cubicBezTo>
                    <a:pt x="5062" y="2189"/>
                    <a:pt x="4982" y="2212"/>
                    <a:pt x="4899" y="2212"/>
                  </a:cubicBezTo>
                  <a:cubicBezTo>
                    <a:pt x="4874" y="2212"/>
                    <a:pt x="4849" y="2210"/>
                    <a:pt x="4825" y="2206"/>
                  </a:cubicBezTo>
                  <a:cubicBezTo>
                    <a:pt x="4783" y="2196"/>
                    <a:pt x="4751" y="2171"/>
                    <a:pt x="4730" y="2136"/>
                  </a:cubicBezTo>
                  <a:cubicBezTo>
                    <a:pt x="4685" y="2049"/>
                    <a:pt x="4615" y="1765"/>
                    <a:pt x="4758" y="1601"/>
                  </a:cubicBezTo>
                  <a:cubicBezTo>
                    <a:pt x="4765" y="1590"/>
                    <a:pt x="4776" y="1580"/>
                    <a:pt x="4786" y="1566"/>
                  </a:cubicBezTo>
                  <a:lnTo>
                    <a:pt x="4793" y="1559"/>
                  </a:lnTo>
                  <a:lnTo>
                    <a:pt x="4821" y="1520"/>
                  </a:lnTo>
                  <a:lnTo>
                    <a:pt x="4828" y="1510"/>
                  </a:lnTo>
                  <a:lnTo>
                    <a:pt x="4853" y="1478"/>
                  </a:lnTo>
                  <a:lnTo>
                    <a:pt x="4860" y="1468"/>
                  </a:lnTo>
                  <a:lnTo>
                    <a:pt x="4884" y="1429"/>
                  </a:lnTo>
                  <a:lnTo>
                    <a:pt x="4895" y="1415"/>
                  </a:lnTo>
                  <a:lnTo>
                    <a:pt x="4919" y="1380"/>
                  </a:lnTo>
                  <a:lnTo>
                    <a:pt x="4926" y="1370"/>
                  </a:lnTo>
                  <a:lnTo>
                    <a:pt x="4947" y="1338"/>
                  </a:lnTo>
                  <a:lnTo>
                    <a:pt x="4951" y="1331"/>
                  </a:lnTo>
                  <a:lnTo>
                    <a:pt x="4975" y="1296"/>
                  </a:lnTo>
                  <a:lnTo>
                    <a:pt x="4996" y="1261"/>
                  </a:lnTo>
                  <a:lnTo>
                    <a:pt x="4870" y="1132"/>
                  </a:lnTo>
                  <a:lnTo>
                    <a:pt x="4863" y="1121"/>
                  </a:lnTo>
                  <a:cubicBezTo>
                    <a:pt x="4429" y="666"/>
                    <a:pt x="3988" y="232"/>
                    <a:pt x="3904" y="193"/>
                  </a:cubicBezTo>
                  <a:lnTo>
                    <a:pt x="3862" y="193"/>
                  </a:lnTo>
                  <a:cubicBezTo>
                    <a:pt x="3813" y="193"/>
                    <a:pt x="3743" y="197"/>
                    <a:pt x="3676" y="204"/>
                  </a:cubicBezTo>
                  <a:cubicBezTo>
                    <a:pt x="3603" y="208"/>
                    <a:pt x="3541" y="212"/>
                    <a:pt x="3490" y="212"/>
                  </a:cubicBezTo>
                  <a:cubicBezTo>
                    <a:pt x="3427" y="212"/>
                    <a:pt x="3380" y="207"/>
                    <a:pt x="3347" y="193"/>
                  </a:cubicBezTo>
                  <a:cubicBezTo>
                    <a:pt x="3330" y="186"/>
                    <a:pt x="3309" y="176"/>
                    <a:pt x="3291" y="162"/>
                  </a:cubicBezTo>
                  <a:cubicBezTo>
                    <a:pt x="3282" y="156"/>
                    <a:pt x="3275" y="152"/>
                    <a:pt x="3265" y="152"/>
                  </a:cubicBezTo>
                  <a:cubicBezTo>
                    <a:pt x="3248" y="152"/>
                    <a:pt x="3223" y="162"/>
                    <a:pt x="3165" y="190"/>
                  </a:cubicBezTo>
                  <a:cubicBezTo>
                    <a:pt x="3116" y="214"/>
                    <a:pt x="3073" y="224"/>
                    <a:pt x="3034" y="224"/>
                  </a:cubicBezTo>
                  <a:cubicBezTo>
                    <a:pt x="2932" y="224"/>
                    <a:pt x="2862" y="155"/>
                    <a:pt x="2808" y="99"/>
                  </a:cubicBezTo>
                  <a:cubicBezTo>
                    <a:pt x="2787" y="81"/>
                    <a:pt x="2770" y="64"/>
                    <a:pt x="2752" y="46"/>
                  </a:cubicBezTo>
                  <a:lnTo>
                    <a:pt x="2731" y="29"/>
                  </a:lnTo>
                  <a:cubicBezTo>
                    <a:pt x="2710" y="15"/>
                    <a:pt x="2686" y="4"/>
                    <a:pt x="266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4962;p82">
              <a:extLst>
                <a:ext uri="{FF2B5EF4-FFF2-40B4-BE49-F238E27FC236}">
                  <a16:creationId xmlns:a16="http://schemas.microsoft.com/office/drawing/2014/main" id="{82E0C72B-6F84-F23A-3252-3651B67C77CC}"/>
                </a:ext>
              </a:extLst>
            </p:cNvPr>
            <p:cNvSpPr/>
            <p:nvPr/>
          </p:nvSpPr>
          <p:spPr>
            <a:xfrm>
              <a:off x="2360015" y="196271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2" name="Google Shape;4963;p82">
              <a:extLst>
                <a:ext uri="{FF2B5EF4-FFF2-40B4-BE49-F238E27FC236}">
                  <a16:creationId xmlns:a16="http://schemas.microsoft.com/office/drawing/2014/main" id="{1C122757-2D56-CA1C-79B8-1233B3520DC8}"/>
                </a:ext>
              </a:extLst>
            </p:cNvPr>
            <p:cNvSpPr/>
            <p:nvPr/>
          </p:nvSpPr>
          <p:spPr>
            <a:xfrm>
              <a:off x="2360965" y="1967409"/>
              <a:ext cx="3761" cy="4861"/>
            </a:xfrm>
            <a:custGeom>
              <a:avLst/>
              <a:gdLst/>
              <a:ahLst/>
              <a:cxnLst/>
              <a:rect l="l" t="t" r="r" b="b"/>
              <a:pathLst>
                <a:path w="277" h="358" extrusionOk="0">
                  <a:moveTo>
                    <a:pt x="0" y="1"/>
                  </a:moveTo>
                  <a:cubicBezTo>
                    <a:pt x="81" y="141"/>
                    <a:pt x="193" y="316"/>
                    <a:pt x="277" y="358"/>
                  </a:cubicBezTo>
                  <a:cubicBezTo>
                    <a:pt x="193" y="312"/>
                    <a:pt x="81" y="137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3" name="Google Shape;4964;p82">
              <a:extLst>
                <a:ext uri="{FF2B5EF4-FFF2-40B4-BE49-F238E27FC236}">
                  <a16:creationId xmlns:a16="http://schemas.microsoft.com/office/drawing/2014/main" id="{6DB0A18B-A9C4-1B7A-BB22-2988F5710D61}"/>
                </a:ext>
              </a:extLst>
            </p:cNvPr>
            <p:cNvSpPr/>
            <p:nvPr/>
          </p:nvSpPr>
          <p:spPr>
            <a:xfrm>
              <a:off x="2359580" y="196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4965;p82">
              <a:extLst>
                <a:ext uri="{FF2B5EF4-FFF2-40B4-BE49-F238E27FC236}">
                  <a16:creationId xmlns:a16="http://schemas.microsoft.com/office/drawing/2014/main" id="{CA97A40C-C332-DC2D-3885-247CCE1A0DEB}"/>
                </a:ext>
              </a:extLst>
            </p:cNvPr>
            <p:cNvSpPr/>
            <p:nvPr/>
          </p:nvSpPr>
          <p:spPr>
            <a:xfrm>
              <a:off x="2360205" y="1962087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0" y="36"/>
                  </a:moveTo>
                  <a:cubicBezTo>
                    <a:pt x="7" y="25"/>
                    <a:pt x="14" y="11"/>
                    <a:pt x="21" y="1"/>
                  </a:cubicBezTo>
                  <a:lnTo>
                    <a:pt x="21" y="1"/>
                  </a:lnTo>
                  <a:cubicBezTo>
                    <a:pt x="14" y="11"/>
                    <a:pt x="7" y="25"/>
                    <a:pt x="0" y="3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4966;p82">
              <a:extLst>
                <a:ext uri="{FF2B5EF4-FFF2-40B4-BE49-F238E27FC236}">
                  <a16:creationId xmlns:a16="http://schemas.microsoft.com/office/drawing/2014/main" id="{3C9D148C-F12D-D1BF-45C4-707BD07E732C}"/>
                </a:ext>
              </a:extLst>
            </p:cNvPr>
            <p:cNvSpPr/>
            <p:nvPr/>
          </p:nvSpPr>
          <p:spPr>
            <a:xfrm>
              <a:off x="2354027" y="201152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7" y="1"/>
                  </a:ln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4967;p82">
              <a:extLst>
                <a:ext uri="{FF2B5EF4-FFF2-40B4-BE49-F238E27FC236}">
                  <a16:creationId xmlns:a16="http://schemas.microsoft.com/office/drawing/2014/main" id="{30035717-179D-586D-3614-A7B0D2998C6A}"/>
                </a:ext>
              </a:extLst>
            </p:cNvPr>
            <p:cNvSpPr/>
            <p:nvPr/>
          </p:nvSpPr>
          <p:spPr>
            <a:xfrm>
              <a:off x="2353647" y="201157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4968;p82">
              <a:extLst>
                <a:ext uri="{FF2B5EF4-FFF2-40B4-BE49-F238E27FC236}">
                  <a16:creationId xmlns:a16="http://schemas.microsoft.com/office/drawing/2014/main" id="{631938AD-616A-C385-0914-F8D439B48D93}"/>
                </a:ext>
              </a:extLst>
            </p:cNvPr>
            <p:cNvSpPr/>
            <p:nvPr/>
          </p:nvSpPr>
          <p:spPr>
            <a:xfrm>
              <a:off x="2356159" y="2010572"/>
              <a:ext cx="3815" cy="543"/>
            </a:xfrm>
            <a:custGeom>
              <a:avLst/>
              <a:gdLst/>
              <a:ahLst/>
              <a:cxnLst/>
              <a:rect l="l" t="t" r="r" b="b"/>
              <a:pathLst>
                <a:path w="281" h="40" extrusionOk="0">
                  <a:moveTo>
                    <a:pt x="1" y="39"/>
                  </a:moveTo>
                  <a:lnTo>
                    <a:pt x="1" y="39"/>
                  </a:lnTo>
                  <a:cubicBezTo>
                    <a:pt x="92" y="18"/>
                    <a:pt x="186" y="8"/>
                    <a:pt x="281" y="1"/>
                  </a:cubicBezTo>
                  <a:cubicBezTo>
                    <a:pt x="186" y="8"/>
                    <a:pt x="92" y="18"/>
                    <a:pt x="1" y="3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8" name="Google Shape;4969;p82">
              <a:extLst>
                <a:ext uri="{FF2B5EF4-FFF2-40B4-BE49-F238E27FC236}">
                  <a16:creationId xmlns:a16="http://schemas.microsoft.com/office/drawing/2014/main" id="{A5A77FFE-51F0-396B-CB43-2144CA63489E}"/>
                </a:ext>
              </a:extLst>
            </p:cNvPr>
            <p:cNvSpPr/>
            <p:nvPr/>
          </p:nvSpPr>
          <p:spPr>
            <a:xfrm>
              <a:off x="2314720" y="1939562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4970;p82">
              <a:extLst>
                <a:ext uri="{FF2B5EF4-FFF2-40B4-BE49-F238E27FC236}">
                  <a16:creationId xmlns:a16="http://schemas.microsoft.com/office/drawing/2014/main" id="{368941E1-6908-7740-1D96-3455BF0303AF}"/>
                </a:ext>
              </a:extLst>
            </p:cNvPr>
            <p:cNvSpPr/>
            <p:nvPr/>
          </p:nvSpPr>
          <p:spPr>
            <a:xfrm>
              <a:off x="2314381" y="1940268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" y="39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4971;p82">
              <a:extLst>
                <a:ext uri="{FF2B5EF4-FFF2-40B4-BE49-F238E27FC236}">
                  <a16:creationId xmlns:a16="http://schemas.microsoft.com/office/drawing/2014/main" id="{A23C54FE-CBEE-6105-1019-3519973EE87E}"/>
                </a:ext>
              </a:extLst>
            </p:cNvPr>
            <p:cNvSpPr/>
            <p:nvPr/>
          </p:nvSpPr>
          <p:spPr>
            <a:xfrm>
              <a:off x="2315005" y="1938896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4972;p82">
              <a:extLst>
                <a:ext uri="{FF2B5EF4-FFF2-40B4-BE49-F238E27FC236}">
                  <a16:creationId xmlns:a16="http://schemas.microsoft.com/office/drawing/2014/main" id="{51AED6C6-41B9-C05B-C5EC-6B6ECD4B1D4D}"/>
                </a:ext>
              </a:extLst>
            </p:cNvPr>
            <p:cNvSpPr/>
            <p:nvPr/>
          </p:nvSpPr>
          <p:spPr>
            <a:xfrm>
              <a:off x="2315236" y="1938231"/>
              <a:ext cx="204" cy="625"/>
            </a:xfrm>
            <a:custGeom>
              <a:avLst/>
              <a:gdLst/>
              <a:ahLst/>
              <a:cxnLst/>
              <a:rect l="l" t="t" r="r" b="b"/>
              <a:pathLst>
                <a:path w="15" h="46" extrusionOk="0">
                  <a:moveTo>
                    <a:pt x="1" y="46"/>
                  </a:moveTo>
                  <a:cubicBezTo>
                    <a:pt x="8" y="28"/>
                    <a:pt x="11" y="14"/>
                    <a:pt x="15" y="0"/>
                  </a:cubicBezTo>
                  <a:cubicBezTo>
                    <a:pt x="11" y="14"/>
                    <a:pt x="8" y="28"/>
                    <a:pt x="1" y="4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4973;p82">
              <a:extLst>
                <a:ext uri="{FF2B5EF4-FFF2-40B4-BE49-F238E27FC236}">
                  <a16:creationId xmlns:a16="http://schemas.microsoft.com/office/drawing/2014/main" id="{0A37ADD5-D5E9-D2B7-803E-0639C3F3F660}"/>
                </a:ext>
              </a:extLst>
            </p:cNvPr>
            <p:cNvSpPr/>
            <p:nvPr/>
          </p:nvSpPr>
          <p:spPr>
            <a:xfrm>
              <a:off x="2314055" y="1940933"/>
              <a:ext cx="244" cy="489"/>
            </a:xfrm>
            <a:custGeom>
              <a:avLst/>
              <a:gdLst/>
              <a:ahLst/>
              <a:cxnLst/>
              <a:rect l="l" t="t" r="r" b="b"/>
              <a:pathLst>
                <a:path w="18" h="36" extrusionOk="0">
                  <a:moveTo>
                    <a:pt x="0" y="36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4974;p82">
              <a:extLst>
                <a:ext uri="{FF2B5EF4-FFF2-40B4-BE49-F238E27FC236}">
                  <a16:creationId xmlns:a16="http://schemas.microsoft.com/office/drawing/2014/main" id="{96A919B2-9947-C799-08B1-E879EA22EECA}"/>
                </a:ext>
              </a:extLst>
            </p:cNvPr>
            <p:cNvSpPr/>
            <p:nvPr/>
          </p:nvSpPr>
          <p:spPr>
            <a:xfrm>
              <a:off x="2315481" y="19375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43"/>
                  </a:moveTo>
                  <a:cubicBezTo>
                    <a:pt x="4" y="29"/>
                    <a:pt x="11" y="15"/>
                    <a:pt x="14" y="1"/>
                  </a:cubicBezTo>
                  <a:cubicBezTo>
                    <a:pt x="11" y="15"/>
                    <a:pt x="4" y="29"/>
                    <a:pt x="0" y="4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4" name="Google Shape;4975;p82">
              <a:extLst>
                <a:ext uri="{FF2B5EF4-FFF2-40B4-BE49-F238E27FC236}">
                  <a16:creationId xmlns:a16="http://schemas.microsoft.com/office/drawing/2014/main" id="{B9B56C38-51D4-4E1F-E9F2-9F21B9B7ADA5}"/>
                </a:ext>
              </a:extLst>
            </p:cNvPr>
            <p:cNvSpPr/>
            <p:nvPr/>
          </p:nvSpPr>
          <p:spPr>
            <a:xfrm>
              <a:off x="2296038" y="1987707"/>
              <a:ext cx="1955" cy="2444"/>
            </a:xfrm>
            <a:custGeom>
              <a:avLst/>
              <a:gdLst/>
              <a:ahLst/>
              <a:cxnLst/>
              <a:rect l="l" t="t" r="r" b="b"/>
              <a:pathLst>
                <a:path w="144" h="180" extrusionOk="0">
                  <a:moveTo>
                    <a:pt x="0" y="1"/>
                  </a:moveTo>
                  <a:cubicBezTo>
                    <a:pt x="35" y="67"/>
                    <a:pt x="84" y="130"/>
                    <a:pt x="144" y="179"/>
                  </a:cubicBezTo>
                  <a:cubicBezTo>
                    <a:pt x="84" y="130"/>
                    <a:pt x="35" y="67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4976;p82">
              <a:extLst>
                <a:ext uri="{FF2B5EF4-FFF2-40B4-BE49-F238E27FC236}">
                  <a16:creationId xmlns:a16="http://schemas.microsoft.com/office/drawing/2014/main" id="{D3E7F7AC-F166-B424-B05F-4E352C75219B}"/>
                </a:ext>
              </a:extLst>
            </p:cNvPr>
            <p:cNvSpPr/>
            <p:nvPr/>
          </p:nvSpPr>
          <p:spPr>
            <a:xfrm>
              <a:off x="2315807" y="1936086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1" y="43"/>
                  </a:moveTo>
                  <a:cubicBezTo>
                    <a:pt x="1" y="29"/>
                    <a:pt x="4" y="15"/>
                    <a:pt x="4" y="1"/>
                  </a:cubicBezTo>
                  <a:cubicBezTo>
                    <a:pt x="4" y="15"/>
                    <a:pt x="1" y="29"/>
                    <a:pt x="1" y="4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4977;p82">
              <a:extLst>
                <a:ext uri="{FF2B5EF4-FFF2-40B4-BE49-F238E27FC236}">
                  <a16:creationId xmlns:a16="http://schemas.microsoft.com/office/drawing/2014/main" id="{DBB7250A-6F7F-E6A8-0E6E-8F0E8A3C20AD}"/>
                </a:ext>
              </a:extLst>
            </p:cNvPr>
            <p:cNvSpPr/>
            <p:nvPr/>
          </p:nvSpPr>
          <p:spPr>
            <a:xfrm>
              <a:off x="2315671" y="1936751"/>
              <a:ext cx="149" cy="638"/>
            </a:xfrm>
            <a:custGeom>
              <a:avLst/>
              <a:gdLst/>
              <a:ahLst/>
              <a:cxnLst/>
              <a:rect l="l" t="t" r="r" b="b"/>
              <a:pathLst>
                <a:path w="11" h="47" extrusionOk="0">
                  <a:moveTo>
                    <a:pt x="0" y="46"/>
                  </a:moveTo>
                  <a:cubicBezTo>
                    <a:pt x="4" y="32"/>
                    <a:pt x="7" y="15"/>
                    <a:pt x="11" y="1"/>
                  </a:cubicBezTo>
                  <a:cubicBezTo>
                    <a:pt x="7" y="15"/>
                    <a:pt x="4" y="32"/>
                    <a:pt x="0" y="4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4978;p82">
              <a:extLst>
                <a:ext uri="{FF2B5EF4-FFF2-40B4-BE49-F238E27FC236}">
                  <a16:creationId xmlns:a16="http://schemas.microsoft.com/office/drawing/2014/main" id="{01F1986D-4754-4D24-5A2B-1C02A9F5D37A}"/>
                </a:ext>
              </a:extLst>
            </p:cNvPr>
            <p:cNvSpPr/>
            <p:nvPr/>
          </p:nvSpPr>
          <p:spPr>
            <a:xfrm>
              <a:off x="2309534" y="200639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4979;p82">
              <a:extLst>
                <a:ext uri="{FF2B5EF4-FFF2-40B4-BE49-F238E27FC236}">
                  <a16:creationId xmlns:a16="http://schemas.microsoft.com/office/drawing/2014/main" id="{5562D7AE-A08B-2D99-9C4E-778E04281F41}"/>
                </a:ext>
              </a:extLst>
            </p:cNvPr>
            <p:cNvSpPr/>
            <p:nvPr/>
          </p:nvSpPr>
          <p:spPr>
            <a:xfrm>
              <a:off x="2308909" y="2000973"/>
              <a:ext cx="1344" cy="3775"/>
            </a:xfrm>
            <a:custGeom>
              <a:avLst/>
              <a:gdLst/>
              <a:ahLst/>
              <a:cxnLst/>
              <a:rect l="l" t="t" r="r" b="b"/>
              <a:pathLst>
                <a:path w="99" h="278" extrusionOk="0">
                  <a:moveTo>
                    <a:pt x="57" y="35"/>
                  </a:moveTo>
                  <a:cubicBezTo>
                    <a:pt x="43" y="18"/>
                    <a:pt x="22" y="4"/>
                    <a:pt x="1" y="0"/>
                  </a:cubicBezTo>
                  <a:cubicBezTo>
                    <a:pt x="22" y="4"/>
                    <a:pt x="43" y="18"/>
                    <a:pt x="57" y="35"/>
                  </a:cubicBezTo>
                  <a:cubicBezTo>
                    <a:pt x="99" y="84"/>
                    <a:pt x="92" y="154"/>
                    <a:pt x="71" y="277"/>
                  </a:cubicBezTo>
                  <a:cubicBezTo>
                    <a:pt x="92" y="154"/>
                    <a:pt x="99" y="84"/>
                    <a:pt x="57" y="3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4980;p82">
              <a:extLst>
                <a:ext uri="{FF2B5EF4-FFF2-40B4-BE49-F238E27FC236}">
                  <a16:creationId xmlns:a16="http://schemas.microsoft.com/office/drawing/2014/main" id="{F407DEC4-B605-35AD-AC9C-B5DC3CDED4C7}"/>
                </a:ext>
              </a:extLst>
            </p:cNvPr>
            <p:cNvSpPr/>
            <p:nvPr/>
          </p:nvSpPr>
          <p:spPr>
            <a:xfrm>
              <a:off x="2309344" y="20077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4981;p82">
              <a:extLst>
                <a:ext uri="{FF2B5EF4-FFF2-40B4-BE49-F238E27FC236}">
                  <a16:creationId xmlns:a16="http://schemas.microsoft.com/office/drawing/2014/main" id="{B2C0B772-0403-D627-B2F0-C745BCB07682}"/>
                </a:ext>
              </a:extLst>
            </p:cNvPr>
            <p:cNvSpPr/>
            <p:nvPr/>
          </p:nvSpPr>
          <p:spPr>
            <a:xfrm>
              <a:off x="2300029" y="196404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4982;p82">
              <a:extLst>
                <a:ext uri="{FF2B5EF4-FFF2-40B4-BE49-F238E27FC236}">
                  <a16:creationId xmlns:a16="http://schemas.microsoft.com/office/drawing/2014/main" id="{7FFC56AA-CA32-E31B-AFC9-99D66856594A}"/>
                </a:ext>
              </a:extLst>
            </p:cNvPr>
            <p:cNvSpPr/>
            <p:nvPr/>
          </p:nvSpPr>
          <p:spPr>
            <a:xfrm>
              <a:off x="2359064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4983;p82">
              <a:extLst>
                <a:ext uri="{FF2B5EF4-FFF2-40B4-BE49-F238E27FC236}">
                  <a16:creationId xmlns:a16="http://schemas.microsoft.com/office/drawing/2014/main" id="{9A1325A4-7F20-87CD-A729-C4C55E1B54CA}"/>
                </a:ext>
              </a:extLst>
            </p:cNvPr>
            <p:cNvSpPr/>
            <p:nvPr/>
          </p:nvSpPr>
          <p:spPr>
            <a:xfrm>
              <a:off x="2354407" y="19528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4984;p82">
              <a:extLst>
                <a:ext uri="{FF2B5EF4-FFF2-40B4-BE49-F238E27FC236}">
                  <a16:creationId xmlns:a16="http://schemas.microsoft.com/office/drawing/2014/main" id="{7098124C-BBCF-D061-04AD-AE2D7014F83B}"/>
                </a:ext>
              </a:extLst>
            </p:cNvPr>
            <p:cNvSpPr/>
            <p:nvPr/>
          </p:nvSpPr>
          <p:spPr>
            <a:xfrm>
              <a:off x="2355779" y="195096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4985;p82">
              <a:extLst>
                <a:ext uri="{FF2B5EF4-FFF2-40B4-BE49-F238E27FC236}">
                  <a16:creationId xmlns:a16="http://schemas.microsoft.com/office/drawing/2014/main" id="{2969E09B-19B7-1ABD-11F6-A584D1EE7AC2}"/>
                </a:ext>
              </a:extLst>
            </p:cNvPr>
            <p:cNvSpPr/>
            <p:nvPr/>
          </p:nvSpPr>
          <p:spPr>
            <a:xfrm>
              <a:off x="2353932" y="195353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4986;p82">
              <a:extLst>
                <a:ext uri="{FF2B5EF4-FFF2-40B4-BE49-F238E27FC236}">
                  <a16:creationId xmlns:a16="http://schemas.microsoft.com/office/drawing/2014/main" id="{09D1C2CD-BD5F-2008-169E-6905CB592A69}"/>
                </a:ext>
              </a:extLst>
            </p:cNvPr>
            <p:cNvSpPr/>
            <p:nvPr/>
          </p:nvSpPr>
          <p:spPr>
            <a:xfrm>
              <a:off x="2358915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4987;p82">
              <a:extLst>
                <a:ext uri="{FF2B5EF4-FFF2-40B4-BE49-F238E27FC236}">
                  <a16:creationId xmlns:a16="http://schemas.microsoft.com/office/drawing/2014/main" id="{E1FE1303-5B75-2F6E-43EC-B702CE3FDD96}"/>
                </a:ext>
              </a:extLst>
            </p:cNvPr>
            <p:cNvSpPr/>
            <p:nvPr/>
          </p:nvSpPr>
          <p:spPr>
            <a:xfrm>
              <a:off x="2354828" y="19522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4988;p82">
              <a:extLst>
                <a:ext uri="{FF2B5EF4-FFF2-40B4-BE49-F238E27FC236}">
                  <a16:creationId xmlns:a16="http://schemas.microsoft.com/office/drawing/2014/main" id="{FA2F312F-876D-8C21-B175-4841FA117E1E}"/>
                </a:ext>
              </a:extLst>
            </p:cNvPr>
            <p:cNvSpPr/>
            <p:nvPr/>
          </p:nvSpPr>
          <p:spPr>
            <a:xfrm>
              <a:off x="2358779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4989;p82">
              <a:extLst>
                <a:ext uri="{FF2B5EF4-FFF2-40B4-BE49-F238E27FC236}">
                  <a16:creationId xmlns:a16="http://schemas.microsoft.com/office/drawing/2014/main" id="{49C8764F-7DA0-7D5A-FDB5-5F34A74A3E59}"/>
                </a:ext>
              </a:extLst>
            </p:cNvPr>
            <p:cNvSpPr/>
            <p:nvPr/>
          </p:nvSpPr>
          <p:spPr>
            <a:xfrm>
              <a:off x="2359445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4990;p82">
              <a:extLst>
                <a:ext uri="{FF2B5EF4-FFF2-40B4-BE49-F238E27FC236}">
                  <a16:creationId xmlns:a16="http://schemas.microsoft.com/office/drawing/2014/main" id="{054EC0A3-E5CB-A6AE-1957-6C8B73636872}"/>
                </a:ext>
              </a:extLst>
            </p:cNvPr>
            <p:cNvSpPr/>
            <p:nvPr/>
          </p:nvSpPr>
          <p:spPr>
            <a:xfrm>
              <a:off x="2356118" y="195045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4991;p82">
              <a:extLst>
                <a:ext uri="{FF2B5EF4-FFF2-40B4-BE49-F238E27FC236}">
                  <a16:creationId xmlns:a16="http://schemas.microsoft.com/office/drawing/2014/main" id="{74DB49C1-31E9-60D7-17BB-B5BF33336FC6}"/>
                </a:ext>
              </a:extLst>
            </p:cNvPr>
            <p:cNvSpPr/>
            <p:nvPr/>
          </p:nvSpPr>
          <p:spPr>
            <a:xfrm>
              <a:off x="2360056" y="196176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4992;p82">
              <a:extLst>
                <a:ext uri="{FF2B5EF4-FFF2-40B4-BE49-F238E27FC236}">
                  <a16:creationId xmlns:a16="http://schemas.microsoft.com/office/drawing/2014/main" id="{9399D571-B9EB-9225-D90C-38AD06CF40FF}"/>
                </a:ext>
              </a:extLst>
            </p:cNvPr>
            <p:cNvSpPr/>
            <p:nvPr/>
          </p:nvSpPr>
          <p:spPr>
            <a:xfrm>
              <a:off x="2359730" y="196151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4993;p82">
              <a:extLst>
                <a:ext uri="{FF2B5EF4-FFF2-40B4-BE49-F238E27FC236}">
                  <a16:creationId xmlns:a16="http://schemas.microsoft.com/office/drawing/2014/main" id="{6AD8FDCA-3995-5FC5-FCCE-2C172DD764B4}"/>
                </a:ext>
              </a:extLst>
            </p:cNvPr>
            <p:cNvSpPr/>
            <p:nvPr/>
          </p:nvSpPr>
          <p:spPr>
            <a:xfrm>
              <a:off x="2355263" y="195159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4994;p82">
              <a:extLst>
                <a:ext uri="{FF2B5EF4-FFF2-40B4-BE49-F238E27FC236}">
                  <a16:creationId xmlns:a16="http://schemas.microsoft.com/office/drawing/2014/main" id="{B2F62039-2634-B25B-9A3C-E671E133E7A0}"/>
                </a:ext>
              </a:extLst>
            </p:cNvPr>
            <p:cNvSpPr/>
            <p:nvPr/>
          </p:nvSpPr>
          <p:spPr>
            <a:xfrm>
              <a:off x="2356539" y="194992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4995;p82">
              <a:extLst>
                <a:ext uri="{FF2B5EF4-FFF2-40B4-BE49-F238E27FC236}">
                  <a16:creationId xmlns:a16="http://schemas.microsoft.com/office/drawing/2014/main" id="{23A22D3D-BA59-4410-CA42-43125F78D84D}"/>
                </a:ext>
              </a:extLst>
            </p:cNvPr>
            <p:cNvSpPr/>
            <p:nvPr/>
          </p:nvSpPr>
          <p:spPr>
            <a:xfrm>
              <a:off x="2360490" y="19620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4996;p82">
              <a:extLst>
                <a:ext uri="{FF2B5EF4-FFF2-40B4-BE49-F238E27FC236}">
                  <a16:creationId xmlns:a16="http://schemas.microsoft.com/office/drawing/2014/main" id="{479C687F-29AA-45DB-C0BE-0D0F2E0DCECF}"/>
                </a:ext>
              </a:extLst>
            </p:cNvPr>
            <p:cNvSpPr/>
            <p:nvPr/>
          </p:nvSpPr>
          <p:spPr>
            <a:xfrm>
              <a:off x="2319703" y="19359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4997;p82">
              <a:extLst>
                <a:ext uri="{FF2B5EF4-FFF2-40B4-BE49-F238E27FC236}">
                  <a16:creationId xmlns:a16="http://schemas.microsoft.com/office/drawing/2014/main" id="{0CFEDD3E-E217-2F28-9D25-18AE919F7C13}"/>
                </a:ext>
              </a:extLst>
            </p:cNvPr>
            <p:cNvSpPr/>
            <p:nvPr/>
          </p:nvSpPr>
          <p:spPr>
            <a:xfrm>
              <a:off x="2355113" y="1947735"/>
              <a:ext cx="1724" cy="1779"/>
            </a:xfrm>
            <a:custGeom>
              <a:avLst/>
              <a:gdLst/>
              <a:ahLst/>
              <a:cxnLst/>
              <a:rect l="l" t="t" r="r" b="b"/>
              <a:pathLst>
                <a:path w="127" h="131" extrusionOk="0">
                  <a:moveTo>
                    <a:pt x="127" y="130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4998;p82">
              <a:extLst>
                <a:ext uri="{FF2B5EF4-FFF2-40B4-BE49-F238E27FC236}">
                  <a16:creationId xmlns:a16="http://schemas.microsoft.com/office/drawing/2014/main" id="{D23B82D6-2FB0-E5F9-3C1C-2B8A4720DA6A}"/>
                </a:ext>
              </a:extLst>
            </p:cNvPr>
            <p:cNvSpPr/>
            <p:nvPr/>
          </p:nvSpPr>
          <p:spPr>
            <a:xfrm>
              <a:off x="2320464" y="193614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4999;p82">
              <a:extLst>
                <a:ext uri="{FF2B5EF4-FFF2-40B4-BE49-F238E27FC236}">
                  <a16:creationId xmlns:a16="http://schemas.microsoft.com/office/drawing/2014/main" id="{2A89B586-4BBB-3482-465C-D24432F00582}"/>
                </a:ext>
              </a:extLst>
            </p:cNvPr>
            <p:cNvSpPr/>
            <p:nvPr/>
          </p:nvSpPr>
          <p:spPr>
            <a:xfrm>
              <a:off x="2320423" y="193614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5000;p82">
              <a:extLst>
                <a:ext uri="{FF2B5EF4-FFF2-40B4-BE49-F238E27FC236}">
                  <a16:creationId xmlns:a16="http://schemas.microsoft.com/office/drawing/2014/main" id="{7AF27536-330F-FD61-929D-8A0CE7845B68}"/>
                </a:ext>
              </a:extLst>
            </p:cNvPr>
            <p:cNvSpPr/>
            <p:nvPr/>
          </p:nvSpPr>
          <p:spPr>
            <a:xfrm>
              <a:off x="2320233" y="193608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5001;p82">
              <a:extLst>
                <a:ext uri="{FF2B5EF4-FFF2-40B4-BE49-F238E27FC236}">
                  <a16:creationId xmlns:a16="http://schemas.microsoft.com/office/drawing/2014/main" id="{36ED6A0A-20C9-9754-BAA0-3218C2DA5C29}"/>
                </a:ext>
              </a:extLst>
            </p:cNvPr>
            <p:cNvSpPr/>
            <p:nvPr/>
          </p:nvSpPr>
          <p:spPr>
            <a:xfrm>
              <a:off x="2315861" y="1935950"/>
              <a:ext cx="1860" cy="54"/>
            </a:xfrm>
            <a:custGeom>
              <a:avLst/>
              <a:gdLst/>
              <a:ahLst/>
              <a:cxnLst/>
              <a:rect l="l" t="t" r="r" b="b"/>
              <a:pathLst>
                <a:path w="137" h="4" extrusionOk="0">
                  <a:moveTo>
                    <a:pt x="0" y="4"/>
                  </a:moveTo>
                  <a:lnTo>
                    <a:pt x="0" y="4"/>
                  </a:lnTo>
                  <a:cubicBezTo>
                    <a:pt x="53" y="0"/>
                    <a:pt x="98" y="0"/>
                    <a:pt x="137" y="0"/>
                  </a:cubicBezTo>
                  <a:cubicBezTo>
                    <a:pt x="98" y="0"/>
                    <a:pt x="53" y="0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5002;p82">
              <a:extLst>
                <a:ext uri="{FF2B5EF4-FFF2-40B4-BE49-F238E27FC236}">
                  <a16:creationId xmlns:a16="http://schemas.microsoft.com/office/drawing/2014/main" id="{E4F838EF-6450-60CE-9C2C-9FBF4EC8368E}"/>
                </a:ext>
              </a:extLst>
            </p:cNvPr>
            <p:cNvSpPr/>
            <p:nvPr/>
          </p:nvSpPr>
          <p:spPr>
            <a:xfrm>
              <a:off x="2319893" y="193604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5003;p82">
              <a:extLst>
                <a:ext uri="{FF2B5EF4-FFF2-40B4-BE49-F238E27FC236}">
                  <a16:creationId xmlns:a16="http://schemas.microsoft.com/office/drawing/2014/main" id="{6E9B070D-8E18-B03C-C11F-CF246F14AA67}"/>
                </a:ext>
              </a:extLst>
            </p:cNvPr>
            <p:cNvSpPr/>
            <p:nvPr/>
          </p:nvSpPr>
          <p:spPr>
            <a:xfrm>
              <a:off x="2320369" y="193608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5004;p82">
              <a:extLst>
                <a:ext uri="{FF2B5EF4-FFF2-40B4-BE49-F238E27FC236}">
                  <a16:creationId xmlns:a16="http://schemas.microsoft.com/office/drawing/2014/main" id="{C4839614-FF9E-B4A3-0D4B-8990E6221F9B}"/>
                </a:ext>
              </a:extLst>
            </p:cNvPr>
            <p:cNvSpPr/>
            <p:nvPr/>
          </p:nvSpPr>
          <p:spPr>
            <a:xfrm>
              <a:off x="2320083" y="193604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5005;p82">
              <a:extLst>
                <a:ext uri="{FF2B5EF4-FFF2-40B4-BE49-F238E27FC236}">
                  <a16:creationId xmlns:a16="http://schemas.microsoft.com/office/drawing/2014/main" id="{17DB7A62-2600-7A0D-28F5-EC162E7EA9D8}"/>
                </a:ext>
              </a:extLst>
            </p:cNvPr>
            <p:cNvSpPr/>
            <p:nvPr/>
          </p:nvSpPr>
          <p:spPr>
            <a:xfrm>
              <a:off x="2341998" y="1935000"/>
              <a:ext cx="12994" cy="12600"/>
            </a:xfrm>
            <a:custGeom>
              <a:avLst/>
              <a:gdLst/>
              <a:ahLst/>
              <a:cxnLst/>
              <a:rect l="l" t="t" r="r" b="b"/>
              <a:pathLst>
                <a:path w="957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41" y="20"/>
                    <a:pt x="172" y="138"/>
                    <a:pt x="347" y="308"/>
                  </a:cubicBezTo>
                  <a:lnTo>
                    <a:pt x="347" y="308"/>
                  </a:lnTo>
                  <a:cubicBezTo>
                    <a:pt x="173" y="138"/>
                    <a:pt x="43" y="20"/>
                    <a:pt x="1" y="0"/>
                  </a:cubicBezTo>
                  <a:close/>
                  <a:moveTo>
                    <a:pt x="347" y="308"/>
                  </a:moveTo>
                  <a:lnTo>
                    <a:pt x="347" y="308"/>
                  </a:lnTo>
                  <a:cubicBezTo>
                    <a:pt x="521" y="478"/>
                    <a:pt x="739" y="700"/>
                    <a:pt x="956" y="928"/>
                  </a:cubicBezTo>
                  <a:cubicBezTo>
                    <a:pt x="741" y="700"/>
                    <a:pt x="522" y="478"/>
                    <a:pt x="347" y="30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5006;p82">
              <a:extLst>
                <a:ext uri="{FF2B5EF4-FFF2-40B4-BE49-F238E27FC236}">
                  <a16:creationId xmlns:a16="http://schemas.microsoft.com/office/drawing/2014/main" id="{686C6967-4406-3E84-8430-E61892F23A66}"/>
                </a:ext>
              </a:extLst>
            </p:cNvPr>
            <p:cNvSpPr/>
            <p:nvPr/>
          </p:nvSpPr>
          <p:spPr>
            <a:xfrm>
              <a:off x="2325121" y="1932284"/>
              <a:ext cx="923" cy="448"/>
            </a:xfrm>
            <a:custGeom>
              <a:avLst/>
              <a:gdLst/>
              <a:ahLst/>
              <a:cxnLst/>
              <a:rect l="l" t="t" r="r" b="b"/>
              <a:pathLst>
                <a:path w="68" h="33" extrusionOk="0">
                  <a:moveTo>
                    <a:pt x="1" y="1"/>
                  </a:moveTo>
                  <a:cubicBezTo>
                    <a:pt x="25" y="4"/>
                    <a:pt x="50" y="15"/>
                    <a:pt x="67" y="32"/>
                  </a:cubicBezTo>
                  <a:cubicBezTo>
                    <a:pt x="50" y="15"/>
                    <a:pt x="25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5007;p82">
              <a:extLst>
                <a:ext uri="{FF2B5EF4-FFF2-40B4-BE49-F238E27FC236}">
                  <a16:creationId xmlns:a16="http://schemas.microsoft.com/office/drawing/2014/main" id="{06505ACA-93F5-81DD-1EE3-F55DD9885CE7}"/>
                </a:ext>
              </a:extLst>
            </p:cNvPr>
            <p:cNvSpPr/>
            <p:nvPr/>
          </p:nvSpPr>
          <p:spPr>
            <a:xfrm>
              <a:off x="2318753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5008;p82">
              <a:extLst>
                <a:ext uri="{FF2B5EF4-FFF2-40B4-BE49-F238E27FC236}">
                  <a16:creationId xmlns:a16="http://schemas.microsoft.com/office/drawing/2014/main" id="{61C37857-AFED-3578-ED6C-FD066B481D36}"/>
                </a:ext>
              </a:extLst>
            </p:cNvPr>
            <p:cNvSpPr/>
            <p:nvPr/>
          </p:nvSpPr>
          <p:spPr>
            <a:xfrm>
              <a:off x="2319133" y="193595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5009;p82">
              <a:extLst>
                <a:ext uri="{FF2B5EF4-FFF2-40B4-BE49-F238E27FC236}">
                  <a16:creationId xmlns:a16="http://schemas.microsoft.com/office/drawing/2014/main" id="{25C1EF89-9D87-BAD9-A01D-DAFEF0D46EDE}"/>
                </a:ext>
              </a:extLst>
            </p:cNvPr>
            <p:cNvSpPr/>
            <p:nvPr/>
          </p:nvSpPr>
          <p:spPr>
            <a:xfrm>
              <a:off x="231833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5010;p82">
              <a:extLst>
                <a:ext uri="{FF2B5EF4-FFF2-40B4-BE49-F238E27FC236}">
                  <a16:creationId xmlns:a16="http://schemas.microsoft.com/office/drawing/2014/main" id="{5A84BD08-C84A-880C-3232-F60B284398F3}"/>
                </a:ext>
              </a:extLst>
            </p:cNvPr>
            <p:cNvSpPr/>
            <p:nvPr/>
          </p:nvSpPr>
          <p:spPr>
            <a:xfrm>
              <a:off x="231776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5011;p82">
              <a:extLst>
                <a:ext uri="{FF2B5EF4-FFF2-40B4-BE49-F238E27FC236}">
                  <a16:creationId xmlns:a16="http://schemas.microsoft.com/office/drawing/2014/main" id="{D55FA998-688F-D76E-245C-FE51BA5F619A}"/>
                </a:ext>
              </a:extLst>
            </p:cNvPr>
            <p:cNvSpPr/>
            <p:nvPr/>
          </p:nvSpPr>
          <p:spPr>
            <a:xfrm>
              <a:off x="2338902" y="1934945"/>
              <a:ext cx="2539" cy="109"/>
            </a:xfrm>
            <a:custGeom>
              <a:avLst/>
              <a:gdLst/>
              <a:ahLst/>
              <a:cxnLst/>
              <a:rect l="l" t="t" r="r" b="b"/>
              <a:pathLst>
                <a:path w="187" h="8" extrusionOk="0">
                  <a:moveTo>
                    <a:pt x="1" y="8"/>
                  </a:moveTo>
                  <a:cubicBezTo>
                    <a:pt x="67" y="4"/>
                    <a:pt x="134" y="1"/>
                    <a:pt x="186" y="1"/>
                  </a:cubicBezTo>
                  <a:cubicBezTo>
                    <a:pt x="134" y="1"/>
                    <a:pt x="67" y="4"/>
                    <a:pt x="1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5012;p82">
              <a:extLst>
                <a:ext uri="{FF2B5EF4-FFF2-40B4-BE49-F238E27FC236}">
                  <a16:creationId xmlns:a16="http://schemas.microsoft.com/office/drawing/2014/main" id="{20ADBB28-2D37-6AE7-015B-C918A50D3826}"/>
                </a:ext>
              </a:extLst>
            </p:cNvPr>
            <p:cNvSpPr/>
            <p:nvPr/>
          </p:nvSpPr>
          <p:spPr>
            <a:xfrm>
              <a:off x="2319418" y="19359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5013;p82">
              <a:extLst>
                <a:ext uri="{FF2B5EF4-FFF2-40B4-BE49-F238E27FC236}">
                  <a16:creationId xmlns:a16="http://schemas.microsoft.com/office/drawing/2014/main" id="{92B8AE53-E251-079D-B403-B657EE92B3E6}"/>
                </a:ext>
              </a:extLst>
            </p:cNvPr>
            <p:cNvSpPr/>
            <p:nvPr/>
          </p:nvSpPr>
          <p:spPr>
            <a:xfrm>
              <a:off x="2306153" y="1772952"/>
              <a:ext cx="8296" cy="11568"/>
            </a:xfrm>
            <a:custGeom>
              <a:avLst/>
              <a:gdLst/>
              <a:ahLst/>
              <a:cxnLst/>
              <a:rect l="l" t="t" r="r" b="b"/>
              <a:pathLst>
                <a:path w="611" h="852" extrusionOk="0">
                  <a:moveTo>
                    <a:pt x="386" y="1"/>
                  </a:moveTo>
                  <a:lnTo>
                    <a:pt x="386" y="8"/>
                  </a:lnTo>
                  <a:cubicBezTo>
                    <a:pt x="386" y="123"/>
                    <a:pt x="284" y="295"/>
                    <a:pt x="169" y="495"/>
                  </a:cubicBezTo>
                  <a:cubicBezTo>
                    <a:pt x="109" y="593"/>
                    <a:pt x="50" y="694"/>
                    <a:pt x="1" y="792"/>
                  </a:cubicBezTo>
                  <a:lnTo>
                    <a:pt x="144" y="852"/>
                  </a:lnTo>
                  <a:lnTo>
                    <a:pt x="155" y="834"/>
                  </a:lnTo>
                  <a:lnTo>
                    <a:pt x="169" y="813"/>
                  </a:lnTo>
                  <a:lnTo>
                    <a:pt x="186" y="782"/>
                  </a:lnTo>
                  <a:lnTo>
                    <a:pt x="204" y="754"/>
                  </a:lnTo>
                  <a:lnTo>
                    <a:pt x="221" y="722"/>
                  </a:lnTo>
                  <a:lnTo>
                    <a:pt x="235" y="705"/>
                  </a:lnTo>
                  <a:lnTo>
                    <a:pt x="253" y="680"/>
                  </a:lnTo>
                  <a:lnTo>
                    <a:pt x="263" y="663"/>
                  </a:lnTo>
                  <a:lnTo>
                    <a:pt x="281" y="638"/>
                  </a:lnTo>
                  <a:lnTo>
                    <a:pt x="295" y="617"/>
                  </a:lnTo>
                  <a:lnTo>
                    <a:pt x="309" y="596"/>
                  </a:lnTo>
                  <a:lnTo>
                    <a:pt x="323" y="579"/>
                  </a:lnTo>
                  <a:lnTo>
                    <a:pt x="340" y="554"/>
                  </a:lnTo>
                  <a:lnTo>
                    <a:pt x="351" y="537"/>
                  </a:lnTo>
                  <a:lnTo>
                    <a:pt x="368" y="516"/>
                  </a:lnTo>
                  <a:lnTo>
                    <a:pt x="382" y="498"/>
                  </a:lnTo>
                  <a:lnTo>
                    <a:pt x="396" y="477"/>
                  </a:lnTo>
                  <a:lnTo>
                    <a:pt x="410" y="463"/>
                  </a:lnTo>
                  <a:lnTo>
                    <a:pt x="424" y="446"/>
                  </a:lnTo>
                  <a:lnTo>
                    <a:pt x="435" y="432"/>
                  </a:lnTo>
                  <a:lnTo>
                    <a:pt x="449" y="414"/>
                  </a:lnTo>
                  <a:lnTo>
                    <a:pt x="463" y="400"/>
                  </a:lnTo>
                  <a:lnTo>
                    <a:pt x="477" y="382"/>
                  </a:lnTo>
                  <a:lnTo>
                    <a:pt x="484" y="372"/>
                  </a:lnTo>
                  <a:lnTo>
                    <a:pt x="498" y="358"/>
                  </a:lnTo>
                  <a:lnTo>
                    <a:pt x="508" y="347"/>
                  </a:lnTo>
                  <a:lnTo>
                    <a:pt x="522" y="333"/>
                  </a:lnTo>
                  <a:lnTo>
                    <a:pt x="526" y="326"/>
                  </a:lnTo>
                  <a:lnTo>
                    <a:pt x="547" y="309"/>
                  </a:lnTo>
                  <a:cubicBezTo>
                    <a:pt x="596" y="253"/>
                    <a:pt x="610" y="176"/>
                    <a:pt x="586" y="106"/>
                  </a:cubicBezTo>
                  <a:cubicBezTo>
                    <a:pt x="582" y="95"/>
                    <a:pt x="575" y="85"/>
                    <a:pt x="568" y="74"/>
                  </a:cubicBezTo>
                  <a:lnTo>
                    <a:pt x="561" y="67"/>
                  </a:lnTo>
                  <a:cubicBezTo>
                    <a:pt x="558" y="60"/>
                    <a:pt x="551" y="57"/>
                    <a:pt x="547" y="50"/>
                  </a:cubicBezTo>
                  <a:lnTo>
                    <a:pt x="537" y="43"/>
                  </a:lnTo>
                  <a:cubicBezTo>
                    <a:pt x="533" y="39"/>
                    <a:pt x="526" y="36"/>
                    <a:pt x="519" y="32"/>
                  </a:cubicBezTo>
                  <a:lnTo>
                    <a:pt x="508" y="25"/>
                  </a:lnTo>
                  <a:cubicBezTo>
                    <a:pt x="501" y="22"/>
                    <a:pt x="494" y="22"/>
                    <a:pt x="484" y="18"/>
                  </a:cubicBezTo>
                  <a:lnTo>
                    <a:pt x="477" y="15"/>
                  </a:lnTo>
                  <a:cubicBezTo>
                    <a:pt x="466" y="11"/>
                    <a:pt x="456" y="8"/>
                    <a:pt x="445" y="8"/>
                  </a:cubicBezTo>
                  <a:lnTo>
                    <a:pt x="428" y="4"/>
                  </a:lnTo>
                  <a:lnTo>
                    <a:pt x="41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5014;p82">
              <a:extLst>
                <a:ext uri="{FF2B5EF4-FFF2-40B4-BE49-F238E27FC236}">
                  <a16:creationId xmlns:a16="http://schemas.microsoft.com/office/drawing/2014/main" id="{7065BE41-9B87-A066-0308-474AC58C9597}"/>
                </a:ext>
              </a:extLst>
            </p:cNvPr>
            <p:cNvSpPr/>
            <p:nvPr/>
          </p:nvSpPr>
          <p:spPr>
            <a:xfrm>
              <a:off x="2309669" y="1752192"/>
              <a:ext cx="47929" cy="38750"/>
            </a:xfrm>
            <a:custGeom>
              <a:avLst/>
              <a:gdLst/>
              <a:ahLst/>
              <a:cxnLst/>
              <a:rect l="l" t="t" r="r" b="b"/>
              <a:pathLst>
                <a:path w="3530" h="2854" extrusionOk="0">
                  <a:moveTo>
                    <a:pt x="3460" y="0"/>
                  </a:moveTo>
                  <a:cubicBezTo>
                    <a:pt x="3297" y="55"/>
                    <a:pt x="3126" y="84"/>
                    <a:pt x="2953" y="84"/>
                  </a:cubicBezTo>
                  <a:cubicBezTo>
                    <a:pt x="2918" y="84"/>
                    <a:pt x="2882" y="83"/>
                    <a:pt x="2847" y="81"/>
                  </a:cubicBezTo>
                  <a:cubicBezTo>
                    <a:pt x="2837" y="80"/>
                    <a:pt x="2828" y="80"/>
                    <a:pt x="2818" y="80"/>
                  </a:cubicBezTo>
                  <a:cubicBezTo>
                    <a:pt x="2692" y="80"/>
                    <a:pt x="2613" y="123"/>
                    <a:pt x="2522" y="175"/>
                  </a:cubicBezTo>
                  <a:cubicBezTo>
                    <a:pt x="2403" y="256"/>
                    <a:pt x="2262" y="298"/>
                    <a:pt x="2119" y="298"/>
                  </a:cubicBezTo>
                  <a:cubicBezTo>
                    <a:pt x="2014" y="298"/>
                    <a:pt x="1912" y="305"/>
                    <a:pt x="1811" y="319"/>
                  </a:cubicBezTo>
                  <a:cubicBezTo>
                    <a:pt x="1747" y="325"/>
                    <a:pt x="1691" y="331"/>
                    <a:pt x="1641" y="331"/>
                  </a:cubicBezTo>
                  <a:cubicBezTo>
                    <a:pt x="1556" y="331"/>
                    <a:pt x="1490" y="314"/>
                    <a:pt x="1440" y="252"/>
                  </a:cubicBezTo>
                  <a:cubicBezTo>
                    <a:pt x="1419" y="224"/>
                    <a:pt x="1412" y="221"/>
                    <a:pt x="1408" y="221"/>
                  </a:cubicBezTo>
                  <a:cubicBezTo>
                    <a:pt x="1380" y="231"/>
                    <a:pt x="1349" y="245"/>
                    <a:pt x="1321" y="263"/>
                  </a:cubicBezTo>
                  <a:cubicBezTo>
                    <a:pt x="1286" y="280"/>
                    <a:pt x="1233" y="305"/>
                    <a:pt x="1174" y="336"/>
                  </a:cubicBezTo>
                  <a:cubicBezTo>
                    <a:pt x="1146" y="350"/>
                    <a:pt x="1114" y="361"/>
                    <a:pt x="1086" y="371"/>
                  </a:cubicBezTo>
                  <a:cubicBezTo>
                    <a:pt x="1013" y="399"/>
                    <a:pt x="932" y="413"/>
                    <a:pt x="855" y="413"/>
                  </a:cubicBezTo>
                  <a:cubicBezTo>
                    <a:pt x="810" y="413"/>
                    <a:pt x="764" y="406"/>
                    <a:pt x="722" y="392"/>
                  </a:cubicBezTo>
                  <a:cubicBezTo>
                    <a:pt x="680" y="378"/>
                    <a:pt x="642" y="354"/>
                    <a:pt x="610" y="326"/>
                  </a:cubicBezTo>
                  <a:lnTo>
                    <a:pt x="600" y="319"/>
                  </a:lnTo>
                  <a:cubicBezTo>
                    <a:pt x="589" y="315"/>
                    <a:pt x="582" y="312"/>
                    <a:pt x="572" y="312"/>
                  </a:cubicBezTo>
                  <a:cubicBezTo>
                    <a:pt x="570" y="310"/>
                    <a:pt x="568" y="309"/>
                    <a:pt x="567" y="309"/>
                  </a:cubicBezTo>
                  <a:cubicBezTo>
                    <a:pt x="565" y="309"/>
                    <a:pt x="565" y="310"/>
                    <a:pt x="565" y="312"/>
                  </a:cubicBezTo>
                  <a:cubicBezTo>
                    <a:pt x="526" y="336"/>
                    <a:pt x="505" y="375"/>
                    <a:pt x="498" y="417"/>
                  </a:cubicBezTo>
                  <a:cubicBezTo>
                    <a:pt x="495" y="431"/>
                    <a:pt x="495" y="445"/>
                    <a:pt x="491" y="462"/>
                  </a:cubicBezTo>
                  <a:cubicBezTo>
                    <a:pt x="491" y="469"/>
                    <a:pt x="491" y="476"/>
                    <a:pt x="491" y="483"/>
                  </a:cubicBezTo>
                  <a:lnTo>
                    <a:pt x="491" y="494"/>
                  </a:lnTo>
                  <a:lnTo>
                    <a:pt x="491" y="508"/>
                  </a:lnTo>
                  <a:lnTo>
                    <a:pt x="491" y="518"/>
                  </a:lnTo>
                  <a:cubicBezTo>
                    <a:pt x="491" y="525"/>
                    <a:pt x="491" y="529"/>
                    <a:pt x="488" y="536"/>
                  </a:cubicBezTo>
                  <a:cubicBezTo>
                    <a:pt x="484" y="539"/>
                    <a:pt x="488" y="543"/>
                    <a:pt x="484" y="546"/>
                  </a:cubicBezTo>
                  <a:cubicBezTo>
                    <a:pt x="484" y="550"/>
                    <a:pt x="484" y="557"/>
                    <a:pt x="481" y="560"/>
                  </a:cubicBezTo>
                  <a:lnTo>
                    <a:pt x="477" y="574"/>
                  </a:lnTo>
                  <a:cubicBezTo>
                    <a:pt x="477" y="578"/>
                    <a:pt x="477" y="585"/>
                    <a:pt x="474" y="588"/>
                  </a:cubicBezTo>
                  <a:lnTo>
                    <a:pt x="470" y="602"/>
                  </a:lnTo>
                  <a:cubicBezTo>
                    <a:pt x="470" y="609"/>
                    <a:pt x="467" y="613"/>
                    <a:pt x="463" y="620"/>
                  </a:cubicBezTo>
                  <a:lnTo>
                    <a:pt x="460" y="630"/>
                  </a:lnTo>
                  <a:lnTo>
                    <a:pt x="453" y="648"/>
                  </a:lnTo>
                  <a:lnTo>
                    <a:pt x="446" y="662"/>
                  </a:lnTo>
                  <a:lnTo>
                    <a:pt x="435" y="676"/>
                  </a:lnTo>
                  <a:lnTo>
                    <a:pt x="428" y="690"/>
                  </a:lnTo>
                  <a:lnTo>
                    <a:pt x="418" y="704"/>
                  </a:lnTo>
                  <a:lnTo>
                    <a:pt x="407" y="714"/>
                  </a:lnTo>
                  <a:lnTo>
                    <a:pt x="393" y="732"/>
                  </a:lnTo>
                  <a:lnTo>
                    <a:pt x="379" y="742"/>
                  </a:lnTo>
                  <a:lnTo>
                    <a:pt x="365" y="756"/>
                  </a:lnTo>
                  <a:lnTo>
                    <a:pt x="351" y="767"/>
                  </a:lnTo>
                  <a:lnTo>
                    <a:pt x="334" y="777"/>
                  </a:lnTo>
                  <a:lnTo>
                    <a:pt x="316" y="788"/>
                  </a:lnTo>
                  <a:lnTo>
                    <a:pt x="295" y="798"/>
                  </a:lnTo>
                  <a:lnTo>
                    <a:pt x="274" y="809"/>
                  </a:lnTo>
                  <a:lnTo>
                    <a:pt x="249" y="816"/>
                  </a:lnTo>
                  <a:lnTo>
                    <a:pt x="228" y="826"/>
                  </a:lnTo>
                  <a:lnTo>
                    <a:pt x="200" y="833"/>
                  </a:lnTo>
                  <a:lnTo>
                    <a:pt x="176" y="837"/>
                  </a:lnTo>
                  <a:lnTo>
                    <a:pt x="169" y="837"/>
                  </a:lnTo>
                  <a:lnTo>
                    <a:pt x="169" y="840"/>
                  </a:lnTo>
                  <a:cubicBezTo>
                    <a:pt x="151" y="914"/>
                    <a:pt x="134" y="980"/>
                    <a:pt x="162" y="1015"/>
                  </a:cubicBezTo>
                  <a:cubicBezTo>
                    <a:pt x="242" y="1113"/>
                    <a:pt x="204" y="1222"/>
                    <a:pt x="172" y="1323"/>
                  </a:cubicBezTo>
                  <a:cubicBezTo>
                    <a:pt x="165" y="1348"/>
                    <a:pt x="155" y="1372"/>
                    <a:pt x="148" y="1397"/>
                  </a:cubicBezTo>
                  <a:lnTo>
                    <a:pt x="176" y="1400"/>
                  </a:lnTo>
                  <a:lnTo>
                    <a:pt x="186" y="1400"/>
                  </a:lnTo>
                  <a:lnTo>
                    <a:pt x="211" y="1404"/>
                  </a:lnTo>
                  <a:lnTo>
                    <a:pt x="221" y="1404"/>
                  </a:lnTo>
                  <a:lnTo>
                    <a:pt x="242" y="1411"/>
                  </a:lnTo>
                  <a:lnTo>
                    <a:pt x="253" y="1411"/>
                  </a:lnTo>
                  <a:lnTo>
                    <a:pt x="274" y="1418"/>
                  </a:lnTo>
                  <a:lnTo>
                    <a:pt x="281" y="1421"/>
                  </a:lnTo>
                  <a:lnTo>
                    <a:pt x="299" y="1428"/>
                  </a:lnTo>
                  <a:lnTo>
                    <a:pt x="306" y="1432"/>
                  </a:lnTo>
                  <a:lnTo>
                    <a:pt x="323" y="1439"/>
                  </a:lnTo>
                  <a:lnTo>
                    <a:pt x="327" y="1439"/>
                  </a:lnTo>
                  <a:cubicBezTo>
                    <a:pt x="341" y="1446"/>
                    <a:pt x="351" y="1453"/>
                    <a:pt x="362" y="1460"/>
                  </a:cubicBezTo>
                  <a:lnTo>
                    <a:pt x="365" y="1463"/>
                  </a:lnTo>
                  <a:lnTo>
                    <a:pt x="372" y="1474"/>
                  </a:lnTo>
                  <a:lnTo>
                    <a:pt x="383" y="1481"/>
                  </a:lnTo>
                  <a:lnTo>
                    <a:pt x="390" y="1488"/>
                  </a:lnTo>
                  <a:lnTo>
                    <a:pt x="397" y="1495"/>
                  </a:lnTo>
                  <a:lnTo>
                    <a:pt x="404" y="1502"/>
                  </a:lnTo>
                  <a:lnTo>
                    <a:pt x="411" y="1512"/>
                  </a:lnTo>
                  <a:lnTo>
                    <a:pt x="418" y="1519"/>
                  </a:lnTo>
                  <a:lnTo>
                    <a:pt x="425" y="1526"/>
                  </a:lnTo>
                  <a:lnTo>
                    <a:pt x="428" y="1533"/>
                  </a:lnTo>
                  <a:lnTo>
                    <a:pt x="432" y="1544"/>
                  </a:lnTo>
                  <a:lnTo>
                    <a:pt x="435" y="1547"/>
                  </a:lnTo>
                  <a:lnTo>
                    <a:pt x="442" y="1558"/>
                  </a:lnTo>
                  <a:lnTo>
                    <a:pt x="446" y="1565"/>
                  </a:lnTo>
                  <a:lnTo>
                    <a:pt x="449" y="1575"/>
                  </a:lnTo>
                  <a:cubicBezTo>
                    <a:pt x="495" y="1698"/>
                    <a:pt x="467" y="1838"/>
                    <a:pt x="376" y="1929"/>
                  </a:cubicBezTo>
                  <a:lnTo>
                    <a:pt x="358" y="1943"/>
                  </a:lnTo>
                  <a:lnTo>
                    <a:pt x="355" y="1950"/>
                  </a:lnTo>
                  <a:lnTo>
                    <a:pt x="344" y="1961"/>
                  </a:lnTo>
                  <a:lnTo>
                    <a:pt x="337" y="1968"/>
                  </a:lnTo>
                  <a:lnTo>
                    <a:pt x="323" y="1982"/>
                  </a:lnTo>
                  <a:lnTo>
                    <a:pt x="316" y="1992"/>
                  </a:lnTo>
                  <a:lnTo>
                    <a:pt x="302" y="2006"/>
                  </a:lnTo>
                  <a:lnTo>
                    <a:pt x="295" y="2017"/>
                  </a:lnTo>
                  <a:lnTo>
                    <a:pt x="278" y="2034"/>
                  </a:lnTo>
                  <a:lnTo>
                    <a:pt x="270" y="2045"/>
                  </a:lnTo>
                  <a:lnTo>
                    <a:pt x="253" y="2066"/>
                  </a:lnTo>
                  <a:lnTo>
                    <a:pt x="246" y="2076"/>
                  </a:lnTo>
                  <a:lnTo>
                    <a:pt x="228" y="2097"/>
                  </a:lnTo>
                  <a:lnTo>
                    <a:pt x="218" y="2111"/>
                  </a:lnTo>
                  <a:lnTo>
                    <a:pt x="200" y="2132"/>
                  </a:lnTo>
                  <a:lnTo>
                    <a:pt x="190" y="2146"/>
                  </a:lnTo>
                  <a:lnTo>
                    <a:pt x="172" y="2171"/>
                  </a:lnTo>
                  <a:lnTo>
                    <a:pt x="162" y="2185"/>
                  </a:lnTo>
                  <a:lnTo>
                    <a:pt x="144" y="2213"/>
                  </a:lnTo>
                  <a:lnTo>
                    <a:pt x="134" y="2227"/>
                  </a:lnTo>
                  <a:lnTo>
                    <a:pt x="116" y="2255"/>
                  </a:lnTo>
                  <a:lnTo>
                    <a:pt x="106" y="2265"/>
                  </a:lnTo>
                  <a:lnTo>
                    <a:pt x="81" y="2304"/>
                  </a:lnTo>
                  <a:lnTo>
                    <a:pt x="78" y="2307"/>
                  </a:lnTo>
                  <a:lnTo>
                    <a:pt x="50" y="2353"/>
                  </a:lnTo>
                  <a:lnTo>
                    <a:pt x="25" y="2395"/>
                  </a:lnTo>
                  <a:lnTo>
                    <a:pt x="18" y="2409"/>
                  </a:lnTo>
                  <a:lnTo>
                    <a:pt x="1" y="2437"/>
                  </a:lnTo>
                  <a:lnTo>
                    <a:pt x="43" y="2619"/>
                  </a:lnTo>
                  <a:lnTo>
                    <a:pt x="474" y="2853"/>
                  </a:lnTo>
                  <a:cubicBezTo>
                    <a:pt x="572" y="2787"/>
                    <a:pt x="848" y="2605"/>
                    <a:pt x="988" y="2584"/>
                  </a:cubicBezTo>
                  <a:lnTo>
                    <a:pt x="995" y="2584"/>
                  </a:lnTo>
                  <a:cubicBezTo>
                    <a:pt x="1030" y="2573"/>
                    <a:pt x="1163" y="2521"/>
                    <a:pt x="1667" y="2262"/>
                  </a:cubicBezTo>
                  <a:lnTo>
                    <a:pt x="1727" y="2234"/>
                  </a:lnTo>
                  <a:cubicBezTo>
                    <a:pt x="2196" y="1989"/>
                    <a:pt x="2732" y="1701"/>
                    <a:pt x="2830" y="1652"/>
                  </a:cubicBezTo>
                  <a:cubicBezTo>
                    <a:pt x="2896" y="1544"/>
                    <a:pt x="2949" y="1425"/>
                    <a:pt x="2942" y="1393"/>
                  </a:cubicBezTo>
                  <a:cubicBezTo>
                    <a:pt x="2924" y="1327"/>
                    <a:pt x="2886" y="1043"/>
                    <a:pt x="2998" y="903"/>
                  </a:cubicBezTo>
                  <a:cubicBezTo>
                    <a:pt x="3015" y="882"/>
                    <a:pt x="3001" y="837"/>
                    <a:pt x="2973" y="767"/>
                  </a:cubicBezTo>
                  <a:cubicBezTo>
                    <a:pt x="2942" y="683"/>
                    <a:pt x="2903" y="578"/>
                    <a:pt x="2945" y="469"/>
                  </a:cubicBezTo>
                  <a:cubicBezTo>
                    <a:pt x="3012" y="287"/>
                    <a:pt x="3264" y="193"/>
                    <a:pt x="3320" y="172"/>
                  </a:cubicBezTo>
                  <a:lnTo>
                    <a:pt x="3530" y="21"/>
                  </a:lnTo>
                  <a:lnTo>
                    <a:pt x="346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5015;p82">
              <a:extLst>
                <a:ext uri="{FF2B5EF4-FFF2-40B4-BE49-F238E27FC236}">
                  <a16:creationId xmlns:a16="http://schemas.microsoft.com/office/drawing/2014/main" id="{3C21DC49-7793-BC20-C7C9-A48A40DE151B}"/>
                </a:ext>
              </a:extLst>
            </p:cNvPr>
            <p:cNvSpPr/>
            <p:nvPr/>
          </p:nvSpPr>
          <p:spPr>
            <a:xfrm>
              <a:off x="2314625" y="1772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5016;p82">
              <a:extLst>
                <a:ext uri="{FF2B5EF4-FFF2-40B4-BE49-F238E27FC236}">
                  <a16:creationId xmlns:a16="http://schemas.microsoft.com/office/drawing/2014/main" id="{896B01E7-3C2F-1083-F1A3-9CBB4EE8833E}"/>
                </a:ext>
              </a:extLst>
            </p:cNvPr>
            <p:cNvSpPr/>
            <p:nvPr/>
          </p:nvSpPr>
          <p:spPr>
            <a:xfrm>
              <a:off x="2313770" y="1779334"/>
              <a:ext cx="190" cy="204"/>
            </a:xfrm>
            <a:custGeom>
              <a:avLst/>
              <a:gdLst/>
              <a:ahLst/>
              <a:cxnLst/>
              <a:rect l="l" t="t" r="r" b="b"/>
              <a:pathLst>
                <a:path w="14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5017;p82">
              <a:extLst>
                <a:ext uri="{FF2B5EF4-FFF2-40B4-BE49-F238E27FC236}">
                  <a16:creationId xmlns:a16="http://schemas.microsoft.com/office/drawing/2014/main" id="{224AF6CD-9CC3-1403-CA14-8211B3C7E578}"/>
                </a:ext>
              </a:extLst>
            </p:cNvPr>
            <p:cNvSpPr/>
            <p:nvPr/>
          </p:nvSpPr>
          <p:spPr>
            <a:xfrm>
              <a:off x="2315671" y="177342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5018;p82">
              <a:extLst>
                <a:ext uri="{FF2B5EF4-FFF2-40B4-BE49-F238E27FC236}">
                  <a16:creationId xmlns:a16="http://schemas.microsoft.com/office/drawing/2014/main" id="{1FA03062-495C-F6B7-7E0A-E629FEE91914}"/>
                </a:ext>
              </a:extLst>
            </p:cNvPr>
            <p:cNvSpPr/>
            <p:nvPr/>
          </p:nvSpPr>
          <p:spPr>
            <a:xfrm>
              <a:off x="2315521" y="177323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5019;p82">
              <a:extLst>
                <a:ext uri="{FF2B5EF4-FFF2-40B4-BE49-F238E27FC236}">
                  <a16:creationId xmlns:a16="http://schemas.microsoft.com/office/drawing/2014/main" id="{AAA54AA1-8B95-1721-4809-2832F06DDE05}"/>
                </a:ext>
              </a:extLst>
            </p:cNvPr>
            <p:cNvSpPr/>
            <p:nvPr/>
          </p:nvSpPr>
          <p:spPr>
            <a:xfrm>
              <a:off x="2313485" y="177152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5020;p82">
              <a:extLst>
                <a:ext uri="{FF2B5EF4-FFF2-40B4-BE49-F238E27FC236}">
                  <a16:creationId xmlns:a16="http://schemas.microsoft.com/office/drawing/2014/main" id="{5A51A4D8-D737-B565-C9F1-7B62C97EC329}"/>
                </a:ext>
              </a:extLst>
            </p:cNvPr>
            <p:cNvSpPr/>
            <p:nvPr/>
          </p:nvSpPr>
          <p:spPr>
            <a:xfrm>
              <a:off x="2314055" y="177904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5021;p82">
              <a:extLst>
                <a:ext uri="{FF2B5EF4-FFF2-40B4-BE49-F238E27FC236}">
                  <a16:creationId xmlns:a16="http://schemas.microsoft.com/office/drawing/2014/main" id="{E8E4045A-CEE8-8FEA-578A-75F62CC22C3A}"/>
                </a:ext>
              </a:extLst>
            </p:cNvPr>
            <p:cNvSpPr/>
            <p:nvPr/>
          </p:nvSpPr>
          <p:spPr>
            <a:xfrm>
              <a:off x="2314530" y="1778519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5022;p82">
              <a:extLst>
                <a:ext uri="{FF2B5EF4-FFF2-40B4-BE49-F238E27FC236}">
                  <a16:creationId xmlns:a16="http://schemas.microsoft.com/office/drawing/2014/main" id="{1DB606A1-E568-0489-6429-0C08296E882E}"/>
                </a:ext>
              </a:extLst>
            </p:cNvPr>
            <p:cNvSpPr/>
            <p:nvPr/>
          </p:nvSpPr>
          <p:spPr>
            <a:xfrm>
              <a:off x="2313811" y="1771676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5023;p82">
              <a:extLst>
                <a:ext uri="{FF2B5EF4-FFF2-40B4-BE49-F238E27FC236}">
                  <a16:creationId xmlns:a16="http://schemas.microsoft.com/office/drawing/2014/main" id="{80FF9D1D-48F7-0AA8-751E-3E0A17A84D5C}"/>
                </a:ext>
              </a:extLst>
            </p:cNvPr>
            <p:cNvSpPr/>
            <p:nvPr/>
          </p:nvSpPr>
          <p:spPr>
            <a:xfrm>
              <a:off x="2314096" y="177186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1"/>
                    <a:pt x="11" y="4"/>
                    <a:pt x="1" y="0"/>
                  </a:cubicBezTo>
                  <a:cubicBezTo>
                    <a:pt x="11" y="4"/>
                    <a:pt x="22" y="11"/>
                    <a:pt x="32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5024;p82">
              <a:extLst>
                <a:ext uri="{FF2B5EF4-FFF2-40B4-BE49-F238E27FC236}">
                  <a16:creationId xmlns:a16="http://schemas.microsoft.com/office/drawing/2014/main" id="{8333E80A-058E-52E7-31E0-BFC78B921DD3}"/>
                </a:ext>
              </a:extLst>
            </p:cNvPr>
            <p:cNvSpPr/>
            <p:nvPr/>
          </p:nvSpPr>
          <p:spPr>
            <a:xfrm>
              <a:off x="2315386" y="177300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5025;p82">
              <a:extLst>
                <a:ext uri="{FF2B5EF4-FFF2-40B4-BE49-F238E27FC236}">
                  <a16:creationId xmlns:a16="http://schemas.microsoft.com/office/drawing/2014/main" id="{87E8BC2D-6841-CB2B-688A-0FFBE1F33286}"/>
                </a:ext>
              </a:extLst>
            </p:cNvPr>
            <p:cNvSpPr/>
            <p:nvPr/>
          </p:nvSpPr>
          <p:spPr>
            <a:xfrm>
              <a:off x="2315236" y="177281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5026;p82">
              <a:extLst>
                <a:ext uri="{FF2B5EF4-FFF2-40B4-BE49-F238E27FC236}">
                  <a16:creationId xmlns:a16="http://schemas.microsoft.com/office/drawing/2014/main" id="{267921A7-59D0-DCEB-541F-65383FA19C7F}"/>
                </a:ext>
              </a:extLst>
            </p:cNvPr>
            <p:cNvSpPr/>
            <p:nvPr/>
          </p:nvSpPr>
          <p:spPr>
            <a:xfrm>
              <a:off x="2315046" y="177257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5027;p82">
              <a:extLst>
                <a:ext uri="{FF2B5EF4-FFF2-40B4-BE49-F238E27FC236}">
                  <a16:creationId xmlns:a16="http://schemas.microsoft.com/office/drawing/2014/main" id="{F5AEE959-7850-EC42-4E76-AC0379A8861D}"/>
                </a:ext>
              </a:extLst>
            </p:cNvPr>
            <p:cNvSpPr/>
            <p:nvPr/>
          </p:nvSpPr>
          <p:spPr>
            <a:xfrm>
              <a:off x="2314286" y="177870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5028;p82">
              <a:extLst>
                <a:ext uri="{FF2B5EF4-FFF2-40B4-BE49-F238E27FC236}">
                  <a16:creationId xmlns:a16="http://schemas.microsoft.com/office/drawing/2014/main" id="{C37B8614-666D-B40A-75B7-C7CB28B67975}"/>
                </a:ext>
              </a:extLst>
            </p:cNvPr>
            <p:cNvSpPr/>
            <p:nvPr/>
          </p:nvSpPr>
          <p:spPr>
            <a:xfrm>
              <a:off x="2310769" y="1783081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39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5029;p82">
              <a:extLst>
                <a:ext uri="{FF2B5EF4-FFF2-40B4-BE49-F238E27FC236}">
                  <a16:creationId xmlns:a16="http://schemas.microsoft.com/office/drawing/2014/main" id="{6FDE6A14-FF5B-4EFD-1CB0-8F187672F621}"/>
                </a:ext>
              </a:extLst>
            </p:cNvPr>
            <p:cNvSpPr/>
            <p:nvPr/>
          </p:nvSpPr>
          <p:spPr>
            <a:xfrm>
              <a:off x="2310335" y="1783651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" y="46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5030;p82">
              <a:extLst>
                <a:ext uri="{FF2B5EF4-FFF2-40B4-BE49-F238E27FC236}">
                  <a16:creationId xmlns:a16="http://schemas.microsoft.com/office/drawing/2014/main" id="{F650040F-8193-BC1E-8A6D-F753FA180A3D}"/>
                </a:ext>
              </a:extLst>
            </p:cNvPr>
            <p:cNvSpPr/>
            <p:nvPr/>
          </p:nvSpPr>
          <p:spPr>
            <a:xfrm>
              <a:off x="2309669" y="1784982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29"/>
                  </a:moveTo>
                  <a:lnTo>
                    <a:pt x="1" y="29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5031;p82">
              <a:extLst>
                <a:ext uri="{FF2B5EF4-FFF2-40B4-BE49-F238E27FC236}">
                  <a16:creationId xmlns:a16="http://schemas.microsoft.com/office/drawing/2014/main" id="{EC4C0F6B-B149-B5F1-33E9-C3560D34CDDD}"/>
                </a:ext>
              </a:extLst>
            </p:cNvPr>
            <p:cNvSpPr/>
            <p:nvPr/>
          </p:nvSpPr>
          <p:spPr>
            <a:xfrm>
              <a:off x="2313430" y="1779659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5032;p82">
              <a:extLst>
                <a:ext uri="{FF2B5EF4-FFF2-40B4-BE49-F238E27FC236}">
                  <a16:creationId xmlns:a16="http://schemas.microsoft.com/office/drawing/2014/main" id="{E694616A-CA66-8200-B9EA-1015D71D939F}"/>
                </a:ext>
              </a:extLst>
            </p:cNvPr>
            <p:cNvSpPr/>
            <p:nvPr/>
          </p:nvSpPr>
          <p:spPr>
            <a:xfrm>
              <a:off x="2311190" y="178251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9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5033;p82">
              <a:extLst>
                <a:ext uri="{FF2B5EF4-FFF2-40B4-BE49-F238E27FC236}">
                  <a16:creationId xmlns:a16="http://schemas.microsoft.com/office/drawing/2014/main" id="{09727C97-A6D8-96F5-0713-F5FF39125CB0}"/>
                </a:ext>
              </a:extLst>
            </p:cNvPr>
            <p:cNvSpPr/>
            <p:nvPr/>
          </p:nvSpPr>
          <p:spPr>
            <a:xfrm>
              <a:off x="2314856" y="17723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5034;p82">
              <a:extLst>
                <a:ext uri="{FF2B5EF4-FFF2-40B4-BE49-F238E27FC236}">
                  <a16:creationId xmlns:a16="http://schemas.microsoft.com/office/drawing/2014/main" id="{BB60E366-457E-1BBD-ACC8-42DF545BD057}"/>
                </a:ext>
              </a:extLst>
            </p:cNvPr>
            <p:cNvSpPr/>
            <p:nvPr/>
          </p:nvSpPr>
          <p:spPr>
            <a:xfrm>
              <a:off x="2313091" y="1780094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5035;p82">
              <a:extLst>
                <a:ext uri="{FF2B5EF4-FFF2-40B4-BE49-F238E27FC236}">
                  <a16:creationId xmlns:a16="http://schemas.microsoft.com/office/drawing/2014/main" id="{D4C0E369-0599-401B-4339-9EC85AFA429A}"/>
                </a:ext>
              </a:extLst>
            </p:cNvPr>
            <p:cNvSpPr/>
            <p:nvPr/>
          </p:nvSpPr>
          <p:spPr>
            <a:xfrm>
              <a:off x="2312765" y="1780515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5036;p82">
              <a:extLst>
                <a:ext uri="{FF2B5EF4-FFF2-40B4-BE49-F238E27FC236}">
                  <a16:creationId xmlns:a16="http://schemas.microsoft.com/office/drawing/2014/main" id="{EBD89596-6A3E-6065-97F2-17B042A829A8}"/>
                </a:ext>
              </a:extLst>
            </p:cNvPr>
            <p:cNvSpPr/>
            <p:nvPr/>
          </p:nvSpPr>
          <p:spPr>
            <a:xfrm>
              <a:off x="2312385" y="178099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5037;p82">
              <a:extLst>
                <a:ext uri="{FF2B5EF4-FFF2-40B4-BE49-F238E27FC236}">
                  <a16:creationId xmlns:a16="http://schemas.microsoft.com/office/drawing/2014/main" id="{E20B2BDD-B886-1B9E-E485-214454B078F2}"/>
                </a:ext>
              </a:extLst>
            </p:cNvPr>
            <p:cNvSpPr/>
            <p:nvPr/>
          </p:nvSpPr>
          <p:spPr>
            <a:xfrm>
              <a:off x="2312005" y="178146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0" y="25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5038;p82">
              <a:extLst>
                <a:ext uri="{FF2B5EF4-FFF2-40B4-BE49-F238E27FC236}">
                  <a16:creationId xmlns:a16="http://schemas.microsoft.com/office/drawing/2014/main" id="{151D1DC3-A3FA-0FD4-9704-BC48EBCF1F28}"/>
                </a:ext>
              </a:extLst>
            </p:cNvPr>
            <p:cNvSpPr/>
            <p:nvPr/>
          </p:nvSpPr>
          <p:spPr>
            <a:xfrm>
              <a:off x="2311625" y="178199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5039;p82">
              <a:extLst>
                <a:ext uri="{FF2B5EF4-FFF2-40B4-BE49-F238E27FC236}">
                  <a16:creationId xmlns:a16="http://schemas.microsoft.com/office/drawing/2014/main" id="{AD55DC2F-7E9F-104E-C7E9-BFD5E5B8050E}"/>
                </a:ext>
              </a:extLst>
            </p:cNvPr>
            <p:cNvSpPr/>
            <p:nvPr/>
          </p:nvSpPr>
          <p:spPr>
            <a:xfrm>
              <a:off x="2309955" y="1784276"/>
              <a:ext cx="394" cy="584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" y="42"/>
                  </a:moveTo>
                  <a:lnTo>
                    <a:pt x="2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5040;p82">
              <a:extLst>
                <a:ext uri="{FF2B5EF4-FFF2-40B4-BE49-F238E27FC236}">
                  <a16:creationId xmlns:a16="http://schemas.microsoft.com/office/drawing/2014/main" id="{09AD01AE-3501-B218-F09E-BB10C888F23E}"/>
                </a:ext>
              </a:extLst>
            </p:cNvPr>
            <p:cNvSpPr/>
            <p:nvPr/>
          </p:nvSpPr>
          <p:spPr>
            <a:xfrm>
              <a:off x="2312141" y="177124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5041;p82">
              <a:extLst>
                <a:ext uri="{FF2B5EF4-FFF2-40B4-BE49-F238E27FC236}">
                  <a16:creationId xmlns:a16="http://schemas.microsoft.com/office/drawing/2014/main" id="{50B84CA8-9A26-C6FC-B1F3-7CA9158A905C}"/>
                </a:ext>
              </a:extLst>
            </p:cNvPr>
            <p:cNvSpPr/>
            <p:nvPr/>
          </p:nvSpPr>
          <p:spPr>
            <a:xfrm>
              <a:off x="2312616" y="177129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5042;p82">
              <a:extLst>
                <a:ext uri="{FF2B5EF4-FFF2-40B4-BE49-F238E27FC236}">
                  <a16:creationId xmlns:a16="http://schemas.microsoft.com/office/drawing/2014/main" id="{90F336B6-08E7-438B-AD57-F7588F17B889}"/>
                </a:ext>
              </a:extLst>
            </p:cNvPr>
            <p:cNvSpPr/>
            <p:nvPr/>
          </p:nvSpPr>
          <p:spPr>
            <a:xfrm>
              <a:off x="2311665" y="17711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5043;p82">
              <a:extLst>
                <a:ext uri="{FF2B5EF4-FFF2-40B4-BE49-F238E27FC236}">
                  <a16:creationId xmlns:a16="http://schemas.microsoft.com/office/drawing/2014/main" id="{1814BFF4-7CE3-2B99-911C-E2AEE3BEE83B}"/>
                </a:ext>
              </a:extLst>
            </p:cNvPr>
            <p:cNvSpPr/>
            <p:nvPr/>
          </p:nvSpPr>
          <p:spPr>
            <a:xfrm>
              <a:off x="2313050" y="177143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5044;p82">
              <a:extLst>
                <a:ext uri="{FF2B5EF4-FFF2-40B4-BE49-F238E27FC236}">
                  <a16:creationId xmlns:a16="http://schemas.microsoft.com/office/drawing/2014/main" id="{44DE98A5-70AE-A68F-34B8-058F16F196C8}"/>
                </a:ext>
              </a:extLst>
            </p:cNvPr>
            <p:cNvSpPr/>
            <p:nvPr/>
          </p:nvSpPr>
          <p:spPr>
            <a:xfrm>
              <a:off x="2978891" y="1743340"/>
              <a:ext cx="24684" cy="32355"/>
            </a:xfrm>
            <a:custGeom>
              <a:avLst/>
              <a:gdLst/>
              <a:ahLst/>
              <a:cxnLst/>
              <a:rect l="l" t="t" r="r" b="b"/>
              <a:pathLst>
                <a:path w="1818" h="2383" extrusionOk="0">
                  <a:moveTo>
                    <a:pt x="1135" y="1"/>
                  </a:moveTo>
                  <a:lnTo>
                    <a:pt x="1114" y="15"/>
                  </a:lnTo>
                  <a:lnTo>
                    <a:pt x="1103" y="22"/>
                  </a:lnTo>
                  <a:cubicBezTo>
                    <a:pt x="1089" y="29"/>
                    <a:pt x="1079" y="32"/>
                    <a:pt x="1065" y="39"/>
                  </a:cubicBezTo>
                  <a:lnTo>
                    <a:pt x="1058" y="43"/>
                  </a:lnTo>
                  <a:lnTo>
                    <a:pt x="1030" y="57"/>
                  </a:lnTo>
                  <a:lnTo>
                    <a:pt x="1016" y="60"/>
                  </a:lnTo>
                  <a:lnTo>
                    <a:pt x="991" y="67"/>
                  </a:lnTo>
                  <a:lnTo>
                    <a:pt x="977" y="71"/>
                  </a:lnTo>
                  <a:lnTo>
                    <a:pt x="953" y="78"/>
                  </a:lnTo>
                  <a:lnTo>
                    <a:pt x="935" y="81"/>
                  </a:lnTo>
                  <a:lnTo>
                    <a:pt x="911" y="85"/>
                  </a:lnTo>
                  <a:lnTo>
                    <a:pt x="851" y="85"/>
                  </a:lnTo>
                  <a:cubicBezTo>
                    <a:pt x="536" y="85"/>
                    <a:pt x="434" y="141"/>
                    <a:pt x="403" y="172"/>
                  </a:cubicBezTo>
                  <a:cubicBezTo>
                    <a:pt x="354" y="211"/>
                    <a:pt x="305" y="249"/>
                    <a:pt x="256" y="284"/>
                  </a:cubicBezTo>
                  <a:lnTo>
                    <a:pt x="196" y="330"/>
                  </a:lnTo>
                  <a:lnTo>
                    <a:pt x="182" y="340"/>
                  </a:lnTo>
                  <a:cubicBezTo>
                    <a:pt x="161" y="354"/>
                    <a:pt x="137" y="372"/>
                    <a:pt x="116" y="386"/>
                  </a:cubicBezTo>
                  <a:cubicBezTo>
                    <a:pt x="130" y="414"/>
                    <a:pt x="137" y="445"/>
                    <a:pt x="144" y="473"/>
                  </a:cubicBezTo>
                  <a:cubicBezTo>
                    <a:pt x="168" y="561"/>
                    <a:pt x="182" y="593"/>
                    <a:pt x="210" y="593"/>
                  </a:cubicBezTo>
                  <a:cubicBezTo>
                    <a:pt x="364" y="603"/>
                    <a:pt x="445" y="782"/>
                    <a:pt x="347" y="904"/>
                  </a:cubicBezTo>
                  <a:cubicBezTo>
                    <a:pt x="313" y="943"/>
                    <a:pt x="264" y="965"/>
                    <a:pt x="212" y="965"/>
                  </a:cubicBezTo>
                  <a:cubicBezTo>
                    <a:pt x="194" y="965"/>
                    <a:pt x="176" y="962"/>
                    <a:pt x="158" y="957"/>
                  </a:cubicBezTo>
                  <a:cubicBezTo>
                    <a:pt x="152" y="955"/>
                    <a:pt x="146" y="955"/>
                    <a:pt x="142" y="955"/>
                  </a:cubicBezTo>
                  <a:cubicBezTo>
                    <a:pt x="122" y="955"/>
                    <a:pt x="115" y="964"/>
                    <a:pt x="112" y="967"/>
                  </a:cubicBezTo>
                  <a:cubicBezTo>
                    <a:pt x="77" y="1020"/>
                    <a:pt x="91" y="1188"/>
                    <a:pt x="203" y="1359"/>
                  </a:cubicBezTo>
                  <a:cubicBezTo>
                    <a:pt x="315" y="1531"/>
                    <a:pt x="193" y="1716"/>
                    <a:pt x="102" y="1846"/>
                  </a:cubicBezTo>
                  <a:cubicBezTo>
                    <a:pt x="60" y="1905"/>
                    <a:pt x="0" y="1993"/>
                    <a:pt x="18" y="2010"/>
                  </a:cubicBezTo>
                  <a:cubicBezTo>
                    <a:pt x="116" y="2108"/>
                    <a:pt x="109" y="2220"/>
                    <a:pt x="102" y="2301"/>
                  </a:cubicBezTo>
                  <a:cubicBezTo>
                    <a:pt x="98" y="2325"/>
                    <a:pt x="98" y="2350"/>
                    <a:pt x="102" y="2378"/>
                  </a:cubicBezTo>
                  <a:cubicBezTo>
                    <a:pt x="113" y="2381"/>
                    <a:pt x="130" y="2383"/>
                    <a:pt x="151" y="2383"/>
                  </a:cubicBezTo>
                  <a:cubicBezTo>
                    <a:pt x="325" y="2383"/>
                    <a:pt x="810" y="2278"/>
                    <a:pt x="1047" y="2035"/>
                  </a:cubicBezTo>
                  <a:cubicBezTo>
                    <a:pt x="1256" y="1821"/>
                    <a:pt x="1372" y="1762"/>
                    <a:pt x="1482" y="1762"/>
                  </a:cubicBezTo>
                  <a:cubicBezTo>
                    <a:pt x="1528" y="1762"/>
                    <a:pt x="1574" y="1773"/>
                    <a:pt x="1625" y="1786"/>
                  </a:cubicBezTo>
                  <a:lnTo>
                    <a:pt x="1646" y="1793"/>
                  </a:lnTo>
                  <a:cubicBezTo>
                    <a:pt x="1657" y="1796"/>
                    <a:pt x="1669" y="1798"/>
                    <a:pt x="1680" y="1798"/>
                  </a:cubicBezTo>
                  <a:cubicBezTo>
                    <a:pt x="1724" y="1798"/>
                    <a:pt x="1765" y="1776"/>
                    <a:pt x="1793" y="1737"/>
                  </a:cubicBezTo>
                  <a:cubicBezTo>
                    <a:pt x="1814" y="1716"/>
                    <a:pt x="1817" y="1681"/>
                    <a:pt x="1800" y="1657"/>
                  </a:cubicBezTo>
                  <a:cubicBezTo>
                    <a:pt x="1709" y="1520"/>
                    <a:pt x="1618" y="1198"/>
                    <a:pt x="1642" y="827"/>
                  </a:cubicBezTo>
                  <a:cubicBezTo>
                    <a:pt x="1653" y="673"/>
                    <a:pt x="1464" y="368"/>
                    <a:pt x="113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5045;p82">
              <a:extLst>
                <a:ext uri="{FF2B5EF4-FFF2-40B4-BE49-F238E27FC236}">
                  <a16:creationId xmlns:a16="http://schemas.microsoft.com/office/drawing/2014/main" id="{7BA95555-C80C-4FBA-5554-4B7435F298E1}"/>
                </a:ext>
              </a:extLst>
            </p:cNvPr>
            <p:cNvSpPr/>
            <p:nvPr/>
          </p:nvSpPr>
          <p:spPr>
            <a:xfrm>
              <a:off x="2700253" y="1844234"/>
              <a:ext cx="29287" cy="39198"/>
            </a:xfrm>
            <a:custGeom>
              <a:avLst/>
              <a:gdLst/>
              <a:ahLst/>
              <a:cxnLst/>
              <a:rect l="l" t="t" r="r" b="b"/>
              <a:pathLst>
                <a:path w="2157" h="2887" extrusionOk="0">
                  <a:moveTo>
                    <a:pt x="121" y="0"/>
                  </a:moveTo>
                  <a:cubicBezTo>
                    <a:pt x="98" y="0"/>
                    <a:pt x="76" y="25"/>
                    <a:pt x="28" y="90"/>
                  </a:cubicBezTo>
                  <a:cubicBezTo>
                    <a:pt x="18" y="104"/>
                    <a:pt x="0" y="132"/>
                    <a:pt x="4" y="149"/>
                  </a:cubicBezTo>
                  <a:cubicBezTo>
                    <a:pt x="14" y="188"/>
                    <a:pt x="105" y="233"/>
                    <a:pt x="175" y="261"/>
                  </a:cubicBezTo>
                  <a:cubicBezTo>
                    <a:pt x="291" y="314"/>
                    <a:pt x="445" y="387"/>
                    <a:pt x="399" y="531"/>
                  </a:cubicBezTo>
                  <a:cubicBezTo>
                    <a:pt x="350" y="674"/>
                    <a:pt x="249" y="688"/>
                    <a:pt x="182" y="702"/>
                  </a:cubicBezTo>
                  <a:cubicBezTo>
                    <a:pt x="116" y="713"/>
                    <a:pt x="112" y="720"/>
                    <a:pt x="105" y="751"/>
                  </a:cubicBezTo>
                  <a:cubicBezTo>
                    <a:pt x="81" y="881"/>
                    <a:pt x="130" y="1252"/>
                    <a:pt x="214" y="1487"/>
                  </a:cubicBezTo>
                  <a:cubicBezTo>
                    <a:pt x="221" y="1501"/>
                    <a:pt x="228" y="1518"/>
                    <a:pt x="235" y="1529"/>
                  </a:cubicBezTo>
                  <a:lnTo>
                    <a:pt x="242" y="1550"/>
                  </a:lnTo>
                  <a:lnTo>
                    <a:pt x="249" y="1564"/>
                  </a:lnTo>
                  <a:lnTo>
                    <a:pt x="256" y="1585"/>
                  </a:lnTo>
                  <a:lnTo>
                    <a:pt x="263" y="1606"/>
                  </a:lnTo>
                  <a:lnTo>
                    <a:pt x="270" y="1630"/>
                  </a:lnTo>
                  <a:lnTo>
                    <a:pt x="277" y="1651"/>
                  </a:lnTo>
                  <a:lnTo>
                    <a:pt x="287" y="1676"/>
                  </a:lnTo>
                  <a:lnTo>
                    <a:pt x="294" y="1704"/>
                  </a:lnTo>
                  <a:lnTo>
                    <a:pt x="301" y="1728"/>
                  </a:lnTo>
                  <a:lnTo>
                    <a:pt x="308" y="1760"/>
                  </a:lnTo>
                  <a:lnTo>
                    <a:pt x="319" y="1788"/>
                  </a:lnTo>
                  <a:lnTo>
                    <a:pt x="326" y="1816"/>
                  </a:lnTo>
                  <a:lnTo>
                    <a:pt x="333" y="1847"/>
                  </a:lnTo>
                  <a:lnTo>
                    <a:pt x="340" y="1879"/>
                  </a:lnTo>
                  <a:lnTo>
                    <a:pt x="347" y="1910"/>
                  </a:lnTo>
                  <a:lnTo>
                    <a:pt x="354" y="1945"/>
                  </a:lnTo>
                  <a:lnTo>
                    <a:pt x="361" y="1977"/>
                  </a:lnTo>
                  <a:lnTo>
                    <a:pt x="368" y="2012"/>
                  </a:lnTo>
                  <a:lnTo>
                    <a:pt x="375" y="2043"/>
                  </a:lnTo>
                  <a:lnTo>
                    <a:pt x="382" y="2082"/>
                  </a:lnTo>
                  <a:cubicBezTo>
                    <a:pt x="385" y="2092"/>
                    <a:pt x="385" y="2103"/>
                    <a:pt x="389" y="2113"/>
                  </a:cubicBezTo>
                  <a:cubicBezTo>
                    <a:pt x="389" y="2127"/>
                    <a:pt x="392" y="2141"/>
                    <a:pt x="392" y="2152"/>
                  </a:cubicBezTo>
                  <a:cubicBezTo>
                    <a:pt x="396" y="2166"/>
                    <a:pt x="396" y="2176"/>
                    <a:pt x="399" y="2187"/>
                  </a:cubicBezTo>
                  <a:cubicBezTo>
                    <a:pt x="399" y="2197"/>
                    <a:pt x="403" y="2215"/>
                    <a:pt x="406" y="2225"/>
                  </a:cubicBezTo>
                  <a:cubicBezTo>
                    <a:pt x="406" y="2239"/>
                    <a:pt x="410" y="2250"/>
                    <a:pt x="410" y="2260"/>
                  </a:cubicBezTo>
                  <a:cubicBezTo>
                    <a:pt x="410" y="2271"/>
                    <a:pt x="413" y="2288"/>
                    <a:pt x="413" y="2306"/>
                  </a:cubicBezTo>
                  <a:lnTo>
                    <a:pt x="417" y="2341"/>
                  </a:lnTo>
                  <a:cubicBezTo>
                    <a:pt x="417" y="2362"/>
                    <a:pt x="424" y="2383"/>
                    <a:pt x="424" y="2404"/>
                  </a:cubicBezTo>
                  <a:lnTo>
                    <a:pt x="424" y="2435"/>
                  </a:lnTo>
                  <a:cubicBezTo>
                    <a:pt x="424" y="2446"/>
                    <a:pt x="424" y="2460"/>
                    <a:pt x="427" y="2470"/>
                  </a:cubicBezTo>
                  <a:cubicBezTo>
                    <a:pt x="452" y="2463"/>
                    <a:pt x="480" y="2453"/>
                    <a:pt x="501" y="2442"/>
                  </a:cubicBezTo>
                  <a:cubicBezTo>
                    <a:pt x="574" y="2411"/>
                    <a:pt x="652" y="2393"/>
                    <a:pt x="729" y="2390"/>
                  </a:cubicBezTo>
                  <a:cubicBezTo>
                    <a:pt x="1086" y="2390"/>
                    <a:pt x="1096" y="2278"/>
                    <a:pt x="1100" y="2239"/>
                  </a:cubicBezTo>
                  <a:cubicBezTo>
                    <a:pt x="1114" y="2113"/>
                    <a:pt x="1187" y="2001"/>
                    <a:pt x="1299" y="1938"/>
                  </a:cubicBezTo>
                  <a:cubicBezTo>
                    <a:pt x="1341" y="1914"/>
                    <a:pt x="1390" y="1900"/>
                    <a:pt x="1439" y="1900"/>
                  </a:cubicBezTo>
                  <a:cubicBezTo>
                    <a:pt x="1471" y="1900"/>
                    <a:pt x="1499" y="1907"/>
                    <a:pt x="1527" y="1921"/>
                  </a:cubicBezTo>
                  <a:cubicBezTo>
                    <a:pt x="1677" y="1994"/>
                    <a:pt x="1845" y="2488"/>
                    <a:pt x="1856" y="2719"/>
                  </a:cubicBezTo>
                  <a:cubicBezTo>
                    <a:pt x="1859" y="2778"/>
                    <a:pt x="1873" y="2834"/>
                    <a:pt x="1898" y="2887"/>
                  </a:cubicBezTo>
                  <a:lnTo>
                    <a:pt x="1901" y="2883"/>
                  </a:lnTo>
                  <a:lnTo>
                    <a:pt x="1929" y="2862"/>
                  </a:lnTo>
                  <a:lnTo>
                    <a:pt x="1933" y="2859"/>
                  </a:lnTo>
                  <a:lnTo>
                    <a:pt x="1961" y="2838"/>
                  </a:lnTo>
                  <a:lnTo>
                    <a:pt x="1971" y="2827"/>
                  </a:lnTo>
                  <a:lnTo>
                    <a:pt x="1985" y="2817"/>
                  </a:lnTo>
                  <a:lnTo>
                    <a:pt x="1996" y="2810"/>
                  </a:lnTo>
                  <a:lnTo>
                    <a:pt x="2003" y="2806"/>
                  </a:lnTo>
                  <a:lnTo>
                    <a:pt x="2013" y="2799"/>
                  </a:lnTo>
                  <a:cubicBezTo>
                    <a:pt x="2041" y="2677"/>
                    <a:pt x="2090" y="2565"/>
                    <a:pt x="2157" y="2460"/>
                  </a:cubicBezTo>
                  <a:lnTo>
                    <a:pt x="2150" y="2425"/>
                  </a:lnTo>
                  <a:cubicBezTo>
                    <a:pt x="2150" y="2411"/>
                    <a:pt x="2146" y="2390"/>
                    <a:pt x="2143" y="2365"/>
                  </a:cubicBezTo>
                  <a:lnTo>
                    <a:pt x="2132" y="2313"/>
                  </a:lnTo>
                  <a:lnTo>
                    <a:pt x="2125" y="2257"/>
                  </a:lnTo>
                  <a:lnTo>
                    <a:pt x="2115" y="2194"/>
                  </a:lnTo>
                  <a:lnTo>
                    <a:pt x="2108" y="2148"/>
                  </a:lnTo>
                  <a:lnTo>
                    <a:pt x="2090" y="2047"/>
                  </a:lnTo>
                  <a:cubicBezTo>
                    <a:pt x="2059" y="1844"/>
                    <a:pt x="2024" y="1620"/>
                    <a:pt x="1992" y="1522"/>
                  </a:cubicBezTo>
                  <a:cubicBezTo>
                    <a:pt x="1971" y="1553"/>
                    <a:pt x="1943" y="1602"/>
                    <a:pt x="1922" y="1637"/>
                  </a:cubicBezTo>
                  <a:cubicBezTo>
                    <a:pt x="1845" y="1770"/>
                    <a:pt x="1758" y="1924"/>
                    <a:pt x="1634" y="1924"/>
                  </a:cubicBezTo>
                  <a:cubicBezTo>
                    <a:pt x="1624" y="1924"/>
                    <a:pt x="1614" y="1923"/>
                    <a:pt x="1604" y="1921"/>
                  </a:cubicBezTo>
                  <a:cubicBezTo>
                    <a:pt x="1453" y="1889"/>
                    <a:pt x="1418" y="1651"/>
                    <a:pt x="1436" y="1497"/>
                  </a:cubicBezTo>
                  <a:cubicBezTo>
                    <a:pt x="1453" y="1311"/>
                    <a:pt x="1534" y="1199"/>
                    <a:pt x="1649" y="1199"/>
                  </a:cubicBezTo>
                  <a:cubicBezTo>
                    <a:pt x="1789" y="1199"/>
                    <a:pt x="2010" y="821"/>
                    <a:pt x="2010" y="709"/>
                  </a:cubicBezTo>
                  <a:cubicBezTo>
                    <a:pt x="2010" y="643"/>
                    <a:pt x="1821" y="643"/>
                    <a:pt x="1681" y="643"/>
                  </a:cubicBezTo>
                  <a:cubicBezTo>
                    <a:pt x="1488" y="643"/>
                    <a:pt x="1068" y="674"/>
                    <a:pt x="1065" y="674"/>
                  </a:cubicBezTo>
                  <a:lnTo>
                    <a:pt x="1051" y="674"/>
                  </a:lnTo>
                  <a:lnTo>
                    <a:pt x="1037" y="671"/>
                  </a:lnTo>
                  <a:cubicBezTo>
                    <a:pt x="1005" y="657"/>
                    <a:pt x="729" y="548"/>
                    <a:pt x="729" y="345"/>
                  </a:cubicBezTo>
                  <a:cubicBezTo>
                    <a:pt x="729" y="195"/>
                    <a:pt x="631" y="118"/>
                    <a:pt x="434" y="118"/>
                  </a:cubicBezTo>
                  <a:cubicBezTo>
                    <a:pt x="343" y="114"/>
                    <a:pt x="252" y="86"/>
                    <a:pt x="179" y="30"/>
                  </a:cubicBezTo>
                  <a:cubicBezTo>
                    <a:pt x="153" y="12"/>
                    <a:pt x="137" y="0"/>
                    <a:pt x="12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5046;p82">
              <a:extLst>
                <a:ext uri="{FF2B5EF4-FFF2-40B4-BE49-F238E27FC236}">
                  <a16:creationId xmlns:a16="http://schemas.microsoft.com/office/drawing/2014/main" id="{F6487A84-00C3-549C-2000-49EAE06A850C}"/>
                </a:ext>
              </a:extLst>
            </p:cNvPr>
            <p:cNvSpPr/>
            <p:nvPr/>
          </p:nvSpPr>
          <p:spPr>
            <a:xfrm>
              <a:off x="2556128" y="1768064"/>
              <a:ext cx="203975" cy="215624"/>
            </a:xfrm>
            <a:custGeom>
              <a:avLst/>
              <a:gdLst/>
              <a:ahLst/>
              <a:cxnLst/>
              <a:rect l="l" t="t" r="r" b="b"/>
              <a:pathLst>
                <a:path w="15023" h="15881" extrusionOk="0">
                  <a:moveTo>
                    <a:pt x="5109" y="0"/>
                  </a:moveTo>
                  <a:lnTo>
                    <a:pt x="4958" y="14"/>
                  </a:lnTo>
                  <a:cubicBezTo>
                    <a:pt x="4951" y="35"/>
                    <a:pt x="4940" y="60"/>
                    <a:pt x="4933" y="81"/>
                  </a:cubicBezTo>
                  <a:lnTo>
                    <a:pt x="4923" y="105"/>
                  </a:lnTo>
                  <a:cubicBezTo>
                    <a:pt x="4891" y="175"/>
                    <a:pt x="4860" y="238"/>
                    <a:pt x="4818" y="301"/>
                  </a:cubicBezTo>
                  <a:cubicBezTo>
                    <a:pt x="4769" y="378"/>
                    <a:pt x="4741" y="396"/>
                    <a:pt x="4727" y="403"/>
                  </a:cubicBezTo>
                  <a:cubicBezTo>
                    <a:pt x="4674" y="424"/>
                    <a:pt x="4622" y="441"/>
                    <a:pt x="4569" y="459"/>
                  </a:cubicBezTo>
                  <a:cubicBezTo>
                    <a:pt x="4450" y="497"/>
                    <a:pt x="4286" y="546"/>
                    <a:pt x="4195" y="613"/>
                  </a:cubicBezTo>
                  <a:cubicBezTo>
                    <a:pt x="4163" y="634"/>
                    <a:pt x="4128" y="644"/>
                    <a:pt x="4093" y="648"/>
                  </a:cubicBezTo>
                  <a:lnTo>
                    <a:pt x="4065" y="648"/>
                  </a:lnTo>
                  <a:cubicBezTo>
                    <a:pt x="4061" y="648"/>
                    <a:pt x="4057" y="648"/>
                    <a:pt x="4053" y="648"/>
                  </a:cubicBezTo>
                  <a:cubicBezTo>
                    <a:pt x="3947" y="648"/>
                    <a:pt x="3815" y="604"/>
                    <a:pt x="3677" y="557"/>
                  </a:cubicBezTo>
                  <a:cubicBezTo>
                    <a:pt x="3600" y="532"/>
                    <a:pt x="3519" y="504"/>
                    <a:pt x="3449" y="487"/>
                  </a:cubicBezTo>
                  <a:cubicBezTo>
                    <a:pt x="3411" y="480"/>
                    <a:pt x="3376" y="473"/>
                    <a:pt x="3337" y="473"/>
                  </a:cubicBezTo>
                  <a:cubicBezTo>
                    <a:pt x="3204" y="473"/>
                    <a:pt x="3106" y="564"/>
                    <a:pt x="3089" y="627"/>
                  </a:cubicBezTo>
                  <a:cubicBezTo>
                    <a:pt x="3089" y="634"/>
                    <a:pt x="3082" y="648"/>
                    <a:pt x="3089" y="651"/>
                  </a:cubicBezTo>
                  <a:cubicBezTo>
                    <a:pt x="3215" y="728"/>
                    <a:pt x="3215" y="1068"/>
                    <a:pt x="3208" y="1222"/>
                  </a:cubicBezTo>
                  <a:cubicBezTo>
                    <a:pt x="3258" y="1445"/>
                    <a:pt x="3368" y="1682"/>
                    <a:pt x="3442" y="1682"/>
                  </a:cubicBezTo>
                  <a:cubicBezTo>
                    <a:pt x="3444" y="1682"/>
                    <a:pt x="3447" y="1681"/>
                    <a:pt x="3449" y="1681"/>
                  </a:cubicBezTo>
                  <a:cubicBezTo>
                    <a:pt x="3468" y="1677"/>
                    <a:pt x="3488" y="1675"/>
                    <a:pt x="3507" y="1675"/>
                  </a:cubicBezTo>
                  <a:cubicBezTo>
                    <a:pt x="3658" y="1675"/>
                    <a:pt x="3820" y="1786"/>
                    <a:pt x="3845" y="1891"/>
                  </a:cubicBezTo>
                  <a:cubicBezTo>
                    <a:pt x="3862" y="1964"/>
                    <a:pt x="3813" y="2038"/>
                    <a:pt x="3736" y="2045"/>
                  </a:cubicBezTo>
                  <a:cubicBezTo>
                    <a:pt x="3596" y="2083"/>
                    <a:pt x="3526" y="2255"/>
                    <a:pt x="3505" y="2402"/>
                  </a:cubicBezTo>
                  <a:cubicBezTo>
                    <a:pt x="3502" y="2447"/>
                    <a:pt x="3498" y="2493"/>
                    <a:pt x="3498" y="2538"/>
                  </a:cubicBezTo>
                  <a:cubicBezTo>
                    <a:pt x="3495" y="2682"/>
                    <a:pt x="3491" y="2843"/>
                    <a:pt x="3344" y="2868"/>
                  </a:cubicBezTo>
                  <a:cubicBezTo>
                    <a:pt x="3225" y="2889"/>
                    <a:pt x="3141" y="2917"/>
                    <a:pt x="3141" y="3106"/>
                  </a:cubicBezTo>
                  <a:cubicBezTo>
                    <a:pt x="3141" y="3309"/>
                    <a:pt x="2977" y="3347"/>
                    <a:pt x="2882" y="3372"/>
                  </a:cubicBezTo>
                  <a:cubicBezTo>
                    <a:pt x="2854" y="3379"/>
                    <a:pt x="2829" y="3386"/>
                    <a:pt x="2808" y="3396"/>
                  </a:cubicBezTo>
                  <a:cubicBezTo>
                    <a:pt x="2794" y="3421"/>
                    <a:pt x="2770" y="3508"/>
                    <a:pt x="2742" y="3592"/>
                  </a:cubicBezTo>
                  <a:cubicBezTo>
                    <a:pt x="2675" y="3802"/>
                    <a:pt x="2630" y="3946"/>
                    <a:pt x="2581" y="3995"/>
                  </a:cubicBezTo>
                  <a:cubicBezTo>
                    <a:pt x="2549" y="4026"/>
                    <a:pt x="2493" y="4044"/>
                    <a:pt x="2416" y="4068"/>
                  </a:cubicBezTo>
                  <a:cubicBezTo>
                    <a:pt x="2308" y="4103"/>
                    <a:pt x="2157" y="4149"/>
                    <a:pt x="2147" y="4236"/>
                  </a:cubicBezTo>
                  <a:cubicBezTo>
                    <a:pt x="2122" y="4401"/>
                    <a:pt x="2038" y="4551"/>
                    <a:pt x="1912" y="4660"/>
                  </a:cubicBezTo>
                  <a:cubicBezTo>
                    <a:pt x="1877" y="4689"/>
                    <a:pt x="1835" y="4704"/>
                    <a:pt x="1791" y="4704"/>
                  </a:cubicBezTo>
                  <a:cubicBezTo>
                    <a:pt x="1783" y="4704"/>
                    <a:pt x="1774" y="4703"/>
                    <a:pt x="1765" y="4702"/>
                  </a:cubicBezTo>
                  <a:cubicBezTo>
                    <a:pt x="1744" y="4698"/>
                    <a:pt x="1720" y="4691"/>
                    <a:pt x="1695" y="4684"/>
                  </a:cubicBezTo>
                  <a:cubicBezTo>
                    <a:pt x="1630" y="4667"/>
                    <a:pt x="1581" y="4656"/>
                    <a:pt x="1544" y="4656"/>
                  </a:cubicBezTo>
                  <a:cubicBezTo>
                    <a:pt x="1507" y="4656"/>
                    <a:pt x="1483" y="4667"/>
                    <a:pt x="1471" y="4691"/>
                  </a:cubicBezTo>
                  <a:cubicBezTo>
                    <a:pt x="1442" y="4747"/>
                    <a:pt x="1396" y="4766"/>
                    <a:pt x="1345" y="4766"/>
                  </a:cubicBezTo>
                  <a:cubicBezTo>
                    <a:pt x="1279" y="4766"/>
                    <a:pt x="1205" y="4735"/>
                    <a:pt x="1146" y="4709"/>
                  </a:cubicBezTo>
                  <a:cubicBezTo>
                    <a:pt x="1114" y="4695"/>
                    <a:pt x="1076" y="4681"/>
                    <a:pt x="1041" y="4670"/>
                  </a:cubicBezTo>
                  <a:lnTo>
                    <a:pt x="995" y="4712"/>
                  </a:lnTo>
                  <a:cubicBezTo>
                    <a:pt x="911" y="4786"/>
                    <a:pt x="655" y="5017"/>
                    <a:pt x="655" y="5136"/>
                  </a:cubicBezTo>
                  <a:cubicBezTo>
                    <a:pt x="655" y="5175"/>
                    <a:pt x="708" y="5203"/>
                    <a:pt x="785" y="5245"/>
                  </a:cubicBezTo>
                  <a:cubicBezTo>
                    <a:pt x="883" y="5297"/>
                    <a:pt x="1020" y="5371"/>
                    <a:pt x="1002" y="5532"/>
                  </a:cubicBezTo>
                  <a:cubicBezTo>
                    <a:pt x="985" y="5721"/>
                    <a:pt x="1128" y="5945"/>
                    <a:pt x="1223" y="6039"/>
                  </a:cubicBezTo>
                  <a:cubicBezTo>
                    <a:pt x="1317" y="6134"/>
                    <a:pt x="1548" y="6431"/>
                    <a:pt x="1426" y="6617"/>
                  </a:cubicBezTo>
                  <a:cubicBezTo>
                    <a:pt x="1343" y="6740"/>
                    <a:pt x="1231" y="6776"/>
                    <a:pt x="1120" y="6776"/>
                  </a:cubicBezTo>
                  <a:cubicBezTo>
                    <a:pt x="1060" y="6776"/>
                    <a:pt x="1001" y="6766"/>
                    <a:pt x="946" y="6753"/>
                  </a:cubicBezTo>
                  <a:cubicBezTo>
                    <a:pt x="926" y="6748"/>
                    <a:pt x="906" y="6745"/>
                    <a:pt x="886" y="6745"/>
                  </a:cubicBezTo>
                  <a:cubicBezTo>
                    <a:pt x="856" y="6745"/>
                    <a:pt x="826" y="6751"/>
                    <a:pt x="799" y="6764"/>
                  </a:cubicBezTo>
                  <a:cubicBezTo>
                    <a:pt x="755" y="6779"/>
                    <a:pt x="704" y="6796"/>
                    <a:pt x="620" y="6796"/>
                  </a:cubicBezTo>
                  <a:cubicBezTo>
                    <a:pt x="570" y="6796"/>
                    <a:pt x="508" y="6790"/>
                    <a:pt x="428" y="6774"/>
                  </a:cubicBezTo>
                  <a:cubicBezTo>
                    <a:pt x="396" y="6769"/>
                    <a:pt x="367" y="6766"/>
                    <a:pt x="342" y="6766"/>
                  </a:cubicBezTo>
                  <a:cubicBezTo>
                    <a:pt x="200" y="6766"/>
                    <a:pt x="150" y="6851"/>
                    <a:pt x="85" y="6963"/>
                  </a:cubicBezTo>
                  <a:lnTo>
                    <a:pt x="67" y="6995"/>
                  </a:lnTo>
                  <a:lnTo>
                    <a:pt x="60" y="7006"/>
                  </a:lnTo>
                  <a:lnTo>
                    <a:pt x="46" y="7030"/>
                  </a:lnTo>
                  <a:lnTo>
                    <a:pt x="36" y="7041"/>
                  </a:lnTo>
                  <a:lnTo>
                    <a:pt x="22" y="7062"/>
                  </a:lnTo>
                  <a:lnTo>
                    <a:pt x="11" y="7076"/>
                  </a:lnTo>
                  <a:lnTo>
                    <a:pt x="1" y="7090"/>
                  </a:lnTo>
                  <a:cubicBezTo>
                    <a:pt x="43" y="7135"/>
                    <a:pt x="81" y="7181"/>
                    <a:pt x="116" y="7226"/>
                  </a:cubicBezTo>
                  <a:cubicBezTo>
                    <a:pt x="197" y="7331"/>
                    <a:pt x="281" y="7440"/>
                    <a:pt x="435" y="7499"/>
                  </a:cubicBezTo>
                  <a:cubicBezTo>
                    <a:pt x="480" y="7516"/>
                    <a:pt x="523" y="7523"/>
                    <a:pt x="566" y="7523"/>
                  </a:cubicBezTo>
                  <a:cubicBezTo>
                    <a:pt x="654" y="7523"/>
                    <a:pt x="735" y="7495"/>
                    <a:pt x="806" y="7471"/>
                  </a:cubicBezTo>
                  <a:cubicBezTo>
                    <a:pt x="860" y="7454"/>
                    <a:pt x="908" y="7438"/>
                    <a:pt x="951" y="7438"/>
                  </a:cubicBezTo>
                  <a:cubicBezTo>
                    <a:pt x="978" y="7438"/>
                    <a:pt x="1004" y="7444"/>
                    <a:pt x="1027" y="7461"/>
                  </a:cubicBezTo>
                  <a:cubicBezTo>
                    <a:pt x="1062" y="7496"/>
                    <a:pt x="1083" y="7541"/>
                    <a:pt x="1079" y="7594"/>
                  </a:cubicBezTo>
                  <a:cubicBezTo>
                    <a:pt x="1079" y="7804"/>
                    <a:pt x="750" y="7839"/>
                    <a:pt x="487" y="7867"/>
                  </a:cubicBezTo>
                  <a:cubicBezTo>
                    <a:pt x="435" y="7874"/>
                    <a:pt x="379" y="7877"/>
                    <a:pt x="337" y="7884"/>
                  </a:cubicBezTo>
                  <a:cubicBezTo>
                    <a:pt x="461" y="8082"/>
                    <a:pt x="1046" y="8735"/>
                    <a:pt x="1366" y="8735"/>
                  </a:cubicBezTo>
                  <a:cubicBezTo>
                    <a:pt x="1379" y="8735"/>
                    <a:pt x="1392" y="8734"/>
                    <a:pt x="1405" y="8731"/>
                  </a:cubicBezTo>
                  <a:cubicBezTo>
                    <a:pt x="1608" y="8686"/>
                    <a:pt x="1786" y="8567"/>
                    <a:pt x="1902" y="8395"/>
                  </a:cubicBezTo>
                  <a:cubicBezTo>
                    <a:pt x="1926" y="8360"/>
                    <a:pt x="1944" y="8322"/>
                    <a:pt x="1951" y="8283"/>
                  </a:cubicBezTo>
                  <a:cubicBezTo>
                    <a:pt x="1881" y="8238"/>
                    <a:pt x="1870" y="8143"/>
                    <a:pt x="1923" y="8042"/>
                  </a:cubicBezTo>
                  <a:cubicBezTo>
                    <a:pt x="1965" y="7954"/>
                    <a:pt x="2052" y="7877"/>
                    <a:pt x="2133" y="7877"/>
                  </a:cubicBezTo>
                  <a:cubicBezTo>
                    <a:pt x="2154" y="7877"/>
                    <a:pt x="2171" y="7881"/>
                    <a:pt x="2189" y="7888"/>
                  </a:cubicBezTo>
                  <a:cubicBezTo>
                    <a:pt x="2276" y="7930"/>
                    <a:pt x="2280" y="8052"/>
                    <a:pt x="2287" y="8199"/>
                  </a:cubicBezTo>
                  <a:cubicBezTo>
                    <a:pt x="2294" y="8290"/>
                    <a:pt x="2301" y="8430"/>
                    <a:pt x="2339" y="8462"/>
                  </a:cubicBezTo>
                  <a:cubicBezTo>
                    <a:pt x="2500" y="8595"/>
                    <a:pt x="2437" y="8819"/>
                    <a:pt x="2360" y="9036"/>
                  </a:cubicBezTo>
                  <a:cubicBezTo>
                    <a:pt x="2311" y="9173"/>
                    <a:pt x="2364" y="9414"/>
                    <a:pt x="2413" y="9628"/>
                  </a:cubicBezTo>
                  <a:cubicBezTo>
                    <a:pt x="2437" y="9726"/>
                    <a:pt x="2455" y="9827"/>
                    <a:pt x="2469" y="9932"/>
                  </a:cubicBezTo>
                  <a:cubicBezTo>
                    <a:pt x="2490" y="10076"/>
                    <a:pt x="2525" y="10216"/>
                    <a:pt x="2574" y="10352"/>
                  </a:cubicBezTo>
                  <a:cubicBezTo>
                    <a:pt x="2637" y="10534"/>
                    <a:pt x="2686" y="10723"/>
                    <a:pt x="2717" y="10912"/>
                  </a:cubicBezTo>
                  <a:cubicBezTo>
                    <a:pt x="2773" y="11284"/>
                    <a:pt x="3008" y="11956"/>
                    <a:pt x="3222" y="12358"/>
                  </a:cubicBezTo>
                  <a:cubicBezTo>
                    <a:pt x="3334" y="12572"/>
                    <a:pt x="3435" y="12887"/>
                    <a:pt x="3523" y="13167"/>
                  </a:cubicBezTo>
                  <a:cubicBezTo>
                    <a:pt x="3607" y="13430"/>
                    <a:pt x="3684" y="13678"/>
                    <a:pt x="3750" y="13762"/>
                  </a:cubicBezTo>
                  <a:cubicBezTo>
                    <a:pt x="3887" y="13948"/>
                    <a:pt x="4279" y="14560"/>
                    <a:pt x="4279" y="14952"/>
                  </a:cubicBezTo>
                  <a:cubicBezTo>
                    <a:pt x="4279" y="15285"/>
                    <a:pt x="4660" y="15779"/>
                    <a:pt x="4786" y="15870"/>
                  </a:cubicBezTo>
                  <a:cubicBezTo>
                    <a:pt x="4802" y="15877"/>
                    <a:pt x="4821" y="15880"/>
                    <a:pt x="4839" y="15880"/>
                  </a:cubicBezTo>
                  <a:cubicBezTo>
                    <a:pt x="4857" y="15880"/>
                    <a:pt x="4876" y="15877"/>
                    <a:pt x="4891" y="15870"/>
                  </a:cubicBezTo>
                  <a:cubicBezTo>
                    <a:pt x="5032" y="15814"/>
                    <a:pt x="5140" y="15702"/>
                    <a:pt x="5196" y="15565"/>
                  </a:cubicBezTo>
                  <a:cubicBezTo>
                    <a:pt x="5238" y="15429"/>
                    <a:pt x="5375" y="15341"/>
                    <a:pt x="5494" y="15260"/>
                  </a:cubicBezTo>
                  <a:cubicBezTo>
                    <a:pt x="5592" y="15197"/>
                    <a:pt x="5693" y="15134"/>
                    <a:pt x="5700" y="15068"/>
                  </a:cubicBezTo>
                  <a:cubicBezTo>
                    <a:pt x="5725" y="14875"/>
                    <a:pt x="5767" y="14672"/>
                    <a:pt x="5963" y="14637"/>
                  </a:cubicBezTo>
                  <a:cubicBezTo>
                    <a:pt x="6047" y="14623"/>
                    <a:pt x="6054" y="14539"/>
                    <a:pt x="6054" y="14315"/>
                  </a:cubicBezTo>
                  <a:cubicBezTo>
                    <a:pt x="6054" y="14091"/>
                    <a:pt x="6075" y="13780"/>
                    <a:pt x="6229" y="13580"/>
                  </a:cubicBezTo>
                  <a:cubicBezTo>
                    <a:pt x="6358" y="13416"/>
                    <a:pt x="6383" y="12939"/>
                    <a:pt x="6302" y="12757"/>
                  </a:cubicBezTo>
                  <a:cubicBezTo>
                    <a:pt x="6204" y="12533"/>
                    <a:pt x="6260" y="12229"/>
                    <a:pt x="6341" y="12019"/>
                  </a:cubicBezTo>
                  <a:cubicBezTo>
                    <a:pt x="6365" y="11952"/>
                    <a:pt x="6383" y="11889"/>
                    <a:pt x="6393" y="11819"/>
                  </a:cubicBezTo>
                  <a:cubicBezTo>
                    <a:pt x="6418" y="11690"/>
                    <a:pt x="6449" y="11539"/>
                    <a:pt x="6596" y="11525"/>
                  </a:cubicBezTo>
                  <a:cubicBezTo>
                    <a:pt x="6726" y="11511"/>
                    <a:pt x="6939" y="11389"/>
                    <a:pt x="7094" y="11179"/>
                  </a:cubicBezTo>
                  <a:cubicBezTo>
                    <a:pt x="7213" y="11017"/>
                    <a:pt x="7486" y="10828"/>
                    <a:pt x="7706" y="10671"/>
                  </a:cubicBezTo>
                  <a:cubicBezTo>
                    <a:pt x="7801" y="10604"/>
                    <a:pt x="7885" y="10548"/>
                    <a:pt x="7937" y="10503"/>
                  </a:cubicBezTo>
                  <a:cubicBezTo>
                    <a:pt x="8158" y="10324"/>
                    <a:pt x="8658" y="9876"/>
                    <a:pt x="8805" y="9631"/>
                  </a:cubicBezTo>
                  <a:cubicBezTo>
                    <a:pt x="8907" y="9463"/>
                    <a:pt x="9103" y="9365"/>
                    <a:pt x="9292" y="9271"/>
                  </a:cubicBezTo>
                  <a:cubicBezTo>
                    <a:pt x="9432" y="9201"/>
                    <a:pt x="9562" y="9134"/>
                    <a:pt x="9646" y="9046"/>
                  </a:cubicBezTo>
                  <a:cubicBezTo>
                    <a:pt x="9779" y="8910"/>
                    <a:pt x="9782" y="8826"/>
                    <a:pt x="9782" y="8703"/>
                  </a:cubicBezTo>
                  <a:cubicBezTo>
                    <a:pt x="9782" y="8640"/>
                    <a:pt x="9789" y="8577"/>
                    <a:pt x="9800" y="8514"/>
                  </a:cubicBezTo>
                  <a:cubicBezTo>
                    <a:pt x="9856" y="8196"/>
                    <a:pt x="10682" y="8129"/>
                    <a:pt x="10843" y="8129"/>
                  </a:cubicBezTo>
                  <a:cubicBezTo>
                    <a:pt x="10864" y="8129"/>
                    <a:pt x="10888" y="8126"/>
                    <a:pt x="10909" y="8126"/>
                  </a:cubicBezTo>
                  <a:lnTo>
                    <a:pt x="10909" y="8119"/>
                  </a:lnTo>
                  <a:lnTo>
                    <a:pt x="10909" y="8091"/>
                  </a:lnTo>
                  <a:cubicBezTo>
                    <a:pt x="10909" y="8080"/>
                    <a:pt x="10909" y="8063"/>
                    <a:pt x="10909" y="8052"/>
                  </a:cubicBezTo>
                  <a:cubicBezTo>
                    <a:pt x="10906" y="8038"/>
                    <a:pt x="10909" y="8031"/>
                    <a:pt x="10906" y="8021"/>
                  </a:cubicBezTo>
                  <a:cubicBezTo>
                    <a:pt x="10902" y="8010"/>
                    <a:pt x="10906" y="7996"/>
                    <a:pt x="10902" y="7982"/>
                  </a:cubicBezTo>
                  <a:cubicBezTo>
                    <a:pt x="10899" y="7972"/>
                    <a:pt x="10899" y="7961"/>
                    <a:pt x="10899" y="7951"/>
                  </a:cubicBezTo>
                  <a:cubicBezTo>
                    <a:pt x="10899" y="7940"/>
                    <a:pt x="10895" y="7926"/>
                    <a:pt x="10895" y="7916"/>
                  </a:cubicBezTo>
                  <a:cubicBezTo>
                    <a:pt x="10895" y="7902"/>
                    <a:pt x="10892" y="7891"/>
                    <a:pt x="10892" y="7881"/>
                  </a:cubicBezTo>
                  <a:cubicBezTo>
                    <a:pt x="10888" y="7870"/>
                    <a:pt x="10888" y="7856"/>
                    <a:pt x="10885" y="7846"/>
                  </a:cubicBezTo>
                  <a:lnTo>
                    <a:pt x="10881" y="7811"/>
                  </a:lnTo>
                  <a:cubicBezTo>
                    <a:pt x="10878" y="7800"/>
                    <a:pt x="10878" y="7790"/>
                    <a:pt x="10874" y="7779"/>
                  </a:cubicBezTo>
                  <a:lnTo>
                    <a:pt x="10871" y="7744"/>
                  </a:lnTo>
                  <a:lnTo>
                    <a:pt x="10864" y="7709"/>
                  </a:lnTo>
                  <a:lnTo>
                    <a:pt x="10857" y="7678"/>
                  </a:lnTo>
                  <a:lnTo>
                    <a:pt x="10850" y="7646"/>
                  </a:lnTo>
                  <a:lnTo>
                    <a:pt x="10843" y="7611"/>
                  </a:lnTo>
                  <a:lnTo>
                    <a:pt x="10839" y="7580"/>
                  </a:lnTo>
                  <a:lnTo>
                    <a:pt x="10829" y="7548"/>
                  </a:lnTo>
                  <a:lnTo>
                    <a:pt x="10822" y="7520"/>
                  </a:lnTo>
                  <a:lnTo>
                    <a:pt x="10815" y="7489"/>
                  </a:lnTo>
                  <a:lnTo>
                    <a:pt x="10808" y="7461"/>
                  </a:lnTo>
                  <a:lnTo>
                    <a:pt x="10801" y="7429"/>
                  </a:lnTo>
                  <a:lnTo>
                    <a:pt x="10794" y="7405"/>
                  </a:lnTo>
                  <a:lnTo>
                    <a:pt x="10787" y="7377"/>
                  </a:lnTo>
                  <a:lnTo>
                    <a:pt x="10776" y="7352"/>
                  </a:lnTo>
                  <a:lnTo>
                    <a:pt x="10769" y="7328"/>
                  </a:lnTo>
                  <a:lnTo>
                    <a:pt x="10762" y="7303"/>
                  </a:lnTo>
                  <a:lnTo>
                    <a:pt x="10755" y="7282"/>
                  </a:lnTo>
                  <a:lnTo>
                    <a:pt x="10745" y="7258"/>
                  </a:lnTo>
                  <a:lnTo>
                    <a:pt x="10741" y="7240"/>
                  </a:lnTo>
                  <a:cubicBezTo>
                    <a:pt x="10734" y="7230"/>
                    <a:pt x="10731" y="7216"/>
                    <a:pt x="10727" y="7205"/>
                  </a:cubicBezTo>
                  <a:cubicBezTo>
                    <a:pt x="10636" y="6970"/>
                    <a:pt x="10587" y="6722"/>
                    <a:pt x="10580" y="6473"/>
                  </a:cubicBezTo>
                  <a:cubicBezTo>
                    <a:pt x="10580" y="6431"/>
                    <a:pt x="10584" y="6389"/>
                    <a:pt x="10591" y="6347"/>
                  </a:cubicBezTo>
                  <a:cubicBezTo>
                    <a:pt x="10615" y="6225"/>
                    <a:pt x="10710" y="6207"/>
                    <a:pt x="10769" y="6197"/>
                  </a:cubicBezTo>
                  <a:cubicBezTo>
                    <a:pt x="10832" y="6183"/>
                    <a:pt x="10867" y="6176"/>
                    <a:pt x="10888" y="6109"/>
                  </a:cubicBezTo>
                  <a:cubicBezTo>
                    <a:pt x="10899" y="6078"/>
                    <a:pt x="10804" y="6036"/>
                    <a:pt x="10734" y="6004"/>
                  </a:cubicBezTo>
                  <a:cubicBezTo>
                    <a:pt x="10706" y="5994"/>
                    <a:pt x="10682" y="5980"/>
                    <a:pt x="10654" y="5966"/>
                  </a:cubicBezTo>
                  <a:cubicBezTo>
                    <a:pt x="10577" y="5927"/>
                    <a:pt x="10510" y="5878"/>
                    <a:pt x="10489" y="5805"/>
                  </a:cubicBezTo>
                  <a:cubicBezTo>
                    <a:pt x="10486" y="5791"/>
                    <a:pt x="10486" y="5777"/>
                    <a:pt x="10486" y="5763"/>
                  </a:cubicBezTo>
                  <a:cubicBezTo>
                    <a:pt x="10486" y="5731"/>
                    <a:pt x="10493" y="5700"/>
                    <a:pt x="10510" y="5675"/>
                  </a:cubicBezTo>
                  <a:cubicBezTo>
                    <a:pt x="10517" y="5658"/>
                    <a:pt x="10528" y="5644"/>
                    <a:pt x="10538" y="5630"/>
                  </a:cubicBezTo>
                  <a:cubicBezTo>
                    <a:pt x="10614" y="5527"/>
                    <a:pt x="10675" y="5487"/>
                    <a:pt x="10735" y="5487"/>
                  </a:cubicBezTo>
                  <a:cubicBezTo>
                    <a:pt x="10777" y="5487"/>
                    <a:pt x="10820" y="5507"/>
                    <a:pt x="10867" y="5539"/>
                  </a:cubicBezTo>
                  <a:cubicBezTo>
                    <a:pt x="10920" y="5581"/>
                    <a:pt x="10983" y="5605"/>
                    <a:pt x="11049" y="5605"/>
                  </a:cubicBezTo>
                  <a:cubicBezTo>
                    <a:pt x="11316" y="5605"/>
                    <a:pt x="11473" y="5738"/>
                    <a:pt x="11473" y="5966"/>
                  </a:cubicBezTo>
                  <a:cubicBezTo>
                    <a:pt x="11473" y="6057"/>
                    <a:pt x="11617" y="6134"/>
                    <a:pt x="11683" y="6162"/>
                  </a:cubicBezTo>
                  <a:cubicBezTo>
                    <a:pt x="11760" y="6155"/>
                    <a:pt x="12117" y="6130"/>
                    <a:pt x="12296" y="6130"/>
                  </a:cubicBezTo>
                  <a:cubicBezTo>
                    <a:pt x="12509" y="6130"/>
                    <a:pt x="12754" y="6130"/>
                    <a:pt x="12754" y="6326"/>
                  </a:cubicBezTo>
                  <a:cubicBezTo>
                    <a:pt x="12754" y="6484"/>
                    <a:pt x="12502" y="6949"/>
                    <a:pt x="12261" y="6949"/>
                  </a:cubicBezTo>
                  <a:cubicBezTo>
                    <a:pt x="12222" y="6949"/>
                    <a:pt x="12187" y="7023"/>
                    <a:pt x="12177" y="7125"/>
                  </a:cubicBezTo>
                  <a:cubicBezTo>
                    <a:pt x="12163" y="7282"/>
                    <a:pt x="12212" y="7401"/>
                    <a:pt x="12243" y="7408"/>
                  </a:cubicBezTo>
                  <a:cubicBezTo>
                    <a:pt x="12244" y="7408"/>
                    <a:pt x="12245" y="7408"/>
                    <a:pt x="12246" y="7408"/>
                  </a:cubicBezTo>
                  <a:cubicBezTo>
                    <a:pt x="12293" y="7408"/>
                    <a:pt x="12377" y="7266"/>
                    <a:pt x="12422" y="7188"/>
                  </a:cubicBezTo>
                  <a:cubicBezTo>
                    <a:pt x="12492" y="7069"/>
                    <a:pt x="12541" y="6981"/>
                    <a:pt x="12621" y="6981"/>
                  </a:cubicBezTo>
                  <a:cubicBezTo>
                    <a:pt x="12709" y="6981"/>
                    <a:pt x="12740" y="7079"/>
                    <a:pt x="12803" y="7464"/>
                  </a:cubicBezTo>
                  <a:cubicBezTo>
                    <a:pt x="12814" y="7517"/>
                    <a:pt x="12824" y="7580"/>
                    <a:pt x="12835" y="7646"/>
                  </a:cubicBezTo>
                  <a:lnTo>
                    <a:pt x="12849" y="7737"/>
                  </a:lnTo>
                  <a:lnTo>
                    <a:pt x="12852" y="7769"/>
                  </a:lnTo>
                  <a:lnTo>
                    <a:pt x="12863" y="7839"/>
                  </a:lnTo>
                  <a:lnTo>
                    <a:pt x="12870" y="7877"/>
                  </a:lnTo>
                  <a:lnTo>
                    <a:pt x="12884" y="7947"/>
                  </a:lnTo>
                  <a:lnTo>
                    <a:pt x="12887" y="7982"/>
                  </a:lnTo>
                  <a:lnTo>
                    <a:pt x="12887" y="7989"/>
                  </a:lnTo>
                  <a:cubicBezTo>
                    <a:pt x="12898" y="7986"/>
                    <a:pt x="12905" y="7986"/>
                    <a:pt x="12915" y="7986"/>
                  </a:cubicBezTo>
                  <a:cubicBezTo>
                    <a:pt x="12940" y="7947"/>
                    <a:pt x="12950" y="7821"/>
                    <a:pt x="12954" y="7744"/>
                  </a:cubicBezTo>
                  <a:cubicBezTo>
                    <a:pt x="12964" y="7618"/>
                    <a:pt x="12975" y="7496"/>
                    <a:pt x="13020" y="7426"/>
                  </a:cubicBezTo>
                  <a:cubicBezTo>
                    <a:pt x="13055" y="7373"/>
                    <a:pt x="13066" y="7230"/>
                    <a:pt x="13073" y="7121"/>
                  </a:cubicBezTo>
                  <a:cubicBezTo>
                    <a:pt x="13083" y="6963"/>
                    <a:pt x="13090" y="6855"/>
                    <a:pt x="13185" y="6855"/>
                  </a:cubicBezTo>
                  <a:cubicBezTo>
                    <a:pt x="13227" y="6858"/>
                    <a:pt x="13269" y="6869"/>
                    <a:pt x="13311" y="6879"/>
                  </a:cubicBezTo>
                  <a:cubicBezTo>
                    <a:pt x="13388" y="6900"/>
                    <a:pt x="13469" y="6914"/>
                    <a:pt x="13549" y="6921"/>
                  </a:cubicBezTo>
                  <a:cubicBezTo>
                    <a:pt x="13549" y="6862"/>
                    <a:pt x="13584" y="6788"/>
                    <a:pt x="13637" y="6673"/>
                  </a:cubicBezTo>
                  <a:cubicBezTo>
                    <a:pt x="13693" y="6540"/>
                    <a:pt x="13766" y="6379"/>
                    <a:pt x="13745" y="6288"/>
                  </a:cubicBezTo>
                  <a:cubicBezTo>
                    <a:pt x="13721" y="6165"/>
                    <a:pt x="13770" y="6036"/>
                    <a:pt x="13815" y="5910"/>
                  </a:cubicBezTo>
                  <a:cubicBezTo>
                    <a:pt x="13861" y="5812"/>
                    <a:pt x="13889" y="5710"/>
                    <a:pt x="13896" y="5605"/>
                  </a:cubicBezTo>
                  <a:cubicBezTo>
                    <a:pt x="13896" y="5392"/>
                    <a:pt x="14039" y="5294"/>
                    <a:pt x="14169" y="5206"/>
                  </a:cubicBezTo>
                  <a:cubicBezTo>
                    <a:pt x="14211" y="5182"/>
                    <a:pt x="14249" y="5150"/>
                    <a:pt x="14284" y="5119"/>
                  </a:cubicBezTo>
                  <a:cubicBezTo>
                    <a:pt x="14355" y="5060"/>
                    <a:pt x="14582" y="4877"/>
                    <a:pt x="14726" y="4877"/>
                  </a:cubicBezTo>
                  <a:cubicBezTo>
                    <a:pt x="14738" y="4877"/>
                    <a:pt x="14750" y="4878"/>
                    <a:pt x="14760" y="4880"/>
                  </a:cubicBezTo>
                  <a:cubicBezTo>
                    <a:pt x="14799" y="4887"/>
                    <a:pt x="14830" y="4916"/>
                    <a:pt x="14844" y="4951"/>
                  </a:cubicBezTo>
                  <a:cubicBezTo>
                    <a:pt x="14855" y="4982"/>
                    <a:pt x="14928" y="5017"/>
                    <a:pt x="14974" y="5024"/>
                  </a:cubicBezTo>
                  <a:lnTo>
                    <a:pt x="14967" y="5010"/>
                  </a:lnTo>
                  <a:cubicBezTo>
                    <a:pt x="14872" y="4870"/>
                    <a:pt x="14834" y="4747"/>
                    <a:pt x="14858" y="4660"/>
                  </a:cubicBezTo>
                  <a:cubicBezTo>
                    <a:pt x="14869" y="4614"/>
                    <a:pt x="14900" y="4572"/>
                    <a:pt x="14946" y="4551"/>
                  </a:cubicBezTo>
                  <a:cubicBezTo>
                    <a:pt x="14949" y="4548"/>
                    <a:pt x="14953" y="4544"/>
                    <a:pt x="14956" y="4544"/>
                  </a:cubicBezTo>
                  <a:lnTo>
                    <a:pt x="14960" y="4537"/>
                  </a:lnTo>
                  <a:lnTo>
                    <a:pt x="14967" y="4530"/>
                  </a:lnTo>
                  <a:lnTo>
                    <a:pt x="14974" y="4523"/>
                  </a:lnTo>
                  <a:lnTo>
                    <a:pt x="14977" y="4516"/>
                  </a:lnTo>
                  <a:lnTo>
                    <a:pt x="14984" y="4506"/>
                  </a:lnTo>
                  <a:lnTo>
                    <a:pt x="14988" y="4495"/>
                  </a:lnTo>
                  <a:lnTo>
                    <a:pt x="14991" y="4485"/>
                  </a:lnTo>
                  <a:lnTo>
                    <a:pt x="14998" y="4474"/>
                  </a:lnTo>
                  <a:lnTo>
                    <a:pt x="15002" y="4460"/>
                  </a:lnTo>
                  <a:lnTo>
                    <a:pt x="15005" y="4450"/>
                  </a:lnTo>
                  <a:lnTo>
                    <a:pt x="15012" y="4439"/>
                  </a:lnTo>
                  <a:lnTo>
                    <a:pt x="15016" y="4425"/>
                  </a:lnTo>
                  <a:lnTo>
                    <a:pt x="15019" y="4415"/>
                  </a:lnTo>
                  <a:lnTo>
                    <a:pt x="15023" y="4401"/>
                  </a:lnTo>
                  <a:lnTo>
                    <a:pt x="14981" y="4390"/>
                  </a:lnTo>
                  <a:lnTo>
                    <a:pt x="14967" y="4383"/>
                  </a:lnTo>
                  <a:lnTo>
                    <a:pt x="14960" y="4383"/>
                  </a:lnTo>
                  <a:lnTo>
                    <a:pt x="14949" y="4380"/>
                  </a:lnTo>
                  <a:lnTo>
                    <a:pt x="14911" y="4369"/>
                  </a:lnTo>
                  <a:lnTo>
                    <a:pt x="14918" y="4366"/>
                  </a:lnTo>
                  <a:cubicBezTo>
                    <a:pt x="14862" y="4348"/>
                    <a:pt x="14813" y="4320"/>
                    <a:pt x="14771" y="4278"/>
                  </a:cubicBezTo>
                  <a:lnTo>
                    <a:pt x="14760" y="4268"/>
                  </a:lnTo>
                  <a:lnTo>
                    <a:pt x="14753" y="4257"/>
                  </a:lnTo>
                  <a:lnTo>
                    <a:pt x="14743" y="4247"/>
                  </a:lnTo>
                  <a:lnTo>
                    <a:pt x="14736" y="4236"/>
                  </a:lnTo>
                  <a:lnTo>
                    <a:pt x="14732" y="4226"/>
                  </a:lnTo>
                  <a:cubicBezTo>
                    <a:pt x="14725" y="4219"/>
                    <a:pt x="14722" y="4208"/>
                    <a:pt x="14722" y="4201"/>
                  </a:cubicBezTo>
                  <a:cubicBezTo>
                    <a:pt x="14704" y="4159"/>
                    <a:pt x="14680" y="4121"/>
                    <a:pt x="14652" y="4086"/>
                  </a:cubicBezTo>
                  <a:lnTo>
                    <a:pt x="14620" y="4047"/>
                  </a:lnTo>
                  <a:cubicBezTo>
                    <a:pt x="14561" y="3970"/>
                    <a:pt x="14501" y="3897"/>
                    <a:pt x="14501" y="3816"/>
                  </a:cubicBezTo>
                  <a:cubicBezTo>
                    <a:pt x="14435" y="3830"/>
                    <a:pt x="14375" y="3862"/>
                    <a:pt x="14330" y="3907"/>
                  </a:cubicBezTo>
                  <a:cubicBezTo>
                    <a:pt x="14290" y="3940"/>
                    <a:pt x="14246" y="3952"/>
                    <a:pt x="14199" y="3952"/>
                  </a:cubicBezTo>
                  <a:cubicBezTo>
                    <a:pt x="14147" y="3952"/>
                    <a:pt x="14093" y="3938"/>
                    <a:pt x="14039" y="3925"/>
                  </a:cubicBezTo>
                  <a:cubicBezTo>
                    <a:pt x="13977" y="3908"/>
                    <a:pt x="13913" y="3892"/>
                    <a:pt x="13846" y="3892"/>
                  </a:cubicBezTo>
                  <a:cubicBezTo>
                    <a:pt x="13790" y="3892"/>
                    <a:pt x="13731" y="3903"/>
                    <a:pt x="13668" y="3935"/>
                  </a:cubicBezTo>
                  <a:cubicBezTo>
                    <a:pt x="13574" y="3988"/>
                    <a:pt x="13486" y="4054"/>
                    <a:pt x="13406" y="4128"/>
                  </a:cubicBezTo>
                  <a:cubicBezTo>
                    <a:pt x="13334" y="4190"/>
                    <a:pt x="13271" y="4246"/>
                    <a:pt x="13187" y="4246"/>
                  </a:cubicBezTo>
                  <a:cubicBezTo>
                    <a:pt x="13176" y="4246"/>
                    <a:pt x="13165" y="4245"/>
                    <a:pt x="13153" y="4243"/>
                  </a:cubicBezTo>
                  <a:cubicBezTo>
                    <a:pt x="13147" y="4243"/>
                    <a:pt x="13143" y="4242"/>
                    <a:pt x="13138" y="4242"/>
                  </a:cubicBezTo>
                  <a:cubicBezTo>
                    <a:pt x="13121" y="4242"/>
                    <a:pt x="13116" y="4252"/>
                    <a:pt x="13090" y="4303"/>
                  </a:cubicBezTo>
                  <a:cubicBezTo>
                    <a:pt x="13066" y="4355"/>
                    <a:pt x="13034" y="4401"/>
                    <a:pt x="12996" y="4443"/>
                  </a:cubicBezTo>
                  <a:cubicBezTo>
                    <a:pt x="12964" y="4474"/>
                    <a:pt x="12933" y="4506"/>
                    <a:pt x="12908" y="4541"/>
                  </a:cubicBezTo>
                  <a:cubicBezTo>
                    <a:pt x="12828" y="4628"/>
                    <a:pt x="12765" y="4698"/>
                    <a:pt x="12691" y="4698"/>
                  </a:cubicBezTo>
                  <a:lnTo>
                    <a:pt x="12681" y="4698"/>
                  </a:lnTo>
                  <a:cubicBezTo>
                    <a:pt x="12656" y="4705"/>
                    <a:pt x="12632" y="4716"/>
                    <a:pt x="12607" y="4723"/>
                  </a:cubicBezTo>
                  <a:lnTo>
                    <a:pt x="12600" y="4723"/>
                  </a:lnTo>
                  <a:lnTo>
                    <a:pt x="12572" y="4737"/>
                  </a:lnTo>
                  <a:lnTo>
                    <a:pt x="12569" y="4737"/>
                  </a:lnTo>
                  <a:lnTo>
                    <a:pt x="12527" y="4754"/>
                  </a:lnTo>
                  <a:lnTo>
                    <a:pt x="12495" y="4768"/>
                  </a:lnTo>
                  <a:cubicBezTo>
                    <a:pt x="12516" y="4824"/>
                    <a:pt x="12534" y="4880"/>
                    <a:pt x="12548" y="4940"/>
                  </a:cubicBezTo>
                  <a:cubicBezTo>
                    <a:pt x="12572" y="5042"/>
                    <a:pt x="12579" y="5161"/>
                    <a:pt x="12534" y="5245"/>
                  </a:cubicBezTo>
                  <a:cubicBezTo>
                    <a:pt x="12527" y="5252"/>
                    <a:pt x="12523" y="5259"/>
                    <a:pt x="12520" y="5266"/>
                  </a:cubicBezTo>
                  <a:cubicBezTo>
                    <a:pt x="12473" y="5330"/>
                    <a:pt x="12407" y="5346"/>
                    <a:pt x="12338" y="5346"/>
                  </a:cubicBezTo>
                  <a:cubicBezTo>
                    <a:pt x="12297" y="5346"/>
                    <a:pt x="12255" y="5341"/>
                    <a:pt x="12215" y="5336"/>
                  </a:cubicBezTo>
                  <a:cubicBezTo>
                    <a:pt x="12174" y="5329"/>
                    <a:pt x="12133" y="5326"/>
                    <a:pt x="12091" y="5326"/>
                  </a:cubicBezTo>
                  <a:cubicBezTo>
                    <a:pt x="12045" y="5326"/>
                    <a:pt x="11999" y="5330"/>
                    <a:pt x="11953" y="5339"/>
                  </a:cubicBezTo>
                  <a:cubicBezTo>
                    <a:pt x="11935" y="5346"/>
                    <a:pt x="11921" y="5350"/>
                    <a:pt x="11904" y="5350"/>
                  </a:cubicBezTo>
                  <a:lnTo>
                    <a:pt x="11893" y="5350"/>
                  </a:lnTo>
                  <a:cubicBezTo>
                    <a:pt x="11879" y="5353"/>
                    <a:pt x="11865" y="5353"/>
                    <a:pt x="11851" y="5357"/>
                  </a:cubicBezTo>
                  <a:lnTo>
                    <a:pt x="11813" y="5357"/>
                  </a:lnTo>
                  <a:cubicBezTo>
                    <a:pt x="11778" y="5357"/>
                    <a:pt x="11743" y="5353"/>
                    <a:pt x="11711" y="5343"/>
                  </a:cubicBezTo>
                  <a:lnTo>
                    <a:pt x="11697" y="5343"/>
                  </a:lnTo>
                  <a:lnTo>
                    <a:pt x="11662" y="5332"/>
                  </a:lnTo>
                  <a:lnTo>
                    <a:pt x="11652" y="5329"/>
                  </a:lnTo>
                  <a:lnTo>
                    <a:pt x="11613" y="5318"/>
                  </a:lnTo>
                  <a:cubicBezTo>
                    <a:pt x="11568" y="5300"/>
                    <a:pt x="11523" y="5291"/>
                    <a:pt x="11478" y="5291"/>
                  </a:cubicBezTo>
                  <a:cubicBezTo>
                    <a:pt x="11463" y="5291"/>
                    <a:pt x="11449" y="5292"/>
                    <a:pt x="11435" y="5294"/>
                  </a:cubicBezTo>
                  <a:cubicBezTo>
                    <a:pt x="11406" y="5301"/>
                    <a:pt x="11379" y="5304"/>
                    <a:pt x="11354" y="5304"/>
                  </a:cubicBezTo>
                  <a:cubicBezTo>
                    <a:pt x="11266" y="5304"/>
                    <a:pt x="11195" y="5267"/>
                    <a:pt x="11140" y="5238"/>
                  </a:cubicBezTo>
                  <a:cubicBezTo>
                    <a:pt x="11119" y="5224"/>
                    <a:pt x="11091" y="5213"/>
                    <a:pt x="11067" y="5210"/>
                  </a:cubicBezTo>
                  <a:cubicBezTo>
                    <a:pt x="11056" y="5210"/>
                    <a:pt x="11049" y="5213"/>
                    <a:pt x="11039" y="5213"/>
                  </a:cubicBezTo>
                  <a:lnTo>
                    <a:pt x="11014" y="5213"/>
                  </a:lnTo>
                  <a:cubicBezTo>
                    <a:pt x="11007" y="5210"/>
                    <a:pt x="11004" y="5210"/>
                    <a:pt x="10997" y="5206"/>
                  </a:cubicBezTo>
                  <a:lnTo>
                    <a:pt x="10983" y="5203"/>
                  </a:lnTo>
                  <a:lnTo>
                    <a:pt x="10972" y="5196"/>
                  </a:lnTo>
                  <a:lnTo>
                    <a:pt x="10958" y="5189"/>
                  </a:lnTo>
                  <a:lnTo>
                    <a:pt x="10944" y="5178"/>
                  </a:lnTo>
                  <a:cubicBezTo>
                    <a:pt x="10937" y="5175"/>
                    <a:pt x="10930" y="5168"/>
                    <a:pt x="10923" y="5161"/>
                  </a:cubicBezTo>
                  <a:cubicBezTo>
                    <a:pt x="10916" y="5154"/>
                    <a:pt x="10909" y="5147"/>
                    <a:pt x="10906" y="5140"/>
                  </a:cubicBezTo>
                  <a:lnTo>
                    <a:pt x="10895" y="5154"/>
                  </a:lnTo>
                  <a:lnTo>
                    <a:pt x="10857" y="5066"/>
                  </a:lnTo>
                  <a:cubicBezTo>
                    <a:pt x="10850" y="5052"/>
                    <a:pt x="10843" y="5042"/>
                    <a:pt x="10839" y="5028"/>
                  </a:cubicBezTo>
                  <a:lnTo>
                    <a:pt x="10832" y="5014"/>
                  </a:lnTo>
                  <a:cubicBezTo>
                    <a:pt x="10818" y="4982"/>
                    <a:pt x="10811" y="4947"/>
                    <a:pt x="10808" y="4908"/>
                  </a:cubicBezTo>
                  <a:lnTo>
                    <a:pt x="10808" y="4901"/>
                  </a:lnTo>
                  <a:cubicBezTo>
                    <a:pt x="10808" y="4891"/>
                    <a:pt x="10808" y="4880"/>
                    <a:pt x="10804" y="4870"/>
                  </a:cubicBezTo>
                  <a:cubicBezTo>
                    <a:pt x="10804" y="4856"/>
                    <a:pt x="10804" y="4842"/>
                    <a:pt x="10804" y="4828"/>
                  </a:cubicBezTo>
                  <a:lnTo>
                    <a:pt x="10804" y="4814"/>
                  </a:lnTo>
                  <a:cubicBezTo>
                    <a:pt x="10804" y="4800"/>
                    <a:pt x="10808" y="4782"/>
                    <a:pt x="10811" y="4768"/>
                  </a:cubicBezTo>
                  <a:cubicBezTo>
                    <a:pt x="10829" y="4691"/>
                    <a:pt x="10811" y="4614"/>
                    <a:pt x="10773" y="4548"/>
                  </a:cubicBezTo>
                  <a:cubicBezTo>
                    <a:pt x="10769" y="4544"/>
                    <a:pt x="10766" y="4541"/>
                    <a:pt x="10759" y="4534"/>
                  </a:cubicBezTo>
                  <a:lnTo>
                    <a:pt x="10759" y="4541"/>
                  </a:lnTo>
                  <a:cubicBezTo>
                    <a:pt x="10724" y="4590"/>
                    <a:pt x="10675" y="4628"/>
                    <a:pt x="10619" y="4653"/>
                  </a:cubicBezTo>
                  <a:cubicBezTo>
                    <a:pt x="10601" y="4660"/>
                    <a:pt x="10587" y="4670"/>
                    <a:pt x="10573" y="4684"/>
                  </a:cubicBezTo>
                  <a:cubicBezTo>
                    <a:pt x="10566" y="4691"/>
                    <a:pt x="10552" y="4705"/>
                    <a:pt x="10552" y="4761"/>
                  </a:cubicBezTo>
                  <a:cubicBezTo>
                    <a:pt x="10556" y="4824"/>
                    <a:pt x="10563" y="4884"/>
                    <a:pt x="10573" y="4944"/>
                  </a:cubicBezTo>
                  <a:cubicBezTo>
                    <a:pt x="10598" y="5091"/>
                    <a:pt x="10626" y="5259"/>
                    <a:pt x="10510" y="5371"/>
                  </a:cubicBezTo>
                  <a:cubicBezTo>
                    <a:pt x="10507" y="5378"/>
                    <a:pt x="10500" y="5381"/>
                    <a:pt x="10493" y="5388"/>
                  </a:cubicBezTo>
                  <a:lnTo>
                    <a:pt x="10486" y="5392"/>
                  </a:lnTo>
                  <a:lnTo>
                    <a:pt x="10468" y="5402"/>
                  </a:lnTo>
                  <a:lnTo>
                    <a:pt x="10461" y="5409"/>
                  </a:lnTo>
                  <a:lnTo>
                    <a:pt x="10440" y="5420"/>
                  </a:lnTo>
                  <a:lnTo>
                    <a:pt x="10433" y="5423"/>
                  </a:lnTo>
                  <a:lnTo>
                    <a:pt x="10402" y="5437"/>
                  </a:lnTo>
                  <a:lnTo>
                    <a:pt x="10398" y="5437"/>
                  </a:lnTo>
                  <a:lnTo>
                    <a:pt x="10367" y="5448"/>
                  </a:lnTo>
                  <a:lnTo>
                    <a:pt x="10353" y="5451"/>
                  </a:lnTo>
                  <a:lnTo>
                    <a:pt x="10328" y="5462"/>
                  </a:lnTo>
                  <a:lnTo>
                    <a:pt x="10314" y="5465"/>
                  </a:lnTo>
                  <a:lnTo>
                    <a:pt x="10286" y="5472"/>
                  </a:lnTo>
                  <a:lnTo>
                    <a:pt x="10276" y="5476"/>
                  </a:lnTo>
                  <a:lnTo>
                    <a:pt x="10230" y="5486"/>
                  </a:lnTo>
                  <a:lnTo>
                    <a:pt x="10223" y="5486"/>
                  </a:lnTo>
                  <a:lnTo>
                    <a:pt x="10185" y="5493"/>
                  </a:lnTo>
                  <a:lnTo>
                    <a:pt x="10171" y="5497"/>
                  </a:lnTo>
                  <a:lnTo>
                    <a:pt x="10139" y="5500"/>
                  </a:lnTo>
                  <a:lnTo>
                    <a:pt x="10125" y="5504"/>
                  </a:lnTo>
                  <a:lnTo>
                    <a:pt x="10090" y="5511"/>
                  </a:lnTo>
                  <a:lnTo>
                    <a:pt x="10076" y="5511"/>
                  </a:lnTo>
                  <a:lnTo>
                    <a:pt x="10031" y="5514"/>
                  </a:lnTo>
                  <a:lnTo>
                    <a:pt x="10020" y="5514"/>
                  </a:lnTo>
                  <a:lnTo>
                    <a:pt x="9982" y="5518"/>
                  </a:lnTo>
                  <a:lnTo>
                    <a:pt x="9705" y="5518"/>
                  </a:lnTo>
                  <a:lnTo>
                    <a:pt x="9663" y="5511"/>
                  </a:lnTo>
                  <a:lnTo>
                    <a:pt x="9653" y="5511"/>
                  </a:lnTo>
                  <a:lnTo>
                    <a:pt x="9611" y="5507"/>
                  </a:lnTo>
                  <a:lnTo>
                    <a:pt x="9607" y="5507"/>
                  </a:lnTo>
                  <a:lnTo>
                    <a:pt x="9569" y="5497"/>
                  </a:lnTo>
                  <a:lnTo>
                    <a:pt x="9562" y="5497"/>
                  </a:lnTo>
                  <a:cubicBezTo>
                    <a:pt x="9548" y="5493"/>
                    <a:pt x="9537" y="5490"/>
                    <a:pt x="9527" y="5486"/>
                  </a:cubicBezTo>
                  <a:cubicBezTo>
                    <a:pt x="9516" y="5483"/>
                    <a:pt x="9509" y="5479"/>
                    <a:pt x="9499" y="5472"/>
                  </a:cubicBezTo>
                  <a:lnTo>
                    <a:pt x="9495" y="5469"/>
                  </a:lnTo>
                  <a:cubicBezTo>
                    <a:pt x="9485" y="5465"/>
                    <a:pt x="9478" y="5462"/>
                    <a:pt x="9471" y="5455"/>
                  </a:cubicBezTo>
                  <a:cubicBezTo>
                    <a:pt x="9422" y="5413"/>
                    <a:pt x="9268" y="5371"/>
                    <a:pt x="9138" y="5339"/>
                  </a:cubicBezTo>
                  <a:cubicBezTo>
                    <a:pt x="8886" y="5269"/>
                    <a:pt x="8756" y="5231"/>
                    <a:pt x="8735" y="5136"/>
                  </a:cubicBezTo>
                  <a:cubicBezTo>
                    <a:pt x="8718" y="5042"/>
                    <a:pt x="8564" y="4887"/>
                    <a:pt x="8497" y="4887"/>
                  </a:cubicBezTo>
                  <a:cubicBezTo>
                    <a:pt x="8441" y="4894"/>
                    <a:pt x="8385" y="4908"/>
                    <a:pt x="8329" y="4926"/>
                  </a:cubicBezTo>
                  <a:cubicBezTo>
                    <a:pt x="8212" y="4961"/>
                    <a:pt x="8117" y="4987"/>
                    <a:pt x="8045" y="4987"/>
                  </a:cubicBezTo>
                  <a:cubicBezTo>
                    <a:pt x="8003" y="4987"/>
                    <a:pt x="7968" y="4978"/>
                    <a:pt x="7941" y="4958"/>
                  </a:cubicBezTo>
                  <a:lnTo>
                    <a:pt x="7913" y="4940"/>
                  </a:lnTo>
                  <a:cubicBezTo>
                    <a:pt x="7825" y="4870"/>
                    <a:pt x="7636" y="4730"/>
                    <a:pt x="7517" y="4712"/>
                  </a:cubicBezTo>
                  <a:cubicBezTo>
                    <a:pt x="7475" y="4705"/>
                    <a:pt x="7433" y="4695"/>
                    <a:pt x="7391" y="4681"/>
                  </a:cubicBezTo>
                  <a:cubicBezTo>
                    <a:pt x="7251" y="4639"/>
                    <a:pt x="7083" y="4551"/>
                    <a:pt x="7055" y="4453"/>
                  </a:cubicBezTo>
                  <a:cubicBezTo>
                    <a:pt x="7034" y="4439"/>
                    <a:pt x="7013" y="4425"/>
                    <a:pt x="6988" y="4418"/>
                  </a:cubicBezTo>
                  <a:cubicBezTo>
                    <a:pt x="6960" y="4408"/>
                    <a:pt x="6932" y="4397"/>
                    <a:pt x="6904" y="4387"/>
                  </a:cubicBezTo>
                  <a:lnTo>
                    <a:pt x="6880" y="4380"/>
                  </a:lnTo>
                  <a:cubicBezTo>
                    <a:pt x="6771" y="4345"/>
                    <a:pt x="6673" y="4313"/>
                    <a:pt x="6631" y="4254"/>
                  </a:cubicBezTo>
                  <a:cubicBezTo>
                    <a:pt x="6600" y="4226"/>
                    <a:pt x="6561" y="4205"/>
                    <a:pt x="6523" y="4187"/>
                  </a:cubicBezTo>
                  <a:cubicBezTo>
                    <a:pt x="6439" y="4152"/>
                    <a:pt x="6337" y="4103"/>
                    <a:pt x="6337" y="3998"/>
                  </a:cubicBezTo>
                  <a:cubicBezTo>
                    <a:pt x="6344" y="3928"/>
                    <a:pt x="6358" y="3862"/>
                    <a:pt x="6383" y="3795"/>
                  </a:cubicBezTo>
                  <a:cubicBezTo>
                    <a:pt x="6404" y="3729"/>
                    <a:pt x="6421" y="3659"/>
                    <a:pt x="6425" y="3589"/>
                  </a:cubicBezTo>
                  <a:cubicBezTo>
                    <a:pt x="6425" y="3578"/>
                    <a:pt x="6425" y="3564"/>
                    <a:pt x="6428" y="3554"/>
                  </a:cubicBezTo>
                  <a:lnTo>
                    <a:pt x="6428" y="3547"/>
                  </a:lnTo>
                  <a:cubicBezTo>
                    <a:pt x="6449" y="3466"/>
                    <a:pt x="6526" y="3396"/>
                    <a:pt x="6593" y="3333"/>
                  </a:cubicBezTo>
                  <a:cubicBezTo>
                    <a:pt x="6628" y="3309"/>
                    <a:pt x="6656" y="3277"/>
                    <a:pt x="6680" y="3246"/>
                  </a:cubicBezTo>
                  <a:cubicBezTo>
                    <a:pt x="6670" y="3218"/>
                    <a:pt x="6596" y="3148"/>
                    <a:pt x="6512" y="3088"/>
                  </a:cubicBezTo>
                  <a:lnTo>
                    <a:pt x="6477" y="3064"/>
                  </a:lnTo>
                  <a:lnTo>
                    <a:pt x="6460" y="3057"/>
                  </a:lnTo>
                  <a:lnTo>
                    <a:pt x="6453" y="3043"/>
                  </a:lnTo>
                  <a:cubicBezTo>
                    <a:pt x="6411" y="2966"/>
                    <a:pt x="6355" y="2896"/>
                    <a:pt x="6288" y="2840"/>
                  </a:cubicBezTo>
                  <a:cubicBezTo>
                    <a:pt x="6260" y="2811"/>
                    <a:pt x="6225" y="2797"/>
                    <a:pt x="6187" y="2794"/>
                  </a:cubicBezTo>
                  <a:cubicBezTo>
                    <a:pt x="6064" y="2794"/>
                    <a:pt x="5970" y="2692"/>
                    <a:pt x="5889" y="2605"/>
                  </a:cubicBezTo>
                  <a:cubicBezTo>
                    <a:pt x="5830" y="2542"/>
                    <a:pt x="5770" y="2479"/>
                    <a:pt x="5725" y="2472"/>
                  </a:cubicBezTo>
                  <a:cubicBezTo>
                    <a:pt x="5588" y="2454"/>
                    <a:pt x="5560" y="2304"/>
                    <a:pt x="5536" y="2181"/>
                  </a:cubicBezTo>
                  <a:cubicBezTo>
                    <a:pt x="5529" y="2122"/>
                    <a:pt x="5515" y="2066"/>
                    <a:pt x="5487" y="2017"/>
                  </a:cubicBezTo>
                  <a:cubicBezTo>
                    <a:pt x="5413" y="1922"/>
                    <a:pt x="5417" y="1754"/>
                    <a:pt x="5497" y="1674"/>
                  </a:cubicBezTo>
                  <a:cubicBezTo>
                    <a:pt x="5519" y="1652"/>
                    <a:pt x="5551" y="1636"/>
                    <a:pt x="5590" y="1636"/>
                  </a:cubicBezTo>
                  <a:cubicBezTo>
                    <a:pt x="5627" y="1636"/>
                    <a:pt x="5668" y="1650"/>
                    <a:pt x="5711" y="1688"/>
                  </a:cubicBezTo>
                  <a:cubicBezTo>
                    <a:pt x="5725" y="1702"/>
                    <a:pt x="5742" y="1709"/>
                    <a:pt x="5760" y="1716"/>
                  </a:cubicBezTo>
                  <a:cubicBezTo>
                    <a:pt x="5777" y="1721"/>
                    <a:pt x="5795" y="1724"/>
                    <a:pt x="5813" y="1724"/>
                  </a:cubicBezTo>
                  <a:cubicBezTo>
                    <a:pt x="5849" y="1724"/>
                    <a:pt x="5887" y="1712"/>
                    <a:pt x="5917" y="1691"/>
                  </a:cubicBezTo>
                  <a:cubicBezTo>
                    <a:pt x="5945" y="1670"/>
                    <a:pt x="5956" y="1639"/>
                    <a:pt x="5949" y="1607"/>
                  </a:cubicBezTo>
                  <a:cubicBezTo>
                    <a:pt x="5945" y="1597"/>
                    <a:pt x="5942" y="1586"/>
                    <a:pt x="5935" y="1576"/>
                  </a:cubicBezTo>
                  <a:cubicBezTo>
                    <a:pt x="5889" y="1499"/>
                    <a:pt x="5837" y="1425"/>
                    <a:pt x="5781" y="1355"/>
                  </a:cubicBezTo>
                  <a:cubicBezTo>
                    <a:pt x="5693" y="1243"/>
                    <a:pt x="5623" y="1156"/>
                    <a:pt x="5623" y="1072"/>
                  </a:cubicBezTo>
                  <a:cubicBezTo>
                    <a:pt x="5623" y="1061"/>
                    <a:pt x="5623" y="1051"/>
                    <a:pt x="5623" y="1040"/>
                  </a:cubicBezTo>
                  <a:cubicBezTo>
                    <a:pt x="5627" y="1012"/>
                    <a:pt x="5634" y="977"/>
                    <a:pt x="5644" y="935"/>
                  </a:cubicBezTo>
                  <a:cubicBezTo>
                    <a:pt x="5648" y="914"/>
                    <a:pt x="5651" y="890"/>
                    <a:pt x="5658" y="865"/>
                  </a:cubicBezTo>
                  <a:cubicBezTo>
                    <a:pt x="5669" y="809"/>
                    <a:pt x="5672" y="753"/>
                    <a:pt x="5672" y="697"/>
                  </a:cubicBezTo>
                  <a:lnTo>
                    <a:pt x="5672" y="690"/>
                  </a:lnTo>
                  <a:cubicBezTo>
                    <a:pt x="5672" y="683"/>
                    <a:pt x="5669" y="676"/>
                    <a:pt x="5669" y="665"/>
                  </a:cubicBezTo>
                  <a:cubicBezTo>
                    <a:pt x="5665" y="658"/>
                    <a:pt x="5665" y="651"/>
                    <a:pt x="5662" y="644"/>
                  </a:cubicBezTo>
                  <a:lnTo>
                    <a:pt x="5658" y="641"/>
                  </a:lnTo>
                  <a:cubicBezTo>
                    <a:pt x="5655" y="637"/>
                    <a:pt x="5655" y="634"/>
                    <a:pt x="5651" y="627"/>
                  </a:cubicBezTo>
                  <a:lnTo>
                    <a:pt x="5648" y="623"/>
                  </a:lnTo>
                  <a:cubicBezTo>
                    <a:pt x="5644" y="620"/>
                    <a:pt x="5637" y="616"/>
                    <a:pt x="5634" y="613"/>
                  </a:cubicBezTo>
                  <a:cubicBezTo>
                    <a:pt x="5567" y="578"/>
                    <a:pt x="5508" y="532"/>
                    <a:pt x="5455" y="483"/>
                  </a:cubicBezTo>
                  <a:cubicBezTo>
                    <a:pt x="5403" y="434"/>
                    <a:pt x="5361" y="382"/>
                    <a:pt x="5329" y="322"/>
                  </a:cubicBezTo>
                  <a:cubicBezTo>
                    <a:pt x="5308" y="287"/>
                    <a:pt x="5291" y="249"/>
                    <a:pt x="5280" y="210"/>
                  </a:cubicBezTo>
                  <a:cubicBezTo>
                    <a:pt x="5277" y="200"/>
                    <a:pt x="5273" y="186"/>
                    <a:pt x="5266" y="179"/>
                  </a:cubicBezTo>
                  <a:cubicBezTo>
                    <a:pt x="5266" y="172"/>
                    <a:pt x="5259" y="165"/>
                    <a:pt x="5259" y="158"/>
                  </a:cubicBezTo>
                  <a:cubicBezTo>
                    <a:pt x="5256" y="154"/>
                    <a:pt x="5252" y="151"/>
                    <a:pt x="5249" y="144"/>
                  </a:cubicBezTo>
                  <a:cubicBezTo>
                    <a:pt x="5249" y="140"/>
                    <a:pt x="5238" y="130"/>
                    <a:pt x="5231" y="119"/>
                  </a:cubicBezTo>
                  <a:lnTo>
                    <a:pt x="5228" y="112"/>
                  </a:lnTo>
                  <a:cubicBezTo>
                    <a:pt x="5221" y="102"/>
                    <a:pt x="5210" y="91"/>
                    <a:pt x="5203" y="81"/>
                  </a:cubicBezTo>
                  <a:cubicBezTo>
                    <a:pt x="5175" y="53"/>
                    <a:pt x="5144" y="25"/>
                    <a:pt x="510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5047;p82">
              <a:extLst>
                <a:ext uri="{FF2B5EF4-FFF2-40B4-BE49-F238E27FC236}">
                  <a16:creationId xmlns:a16="http://schemas.microsoft.com/office/drawing/2014/main" id="{E5111407-72BC-AAD2-17ED-3F41344930D9}"/>
                </a:ext>
              </a:extLst>
            </p:cNvPr>
            <p:cNvSpPr/>
            <p:nvPr/>
          </p:nvSpPr>
          <p:spPr>
            <a:xfrm>
              <a:off x="2702915" y="186921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0"/>
                  </a:moveTo>
                  <a:lnTo>
                    <a:pt x="7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5048;p82">
              <a:extLst>
                <a:ext uri="{FF2B5EF4-FFF2-40B4-BE49-F238E27FC236}">
                  <a16:creationId xmlns:a16="http://schemas.microsoft.com/office/drawing/2014/main" id="{F276E9B4-654E-567C-7F38-8B467DB75141}"/>
                </a:ext>
              </a:extLst>
            </p:cNvPr>
            <p:cNvSpPr/>
            <p:nvPr/>
          </p:nvSpPr>
          <p:spPr>
            <a:xfrm>
              <a:off x="2730382" y="1871783"/>
              <a:ext cx="204" cy="1290"/>
            </a:xfrm>
            <a:custGeom>
              <a:avLst/>
              <a:gdLst/>
              <a:ahLst/>
              <a:cxnLst/>
              <a:rect l="l" t="t" r="r" b="b"/>
              <a:pathLst>
                <a:path w="15" h="95" extrusionOk="0">
                  <a:moveTo>
                    <a:pt x="15" y="9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5049;p82">
              <a:extLst>
                <a:ext uri="{FF2B5EF4-FFF2-40B4-BE49-F238E27FC236}">
                  <a16:creationId xmlns:a16="http://schemas.microsoft.com/office/drawing/2014/main" id="{521B491D-C96F-6583-7954-8103F50A085B}"/>
                </a:ext>
              </a:extLst>
            </p:cNvPr>
            <p:cNvSpPr/>
            <p:nvPr/>
          </p:nvSpPr>
          <p:spPr>
            <a:xfrm>
              <a:off x="2703105" y="187001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5050;p82">
              <a:extLst>
                <a:ext uri="{FF2B5EF4-FFF2-40B4-BE49-F238E27FC236}">
                  <a16:creationId xmlns:a16="http://schemas.microsoft.com/office/drawing/2014/main" id="{70AED4C4-F259-24C3-66CE-E2EEFB29B357}"/>
                </a:ext>
              </a:extLst>
            </p:cNvPr>
            <p:cNvSpPr/>
            <p:nvPr/>
          </p:nvSpPr>
          <p:spPr>
            <a:xfrm>
              <a:off x="2702480" y="186773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lnTo>
                    <a:pt x="8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5051;p82">
              <a:extLst>
                <a:ext uri="{FF2B5EF4-FFF2-40B4-BE49-F238E27FC236}">
                  <a16:creationId xmlns:a16="http://schemas.microsoft.com/office/drawing/2014/main" id="{89980440-BFA7-BD1D-C7BA-74172134C4B6}"/>
                </a:ext>
              </a:extLst>
            </p:cNvPr>
            <p:cNvSpPr/>
            <p:nvPr/>
          </p:nvSpPr>
          <p:spPr>
            <a:xfrm>
              <a:off x="2701774" y="1865795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0" y="0"/>
                  </a:moveTo>
                  <a:cubicBezTo>
                    <a:pt x="4" y="11"/>
                    <a:pt x="11" y="21"/>
                    <a:pt x="14" y="35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5052;p82">
              <a:extLst>
                <a:ext uri="{FF2B5EF4-FFF2-40B4-BE49-F238E27FC236}">
                  <a16:creationId xmlns:a16="http://schemas.microsoft.com/office/drawing/2014/main" id="{D822236B-B024-9399-D47D-D6923D37EE33}"/>
                </a:ext>
              </a:extLst>
            </p:cNvPr>
            <p:cNvSpPr/>
            <p:nvPr/>
          </p:nvSpPr>
          <p:spPr>
            <a:xfrm>
              <a:off x="2730667" y="1873439"/>
              <a:ext cx="163" cy="964"/>
            </a:xfrm>
            <a:custGeom>
              <a:avLst/>
              <a:gdLst/>
              <a:ahLst/>
              <a:cxnLst/>
              <a:rect l="l" t="t" r="r" b="b"/>
              <a:pathLst>
                <a:path w="12" h="71" extrusionOk="0">
                  <a:moveTo>
                    <a:pt x="11" y="7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5053;p82">
              <a:extLst>
                <a:ext uri="{FF2B5EF4-FFF2-40B4-BE49-F238E27FC236}">
                  <a16:creationId xmlns:a16="http://schemas.microsoft.com/office/drawing/2014/main" id="{F83FAACC-BD3A-E7FA-DB48-BA66B143F18C}"/>
                </a:ext>
              </a:extLst>
            </p:cNvPr>
            <p:cNvSpPr/>
            <p:nvPr/>
          </p:nvSpPr>
          <p:spPr>
            <a:xfrm>
              <a:off x="2730911" y="1874919"/>
              <a:ext cx="149" cy="1005"/>
            </a:xfrm>
            <a:custGeom>
              <a:avLst/>
              <a:gdLst/>
              <a:ahLst/>
              <a:cxnLst/>
              <a:rect l="l" t="t" r="r" b="b"/>
              <a:pathLst>
                <a:path w="11" h="74" extrusionOk="0">
                  <a:moveTo>
                    <a:pt x="11" y="7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5054;p82">
              <a:extLst>
                <a:ext uri="{FF2B5EF4-FFF2-40B4-BE49-F238E27FC236}">
                  <a16:creationId xmlns:a16="http://schemas.microsoft.com/office/drawing/2014/main" id="{AD120C95-985A-6F57-B274-A516BF00AB03}"/>
                </a:ext>
              </a:extLst>
            </p:cNvPr>
            <p:cNvSpPr/>
            <p:nvPr/>
          </p:nvSpPr>
          <p:spPr>
            <a:xfrm>
              <a:off x="2702290" y="1867071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5055;p82">
              <a:extLst>
                <a:ext uri="{FF2B5EF4-FFF2-40B4-BE49-F238E27FC236}">
                  <a16:creationId xmlns:a16="http://schemas.microsoft.com/office/drawing/2014/main" id="{63D64F7C-ED88-2886-D051-7B84FB7DF885}"/>
                </a:ext>
              </a:extLst>
            </p:cNvPr>
            <p:cNvSpPr/>
            <p:nvPr/>
          </p:nvSpPr>
          <p:spPr>
            <a:xfrm>
              <a:off x="2703675" y="187263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4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5056;p82">
              <a:extLst>
                <a:ext uri="{FF2B5EF4-FFF2-40B4-BE49-F238E27FC236}">
                  <a16:creationId xmlns:a16="http://schemas.microsoft.com/office/drawing/2014/main" id="{83C1C103-FA0D-DB37-0F14-9FC6624959A8}"/>
                </a:ext>
              </a:extLst>
            </p:cNvPr>
            <p:cNvSpPr/>
            <p:nvPr/>
          </p:nvSpPr>
          <p:spPr>
            <a:xfrm>
              <a:off x="2703485" y="187172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5057;p82">
              <a:extLst>
                <a:ext uri="{FF2B5EF4-FFF2-40B4-BE49-F238E27FC236}">
                  <a16:creationId xmlns:a16="http://schemas.microsoft.com/office/drawing/2014/main" id="{74710616-E8BF-5AE4-F922-07B40A9B7C59}"/>
                </a:ext>
              </a:extLst>
            </p:cNvPr>
            <p:cNvSpPr/>
            <p:nvPr/>
          </p:nvSpPr>
          <p:spPr>
            <a:xfrm>
              <a:off x="2702670" y="1868497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5058;p82">
              <a:extLst>
                <a:ext uri="{FF2B5EF4-FFF2-40B4-BE49-F238E27FC236}">
                  <a16:creationId xmlns:a16="http://schemas.microsoft.com/office/drawing/2014/main" id="{16DF82C6-3A19-6445-9022-8E6EB5C9E44B}"/>
                </a:ext>
              </a:extLst>
            </p:cNvPr>
            <p:cNvSpPr/>
            <p:nvPr/>
          </p:nvSpPr>
          <p:spPr>
            <a:xfrm>
              <a:off x="2731142" y="187634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5059;p82">
              <a:extLst>
                <a:ext uri="{FF2B5EF4-FFF2-40B4-BE49-F238E27FC236}">
                  <a16:creationId xmlns:a16="http://schemas.microsoft.com/office/drawing/2014/main" id="{F216C2D2-CCEB-1FB6-BA75-FBC838135441}"/>
                </a:ext>
              </a:extLst>
            </p:cNvPr>
            <p:cNvSpPr/>
            <p:nvPr/>
          </p:nvSpPr>
          <p:spPr>
            <a:xfrm>
              <a:off x="2699819" y="1855802"/>
              <a:ext cx="1969" cy="10007"/>
            </a:xfrm>
            <a:custGeom>
              <a:avLst/>
              <a:gdLst/>
              <a:ahLst/>
              <a:cxnLst/>
              <a:rect l="l" t="t" r="r" b="b"/>
              <a:pathLst>
                <a:path w="145" h="737" extrusionOk="0">
                  <a:moveTo>
                    <a:pt x="144" y="736"/>
                  </a:moveTo>
                  <a:cubicBezTo>
                    <a:pt x="57" y="501"/>
                    <a:pt x="8" y="253"/>
                    <a:pt x="1" y="1"/>
                  </a:cubicBezTo>
                  <a:cubicBezTo>
                    <a:pt x="8" y="253"/>
                    <a:pt x="57" y="501"/>
                    <a:pt x="144" y="73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5060;p82">
              <a:extLst>
                <a:ext uri="{FF2B5EF4-FFF2-40B4-BE49-F238E27FC236}">
                  <a16:creationId xmlns:a16="http://schemas.microsoft.com/office/drawing/2014/main" id="{2A10D51E-8D7D-4AEE-6C6E-D540CE1E1F88}"/>
                </a:ext>
              </a:extLst>
            </p:cNvPr>
            <p:cNvSpPr/>
            <p:nvPr/>
          </p:nvSpPr>
          <p:spPr>
            <a:xfrm>
              <a:off x="2704191" y="1876345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1" y="0"/>
                  </a:moveTo>
                  <a:cubicBezTo>
                    <a:pt x="1" y="11"/>
                    <a:pt x="1" y="25"/>
                    <a:pt x="4" y="39"/>
                  </a:cubicBezTo>
                  <a:cubicBezTo>
                    <a:pt x="4" y="25"/>
                    <a:pt x="1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5061;p82">
              <a:extLst>
                <a:ext uri="{FF2B5EF4-FFF2-40B4-BE49-F238E27FC236}">
                  <a16:creationId xmlns:a16="http://schemas.microsoft.com/office/drawing/2014/main" id="{278C5FCE-E5C4-7F4C-D4BB-BAECB131051F}"/>
                </a:ext>
              </a:extLst>
            </p:cNvPr>
            <p:cNvSpPr/>
            <p:nvPr/>
          </p:nvSpPr>
          <p:spPr>
            <a:xfrm>
              <a:off x="2698543" y="1845022"/>
              <a:ext cx="299" cy="1195"/>
            </a:xfrm>
            <a:custGeom>
              <a:avLst/>
              <a:gdLst/>
              <a:ahLst/>
              <a:cxnLst/>
              <a:rect l="l" t="t" r="r" b="b"/>
              <a:pathLst>
                <a:path w="22" h="88" extrusionOk="0">
                  <a:moveTo>
                    <a:pt x="0" y="88"/>
                  </a:moveTo>
                  <a:cubicBezTo>
                    <a:pt x="0" y="56"/>
                    <a:pt x="7" y="28"/>
                    <a:pt x="21" y="0"/>
                  </a:cubicBezTo>
                  <a:cubicBezTo>
                    <a:pt x="7" y="28"/>
                    <a:pt x="0" y="56"/>
                    <a:pt x="0" y="8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5062;p82">
              <a:extLst>
                <a:ext uri="{FF2B5EF4-FFF2-40B4-BE49-F238E27FC236}">
                  <a16:creationId xmlns:a16="http://schemas.microsoft.com/office/drawing/2014/main" id="{0E002902-5994-C314-E9A7-D4B0677DA3CE}"/>
                </a:ext>
              </a:extLst>
            </p:cNvPr>
            <p:cNvSpPr/>
            <p:nvPr/>
          </p:nvSpPr>
          <p:spPr>
            <a:xfrm>
              <a:off x="2703295" y="1870873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5063;p82">
              <a:extLst>
                <a:ext uri="{FF2B5EF4-FFF2-40B4-BE49-F238E27FC236}">
                  <a16:creationId xmlns:a16="http://schemas.microsoft.com/office/drawing/2014/main" id="{513AC25C-7AD0-925F-392C-9CAA4A8249F7}"/>
                </a:ext>
              </a:extLst>
            </p:cNvPr>
            <p:cNvSpPr/>
            <p:nvPr/>
          </p:nvSpPr>
          <p:spPr>
            <a:xfrm>
              <a:off x="2703960" y="18744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0" y="1"/>
                  </a:moveTo>
                  <a:cubicBezTo>
                    <a:pt x="0" y="11"/>
                    <a:pt x="4" y="22"/>
                    <a:pt x="4" y="36"/>
                  </a:cubicBezTo>
                  <a:cubicBezTo>
                    <a:pt x="4" y="22"/>
                    <a:pt x="0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5064;p82">
              <a:extLst>
                <a:ext uri="{FF2B5EF4-FFF2-40B4-BE49-F238E27FC236}">
                  <a16:creationId xmlns:a16="http://schemas.microsoft.com/office/drawing/2014/main" id="{6AF569FB-406E-9073-2EF4-340F9F69045D}"/>
                </a:ext>
              </a:extLst>
            </p:cNvPr>
            <p:cNvSpPr/>
            <p:nvPr/>
          </p:nvSpPr>
          <p:spPr>
            <a:xfrm>
              <a:off x="2704245" y="1877241"/>
              <a:ext cx="54" cy="543"/>
            </a:xfrm>
            <a:custGeom>
              <a:avLst/>
              <a:gdLst/>
              <a:ahLst/>
              <a:cxnLst/>
              <a:rect l="l" t="t" r="r" b="b"/>
              <a:pathLst>
                <a:path w="4" h="40" extrusionOk="0">
                  <a:moveTo>
                    <a:pt x="0" y="1"/>
                  </a:moveTo>
                  <a:cubicBezTo>
                    <a:pt x="0" y="15"/>
                    <a:pt x="0" y="29"/>
                    <a:pt x="4" y="39"/>
                  </a:cubicBez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5065;p82">
              <a:extLst>
                <a:ext uri="{FF2B5EF4-FFF2-40B4-BE49-F238E27FC236}">
                  <a16:creationId xmlns:a16="http://schemas.microsoft.com/office/drawing/2014/main" id="{3A26437E-780E-BBD0-E1DD-EFAB859351DE}"/>
                </a:ext>
              </a:extLst>
            </p:cNvPr>
            <p:cNvSpPr/>
            <p:nvPr/>
          </p:nvSpPr>
          <p:spPr>
            <a:xfrm>
              <a:off x="2704055" y="1875394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0"/>
                  </a:moveTo>
                  <a:cubicBezTo>
                    <a:pt x="0" y="12"/>
                    <a:pt x="3" y="21"/>
                    <a:pt x="5" y="29"/>
                  </a:cubicBezTo>
                  <a:lnTo>
                    <a:pt x="5" y="29"/>
                  </a:lnTo>
                  <a:cubicBezTo>
                    <a:pt x="4" y="22"/>
                    <a:pt x="3" y="11"/>
                    <a:pt x="0" y="0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6" y="31"/>
                    <a:pt x="7" y="34"/>
                    <a:pt x="7" y="35"/>
                  </a:cubicBezTo>
                  <a:cubicBezTo>
                    <a:pt x="7" y="33"/>
                    <a:pt x="6" y="31"/>
                    <a:pt x="5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5066;p82">
              <a:extLst>
                <a:ext uri="{FF2B5EF4-FFF2-40B4-BE49-F238E27FC236}">
                  <a16:creationId xmlns:a16="http://schemas.microsoft.com/office/drawing/2014/main" id="{3F305191-1E3D-B57E-31A0-F9BD57756633}"/>
                </a:ext>
              </a:extLst>
            </p:cNvPr>
            <p:cNvSpPr/>
            <p:nvPr/>
          </p:nvSpPr>
          <p:spPr>
            <a:xfrm>
              <a:off x="2704286" y="1878151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5067;p82">
              <a:extLst>
                <a:ext uri="{FF2B5EF4-FFF2-40B4-BE49-F238E27FC236}">
                  <a16:creationId xmlns:a16="http://schemas.microsoft.com/office/drawing/2014/main" id="{822F08B6-3DB2-76FE-3D2E-F49C2004E657}"/>
                </a:ext>
              </a:extLst>
            </p:cNvPr>
            <p:cNvSpPr/>
            <p:nvPr/>
          </p:nvSpPr>
          <p:spPr>
            <a:xfrm>
              <a:off x="2703811" y="1873534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5"/>
                    <a:pt x="4" y="36"/>
                  </a:cubicBezTo>
                  <a:cubicBezTo>
                    <a:pt x="4" y="25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5068;p82">
              <a:extLst>
                <a:ext uri="{FF2B5EF4-FFF2-40B4-BE49-F238E27FC236}">
                  <a16:creationId xmlns:a16="http://schemas.microsoft.com/office/drawing/2014/main" id="{710B2D16-939B-8B13-726F-BD21C3F0EE74}"/>
                </a:ext>
              </a:extLst>
            </p:cNvPr>
            <p:cNvSpPr/>
            <p:nvPr/>
          </p:nvSpPr>
          <p:spPr>
            <a:xfrm>
              <a:off x="2702059" y="1866460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0" y="0"/>
                  </a:moveTo>
                  <a:lnTo>
                    <a:pt x="11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5069;p82">
              <a:extLst>
                <a:ext uri="{FF2B5EF4-FFF2-40B4-BE49-F238E27FC236}">
                  <a16:creationId xmlns:a16="http://schemas.microsoft.com/office/drawing/2014/main" id="{A51B9697-1CE1-45D5-EEAF-17E24B2D7C08}"/>
                </a:ext>
              </a:extLst>
            </p:cNvPr>
            <p:cNvSpPr/>
            <p:nvPr/>
          </p:nvSpPr>
          <p:spPr>
            <a:xfrm>
              <a:off x="2698923" y="1616037"/>
              <a:ext cx="231211" cy="97731"/>
            </a:xfrm>
            <a:custGeom>
              <a:avLst/>
              <a:gdLst/>
              <a:ahLst/>
              <a:cxnLst/>
              <a:rect l="l" t="t" r="r" b="b"/>
              <a:pathLst>
                <a:path w="17029" h="7198" extrusionOk="0">
                  <a:moveTo>
                    <a:pt x="5595" y="0"/>
                  </a:moveTo>
                  <a:cubicBezTo>
                    <a:pt x="5581" y="0"/>
                    <a:pt x="5570" y="11"/>
                    <a:pt x="5539" y="72"/>
                  </a:cubicBezTo>
                  <a:cubicBezTo>
                    <a:pt x="5521" y="103"/>
                    <a:pt x="5500" y="135"/>
                    <a:pt x="5476" y="166"/>
                  </a:cubicBezTo>
                  <a:cubicBezTo>
                    <a:pt x="5434" y="198"/>
                    <a:pt x="5388" y="226"/>
                    <a:pt x="5339" y="240"/>
                  </a:cubicBezTo>
                  <a:cubicBezTo>
                    <a:pt x="5280" y="264"/>
                    <a:pt x="5210" y="292"/>
                    <a:pt x="5199" y="331"/>
                  </a:cubicBezTo>
                  <a:cubicBezTo>
                    <a:pt x="5178" y="404"/>
                    <a:pt x="5112" y="446"/>
                    <a:pt x="5056" y="485"/>
                  </a:cubicBezTo>
                  <a:cubicBezTo>
                    <a:pt x="4989" y="527"/>
                    <a:pt x="4968" y="548"/>
                    <a:pt x="4975" y="572"/>
                  </a:cubicBezTo>
                  <a:cubicBezTo>
                    <a:pt x="5024" y="768"/>
                    <a:pt x="5101" y="950"/>
                    <a:pt x="5147" y="989"/>
                  </a:cubicBezTo>
                  <a:cubicBezTo>
                    <a:pt x="5269" y="1087"/>
                    <a:pt x="5199" y="1325"/>
                    <a:pt x="5143" y="1402"/>
                  </a:cubicBezTo>
                  <a:cubicBezTo>
                    <a:pt x="5112" y="1444"/>
                    <a:pt x="5045" y="1465"/>
                    <a:pt x="4937" y="1503"/>
                  </a:cubicBezTo>
                  <a:cubicBezTo>
                    <a:pt x="4849" y="1531"/>
                    <a:pt x="4719" y="1577"/>
                    <a:pt x="4691" y="1623"/>
                  </a:cubicBezTo>
                  <a:cubicBezTo>
                    <a:pt x="4674" y="1658"/>
                    <a:pt x="4639" y="1686"/>
                    <a:pt x="4600" y="1696"/>
                  </a:cubicBezTo>
                  <a:cubicBezTo>
                    <a:pt x="4589" y="1699"/>
                    <a:pt x="4577" y="1700"/>
                    <a:pt x="4565" y="1700"/>
                  </a:cubicBezTo>
                  <a:cubicBezTo>
                    <a:pt x="4482" y="1700"/>
                    <a:pt x="4389" y="1641"/>
                    <a:pt x="4285" y="1577"/>
                  </a:cubicBezTo>
                  <a:cubicBezTo>
                    <a:pt x="4261" y="1563"/>
                    <a:pt x="4240" y="1545"/>
                    <a:pt x="4215" y="1531"/>
                  </a:cubicBezTo>
                  <a:cubicBezTo>
                    <a:pt x="4205" y="1528"/>
                    <a:pt x="4194" y="1524"/>
                    <a:pt x="4187" y="1517"/>
                  </a:cubicBezTo>
                  <a:cubicBezTo>
                    <a:pt x="4151" y="1502"/>
                    <a:pt x="4112" y="1492"/>
                    <a:pt x="4070" y="1492"/>
                  </a:cubicBezTo>
                  <a:cubicBezTo>
                    <a:pt x="4063" y="1492"/>
                    <a:pt x="4057" y="1493"/>
                    <a:pt x="4051" y="1493"/>
                  </a:cubicBezTo>
                  <a:cubicBezTo>
                    <a:pt x="3991" y="1496"/>
                    <a:pt x="3935" y="1510"/>
                    <a:pt x="3883" y="1542"/>
                  </a:cubicBezTo>
                  <a:cubicBezTo>
                    <a:pt x="3872" y="1545"/>
                    <a:pt x="3862" y="1552"/>
                    <a:pt x="3851" y="1559"/>
                  </a:cubicBezTo>
                  <a:lnTo>
                    <a:pt x="3844" y="1566"/>
                  </a:lnTo>
                  <a:cubicBezTo>
                    <a:pt x="3824" y="1580"/>
                    <a:pt x="3800" y="1587"/>
                    <a:pt x="3774" y="1587"/>
                  </a:cubicBezTo>
                  <a:cubicBezTo>
                    <a:pt x="3688" y="1587"/>
                    <a:pt x="3576" y="1522"/>
                    <a:pt x="3466" y="1458"/>
                  </a:cubicBezTo>
                  <a:cubicBezTo>
                    <a:pt x="3428" y="1433"/>
                    <a:pt x="3386" y="1412"/>
                    <a:pt x="3344" y="1395"/>
                  </a:cubicBezTo>
                  <a:cubicBezTo>
                    <a:pt x="3267" y="1381"/>
                    <a:pt x="3239" y="1290"/>
                    <a:pt x="3211" y="1192"/>
                  </a:cubicBezTo>
                  <a:cubicBezTo>
                    <a:pt x="3200" y="1157"/>
                    <a:pt x="3186" y="1125"/>
                    <a:pt x="3172" y="1090"/>
                  </a:cubicBezTo>
                  <a:lnTo>
                    <a:pt x="3162" y="1090"/>
                  </a:lnTo>
                  <a:cubicBezTo>
                    <a:pt x="3001" y="1090"/>
                    <a:pt x="2479" y="978"/>
                    <a:pt x="2402" y="961"/>
                  </a:cubicBezTo>
                  <a:cubicBezTo>
                    <a:pt x="2369" y="951"/>
                    <a:pt x="2329" y="947"/>
                    <a:pt x="2289" y="947"/>
                  </a:cubicBezTo>
                  <a:cubicBezTo>
                    <a:pt x="2200" y="947"/>
                    <a:pt x="2108" y="967"/>
                    <a:pt x="2094" y="989"/>
                  </a:cubicBezTo>
                  <a:cubicBezTo>
                    <a:pt x="2066" y="1055"/>
                    <a:pt x="1975" y="1076"/>
                    <a:pt x="1873" y="1097"/>
                  </a:cubicBezTo>
                  <a:cubicBezTo>
                    <a:pt x="1828" y="1108"/>
                    <a:pt x="1730" y="1129"/>
                    <a:pt x="1716" y="1153"/>
                  </a:cubicBezTo>
                  <a:cubicBezTo>
                    <a:pt x="1681" y="1223"/>
                    <a:pt x="1597" y="1265"/>
                    <a:pt x="1509" y="1311"/>
                  </a:cubicBezTo>
                  <a:cubicBezTo>
                    <a:pt x="1450" y="1332"/>
                    <a:pt x="1401" y="1367"/>
                    <a:pt x="1355" y="1409"/>
                  </a:cubicBezTo>
                  <a:cubicBezTo>
                    <a:pt x="1306" y="1465"/>
                    <a:pt x="1229" y="1489"/>
                    <a:pt x="1145" y="1517"/>
                  </a:cubicBezTo>
                  <a:cubicBezTo>
                    <a:pt x="1061" y="1545"/>
                    <a:pt x="970" y="1577"/>
                    <a:pt x="942" y="1633"/>
                  </a:cubicBezTo>
                  <a:cubicBezTo>
                    <a:pt x="876" y="1787"/>
                    <a:pt x="606" y="1864"/>
                    <a:pt x="392" y="1896"/>
                  </a:cubicBezTo>
                  <a:cubicBezTo>
                    <a:pt x="294" y="1910"/>
                    <a:pt x="200" y="1934"/>
                    <a:pt x="109" y="1973"/>
                  </a:cubicBezTo>
                  <a:lnTo>
                    <a:pt x="105" y="1976"/>
                  </a:lnTo>
                  <a:lnTo>
                    <a:pt x="98" y="1976"/>
                  </a:lnTo>
                  <a:lnTo>
                    <a:pt x="95" y="1980"/>
                  </a:lnTo>
                  <a:lnTo>
                    <a:pt x="91" y="1980"/>
                  </a:lnTo>
                  <a:lnTo>
                    <a:pt x="84" y="1983"/>
                  </a:lnTo>
                  <a:lnTo>
                    <a:pt x="77" y="1987"/>
                  </a:lnTo>
                  <a:lnTo>
                    <a:pt x="74" y="1990"/>
                  </a:lnTo>
                  <a:cubicBezTo>
                    <a:pt x="74" y="1997"/>
                    <a:pt x="70" y="2004"/>
                    <a:pt x="70" y="2008"/>
                  </a:cubicBezTo>
                  <a:cubicBezTo>
                    <a:pt x="67" y="2015"/>
                    <a:pt x="63" y="2022"/>
                    <a:pt x="60" y="2025"/>
                  </a:cubicBezTo>
                  <a:cubicBezTo>
                    <a:pt x="56" y="2029"/>
                    <a:pt x="53" y="2032"/>
                    <a:pt x="49" y="2036"/>
                  </a:cubicBezTo>
                  <a:lnTo>
                    <a:pt x="46" y="2039"/>
                  </a:lnTo>
                  <a:lnTo>
                    <a:pt x="39" y="2046"/>
                  </a:lnTo>
                  <a:lnTo>
                    <a:pt x="32" y="2050"/>
                  </a:lnTo>
                  <a:cubicBezTo>
                    <a:pt x="21" y="2060"/>
                    <a:pt x="11" y="2064"/>
                    <a:pt x="0" y="2067"/>
                  </a:cubicBezTo>
                  <a:lnTo>
                    <a:pt x="4" y="2085"/>
                  </a:lnTo>
                  <a:cubicBezTo>
                    <a:pt x="4" y="2092"/>
                    <a:pt x="7" y="2102"/>
                    <a:pt x="7" y="2109"/>
                  </a:cubicBezTo>
                  <a:cubicBezTo>
                    <a:pt x="11" y="2116"/>
                    <a:pt x="11" y="2120"/>
                    <a:pt x="11" y="2127"/>
                  </a:cubicBezTo>
                  <a:cubicBezTo>
                    <a:pt x="14" y="2134"/>
                    <a:pt x="14" y="2141"/>
                    <a:pt x="18" y="2148"/>
                  </a:cubicBezTo>
                  <a:lnTo>
                    <a:pt x="21" y="2165"/>
                  </a:lnTo>
                  <a:cubicBezTo>
                    <a:pt x="21" y="2172"/>
                    <a:pt x="25" y="2176"/>
                    <a:pt x="28" y="2183"/>
                  </a:cubicBezTo>
                  <a:lnTo>
                    <a:pt x="32" y="2197"/>
                  </a:lnTo>
                  <a:lnTo>
                    <a:pt x="39" y="2214"/>
                  </a:lnTo>
                  <a:lnTo>
                    <a:pt x="46" y="2228"/>
                  </a:lnTo>
                  <a:lnTo>
                    <a:pt x="49" y="2242"/>
                  </a:lnTo>
                  <a:lnTo>
                    <a:pt x="56" y="2256"/>
                  </a:lnTo>
                  <a:lnTo>
                    <a:pt x="63" y="2270"/>
                  </a:lnTo>
                  <a:lnTo>
                    <a:pt x="70" y="2281"/>
                  </a:lnTo>
                  <a:lnTo>
                    <a:pt x="77" y="2291"/>
                  </a:lnTo>
                  <a:lnTo>
                    <a:pt x="84" y="2302"/>
                  </a:lnTo>
                  <a:lnTo>
                    <a:pt x="91" y="2312"/>
                  </a:lnTo>
                  <a:lnTo>
                    <a:pt x="98" y="2323"/>
                  </a:lnTo>
                  <a:lnTo>
                    <a:pt x="109" y="2330"/>
                  </a:lnTo>
                  <a:lnTo>
                    <a:pt x="116" y="2340"/>
                  </a:lnTo>
                  <a:lnTo>
                    <a:pt x="123" y="2347"/>
                  </a:lnTo>
                  <a:lnTo>
                    <a:pt x="133" y="2358"/>
                  </a:lnTo>
                  <a:lnTo>
                    <a:pt x="140" y="2365"/>
                  </a:lnTo>
                  <a:lnTo>
                    <a:pt x="151" y="2372"/>
                  </a:lnTo>
                  <a:lnTo>
                    <a:pt x="158" y="2379"/>
                  </a:lnTo>
                  <a:lnTo>
                    <a:pt x="168" y="2386"/>
                  </a:lnTo>
                  <a:lnTo>
                    <a:pt x="175" y="2393"/>
                  </a:lnTo>
                  <a:lnTo>
                    <a:pt x="193" y="2403"/>
                  </a:lnTo>
                  <a:lnTo>
                    <a:pt x="196" y="2407"/>
                  </a:lnTo>
                  <a:lnTo>
                    <a:pt x="214" y="2417"/>
                  </a:lnTo>
                  <a:lnTo>
                    <a:pt x="235" y="2431"/>
                  </a:lnTo>
                  <a:cubicBezTo>
                    <a:pt x="256" y="2445"/>
                    <a:pt x="284" y="2463"/>
                    <a:pt x="308" y="2480"/>
                  </a:cubicBezTo>
                  <a:cubicBezTo>
                    <a:pt x="326" y="2494"/>
                    <a:pt x="347" y="2508"/>
                    <a:pt x="364" y="2526"/>
                  </a:cubicBezTo>
                  <a:cubicBezTo>
                    <a:pt x="504" y="2645"/>
                    <a:pt x="623" y="2739"/>
                    <a:pt x="760" y="2771"/>
                  </a:cubicBezTo>
                  <a:cubicBezTo>
                    <a:pt x="778" y="2774"/>
                    <a:pt x="799" y="2774"/>
                    <a:pt x="820" y="2778"/>
                  </a:cubicBezTo>
                  <a:cubicBezTo>
                    <a:pt x="1016" y="2792"/>
                    <a:pt x="1320" y="3012"/>
                    <a:pt x="1348" y="3215"/>
                  </a:cubicBezTo>
                  <a:cubicBezTo>
                    <a:pt x="1352" y="3222"/>
                    <a:pt x="1352" y="3233"/>
                    <a:pt x="1355" y="3240"/>
                  </a:cubicBezTo>
                  <a:cubicBezTo>
                    <a:pt x="1387" y="3362"/>
                    <a:pt x="1523" y="3513"/>
                    <a:pt x="1618" y="3586"/>
                  </a:cubicBezTo>
                  <a:cubicBezTo>
                    <a:pt x="1628" y="3597"/>
                    <a:pt x="1639" y="3607"/>
                    <a:pt x="1646" y="3618"/>
                  </a:cubicBezTo>
                  <a:cubicBezTo>
                    <a:pt x="1670" y="3653"/>
                    <a:pt x="1681" y="3699"/>
                    <a:pt x="1681" y="3741"/>
                  </a:cubicBezTo>
                  <a:cubicBezTo>
                    <a:pt x="1674" y="3814"/>
                    <a:pt x="1663" y="3884"/>
                    <a:pt x="1646" y="3954"/>
                  </a:cubicBezTo>
                  <a:cubicBezTo>
                    <a:pt x="1625" y="4031"/>
                    <a:pt x="1614" y="4108"/>
                    <a:pt x="1607" y="4189"/>
                  </a:cubicBezTo>
                  <a:cubicBezTo>
                    <a:pt x="1604" y="4276"/>
                    <a:pt x="1569" y="4360"/>
                    <a:pt x="1506" y="4427"/>
                  </a:cubicBezTo>
                  <a:cubicBezTo>
                    <a:pt x="1453" y="4493"/>
                    <a:pt x="1429" y="4525"/>
                    <a:pt x="1474" y="4602"/>
                  </a:cubicBezTo>
                  <a:cubicBezTo>
                    <a:pt x="1572" y="4756"/>
                    <a:pt x="2349" y="4871"/>
                    <a:pt x="2650" y="4871"/>
                  </a:cubicBezTo>
                  <a:cubicBezTo>
                    <a:pt x="2843" y="4871"/>
                    <a:pt x="2952" y="4990"/>
                    <a:pt x="3025" y="5067"/>
                  </a:cubicBezTo>
                  <a:cubicBezTo>
                    <a:pt x="3039" y="5088"/>
                    <a:pt x="3057" y="5102"/>
                    <a:pt x="3074" y="5120"/>
                  </a:cubicBezTo>
                  <a:cubicBezTo>
                    <a:pt x="3148" y="5134"/>
                    <a:pt x="3214" y="5176"/>
                    <a:pt x="3256" y="5235"/>
                  </a:cubicBezTo>
                  <a:lnTo>
                    <a:pt x="3277" y="5256"/>
                  </a:lnTo>
                  <a:cubicBezTo>
                    <a:pt x="3319" y="5309"/>
                    <a:pt x="3358" y="5351"/>
                    <a:pt x="3428" y="5365"/>
                  </a:cubicBezTo>
                  <a:cubicBezTo>
                    <a:pt x="3501" y="5379"/>
                    <a:pt x="3571" y="5407"/>
                    <a:pt x="3638" y="5449"/>
                  </a:cubicBezTo>
                  <a:cubicBezTo>
                    <a:pt x="3767" y="5533"/>
                    <a:pt x="3855" y="5673"/>
                    <a:pt x="3900" y="5876"/>
                  </a:cubicBezTo>
                  <a:cubicBezTo>
                    <a:pt x="3925" y="5985"/>
                    <a:pt x="3970" y="6086"/>
                    <a:pt x="4040" y="6174"/>
                  </a:cubicBezTo>
                  <a:cubicBezTo>
                    <a:pt x="4061" y="6198"/>
                    <a:pt x="4079" y="6223"/>
                    <a:pt x="4096" y="6244"/>
                  </a:cubicBezTo>
                  <a:cubicBezTo>
                    <a:pt x="4152" y="6300"/>
                    <a:pt x="4191" y="6366"/>
                    <a:pt x="4215" y="6436"/>
                  </a:cubicBezTo>
                  <a:cubicBezTo>
                    <a:pt x="4221" y="6456"/>
                    <a:pt x="4289" y="6461"/>
                    <a:pt x="4363" y="6461"/>
                  </a:cubicBezTo>
                  <a:cubicBezTo>
                    <a:pt x="4418" y="6461"/>
                    <a:pt x="4476" y="6459"/>
                    <a:pt x="4516" y="6457"/>
                  </a:cubicBezTo>
                  <a:cubicBezTo>
                    <a:pt x="4574" y="6452"/>
                    <a:pt x="4633" y="6449"/>
                    <a:pt x="4691" y="6449"/>
                  </a:cubicBezTo>
                  <a:cubicBezTo>
                    <a:pt x="4750" y="6449"/>
                    <a:pt x="4809" y="6452"/>
                    <a:pt x="4867" y="6457"/>
                  </a:cubicBezTo>
                  <a:cubicBezTo>
                    <a:pt x="5003" y="6475"/>
                    <a:pt x="5273" y="6475"/>
                    <a:pt x="5535" y="6475"/>
                  </a:cubicBezTo>
                  <a:cubicBezTo>
                    <a:pt x="5805" y="6475"/>
                    <a:pt x="6060" y="6475"/>
                    <a:pt x="6172" y="6492"/>
                  </a:cubicBezTo>
                  <a:cubicBezTo>
                    <a:pt x="6221" y="6499"/>
                    <a:pt x="6291" y="6506"/>
                    <a:pt x="6372" y="6510"/>
                  </a:cubicBezTo>
                  <a:lnTo>
                    <a:pt x="6466" y="6517"/>
                  </a:lnTo>
                  <a:cubicBezTo>
                    <a:pt x="6701" y="6534"/>
                    <a:pt x="6988" y="6566"/>
                    <a:pt x="7188" y="6716"/>
                  </a:cubicBezTo>
                  <a:cubicBezTo>
                    <a:pt x="7266" y="6780"/>
                    <a:pt x="7364" y="6815"/>
                    <a:pt x="7465" y="6815"/>
                  </a:cubicBezTo>
                  <a:cubicBezTo>
                    <a:pt x="7486" y="6815"/>
                    <a:pt x="7506" y="6814"/>
                    <a:pt x="7527" y="6811"/>
                  </a:cubicBezTo>
                  <a:cubicBezTo>
                    <a:pt x="7549" y="6807"/>
                    <a:pt x="7571" y="6806"/>
                    <a:pt x="7593" y="6806"/>
                  </a:cubicBezTo>
                  <a:cubicBezTo>
                    <a:pt x="7658" y="6806"/>
                    <a:pt x="7721" y="6821"/>
                    <a:pt x="7779" y="6853"/>
                  </a:cubicBezTo>
                  <a:cubicBezTo>
                    <a:pt x="7923" y="6939"/>
                    <a:pt x="8028" y="6994"/>
                    <a:pt x="8187" y="6994"/>
                  </a:cubicBezTo>
                  <a:cubicBezTo>
                    <a:pt x="8222" y="6994"/>
                    <a:pt x="8260" y="6992"/>
                    <a:pt x="8301" y="6986"/>
                  </a:cubicBezTo>
                  <a:cubicBezTo>
                    <a:pt x="8322" y="6982"/>
                    <a:pt x="8343" y="6979"/>
                    <a:pt x="8360" y="6979"/>
                  </a:cubicBezTo>
                  <a:cubicBezTo>
                    <a:pt x="8374" y="6979"/>
                    <a:pt x="8388" y="6982"/>
                    <a:pt x="8402" y="6982"/>
                  </a:cubicBezTo>
                  <a:lnTo>
                    <a:pt x="8413" y="6982"/>
                  </a:lnTo>
                  <a:cubicBezTo>
                    <a:pt x="8423" y="6986"/>
                    <a:pt x="8434" y="6986"/>
                    <a:pt x="8444" y="6989"/>
                  </a:cubicBezTo>
                  <a:lnTo>
                    <a:pt x="8455" y="6993"/>
                  </a:lnTo>
                  <a:cubicBezTo>
                    <a:pt x="8465" y="6996"/>
                    <a:pt x="8476" y="7000"/>
                    <a:pt x="8483" y="7003"/>
                  </a:cubicBezTo>
                  <a:lnTo>
                    <a:pt x="8493" y="7007"/>
                  </a:lnTo>
                  <a:cubicBezTo>
                    <a:pt x="8500" y="7010"/>
                    <a:pt x="8507" y="7017"/>
                    <a:pt x="8518" y="7021"/>
                  </a:cubicBezTo>
                  <a:lnTo>
                    <a:pt x="8525" y="7024"/>
                  </a:lnTo>
                  <a:lnTo>
                    <a:pt x="8546" y="7038"/>
                  </a:lnTo>
                  <a:lnTo>
                    <a:pt x="8549" y="7045"/>
                  </a:lnTo>
                  <a:lnTo>
                    <a:pt x="8570" y="7063"/>
                  </a:lnTo>
                  <a:lnTo>
                    <a:pt x="8577" y="7066"/>
                  </a:lnTo>
                  <a:lnTo>
                    <a:pt x="8598" y="7087"/>
                  </a:lnTo>
                  <a:lnTo>
                    <a:pt x="8602" y="7091"/>
                  </a:lnTo>
                  <a:lnTo>
                    <a:pt x="8619" y="7108"/>
                  </a:lnTo>
                  <a:cubicBezTo>
                    <a:pt x="8651" y="7150"/>
                    <a:pt x="8693" y="7182"/>
                    <a:pt x="8742" y="7196"/>
                  </a:cubicBezTo>
                  <a:cubicBezTo>
                    <a:pt x="8748" y="7197"/>
                    <a:pt x="8754" y="7198"/>
                    <a:pt x="8761" y="7198"/>
                  </a:cubicBezTo>
                  <a:cubicBezTo>
                    <a:pt x="8843" y="7198"/>
                    <a:pt x="8985" y="7104"/>
                    <a:pt x="9134" y="7007"/>
                  </a:cubicBezTo>
                  <a:cubicBezTo>
                    <a:pt x="9299" y="6895"/>
                    <a:pt x="9474" y="6797"/>
                    <a:pt x="9656" y="6709"/>
                  </a:cubicBezTo>
                  <a:cubicBezTo>
                    <a:pt x="9705" y="6685"/>
                    <a:pt x="9757" y="6664"/>
                    <a:pt x="9810" y="6650"/>
                  </a:cubicBezTo>
                  <a:cubicBezTo>
                    <a:pt x="9944" y="6610"/>
                    <a:pt x="10082" y="6589"/>
                    <a:pt x="10222" y="6589"/>
                  </a:cubicBezTo>
                  <a:cubicBezTo>
                    <a:pt x="10242" y="6589"/>
                    <a:pt x="10262" y="6589"/>
                    <a:pt x="10282" y="6590"/>
                  </a:cubicBezTo>
                  <a:cubicBezTo>
                    <a:pt x="10377" y="6590"/>
                    <a:pt x="10471" y="6597"/>
                    <a:pt x="10566" y="6611"/>
                  </a:cubicBezTo>
                  <a:cubicBezTo>
                    <a:pt x="10653" y="6622"/>
                    <a:pt x="10737" y="6636"/>
                    <a:pt x="10804" y="6646"/>
                  </a:cubicBezTo>
                  <a:lnTo>
                    <a:pt x="10856" y="6657"/>
                  </a:lnTo>
                  <a:lnTo>
                    <a:pt x="10923" y="6667"/>
                  </a:lnTo>
                  <a:cubicBezTo>
                    <a:pt x="10945" y="6670"/>
                    <a:pt x="10968" y="6672"/>
                    <a:pt x="10994" y="6672"/>
                  </a:cubicBezTo>
                  <a:cubicBezTo>
                    <a:pt x="11224" y="6672"/>
                    <a:pt x="11605" y="6545"/>
                    <a:pt x="11851" y="6265"/>
                  </a:cubicBezTo>
                  <a:cubicBezTo>
                    <a:pt x="11970" y="6142"/>
                    <a:pt x="12113" y="6048"/>
                    <a:pt x="12271" y="5985"/>
                  </a:cubicBezTo>
                  <a:cubicBezTo>
                    <a:pt x="12418" y="5922"/>
                    <a:pt x="12491" y="5883"/>
                    <a:pt x="12505" y="5771"/>
                  </a:cubicBezTo>
                  <a:cubicBezTo>
                    <a:pt x="12519" y="5662"/>
                    <a:pt x="12470" y="5589"/>
                    <a:pt x="12418" y="5508"/>
                  </a:cubicBezTo>
                  <a:cubicBezTo>
                    <a:pt x="12351" y="5403"/>
                    <a:pt x="12278" y="5284"/>
                    <a:pt x="12372" y="5116"/>
                  </a:cubicBezTo>
                  <a:cubicBezTo>
                    <a:pt x="12463" y="4954"/>
                    <a:pt x="12605" y="4889"/>
                    <a:pt x="12747" y="4889"/>
                  </a:cubicBezTo>
                  <a:cubicBezTo>
                    <a:pt x="12829" y="4889"/>
                    <a:pt x="12912" y="4911"/>
                    <a:pt x="12985" y="4948"/>
                  </a:cubicBezTo>
                  <a:cubicBezTo>
                    <a:pt x="13098" y="5000"/>
                    <a:pt x="13218" y="5026"/>
                    <a:pt x="13337" y="5026"/>
                  </a:cubicBezTo>
                  <a:cubicBezTo>
                    <a:pt x="13500" y="5026"/>
                    <a:pt x="13661" y="4978"/>
                    <a:pt x="13801" y="4885"/>
                  </a:cubicBezTo>
                  <a:cubicBezTo>
                    <a:pt x="14105" y="4672"/>
                    <a:pt x="14266" y="4658"/>
                    <a:pt x="14490" y="4640"/>
                  </a:cubicBezTo>
                  <a:cubicBezTo>
                    <a:pt x="14536" y="4637"/>
                    <a:pt x="14585" y="4633"/>
                    <a:pt x="14641" y="4626"/>
                  </a:cubicBezTo>
                  <a:cubicBezTo>
                    <a:pt x="14816" y="4605"/>
                    <a:pt x="14858" y="4535"/>
                    <a:pt x="14928" y="4413"/>
                  </a:cubicBezTo>
                  <a:cubicBezTo>
                    <a:pt x="14973" y="4332"/>
                    <a:pt x="15029" y="4255"/>
                    <a:pt x="15096" y="4185"/>
                  </a:cubicBezTo>
                  <a:cubicBezTo>
                    <a:pt x="15282" y="3993"/>
                    <a:pt x="15541" y="3884"/>
                    <a:pt x="15810" y="3884"/>
                  </a:cubicBezTo>
                  <a:cubicBezTo>
                    <a:pt x="15905" y="3877"/>
                    <a:pt x="15996" y="3853"/>
                    <a:pt x="16080" y="3814"/>
                  </a:cubicBezTo>
                  <a:cubicBezTo>
                    <a:pt x="16194" y="3773"/>
                    <a:pt x="16309" y="3729"/>
                    <a:pt x="16420" y="3729"/>
                  </a:cubicBezTo>
                  <a:cubicBezTo>
                    <a:pt x="16459" y="3729"/>
                    <a:pt x="16497" y="3735"/>
                    <a:pt x="16535" y="3748"/>
                  </a:cubicBezTo>
                  <a:cubicBezTo>
                    <a:pt x="16633" y="3780"/>
                    <a:pt x="16747" y="3802"/>
                    <a:pt x="16841" y="3802"/>
                  </a:cubicBezTo>
                  <a:cubicBezTo>
                    <a:pt x="16897" y="3802"/>
                    <a:pt x="16946" y="3794"/>
                    <a:pt x="16979" y="3776"/>
                  </a:cubicBezTo>
                  <a:cubicBezTo>
                    <a:pt x="16997" y="3765"/>
                    <a:pt x="17011" y="3748"/>
                    <a:pt x="17014" y="3727"/>
                  </a:cubicBezTo>
                  <a:cubicBezTo>
                    <a:pt x="17028" y="3653"/>
                    <a:pt x="16769" y="3436"/>
                    <a:pt x="16629" y="3317"/>
                  </a:cubicBezTo>
                  <a:cubicBezTo>
                    <a:pt x="16517" y="3233"/>
                    <a:pt x="16416" y="3142"/>
                    <a:pt x="16325" y="3040"/>
                  </a:cubicBezTo>
                  <a:cubicBezTo>
                    <a:pt x="16304" y="3019"/>
                    <a:pt x="16283" y="2998"/>
                    <a:pt x="16258" y="2984"/>
                  </a:cubicBezTo>
                  <a:lnTo>
                    <a:pt x="16248" y="2977"/>
                  </a:lnTo>
                  <a:lnTo>
                    <a:pt x="16241" y="2974"/>
                  </a:lnTo>
                  <a:cubicBezTo>
                    <a:pt x="16234" y="2970"/>
                    <a:pt x="16227" y="2967"/>
                    <a:pt x="16220" y="2963"/>
                  </a:cubicBezTo>
                  <a:cubicBezTo>
                    <a:pt x="16213" y="2960"/>
                    <a:pt x="16202" y="2956"/>
                    <a:pt x="16192" y="2956"/>
                  </a:cubicBezTo>
                  <a:cubicBezTo>
                    <a:pt x="16185" y="2953"/>
                    <a:pt x="16174" y="2949"/>
                    <a:pt x="16164" y="2949"/>
                  </a:cubicBezTo>
                  <a:cubicBezTo>
                    <a:pt x="16153" y="2948"/>
                    <a:pt x="16143" y="2947"/>
                    <a:pt x="16132" y="2947"/>
                  </a:cubicBezTo>
                  <a:cubicBezTo>
                    <a:pt x="16122" y="2947"/>
                    <a:pt x="16111" y="2948"/>
                    <a:pt x="16101" y="2949"/>
                  </a:cubicBezTo>
                  <a:cubicBezTo>
                    <a:pt x="16017" y="2963"/>
                    <a:pt x="15947" y="3016"/>
                    <a:pt x="15908" y="3093"/>
                  </a:cubicBezTo>
                  <a:cubicBezTo>
                    <a:pt x="15894" y="3135"/>
                    <a:pt x="15863" y="3170"/>
                    <a:pt x="15821" y="3187"/>
                  </a:cubicBezTo>
                  <a:cubicBezTo>
                    <a:pt x="15805" y="3194"/>
                    <a:pt x="15789" y="3197"/>
                    <a:pt x="15773" y="3197"/>
                  </a:cubicBezTo>
                  <a:cubicBezTo>
                    <a:pt x="15727" y="3197"/>
                    <a:pt x="15679" y="3175"/>
                    <a:pt x="15625" y="3149"/>
                  </a:cubicBezTo>
                  <a:cubicBezTo>
                    <a:pt x="15534" y="3096"/>
                    <a:pt x="15429" y="3068"/>
                    <a:pt x="15320" y="3065"/>
                  </a:cubicBezTo>
                  <a:cubicBezTo>
                    <a:pt x="15236" y="3065"/>
                    <a:pt x="15155" y="3079"/>
                    <a:pt x="15078" y="3103"/>
                  </a:cubicBezTo>
                  <a:cubicBezTo>
                    <a:pt x="15027" y="3120"/>
                    <a:pt x="14982" y="3132"/>
                    <a:pt x="14939" y="3132"/>
                  </a:cubicBezTo>
                  <a:cubicBezTo>
                    <a:pt x="14869" y="3132"/>
                    <a:pt x="14801" y="3101"/>
                    <a:pt x="14711" y="3009"/>
                  </a:cubicBezTo>
                  <a:cubicBezTo>
                    <a:pt x="14627" y="2928"/>
                    <a:pt x="14599" y="2848"/>
                    <a:pt x="14616" y="2774"/>
                  </a:cubicBezTo>
                  <a:cubicBezTo>
                    <a:pt x="14641" y="2708"/>
                    <a:pt x="14697" y="2655"/>
                    <a:pt x="14767" y="2631"/>
                  </a:cubicBezTo>
                  <a:lnTo>
                    <a:pt x="14798" y="2379"/>
                  </a:lnTo>
                  <a:lnTo>
                    <a:pt x="15204" y="1563"/>
                  </a:lnTo>
                  <a:cubicBezTo>
                    <a:pt x="15138" y="1544"/>
                    <a:pt x="15068" y="1535"/>
                    <a:pt x="15012" y="1535"/>
                  </a:cubicBezTo>
                  <a:cubicBezTo>
                    <a:pt x="14976" y="1535"/>
                    <a:pt x="14945" y="1539"/>
                    <a:pt x="14924" y="1545"/>
                  </a:cubicBezTo>
                  <a:cubicBezTo>
                    <a:pt x="14914" y="1552"/>
                    <a:pt x="14903" y="1552"/>
                    <a:pt x="14893" y="1556"/>
                  </a:cubicBezTo>
                  <a:cubicBezTo>
                    <a:pt x="14845" y="1568"/>
                    <a:pt x="14797" y="1573"/>
                    <a:pt x="14750" y="1573"/>
                  </a:cubicBezTo>
                  <a:cubicBezTo>
                    <a:pt x="14729" y="1573"/>
                    <a:pt x="14707" y="1572"/>
                    <a:pt x="14686" y="1570"/>
                  </a:cubicBezTo>
                  <a:cubicBezTo>
                    <a:pt x="14613" y="1566"/>
                    <a:pt x="14539" y="1549"/>
                    <a:pt x="14473" y="1517"/>
                  </a:cubicBezTo>
                  <a:cubicBezTo>
                    <a:pt x="14438" y="1500"/>
                    <a:pt x="14406" y="1475"/>
                    <a:pt x="14385" y="1440"/>
                  </a:cubicBezTo>
                  <a:cubicBezTo>
                    <a:pt x="14382" y="1433"/>
                    <a:pt x="14375" y="1423"/>
                    <a:pt x="14371" y="1409"/>
                  </a:cubicBezTo>
                  <a:cubicBezTo>
                    <a:pt x="14342" y="1376"/>
                    <a:pt x="14212" y="1356"/>
                    <a:pt x="14081" y="1356"/>
                  </a:cubicBezTo>
                  <a:cubicBezTo>
                    <a:pt x="13962" y="1356"/>
                    <a:pt x="13842" y="1372"/>
                    <a:pt x="13794" y="1409"/>
                  </a:cubicBezTo>
                  <a:cubicBezTo>
                    <a:pt x="13734" y="1451"/>
                    <a:pt x="13668" y="1489"/>
                    <a:pt x="13598" y="1517"/>
                  </a:cubicBezTo>
                  <a:cubicBezTo>
                    <a:pt x="13524" y="1556"/>
                    <a:pt x="13388" y="1623"/>
                    <a:pt x="13384" y="1658"/>
                  </a:cubicBezTo>
                  <a:cubicBezTo>
                    <a:pt x="13374" y="1710"/>
                    <a:pt x="13339" y="1756"/>
                    <a:pt x="13286" y="1770"/>
                  </a:cubicBezTo>
                  <a:cubicBezTo>
                    <a:pt x="13227" y="1794"/>
                    <a:pt x="13167" y="1808"/>
                    <a:pt x="13107" y="1815"/>
                  </a:cubicBezTo>
                  <a:cubicBezTo>
                    <a:pt x="13041" y="1819"/>
                    <a:pt x="12978" y="1836"/>
                    <a:pt x="12918" y="1864"/>
                  </a:cubicBezTo>
                  <a:cubicBezTo>
                    <a:pt x="12855" y="1910"/>
                    <a:pt x="12712" y="1938"/>
                    <a:pt x="12498" y="1973"/>
                  </a:cubicBezTo>
                  <a:cubicBezTo>
                    <a:pt x="12407" y="1983"/>
                    <a:pt x="12313" y="2001"/>
                    <a:pt x="12225" y="2029"/>
                  </a:cubicBezTo>
                  <a:cubicBezTo>
                    <a:pt x="12208" y="2050"/>
                    <a:pt x="12183" y="2067"/>
                    <a:pt x="12155" y="2074"/>
                  </a:cubicBezTo>
                  <a:cubicBezTo>
                    <a:pt x="12095" y="2095"/>
                    <a:pt x="11951" y="2111"/>
                    <a:pt x="11803" y="2111"/>
                  </a:cubicBezTo>
                  <a:cubicBezTo>
                    <a:pt x="11635" y="2111"/>
                    <a:pt x="11462" y="2091"/>
                    <a:pt x="11399" y="2039"/>
                  </a:cubicBezTo>
                  <a:cubicBezTo>
                    <a:pt x="11371" y="2018"/>
                    <a:pt x="11231" y="2015"/>
                    <a:pt x="11137" y="2011"/>
                  </a:cubicBezTo>
                  <a:cubicBezTo>
                    <a:pt x="10933" y="2004"/>
                    <a:pt x="10744" y="1997"/>
                    <a:pt x="10688" y="1889"/>
                  </a:cubicBezTo>
                  <a:cubicBezTo>
                    <a:pt x="10653" y="1840"/>
                    <a:pt x="10608" y="1798"/>
                    <a:pt x="10555" y="1766"/>
                  </a:cubicBezTo>
                  <a:cubicBezTo>
                    <a:pt x="10475" y="1710"/>
                    <a:pt x="10394" y="1651"/>
                    <a:pt x="10391" y="1559"/>
                  </a:cubicBezTo>
                  <a:cubicBezTo>
                    <a:pt x="10338" y="1535"/>
                    <a:pt x="10282" y="1514"/>
                    <a:pt x="10226" y="1503"/>
                  </a:cubicBezTo>
                  <a:lnTo>
                    <a:pt x="10209" y="1500"/>
                  </a:lnTo>
                  <a:cubicBezTo>
                    <a:pt x="10086" y="1468"/>
                    <a:pt x="9981" y="1444"/>
                    <a:pt x="9946" y="1370"/>
                  </a:cubicBezTo>
                  <a:cubicBezTo>
                    <a:pt x="9928" y="1334"/>
                    <a:pt x="9737" y="1283"/>
                    <a:pt x="9648" y="1283"/>
                  </a:cubicBezTo>
                  <a:cubicBezTo>
                    <a:pt x="9635" y="1283"/>
                    <a:pt x="9625" y="1284"/>
                    <a:pt x="9617" y="1286"/>
                  </a:cubicBezTo>
                  <a:lnTo>
                    <a:pt x="9610" y="1290"/>
                  </a:lnTo>
                  <a:cubicBezTo>
                    <a:pt x="9597" y="1296"/>
                    <a:pt x="9581" y="1299"/>
                    <a:pt x="9561" y="1299"/>
                  </a:cubicBezTo>
                  <a:cubicBezTo>
                    <a:pt x="9507" y="1299"/>
                    <a:pt x="9423" y="1278"/>
                    <a:pt x="9278" y="1237"/>
                  </a:cubicBezTo>
                  <a:lnTo>
                    <a:pt x="9236" y="1223"/>
                  </a:lnTo>
                  <a:cubicBezTo>
                    <a:pt x="9190" y="1209"/>
                    <a:pt x="9148" y="1199"/>
                    <a:pt x="9117" y="1188"/>
                  </a:cubicBezTo>
                  <a:cubicBezTo>
                    <a:pt x="9099" y="1185"/>
                    <a:pt x="9085" y="1181"/>
                    <a:pt x="9075" y="1181"/>
                  </a:cubicBezTo>
                  <a:lnTo>
                    <a:pt x="9068" y="1181"/>
                  </a:lnTo>
                  <a:cubicBezTo>
                    <a:pt x="8976" y="1185"/>
                    <a:pt x="8885" y="1195"/>
                    <a:pt x="8798" y="1216"/>
                  </a:cubicBezTo>
                  <a:cubicBezTo>
                    <a:pt x="8731" y="1227"/>
                    <a:pt x="8668" y="1237"/>
                    <a:pt x="8623" y="1244"/>
                  </a:cubicBezTo>
                  <a:lnTo>
                    <a:pt x="8581" y="1244"/>
                  </a:lnTo>
                  <a:cubicBezTo>
                    <a:pt x="8553" y="1244"/>
                    <a:pt x="8479" y="1293"/>
                    <a:pt x="8423" y="1328"/>
                  </a:cubicBezTo>
                  <a:cubicBezTo>
                    <a:pt x="8350" y="1377"/>
                    <a:pt x="8273" y="1430"/>
                    <a:pt x="8203" y="1440"/>
                  </a:cubicBezTo>
                  <a:cubicBezTo>
                    <a:pt x="8198" y="1441"/>
                    <a:pt x="8193" y="1441"/>
                    <a:pt x="8188" y="1441"/>
                  </a:cubicBezTo>
                  <a:cubicBezTo>
                    <a:pt x="8118" y="1441"/>
                    <a:pt x="8020" y="1399"/>
                    <a:pt x="7916" y="1353"/>
                  </a:cubicBezTo>
                  <a:lnTo>
                    <a:pt x="7870" y="1332"/>
                  </a:lnTo>
                  <a:lnTo>
                    <a:pt x="7853" y="1325"/>
                  </a:lnTo>
                  <a:lnTo>
                    <a:pt x="7842" y="1321"/>
                  </a:lnTo>
                  <a:lnTo>
                    <a:pt x="7821" y="1311"/>
                  </a:lnTo>
                  <a:lnTo>
                    <a:pt x="7818" y="1311"/>
                  </a:lnTo>
                  <a:lnTo>
                    <a:pt x="7800" y="1307"/>
                  </a:lnTo>
                  <a:lnTo>
                    <a:pt x="7793" y="1304"/>
                  </a:lnTo>
                  <a:lnTo>
                    <a:pt x="7783" y="1300"/>
                  </a:lnTo>
                  <a:lnTo>
                    <a:pt x="7772" y="1297"/>
                  </a:lnTo>
                  <a:lnTo>
                    <a:pt x="7765" y="1297"/>
                  </a:lnTo>
                  <a:lnTo>
                    <a:pt x="7755" y="1293"/>
                  </a:lnTo>
                  <a:lnTo>
                    <a:pt x="7741" y="1293"/>
                  </a:lnTo>
                  <a:cubicBezTo>
                    <a:pt x="7729" y="1300"/>
                    <a:pt x="7713" y="1308"/>
                    <a:pt x="7689" y="1308"/>
                  </a:cubicBezTo>
                  <a:cubicBezTo>
                    <a:pt x="7663" y="1308"/>
                    <a:pt x="7628" y="1298"/>
                    <a:pt x="7580" y="1269"/>
                  </a:cubicBezTo>
                  <a:cubicBezTo>
                    <a:pt x="7475" y="1206"/>
                    <a:pt x="7366" y="1073"/>
                    <a:pt x="7317" y="1017"/>
                  </a:cubicBezTo>
                  <a:cubicBezTo>
                    <a:pt x="7258" y="947"/>
                    <a:pt x="7261" y="835"/>
                    <a:pt x="7265" y="723"/>
                  </a:cubicBezTo>
                  <a:cubicBezTo>
                    <a:pt x="7265" y="656"/>
                    <a:pt x="7268" y="572"/>
                    <a:pt x="7251" y="544"/>
                  </a:cubicBezTo>
                  <a:cubicBezTo>
                    <a:pt x="7230" y="513"/>
                    <a:pt x="7076" y="481"/>
                    <a:pt x="6992" y="467"/>
                  </a:cubicBezTo>
                  <a:lnTo>
                    <a:pt x="6953" y="460"/>
                  </a:lnTo>
                  <a:cubicBezTo>
                    <a:pt x="6879" y="453"/>
                    <a:pt x="6806" y="432"/>
                    <a:pt x="6736" y="401"/>
                  </a:cubicBezTo>
                  <a:cubicBezTo>
                    <a:pt x="6673" y="362"/>
                    <a:pt x="6470" y="250"/>
                    <a:pt x="6365" y="250"/>
                  </a:cubicBezTo>
                  <a:cubicBezTo>
                    <a:pt x="6277" y="250"/>
                    <a:pt x="6053" y="222"/>
                    <a:pt x="5980" y="149"/>
                  </a:cubicBezTo>
                  <a:cubicBezTo>
                    <a:pt x="5952" y="121"/>
                    <a:pt x="5770" y="51"/>
                    <a:pt x="5605" y="2"/>
                  </a:cubicBezTo>
                  <a:cubicBezTo>
                    <a:pt x="5601" y="1"/>
                    <a:pt x="5598" y="0"/>
                    <a:pt x="559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5070;p82">
              <a:extLst>
                <a:ext uri="{FF2B5EF4-FFF2-40B4-BE49-F238E27FC236}">
                  <a16:creationId xmlns:a16="http://schemas.microsoft.com/office/drawing/2014/main" id="{47FB91DB-0966-F6F7-87F0-62F6BD607D16}"/>
                </a:ext>
              </a:extLst>
            </p:cNvPr>
            <p:cNvSpPr/>
            <p:nvPr/>
          </p:nvSpPr>
          <p:spPr>
            <a:xfrm>
              <a:off x="2305162" y="1791540"/>
              <a:ext cx="1914" cy="7047"/>
            </a:xfrm>
            <a:custGeom>
              <a:avLst/>
              <a:gdLst/>
              <a:ahLst/>
              <a:cxnLst/>
              <a:rect l="l" t="t" r="r" b="b"/>
              <a:pathLst>
                <a:path w="141" h="519" extrusionOk="0">
                  <a:moveTo>
                    <a:pt x="77" y="1"/>
                  </a:moveTo>
                  <a:cubicBezTo>
                    <a:pt x="39" y="39"/>
                    <a:pt x="0" y="263"/>
                    <a:pt x="0" y="333"/>
                  </a:cubicBezTo>
                  <a:cubicBezTo>
                    <a:pt x="0" y="337"/>
                    <a:pt x="0" y="340"/>
                    <a:pt x="0" y="340"/>
                  </a:cubicBezTo>
                  <a:lnTo>
                    <a:pt x="0" y="344"/>
                  </a:lnTo>
                  <a:lnTo>
                    <a:pt x="4" y="354"/>
                  </a:lnTo>
                  <a:lnTo>
                    <a:pt x="7" y="372"/>
                  </a:lnTo>
                  <a:lnTo>
                    <a:pt x="7" y="375"/>
                  </a:lnTo>
                  <a:lnTo>
                    <a:pt x="14" y="393"/>
                  </a:lnTo>
                  <a:lnTo>
                    <a:pt x="14" y="396"/>
                  </a:lnTo>
                  <a:cubicBezTo>
                    <a:pt x="18" y="403"/>
                    <a:pt x="21" y="410"/>
                    <a:pt x="25" y="421"/>
                  </a:cubicBezTo>
                  <a:lnTo>
                    <a:pt x="28" y="424"/>
                  </a:lnTo>
                  <a:lnTo>
                    <a:pt x="39" y="445"/>
                  </a:lnTo>
                  <a:lnTo>
                    <a:pt x="42" y="452"/>
                  </a:lnTo>
                  <a:cubicBezTo>
                    <a:pt x="49" y="463"/>
                    <a:pt x="53" y="473"/>
                    <a:pt x="60" y="484"/>
                  </a:cubicBezTo>
                  <a:lnTo>
                    <a:pt x="63" y="487"/>
                  </a:lnTo>
                  <a:lnTo>
                    <a:pt x="81" y="512"/>
                  </a:lnTo>
                  <a:lnTo>
                    <a:pt x="84" y="519"/>
                  </a:lnTo>
                  <a:lnTo>
                    <a:pt x="84" y="515"/>
                  </a:lnTo>
                  <a:cubicBezTo>
                    <a:pt x="88" y="480"/>
                    <a:pt x="88" y="445"/>
                    <a:pt x="91" y="410"/>
                  </a:cubicBezTo>
                  <a:cubicBezTo>
                    <a:pt x="95" y="375"/>
                    <a:pt x="95" y="344"/>
                    <a:pt x="98" y="312"/>
                  </a:cubicBezTo>
                  <a:lnTo>
                    <a:pt x="98" y="309"/>
                  </a:lnTo>
                  <a:cubicBezTo>
                    <a:pt x="102" y="214"/>
                    <a:pt x="112" y="120"/>
                    <a:pt x="126" y="29"/>
                  </a:cubicBezTo>
                  <a:lnTo>
                    <a:pt x="126" y="25"/>
                  </a:lnTo>
                  <a:cubicBezTo>
                    <a:pt x="133" y="22"/>
                    <a:pt x="137" y="11"/>
                    <a:pt x="14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5071;p82">
              <a:extLst>
                <a:ext uri="{FF2B5EF4-FFF2-40B4-BE49-F238E27FC236}">
                  <a16:creationId xmlns:a16="http://schemas.microsoft.com/office/drawing/2014/main" id="{17CB8B9C-8164-BA41-E5AC-29B08045355E}"/>
                </a:ext>
              </a:extLst>
            </p:cNvPr>
            <p:cNvSpPr/>
            <p:nvPr/>
          </p:nvSpPr>
          <p:spPr>
            <a:xfrm>
              <a:off x="2298930" y="1785457"/>
              <a:ext cx="8853" cy="26449"/>
            </a:xfrm>
            <a:custGeom>
              <a:avLst/>
              <a:gdLst/>
              <a:ahLst/>
              <a:cxnLst/>
              <a:rect l="l" t="t" r="r" b="b"/>
              <a:pathLst>
                <a:path w="652" h="1948" extrusionOk="0">
                  <a:moveTo>
                    <a:pt x="480" y="1"/>
                  </a:moveTo>
                  <a:cubicBezTo>
                    <a:pt x="456" y="60"/>
                    <a:pt x="435" y="120"/>
                    <a:pt x="424" y="183"/>
                  </a:cubicBezTo>
                  <a:cubicBezTo>
                    <a:pt x="379" y="473"/>
                    <a:pt x="130" y="942"/>
                    <a:pt x="1" y="1152"/>
                  </a:cubicBezTo>
                  <a:lnTo>
                    <a:pt x="326" y="1947"/>
                  </a:lnTo>
                  <a:cubicBezTo>
                    <a:pt x="330" y="1916"/>
                    <a:pt x="337" y="1881"/>
                    <a:pt x="344" y="1846"/>
                  </a:cubicBezTo>
                  <a:lnTo>
                    <a:pt x="340" y="1828"/>
                  </a:lnTo>
                  <a:cubicBezTo>
                    <a:pt x="344" y="1811"/>
                    <a:pt x="347" y="1793"/>
                    <a:pt x="351" y="1779"/>
                  </a:cubicBezTo>
                  <a:lnTo>
                    <a:pt x="351" y="1769"/>
                  </a:lnTo>
                  <a:cubicBezTo>
                    <a:pt x="358" y="1730"/>
                    <a:pt x="365" y="1692"/>
                    <a:pt x="375" y="1657"/>
                  </a:cubicBezTo>
                  <a:lnTo>
                    <a:pt x="379" y="1643"/>
                  </a:lnTo>
                  <a:cubicBezTo>
                    <a:pt x="379" y="1629"/>
                    <a:pt x="382" y="1615"/>
                    <a:pt x="386" y="1604"/>
                  </a:cubicBezTo>
                  <a:lnTo>
                    <a:pt x="389" y="1590"/>
                  </a:lnTo>
                  <a:cubicBezTo>
                    <a:pt x="393" y="1576"/>
                    <a:pt x="396" y="1559"/>
                    <a:pt x="400" y="1544"/>
                  </a:cubicBezTo>
                  <a:lnTo>
                    <a:pt x="403" y="1534"/>
                  </a:lnTo>
                  <a:cubicBezTo>
                    <a:pt x="407" y="1523"/>
                    <a:pt x="410" y="1509"/>
                    <a:pt x="414" y="1499"/>
                  </a:cubicBezTo>
                  <a:lnTo>
                    <a:pt x="417" y="1488"/>
                  </a:lnTo>
                  <a:cubicBezTo>
                    <a:pt x="421" y="1478"/>
                    <a:pt x="424" y="1467"/>
                    <a:pt x="428" y="1457"/>
                  </a:cubicBezTo>
                  <a:lnTo>
                    <a:pt x="428" y="1450"/>
                  </a:lnTo>
                  <a:cubicBezTo>
                    <a:pt x="435" y="1436"/>
                    <a:pt x="438" y="1425"/>
                    <a:pt x="442" y="1415"/>
                  </a:cubicBezTo>
                  <a:lnTo>
                    <a:pt x="445" y="1408"/>
                  </a:lnTo>
                  <a:cubicBezTo>
                    <a:pt x="449" y="1401"/>
                    <a:pt x="452" y="1394"/>
                    <a:pt x="456" y="1387"/>
                  </a:cubicBezTo>
                  <a:lnTo>
                    <a:pt x="459" y="1380"/>
                  </a:lnTo>
                  <a:cubicBezTo>
                    <a:pt x="463" y="1373"/>
                    <a:pt x="466" y="1366"/>
                    <a:pt x="473" y="1359"/>
                  </a:cubicBezTo>
                  <a:cubicBezTo>
                    <a:pt x="473" y="1355"/>
                    <a:pt x="477" y="1352"/>
                    <a:pt x="480" y="1348"/>
                  </a:cubicBezTo>
                  <a:cubicBezTo>
                    <a:pt x="505" y="1285"/>
                    <a:pt x="519" y="1219"/>
                    <a:pt x="526" y="1152"/>
                  </a:cubicBezTo>
                  <a:cubicBezTo>
                    <a:pt x="512" y="1135"/>
                    <a:pt x="494" y="1117"/>
                    <a:pt x="480" y="1100"/>
                  </a:cubicBezTo>
                  <a:lnTo>
                    <a:pt x="477" y="1093"/>
                  </a:lnTo>
                  <a:cubicBezTo>
                    <a:pt x="463" y="1075"/>
                    <a:pt x="452" y="1061"/>
                    <a:pt x="442" y="1044"/>
                  </a:cubicBezTo>
                  <a:lnTo>
                    <a:pt x="435" y="1037"/>
                  </a:lnTo>
                  <a:cubicBezTo>
                    <a:pt x="424" y="1019"/>
                    <a:pt x="414" y="1005"/>
                    <a:pt x="407" y="988"/>
                  </a:cubicBezTo>
                  <a:lnTo>
                    <a:pt x="400" y="981"/>
                  </a:lnTo>
                  <a:cubicBezTo>
                    <a:pt x="393" y="967"/>
                    <a:pt x="382" y="949"/>
                    <a:pt x="375" y="939"/>
                  </a:cubicBezTo>
                  <a:lnTo>
                    <a:pt x="375" y="932"/>
                  </a:lnTo>
                  <a:cubicBezTo>
                    <a:pt x="368" y="918"/>
                    <a:pt x="361" y="904"/>
                    <a:pt x="354" y="886"/>
                  </a:cubicBezTo>
                  <a:lnTo>
                    <a:pt x="354" y="883"/>
                  </a:lnTo>
                  <a:cubicBezTo>
                    <a:pt x="351" y="869"/>
                    <a:pt x="347" y="858"/>
                    <a:pt x="344" y="844"/>
                  </a:cubicBezTo>
                  <a:lnTo>
                    <a:pt x="344" y="841"/>
                  </a:lnTo>
                  <a:cubicBezTo>
                    <a:pt x="340" y="830"/>
                    <a:pt x="337" y="820"/>
                    <a:pt x="333" y="809"/>
                  </a:cubicBezTo>
                  <a:cubicBezTo>
                    <a:pt x="333" y="802"/>
                    <a:pt x="333" y="795"/>
                    <a:pt x="333" y="785"/>
                  </a:cubicBezTo>
                  <a:cubicBezTo>
                    <a:pt x="333" y="781"/>
                    <a:pt x="347" y="386"/>
                    <a:pt x="487" y="330"/>
                  </a:cubicBezTo>
                  <a:lnTo>
                    <a:pt x="529" y="330"/>
                  </a:lnTo>
                  <a:cubicBezTo>
                    <a:pt x="554" y="326"/>
                    <a:pt x="578" y="326"/>
                    <a:pt x="599" y="326"/>
                  </a:cubicBezTo>
                  <a:lnTo>
                    <a:pt x="620" y="326"/>
                  </a:lnTo>
                  <a:cubicBezTo>
                    <a:pt x="624" y="309"/>
                    <a:pt x="627" y="291"/>
                    <a:pt x="627" y="270"/>
                  </a:cubicBezTo>
                  <a:cubicBezTo>
                    <a:pt x="634" y="214"/>
                    <a:pt x="645" y="148"/>
                    <a:pt x="652" y="74"/>
                  </a:cubicBezTo>
                  <a:lnTo>
                    <a:pt x="48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5072;p82">
              <a:extLst>
                <a:ext uri="{FF2B5EF4-FFF2-40B4-BE49-F238E27FC236}">
                  <a16:creationId xmlns:a16="http://schemas.microsoft.com/office/drawing/2014/main" id="{0ED7DCDA-597C-2925-166F-20D7BA39A373}"/>
                </a:ext>
              </a:extLst>
            </p:cNvPr>
            <p:cNvSpPr/>
            <p:nvPr/>
          </p:nvSpPr>
          <p:spPr>
            <a:xfrm>
              <a:off x="2298889" y="1800908"/>
              <a:ext cx="4426" cy="10848"/>
            </a:xfrm>
            <a:custGeom>
              <a:avLst/>
              <a:gdLst/>
              <a:ahLst/>
              <a:cxnLst/>
              <a:rect l="l" t="t" r="r" b="b"/>
              <a:pathLst>
                <a:path w="326" h="799" extrusionOk="0">
                  <a:moveTo>
                    <a:pt x="0" y="0"/>
                  </a:moveTo>
                  <a:lnTo>
                    <a:pt x="326" y="799"/>
                  </a:lnTo>
                  <a:lnTo>
                    <a:pt x="326" y="79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5073;p82">
              <a:extLst>
                <a:ext uri="{FF2B5EF4-FFF2-40B4-BE49-F238E27FC236}">
                  <a16:creationId xmlns:a16="http://schemas.microsoft.com/office/drawing/2014/main" id="{91BB1633-1F31-ACAD-0B8B-044E397C51A7}"/>
                </a:ext>
              </a:extLst>
            </p:cNvPr>
            <p:cNvSpPr/>
            <p:nvPr/>
          </p:nvSpPr>
          <p:spPr>
            <a:xfrm>
              <a:off x="2303397" y="1796441"/>
              <a:ext cx="163" cy="434"/>
            </a:xfrm>
            <a:custGeom>
              <a:avLst/>
              <a:gdLst/>
              <a:ahLst/>
              <a:cxnLst/>
              <a:rect l="l" t="t" r="r" b="b"/>
              <a:pathLst>
                <a:path w="12" h="32" extrusionOk="0">
                  <a:moveTo>
                    <a:pt x="11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11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5074;p82">
              <a:extLst>
                <a:ext uri="{FF2B5EF4-FFF2-40B4-BE49-F238E27FC236}">
                  <a16:creationId xmlns:a16="http://schemas.microsoft.com/office/drawing/2014/main" id="{B43F22BA-41CC-1F6E-C5D1-7A8F7E8F27E8}"/>
                </a:ext>
              </a:extLst>
            </p:cNvPr>
            <p:cNvSpPr/>
            <p:nvPr/>
          </p:nvSpPr>
          <p:spPr>
            <a:xfrm>
              <a:off x="2307063" y="1789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5075;p82">
              <a:extLst>
                <a:ext uri="{FF2B5EF4-FFF2-40B4-BE49-F238E27FC236}">
                  <a16:creationId xmlns:a16="http://schemas.microsoft.com/office/drawing/2014/main" id="{F9F846B8-B7E7-66ED-5308-B6FBE9B07010}"/>
                </a:ext>
              </a:extLst>
            </p:cNvPr>
            <p:cNvSpPr/>
            <p:nvPr/>
          </p:nvSpPr>
          <p:spPr>
            <a:xfrm>
              <a:off x="2305542" y="178992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5076;p82">
              <a:extLst>
                <a:ext uri="{FF2B5EF4-FFF2-40B4-BE49-F238E27FC236}">
                  <a16:creationId xmlns:a16="http://schemas.microsoft.com/office/drawing/2014/main" id="{E9800CC4-0418-A81A-5006-5B4133FF3AE0}"/>
                </a:ext>
              </a:extLst>
            </p:cNvPr>
            <p:cNvSpPr/>
            <p:nvPr/>
          </p:nvSpPr>
          <p:spPr>
            <a:xfrm>
              <a:off x="2305827" y="178982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5077;p82">
              <a:extLst>
                <a:ext uri="{FF2B5EF4-FFF2-40B4-BE49-F238E27FC236}">
                  <a16:creationId xmlns:a16="http://schemas.microsoft.com/office/drawing/2014/main" id="{CB97D16B-0713-C3BE-6154-BDD62E37A85E}"/>
                </a:ext>
              </a:extLst>
            </p:cNvPr>
            <p:cNvSpPr/>
            <p:nvPr/>
          </p:nvSpPr>
          <p:spPr>
            <a:xfrm>
              <a:off x="2304021" y="1798193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25" y="43"/>
                  </a:moveTo>
                  <a:cubicBezTo>
                    <a:pt x="18" y="29"/>
                    <a:pt x="7" y="11"/>
                    <a:pt x="0" y="1"/>
                  </a:cubicBezTo>
                  <a:cubicBezTo>
                    <a:pt x="7" y="11"/>
                    <a:pt x="18" y="29"/>
                    <a:pt x="25" y="4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5078;p82">
              <a:extLst>
                <a:ext uri="{FF2B5EF4-FFF2-40B4-BE49-F238E27FC236}">
                  <a16:creationId xmlns:a16="http://schemas.microsoft.com/office/drawing/2014/main" id="{F71ED97C-033A-FDD3-7D14-47FCF5960473}"/>
                </a:ext>
              </a:extLst>
            </p:cNvPr>
            <p:cNvSpPr/>
            <p:nvPr/>
          </p:nvSpPr>
          <p:spPr>
            <a:xfrm>
              <a:off x="2303546" y="1796916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7" y="25"/>
                    <a:pt x="14" y="39"/>
                  </a:cubicBezTo>
                  <a:cubicBezTo>
                    <a:pt x="11" y="25"/>
                    <a:pt x="4" y="1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5079;p82">
              <a:extLst>
                <a:ext uri="{FF2B5EF4-FFF2-40B4-BE49-F238E27FC236}">
                  <a16:creationId xmlns:a16="http://schemas.microsoft.com/office/drawing/2014/main" id="{3640A0B3-BB21-3B51-6A6E-AA032D609899}"/>
                </a:ext>
              </a:extLst>
            </p:cNvPr>
            <p:cNvSpPr/>
            <p:nvPr/>
          </p:nvSpPr>
          <p:spPr>
            <a:xfrm>
              <a:off x="2304877" y="1799618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8"/>
                    <a:pt x="25" y="36"/>
                    <a:pt x="39" y="50"/>
                  </a:cubicBezTo>
                  <a:cubicBezTo>
                    <a:pt x="25" y="32"/>
                    <a:pt x="14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5080;p82">
              <a:extLst>
                <a:ext uri="{FF2B5EF4-FFF2-40B4-BE49-F238E27FC236}">
                  <a16:creationId xmlns:a16="http://schemas.microsoft.com/office/drawing/2014/main" id="{CBDF1A4B-7A5A-771F-9441-DC81B2DC1C93}"/>
                </a:ext>
              </a:extLst>
            </p:cNvPr>
            <p:cNvSpPr/>
            <p:nvPr/>
          </p:nvSpPr>
          <p:spPr>
            <a:xfrm>
              <a:off x="2305447" y="1800379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1"/>
                  </a:moveTo>
                  <a:cubicBezTo>
                    <a:pt x="14" y="18"/>
                    <a:pt x="28" y="39"/>
                    <a:pt x="46" y="53"/>
                  </a:cubicBezTo>
                  <a:cubicBezTo>
                    <a:pt x="28" y="36"/>
                    <a:pt x="14" y="1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5081;p82">
              <a:extLst>
                <a:ext uri="{FF2B5EF4-FFF2-40B4-BE49-F238E27FC236}">
                  <a16:creationId xmlns:a16="http://schemas.microsoft.com/office/drawing/2014/main" id="{81F5169E-CF02-A987-6484-0C28B6F9AE86}"/>
                </a:ext>
              </a:extLst>
            </p:cNvPr>
            <p:cNvSpPr/>
            <p:nvPr/>
          </p:nvSpPr>
          <p:spPr>
            <a:xfrm>
              <a:off x="2304401" y="179885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50"/>
                  </a:moveTo>
                  <a:cubicBezTo>
                    <a:pt x="21" y="32"/>
                    <a:pt x="11" y="18"/>
                    <a:pt x="0" y="1"/>
                  </a:cubicBezTo>
                  <a:cubicBezTo>
                    <a:pt x="11" y="18"/>
                    <a:pt x="21" y="32"/>
                    <a:pt x="32" y="5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5082;p82">
              <a:extLst>
                <a:ext uri="{FF2B5EF4-FFF2-40B4-BE49-F238E27FC236}">
                  <a16:creationId xmlns:a16="http://schemas.microsoft.com/office/drawing/2014/main" id="{364489DB-C7ED-C0F2-3D5D-2941D69301D2}"/>
                </a:ext>
              </a:extLst>
            </p:cNvPr>
            <p:cNvSpPr/>
            <p:nvPr/>
          </p:nvSpPr>
          <p:spPr>
            <a:xfrm>
              <a:off x="2305637" y="17898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5083;p82">
              <a:extLst>
                <a:ext uri="{FF2B5EF4-FFF2-40B4-BE49-F238E27FC236}">
                  <a16:creationId xmlns:a16="http://schemas.microsoft.com/office/drawing/2014/main" id="{04FC51DD-7EB5-429F-BBA8-6BFF3314CDB1}"/>
                </a:ext>
              </a:extLst>
            </p:cNvPr>
            <p:cNvSpPr/>
            <p:nvPr/>
          </p:nvSpPr>
          <p:spPr>
            <a:xfrm>
              <a:off x="2306017" y="17897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5084;p82">
              <a:extLst>
                <a:ext uri="{FF2B5EF4-FFF2-40B4-BE49-F238E27FC236}">
                  <a16:creationId xmlns:a16="http://schemas.microsoft.com/office/drawing/2014/main" id="{ABFFEAEF-9CBA-B233-DEB1-CC59AB0B0627}"/>
                </a:ext>
              </a:extLst>
            </p:cNvPr>
            <p:cNvSpPr/>
            <p:nvPr/>
          </p:nvSpPr>
          <p:spPr>
            <a:xfrm>
              <a:off x="2303397" y="1796102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cubicBezTo>
                    <a:pt x="1" y="18"/>
                    <a:pt x="1" y="8"/>
                    <a:pt x="1" y="1"/>
                  </a:cubicBezTo>
                  <a:cubicBezTo>
                    <a:pt x="1" y="8"/>
                    <a:pt x="1" y="1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5085;p82">
              <a:extLst>
                <a:ext uri="{FF2B5EF4-FFF2-40B4-BE49-F238E27FC236}">
                  <a16:creationId xmlns:a16="http://schemas.microsoft.com/office/drawing/2014/main" id="{C551903C-F3C4-C29A-13EE-6BA284D85F66}"/>
                </a:ext>
              </a:extLst>
            </p:cNvPr>
            <p:cNvSpPr/>
            <p:nvPr/>
          </p:nvSpPr>
          <p:spPr>
            <a:xfrm>
              <a:off x="2303736" y="179748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42"/>
                  </a:moveTo>
                  <a:cubicBezTo>
                    <a:pt x="14" y="28"/>
                    <a:pt x="7" y="14"/>
                    <a:pt x="0" y="0"/>
                  </a:cubicBezTo>
                  <a:cubicBezTo>
                    <a:pt x="7" y="14"/>
                    <a:pt x="14" y="28"/>
                    <a:pt x="21" y="4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5086;p82">
              <a:extLst>
                <a:ext uri="{FF2B5EF4-FFF2-40B4-BE49-F238E27FC236}">
                  <a16:creationId xmlns:a16="http://schemas.microsoft.com/office/drawing/2014/main" id="{77925B69-9E42-F1BC-E948-38CA81F98EAF}"/>
                </a:ext>
              </a:extLst>
            </p:cNvPr>
            <p:cNvSpPr/>
            <p:nvPr/>
          </p:nvSpPr>
          <p:spPr>
            <a:xfrm>
              <a:off x="2304917" y="1785036"/>
              <a:ext cx="29300" cy="32097"/>
            </a:xfrm>
            <a:custGeom>
              <a:avLst/>
              <a:gdLst/>
              <a:ahLst/>
              <a:cxnLst/>
              <a:rect l="l" t="t" r="r" b="b"/>
              <a:pathLst>
                <a:path w="2158" h="2364" extrusionOk="0">
                  <a:moveTo>
                    <a:pt x="2003" y="0"/>
                  </a:moveTo>
                  <a:cubicBezTo>
                    <a:pt x="1926" y="42"/>
                    <a:pt x="1853" y="77"/>
                    <a:pt x="1783" y="112"/>
                  </a:cubicBezTo>
                  <a:cubicBezTo>
                    <a:pt x="1433" y="287"/>
                    <a:pt x="1387" y="291"/>
                    <a:pt x="1366" y="294"/>
                  </a:cubicBezTo>
                  <a:cubicBezTo>
                    <a:pt x="1289" y="308"/>
                    <a:pt x="1111" y="410"/>
                    <a:pt x="974" y="501"/>
                  </a:cubicBezTo>
                  <a:lnTo>
                    <a:pt x="932" y="525"/>
                  </a:lnTo>
                  <a:lnTo>
                    <a:pt x="876" y="564"/>
                  </a:lnTo>
                  <a:lnTo>
                    <a:pt x="845" y="588"/>
                  </a:lnTo>
                  <a:lnTo>
                    <a:pt x="323" y="315"/>
                  </a:lnTo>
                  <a:lnTo>
                    <a:pt x="319" y="357"/>
                  </a:lnTo>
                  <a:lnTo>
                    <a:pt x="316" y="382"/>
                  </a:lnTo>
                  <a:cubicBezTo>
                    <a:pt x="309" y="417"/>
                    <a:pt x="305" y="445"/>
                    <a:pt x="302" y="469"/>
                  </a:cubicBezTo>
                  <a:lnTo>
                    <a:pt x="298" y="487"/>
                  </a:lnTo>
                  <a:cubicBezTo>
                    <a:pt x="298" y="497"/>
                    <a:pt x="295" y="508"/>
                    <a:pt x="291" y="518"/>
                  </a:cubicBezTo>
                  <a:lnTo>
                    <a:pt x="291" y="522"/>
                  </a:lnTo>
                  <a:lnTo>
                    <a:pt x="288" y="536"/>
                  </a:lnTo>
                  <a:lnTo>
                    <a:pt x="288" y="539"/>
                  </a:lnTo>
                  <a:cubicBezTo>
                    <a:pt x="277" y="627"/>
                    <a:pt x="267" y="714"/>
                    <a:pt x="263" y="798"/>
                  </a:cubicBezTo>
                  <a:lnTo>
                    <a:pt x="263" y="819"/>
                  </a:lnTo>
                  <a:lnTo>
                    <a:pt x="260" y="868"/>
                  </a:lnTo>
                  <a:cubicBezTo>
                    <a:pt x="260" y="882"/>
                    <a:pt x="260" y="896"/>
                    <a:pt x="256" y="910"/>
                  </a:cubicBezTo>
                  <a:lnTo>
                    <a:pt x="256" y="942"/>
                  </a:lnTo>
                  <a:cubicBezTo>
                    <a:pt x="256" y="966"/>
                    <a:pt x="253" y="987"/>
                    <a:pt x="249" y="1012"/>
                  </a:cubicBezTo>
                  <a:cubicBezTo>
                    <a:pt x="249" y="1026"/>
                    <a:pt x="246" y="1040"/>
                    <a:pt x="246" y="1057"/>
                  </a:cubicBezTo>
                  <a:cubicBezTo>
                    <a:pt x="246" y="1071"/>
                    <a:pt x="242" y="1085"/>
                    <a:pt x="242" y="1099"/>
                  </a:cubicBezTo>
                  <a:cubicBezTo>
                    <a:pt x="239" y="1113"/>
                    <a:pt x="239" y="1131"/>
                    <a:pt x="235" y="1145"/>
                  </a:cubicBezTo>
                  <a:lnTo>
                    <a:pt x="232" y="1176"/>
                  </a:lnTo>
                  <a:lnTo>
                    <a:pt x="214" y="1306"/>
                  </a:lnTo>
                  <a:lnTo>
                    <a:pt x="211" y="1302"/>
                  </a:lnTo>
                  <a:lnTo>
                    <a:pt x="211" y="1309"/>
                  </a:lnTo>
                  <a:lnTo>
                    <a:pt x="207" y="1330"/>
                  </a:lnTo>
                  <a:lnTo>
                    <a:pt x="204" y="1348"/>
                  </a:lnTo>
                  <a:cubicBezTo>
                    <a:pt x="204" y="1355"/>
                    <a:pt x="200" y="1362"/>
                    <a:pt x="197" y="1369"/>
                  </a:cubicBezTo>
                  <a:lnTo>
                    <a:pt x="193" y="1376"/>
                  </a:lnTo>
                  <a:cubicBezTo>
                    <a:pt x="193" y="1386"/>
                    <a:pt x="190" y="1393"/>
                    <a:pt x="186" y="1400"/>
                  </a:cubicBezTo>
                  <a:lnTo>
                    <a:pt x="186" y="1404"/>
                  </a:lnTo>
                  <a:cubicBezTo>
                    <a:pt x="183" y="1411"/>
                    <a:pt x="183" y="1418"/>
                    <a:pt x="179" y="1428"/>
                  </a:cubicBezTo>
                  <a:cubicBezTo>
                    <a:pt x="172" y="1442"/>
                    <a:pt x="165" y="1456"/>
                    <a:pt x="155" y="1470"/>
                  </a:cubicBezTo>
                  <a:cubicBezTo>
                    <a:pt x="151" y="1474"/>
                    <a:pt x="151" y="1477"/>
                    <a:pt x="148" y="1481"/>
                  </a:cubicBezTo>
                  <a:cubicBezTo>
                    <a:pt x="148" y="1484"/>
                    <a:pt x="144" y="1491"/>
                    <a:pt x="141" y="1495"/>
                  </a:cubicBezTo>
                  <a:lnTo>
                    <a:pt x="141" y="1502"/>
                  </a:lnTo>
                  <a:lnTo>
                    <a:pt x="134" y="1516"/>
                  </a:lnTo>
                  <a:lnTo>
                    <a:pt x="134" y="1523"/>
                  </a:lnTo>
                  <a:lnTo>
                    <a:pt x="127" y="1544"/>
                  </a:lnTo>
                  <a:lnTo>
                    <a:pt x="127" y="1551"/>
                  </a:lnTo>
                  <a:lnTo>
                    <a:pt x="120" y="1572"/>
                  </a:lnTo>
                  <a:lnTo>
                    <a:pt x="116" y="1582"/>
                  </a:lnTo>
                  <a:lnTo>
                    <a:pt x="109" y="1607"/>
                  </a:lnTo>
                  <a:lnTo>
                    <a:pt x="106" y="1621"/>
                  </a:lnTo>
                  <a:lnTo>
                    <a:pt x="99" y="1646"/>
                  </a:lnTo>
                  <a:lnTo>
                    <a:pt x="95" y="1663"/>
                  </a:lnTo>
                  <a:lnTo>
                    <a:pt x="88" y="1691"/>
                  </a:lnTo>
                  <a:lnTo>
                    <a:pt x="85" y="1709"/>
                  </a:lnTo>
                  <a:lnTo>
                    <a:pt x="78" y="1740"/>
                  </a:lnTo>
                  <a:lnTo>
                    <a:pt x="74" y="1761"/>
                  </a:lnTo>
                  <a:lnTo>
                    <a:pt x="67" y="1793"/>
                  </a:lnTo>
                  <a:lnTo>
                    <a:pt x="64" y="1817"/>
                  </a:lnTo>
                  <a:lnTo>
                    <a:pt x="57" y="1852"/>
                  </a:lnTo>
                  <a:lnTo>
                    <a:pt x="53" y="1877"/>
                  </a:lnTo>
                  <a:lnTo>
                    <a:pt x="46" y="1915"/>
                  </a:lnTo>
                  <a:lnTo>
                    <a:pt x="43" y="1940"/>
                  </a:lnTo>
                  <a:lnTo>
                    <a:pt x="36" y="1982"/>
                  </a:lnTo>
                  <a:lnTo>
                    <a:pt x="29" y="2013"/>
                  </a:lnTo>
                  <a:lnTo>
                    <a:pt x="22" y="2055"/>
                  </a:lnTo>
                  <a:lnTo>
                    <a:pt x="18" y="2087"/>
                  </a:lnTo>
                  <a:lnTo>
                    <a:pt x="11" y="2132"/>
                  </a:lnTo>
                  <a:lnTo>
                    <a:pt x="4" y="2167"/>
                  </a:lnTo>
                  <a:lnTo>
                    <a:pt x="1" y="2188"/>
                  </a:lnTo>
                  <a:lnTo>
                    <a:pt x="50" y="2213"/>
                  </a:lnTo>
                  <a:lnTo>
                    <a:pt x="57" y="2216"/>
                  </a:lnTo>
                  <a:lnTo>
                    <a:pt x="88" y="2234"/>
                  </a:lnTo>
                  <a:lnTo>
                    <a:pt x="120" y="2248"/>
                  </a:lnTo>
                  <a:lnTo>
                    <a:pt x="123" y="2251"/>
                  </a:lnTo>
                  <a:cubicBezTo>
                    <a:pt x="204" y="2293"/>
                    <a:pt x="284" y="2328"/>
                    <a:pt x="368" y="2356"/>
                  </a:cubicBezTo>
                  <a:lnTo>
                    <a:pt x="375" y="2356"/>
                  </a:lnTo>
                  <a:lnTo>
                    <a:pt x="386" y="2360"/>
                  </a:lnTo>
                  <a:lnTo>
                    <a:pt x="393" y="2360"/>
                  </a:lnTo>
                  <a:lnTo>
                    <a:pt x="407" y="2363"/>
                  </a:lnTo>
                  <a:lnTo>
                    <a:pt x="438" y="2363"/>
                  </a:lnTo>
                  <a:cubicBezTo>
                    <a:pt x="515" y="2360"/>
                    <a:pt x="592" y="2332"/>
                    <a:pt x="652" y="2283"/>
                  </a:cubicBezTo>
                  <a:cubicBezTo>
                    <a:pt x="663" y="2276"/>
                    <a:pt x="677" y="2265"/>
                    <a:pt x="687" y="2255"/>
                  </a:cubicBezTo>
                  <a:cubicBezTo>
                    <a:pt x="754" y="2195"/>
                    <a:pt x="785" y="2136"/>
                    <a:pt x="785" y="2104"/>
                  </a:cubicBezTo>
                  <a:cubicBezTo>
                    <a:pt x="785" y="1887"/>
                    <a:pt x="1083" y="1887"/>
                    <a:pt x="1195" y="1887"/>
                  </a:cubicBezTo>
                  <a:cubicBezTo>
                    <a:pt x="1261" y="1887"/>
                    <a:pt x="1293" y="1845"/>
                    <a:pt x="1345" y="1775"/>
                  </a:cubicBezTo>
                  <a:cubicBezTo>
                    <a:pt x="1377" y="1723"/>
                    <a:pt x="1422" y="1677"/>
                    <a:pt x="1475" y="1642"/>
                  </a:cubicBezTo>
                  <a:cubicBezTo>
                    <a:pt x="1450" y="1558"/>
                    <a:pt x="1195" y="1316"/>
                    <a:pt x="1086" y="1281"/>
                  </a:cubicBezTo>
                  <a:cubicBezTo>
                    <a:pt x="1034" y="1264"/>
                    <a:pt x="999" y="1211"/>
                    <a:pt x="1009" y="1155"/>
                  </a:cubicBezTo>
                  <a:cubicBezTo>
                    <a:pt x="1027" y="1026"/>
                    <a:pt x="1279" y="826"/>
                    <a:pt x="1646" y="805"/>
                  </a:cubicBezTo>
                  <a:cubicBezTo>
                    <a:pt x="1870" y="795"/>
                    <a:pt x="1930" y="749"/>
                    <a:pt x="1982" y="707"/>
                  </a:cubicBezTo>
                  <a:lnTo>
                    <a:pt x="2000" y="697"/>
                  </a:lnTo>
                  <a:lnTo>
                    <a:pt x="2007" y="693"/>
                  </a:lnTo>
                  <a:lnTo>
                    <a:pt x="2017" y="683"/>
                  </a:lnTo>
                  <a:lnTo>
                    <a:pt x="2028" y="679"/>
                  </a:lnTo>
                  <a:lnTo>
                    <a:pt x="2038" y="672"/>
                  </a:lnTo>
                  <a:lnTo>
                    <a:pt x="2049" y="665"/>
                  </a:lnTo>
                  <a:lnTo>
                    <a:pt x="2063" y="658"/>
                  </a:lnTo>
                  <a:lnTo>
                    <a:pt x="2070" y="655"/>
                  </a:lnTo>
                  <a:lnTo>
                    <a:pt x="2087" y="648"/>
                  </a:lnTo>
                  <a:lnTo>
                    <a:pt x="2098" y="648"/>
                  </a:lnTo>
                  <a:cubicBezTo>
                    <a:pt x="2105" y="644"/>
                    <a:pt x="2115" y="641"/>
                    <a:pt x="2126" y="641"/>
                  </a:cubicBezTo>
                  <a:lnTo>
                    <a:pt x="2133" y="641"/>
                  </a:lnTo>
                  <a:lnTo>
                    <a:pt x="2157" y="637"/>
                  </a:lnTo>
                  <a:lnTo>
                    <a:pt x="2133" y="620"/>
                  </a:lnTo>
                  <a:lnTo>
                    <a:pt x="2129" y="606"/>
                  </a:lnTo>
                  <a:lnTo>
                    <a:pt x="2119" y="564"/>
                  </a:lnTo>
                  <a:lnTo>
                    <a:pt x="2115" y="536"/>
                  </a:lnTo>
                  <a:lnTo>
                    <a:pt x="2108" y="511"/>
                  </a:lnTo>
                  <a:lnTo>
                    <a:pt x="2098" y="466"/>
                  </a:lnTo>
                  <a:lnTo>
                    <a:pt x="2094" y="448"/>
                  </a:lnTo>
                  <a:lnTo>
                    <a:pt x="2080" y="396"/>
                  </a:lnTo>
                  <a:lnTo>
                    <a:pt x="2080" y="389"/>
                  </a:lnTo>
                  <a:lnTo>
                    <a:pt x="2070" y="340"/>
                  </a:lnTo>
                  <a:lnTo>
                    <a:pt x="2070" y="333"/>
                  </a:lnTo>
                  <a:lnTo>
                    <a:pt x="2056" y="284"/>
                  </a:lnTo>
                  <a:lnTo>
                    <a:pt x="2056" y="277"/>
                  </a:lnTo>
                  <a:lnTo>
                    <a:pt x="2045" y="235"/>
                  </a:lnTo>
                  <a:lnTo>
                    <a:pt x="2045" y="228"/>
                  </a:lnTo>
                  <a:cubicBezTo>
                    <a:pt x="2042" y="214"/>
                    <a:pt x="2038" y="200"/>
                    <a:pt x="2035" y="189"/>
                  </a:cubicBezTo>
                  <a:cubicBezTo>
                    <a:pt x="2031" y="175"/>
                    <a:pt x="2028" y="165"/>
                    <a:pt x="2024" y="154"/>
                  </a:cubicBezTo>
                  <a:lnTo>
                    <a:pt x="2024" y="144"/>
                  </a:lnTo>
                  <a:cubicBezTo>
                    <a:pt x="2021" y="133"/>
                    <a:pt x="2017" y="123"/>
                    <a:pt x="2017" y="109"/>
                  </a:cubicBezTo>
                  <a:lnTo>
                    <a:pt x="2017" y="105"/>
                  </a:lnTo>
                  <a:cubicBezTo>
                    <a:pt x="2014" y="91"/>
                    <a:pt x="2010" y="77"/>
                    <a:pt x="2010" y="60"/>
                  </a:cubicBezTo>
                  <a:lnTo>
                    <a:pt x="2010" y="49"/>
                  </a:lnTo>
                  <a:cubicBezTo>
                    <a:pt x="2007" y="39"/>
                    <a:pt x="2003" y="21"/>
                    <a:pt x="2003" y="7"/>
                  </a:cubicBezTo>
                  <a:lnTo>
                    <a:pt x="200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5087;p82">
              <a:extLst>
                <a:ext uri="{FF2B5EF4-FFF2-40B4-BE49-F238E27FC236}">
                  <a16:creationId xmlns:a16="http://schemas.microsoft.com/office/drawing/2014/main" id="{DD7D72E0-69B0-2066-0EEE-F148BFBECC75}"/>
                </a:ext>
              </a:extLst>
            </p:cNvPr>
            <p:cNvSpPr/>
            <p:nvPr/>
          </p:nvSpPr>
          <p:spPr>
            <a:xfrm>
              <a:off x="2328977" y="1785036"/>
              <a:ext cx="3001" cy="1534"/>
            </a:xfrm>
            <a:custGeom>
              <a:avLst/>
              <a:gdLst/>
              <a:ahLst/>
              <a:cxnLst/>
              <a:rect l="l" t="t" r="r" b="b"/>
              <a:pathLst>
                <a:path w="221" h="113" extrusionOk="0">
                  <a:moveTo>
                    <a:pt x="221" y="0"/>
                  </a:moveTo>
                  <a:cubicBezTo>
                    <a:pt x="211" y="5"/>
                    <a:pt x="202" y="11"/>
                    <a:pt x="192" y="16"/>
                  </a:cubicBezTo>
                  <a:lnTo>
                    <a:pt x="192" y="16"/>
                  </a:lnTo>
                  <a:cubicBezTo>
                    <a:pt x="202" y="10"/>
                    <a:pt x="211" y="5"/>
                    <a:pt x="221" y="0"/>
                  </a:cubicBezTo>
                  <a:close/>
                  <a:moveTo>
                    <a:pt x="192" y="16"/>
                  </a:moveTo>
                  <a:lnTo>
                    <a:pt x="192" y="16"/>
                  </a:lnTo>
                  <a:cubicBezTo>
                    <a:pt x="126" y="51"/>
                    <a:pt x="62" y="81"/>
                    <a:pt x="0" y="112"/>
                  </a:cubicBezTo>
                  <a:cubicBezTo>
                    <a:pt x="59" y="84"/>
                    <a:pt x="121" y="54"/>
                    <a:pt x="192" y="1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5088;p82">
              <a:extLst>
                <a:ext uri="{FF2B5EF4-FFF2-40B4-BE49-F238E27FC236}">
                  <a16:creationId xmlns:a16="http://schemas.microsoft.com/office/drawing/2014/main" id="{2CBF2923-031C-694A-8D65-8E512F62FE72}"/>
                </a:ext>
              </a:extLst>
            </p:cNvPr>
            <p:cNvSpPr/>
            <p:nvPr/>
          </p:nvSpPr>
          <p:spPr>
            <a:xfrm>
              <a:off x="2317422" y="1791784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1" y="28"/>
                  </a:moveTo>
                  <a:lnTo>
                    <a:pt x="4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5089;p82">
              <a:extLst>
                <a:ext uri="{FF2B5EF4-FFF2-40B4-BE49-F238E27FC236}">
                  <a16:creationId xmlns:a16="http://schemas.microsoft.com/office/drawing/2014/main" id="{FC8F5A8E-746A-7162-AF98-35C2EF5909B7}"/>
                </a:ext>
              </a:extLst>
            </p:cNvPr>
            <p:cNvSpPr/>
            <p:nvPr/>
          </p:nvSpPr>
          <p:spPr>
            <a:xfrm>
              <a:off x="2308773" y="179206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5090;p82">
              <a:extLst>
                <a:ext uri="{FF2B5EF4-FFF2-40B4-BE49-F238E27FC236}">
                  <a16:creationId xmlns:a16="http://schemas.microsoft.com/office/drawing/2014/main" id="{6D6D39AF-D4A6-1FF9-4F00-9308C374E396}"/>
                </a:ext>
              </a:extLst>
            </p:cNvPr>
            <p:cNvSpPr/>
            <p:nvPr/>
          </p:nvSpPr>
          <p:spPr>
            <a:xfrm>
              <a:off x="2308013" y="1799293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4" y="0"/>
                  </a:moveTo>
                  <a:cubicBezTo>
                    <a:pt x="4" y="18"/>
                    <a:pt x="4" y="32"/>
                    <a:pt x="0" y="46"/>
                  </a:cubicBezTo>
                  <a:cubicBezTo>
                    <a:pt x="4" y="32"/>
                    <a:pt x="4" y="18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5091;p82">
              <a:extLst>
                <a:ext uri="{FF2B5EF4-FFF2-40B4-BE49-F238E27FC236}">
                  <a16:creationId xmlns:a16="http://schemas.microsoft.com/office/drawing/2014/main" id="{A99933DE-2442-7B76-31AB-5C14300BE6B4}"/>
                </a:ext>
              </a:extLst>
            </p:cNvPr>
            <p:cNvSpPr/>
            <p:nvPr/>
          </p:nvSpPr>
          <p:spPr>
            <a:xfrm>
              <a:off x="2309058" y="1789829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4" y="1"/>
                  </a:moveTo>
                  <a:lnTo>
                    <a:pt x="4" y="1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5092;p82">
              <a:extLst>
                <a:ext uri="{FF2B5EF4-FFF2-40B4-BE49-F238E27FC236}">
                  <a16:creationId xmlns:a16="http://schemas.microsoft.com/office/drawing/2014/main" id="{225D254D-7E81-9995-07A9-DA7C102C6569}"/>
                </a:ext>
              </a:extLst>
            </p:cNvPr>
            <p:cNvSpPr/>
            <p:nvPr/>
          </p:nvSpPr>
          <p:spPr>
            <a:xfrm>
              <a:off x="2308339" y="1792300"/>
              <a:ext cx="353" cy="3815"/>
            </a:xfrm>
            <a:custGeom>
              <a:avLst/>
              <a:gdLst/>
              <a:ahLst/>
              <a:cxnLst/>
              <a:rect l="l" t="t" r="r" b="b"/>
              <a:pathLst>
                <a:path w="26" h="281" extrusionOk="0">
                  <a:moveTo>
                    <a:pt x="1" y="263"/>
                  </a:moveTo>
                  <a:lnTo>
                    <a:pt x="1" y="281"/>
                  </a:lnTo>
                  <a:lnTo>
                    <a:pt x="1" y="263"/>
                  </a:lnTo>
                  <a:cubicBezTo>
                    <a:pt x="4" y="176"/>
                    <a:pt x="15" y="88"/>
                    <a:pt x="25" y="4"/>
                  </a:cubicBezTo>
                  <a:lnTo>
                    <a:pt x="25" y="1"/>
                  </a:lnTo>
                  <a:lnTo>
                    <a:pt x="25" y="4"/>
                  </a:lnTo>
                  <a:cubicBezTo>
                    <a:pt x="15" y="88"/>
                    <a:pt x="4" y="176"/>
                    <a:pt x="1" y="26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5093;p82">
              <a:extLst>
                <a:ext uri="{FF2B5EF4-FFF2-40B4-BE49-F238E27FC236}">
                  <a16:creationId xmlns:a16="http://schemas.microsoft.com/office/drawing/2014/main" id="{6ECE37BA-713F-C6DC-AF57-F8159FF3C32D}"/>
                </a:ext>
              </a:extLst>
            </p:cNvPr>
            <p:cNvSpPr/>
            <p:nvPr/>
          </p:nvSpPr>
          <p:spPr>
            <a:xfrm>
              <a:off x="2307633" y="1800949"/>
              <a:ext cx="299" cy="1819"/>
            </a:xfrm>
            <a:custGeom>
              <a:avLst/>
              <a:gdLst/>
              <a:ahLst/>
              <a:cxnLst/>
              <a:rect l="l" t="t" r="r" b="b"/>
              <a:pathLst>
                <a:path w="22" h="134" extrusionOk="0">
                  <a:moveTo>
                    <a:pt x="21" y="1"/>
                  </a:moveTo>
                  <a:lnTo>
                    <a:pt x="19" y="20"/>
                  </a:lnTo>
                  <a:lnTo>
                    <a:pt x="19" y="20"/>
                  </a:lnTo>
                  <a:cubicBezTo>
                    <a:pt x="21" y="13"/>
                    <a:pt x="21" y="7"/>
                    <a:pt x="21" y="1"/>
                  </a:cubicBezTo>
                  <a:close/>
                  <a:moveTo>
                    <a:pt x="19" y="20"/>
                  </a:moveTo>
                  <a:lnTo>
                    <a:pt x="19" y="20"/>
                  </a:lnTo>
                  <a:cubicBezTo>
                    <a:pt x="19" y="20"/>
                    <a:pt x="18" y="21"/>
                    <a:pt x="18" y="22"/>
                  </a:cubicBezTo>
                  <a:cubicBezTo>
                    <a:pt x="14" y="29"/>
                    <a:pt x="14" y="39"/>
                    <a:pt x="14" y="50"/>
                  </a:cubicBezTo>
                  <a:lnTo>
                    <a:pt x="11" y="67"/>
                  </a:lnTo>
                  <a:cubicBezTo>
                    <a:pt x="11" y="78"/>
                    <a:pt x="7" y="88"/>
                    <a:pt x="4" y="99"/>
                  </a:cubicBezTo>
                  <a:lnTo>
                    <a:pt x="0" y="116"/>
                  </a:lnTo>
                  <a:lnTo>
                    <a:pt x="0" y="130"/>
                  </a:lnTo>
                  <a:lnTo>
                    <a:pt x="4" y="134"/>
                  </a:lnTo>
                  <a:lnTo>
                    <a:pt x="19" y="2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5094;p82">
              <a:extLst>
                <a:ext uri="{FF2B5EF4-FFF2-40B4-BE49-F238E27FC236}">
                  <a16:creationId xmlns:a16="http://schemas.microsoft.com/office/drawing/2014/main" id="{C90A0B94-26D6-FDC3-4FB5-AA4705D26ADC}"/>
                </a:ext>
              </a:extLst>
            </p:cNvPr>
            <p:cNvSpPr/>
            <p:nvPr/>
          </p:nvSpPr>
          <p:spPr>
            <a:xfrm>
              <a:off x="2308244" y="1796767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4" y="1"/>
                  </a:moveTo>
                  <a:lnTo>
                    <a:pt x="3" y="20"/>
                  </a:lnTo>
                  <a:lnTo>
                    <a:pt x="3" y="20"/>
                  </a:lnTo>
                  <a:cubicBezTo>
                    <a:pt x="4" y="13"/>
                    <a:pt x="4" y="7"/>
                    <a:pt x="4" y="1"/>
                  </a:cubicBezTo>
                  <a:close/>
                  <a:moveTo>
                    <a:pt x="3" y="20"/>
                  </a:moveTo>
                  <a:cubicBezTo>
                    <a:pt x="2" y="28"/>
                    <a:pt x="1" y="37"/>
                    <a:pt x="1" y="46"/>
                  </a:cubicBezTo>
                  <a:lnTo>
                    <a:pt x="3" y="2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5095;p82">
              <a:extLst>
                <a:ext uri="{FF2B5EF4-FFF2-40B4-BE49-F238E27FC236}">
                  <a16:creationId xmlns:a16="http://schemas.microsoft.com/office/drawing/2014/main" id="{A3004DB9-C100-4D4D-C1E2-04DC5DF68222}"/>
                </a:ext>
              </a:extLst>
            </p:cNvPr>
            <p:cNvSpPr/>
            <p:nvPr/>
          </p:nvSpPr>
          <p:spPr>
            <a:xfrm>
              <a:off x="2308108" y="1797772"/>
              <a:ext cx="109" cy="1005"/>
            </a:xfrm>
            <a:custGeom>
              <a:avLst/>
              <a:gdLst/>
              <a:ahLst/>
              <a:cxnLst/>
              <a:rect l="l" t="t" r="r" b="b"/>
              <a:pathLst>
                <a:path w="8" h="74" extrusionOk="0">
                  <a:moveTo>
                    <a:pt x="7" y="0"/>
                  </a:moveTo>
                  <a:cubicBezTo>
                    <a:pt x="7" y="25"/>
                    <a:pt x="4" y="49"/>
                    <a:pt x="0" y="74"/>
                  </a:cubicBezTo>
                  <a:cubicBezTo>
                    <a:pt x="4" y="49"/>
                    <a:pt x="7" y="25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5096;p82">
              <a:extLst>
                <a:ext uri="{FF2B5EF4-FFF2-40B4-BE49-F238E27FC236}">
                  <a16:creationId xmlns:a16="http://schemas.microsoft.com/office/drawing/2014/main" id="{71B60467-40DD-9012-D682-9C72C402D670}"/>
                </a:ext>
              </a:extLst>
            </p:cNvPr>
            <p:cNvSpPr/>
            <p:nvPr/>
          </p:nvSpPr>
          <p:spPr>
            <a:xfrm>
              <a:off x="2306397" y="18057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5097;p82">
              <a:extLst>
                <a:ext uri="{FF2B5EF4-FFF2-40B4-BE49-F238E27FC236}">
                  <a16:creationId xmlns:a16="http://schemas.microsoft.com/office/drawing/2014/main" id="{F02E3EBB-C827-6DB6-F379-DB7CA9A711B5}"/>
                </a:ext>
              </a:extLst>
            </p:cNvPr>
            <p:cNvSpPr/>
            <p:nvPr/>
          </p:nvSpPr>
          <p:spPr>
            <a:xfrm>
              <a:off x="2307918" y="180052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lnTo>
                    <a:pt x="0" y="18"/>
                  </a:lnTo>
                  <a:lnTo>
                    <a:pt x="0" y="3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5098;p82">
              <a:extLst>
                <a:ext uri="{FF2B5EF4-FFF2-40B4-BE49-F238E27FC236}">
                  <a16:creationId xmlns:a16="http://schemas.microsoft.com/office/drawing/2014/main" id="{E882269D-EBC2-7AA0-68F1-D2406836C13A}"/>
                </a:ext>
              </a:extLst>
            </p:cNvPr>
            <p:cNvSpPr/>
            <p:nvPr/>
          </p:nvSpPr>
          <p:spPr>
            <a:xfrm>
              <a:off x="2307388" y="180328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7"/>
                    <a:pt x="1" y="14"/>
                    <a:pt x="1" y="21"/>
                  </a:cubicBezTo>
                  <a:cubicBezTo>
                    <a:pt x="4" y="14"/>
                    <a:pt x="4" y="7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5099;p82">
              <a:extLst>
                <a:ext uri="{FF2B5EF4-FFF2-40B4-BE49-F238E27FC236}">
                  <a16:creationId xmlns:a16="http://schemas.microsoft.com/office/drawing/2014/main" id="{0BD4E6DA-42B4-F647-7A68-97C1279C0406}"/>
                </a:ext>
              </a:extLst>
            </p:cNvPr>
            <p:cNvSpPr/>
            <p:nvPr/>
          </p:nvSpPr>
          <p:spPr>
            <a:xfrm>
              <a:off x="2306587" y="18051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cubicBezTo>
                    <a:pt x="4" y="8"/>
                    <a:pt x="7" y="4"/>
                    <a:pt x="7" y="1"/>
                  </a:cubicBezTo>
                  <a:cubicBezTo>
                    <a:pt x="7" y="4"/>
                    <a:pt x="4" y="8"/>
                    <a:pt x="0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5100;p82">
              <a:extLst>
                <a:ext uri="{FF2B5EF4-FFF2-40B4-BE49-F238E27FC236}">
                  <a16:creationId xmlns:a16="http://schemas.microsoft.com/office/drawing/2014/main" id="{6FB6F26A-30D7-8844-81AA-5C0E38DFE1DD}"/>
                </a:ext>
              </a:extLst>
            </p:cNvPr>
            <p:cNvSpPr/>
            <p:nvPr/>
          </p:nvSpPr>
          <p:spPr>
            <a:xfrm>
              <a:off x="2308868" y="1791404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5101;p82">
              <a:extLst>
                <a:ext uri="{FF2B5EF4-FFF2-40B4-BE49-F238E27FC236}">
                  <a16:creationId xmlns:a16="http://schemas.microsoft.com/office/drawing/2014/main" id="{024F727E-5754-E94D-6A53-D28F91AE3804}"/>
                </a:ext>
              </a:extLst>
            </p:cNvPr>
            <p:cNvSpPr/>
            <p:nvPr/>
          </p:nvSpPr>
          <p:spPr>
            <a:xfrm>
              <a:off x="2307538" y="1802809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5102;p82">
              <a:extLst>
                <a:ext uri="{FF2B5EF4-FFF2-40B4-BE49-F238E27FC236}">
                  <a16:creationId xmlns:a16="http://schemas.microsoft.com/office/drawing/2014/main" id="{E2FD9BE5-D76C-4CCD-51A2-D6BC38D98C05}"/>
                </a:ext>
              </a:extLst>
            </p:cNvPr>
            <p:cNvSpPr/>
            <p:nvPr/>
          </p:nvSpPr>
          <p:spPr>
            <a:xfrm>
              <a:off x="2307253" y="1803705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1"/>
                  </a:moveTo>
                  <a:cubicBezTo>
                    <a:pt x="4" y="8"/>
                    <a:pt x="4" y="15"/>
                    <a:pt x="0" y="25"/>
                  </a:cubicBezTo>
                  <a:cubicBezTo>
                    <a:pt x="4" y="18"/>
                    <a:pt x="7" y="8"/>
                    <a:pt x="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5103;p82">
              <a:extLst>
                <a:ext uri="{FF2B5EF4-FFF2-40B4-BE49-F238E27FC236}">
                  <a16:creationId xmlns:a16="http://schemas.microsoft.com/office/drawing/2014/main" id="{14B7B2D9-7904-ACA5-D703-B55E2BD756A2}"/>
                </a:ext>
              </a:extLst>
            </p:cNvPr>
            <p:cNvSpPr/>
            <p:nvPr/>
          </p:nvSpPr>
          <p:spPr>
            <a:xfrm>
              <a:off x="2307103" y="1804045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5104;p82">
              <a:extLst>
                <a:ext uri="{FF2B5EF4-FFF2-40B4-BE49-F238E27FC236}">
                  <a16:creationId xmlns:a16="http://schemas.microsoft.com/office/drawing/2014/main" id="{46A32DC9-289C-62BD-4400-14F52E64CB14}"/>
                </a:ext>
              </a:extLst>
            </p:cNvPr>
            <p:cNvSpPr/>
            <p:nvPr/>
          </p:nvSpPr>
          <p:spPr>
            <a:xfrm>
              <a:off x="2306248" y="180604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5105;p82">
              <a:extLst>
                <a:ext uri="{FF2B5EF4-FFF2-40B4-BE49-F238E27FC236}">
                  <a16:creationId xmlns:a16="http://schemas.microsoft.com/office/drawing/2014/main" id="{43D91251-9883-D28A-3501-7CBFDCF9F9B3}"/>
                </a:ext>
              </a:extLst>
            </p:cNvPr>
            <p:cNvSpPr/>
            <p:nvPr/>
          </p:nvSpPr>
          <p:spPr>
            <a:xfrm>
              <a:off x="2306492" y="180537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5106;p82">
              <a:extLst>
                <a:ext uri="{FF2B5EF4-FFF2-40B4-BE49-F238E27FC236}">
                  <a16:creationId xmlns:a16="http://schemas.microsoft.com/office/drawing/2014/main" id="{FC69346C-C692-DF10-A92A-EA306D7EE75F}"/>
                </a:ext>
              </a:extLst>
            </p:cNvPr>
            <p:cNvSpPr/>
            <p:nvPr/>
          </p:nvSpPr>
          <p:spPr>
            <a:xfrm>
              <a:off x="2305393" y="180965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36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5107;p82">
              <a:extLst>
                <a:ext uri="{FF2B5EF4-FFF2-40B4-BE49-F238E27FC236}">
                  <a16:creationId xmlns:a16="http://schemas.microsoft.com/office/drawing/2014/main" id="{B22C5B7E-CBD4-C630-00F3-54CF8A8EAE3C}"/>
                </a:ext>
              </a:extLst>
            </p:cNvPr>
            <p:cNvSpPr/>
            <p:nvPr/>
          </p:nvSpPr>
          <p:spPr>
            <a:xfrm>
              <a:off x="2304687" y="181440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lnTo>
                    <a:pt x="0" y="2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5108;p82">
              <a:extLst>
                <a:ext uri="{FF2B5EF4-FFF2-40B4-BE49-F238E27FC236}">
                  <a16:creationId xmlns:a16="http://schemas.microsoft.com/office/drawing/2014/main" id="{FAE01CEB-A072-A7ED-F658-E89B7F4EFA9D}"/>
                </a:ext>
              </a:extLst>
            </p:cNvPr>
            <p:cNvSpPr/>
            <p:nvPr/>
          </p:nvSpPr>
          <p:spPr>
            <a:xfrm>
              <a:off x="2304917" y="181231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5109;p82">
              <a:extLst>
                <a:ext uri="{FF2B5EF4-FFF2-40B4-BE49-F238E27FC236}">
                  <a16:creationId xmlns:a16="http://schemas.microsoft.com/office/drawing/2014/main" id="{B6091892-7231-59A4-AB45-108EB06E92FB}"/>
                </a:ext>
              </a:extLst>
            </p:cNvPr>
            <p:cNvSpPr/>
            <p:nvPr/>
          </p:nvSpPr>
          <p:spPr>
            <a:xfrm>
              <a:off x="2305868" y="180756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29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5110;p82">
              <a:extLst>
                <a:ext uri="{FF2B5EF4-FFF2-40B4-BE49-F238E27FC236}">
                  <a16:creationId xmlns:a16="http://schemas.microsoft.com/office/drawing/2014/main" id="{DDA91D6B-B6CF-D9F8-0109-42EE3E267827}"/>
                </a:ext>
              </a:extLst>
            </p:cNvPr>
            <p:cNvSpPr/>
            <p:nvPr/>
          </p:nvSpPr>
          <p:spPr>
            <a:xfrm>
              <a:off x="2305732" y="1808186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5111;p82">
              <a:extLst>
                <a:ext uri="{FF2B5EF4-FFF2-40B4-BE49-F238E27FC236}">
                  <a16:creationId xmlns:a16="http://schemas.microsoft.com/office/drawing/2014/main" id="{774EE86E-F227-F708-322F-7992D7983F29}"/>
                </a:ext>
              </a:extLst>
            </p:cNvPr>
            <p:cNvSpPr/>
            <p:nvPr/>
          </p:nvSpPr>
          <p:spPr>
            <a:xfrm>
              <a:off x="2305107" y="181136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5112;p82">
              <a:extLst>
                <a:ext uri="{FF2B5EF4-FFF2-40B4-BE49-F238E27FC236}">
                  <a16:creationId xmlns:a16="http://schemas.microsoft.com/office/drawing/2014/main" id="{876189AD-29AF-CE0E-B005-A2374D94E60B}"/>
                </a:ext>
              </a:extLst>
            </p:cNvPr>
            <p:cNvSpPr/>
            <p:nvPr/>
          </p:nvSpPr>
          <p:spPr>
            <a:xfrm>
              <a:off x="2304782" y="1813359"/>
              <a:ext cx="109" cy="638"/>
            </a:xfrm>
            <a:custGeom>
              <a:avLst/>
              <a:gdLst/>
              <a:ahLst/>
              <a:cxnLst/>
              <a:rect l="l" t="t" r="r" b="b"/>
              <a:pathLst>
                <a:path w="8" h="47" extrusionOk="0">
                  <a:moveTo>
                    <a:pt x="0" y="46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5113;p82">
              <a:extLst>
                <a:ext uri="{FF2B5EF4-FFF2-40B4-BE49-F238E27FC236}">
                  <a16:creationId xmlns:a16="http://schemas.microsoft.com/office/drawing/2014/main" id="{592BD888-087B-DF01-25D8-3BD3233D7693}"/>
                </a:ext>
              </a:extLst>
            </p:cNvPr>
            <p:cNvSpPr/>
            <p:nvPr/>
          </p:nvSpPr>
          <p:spPr>
            <a:xfrm>
              <a:off x="2305257" y="1810467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0" y="39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5114;p82">
              <a:extLst>
                <a:ext uri="{FF2B5EF4-FFF2-40B4-BE49-F238E27FC236}">
                  <a16:creationId xmlns:a16="http://schemas.microsoft.com/office/drawing/2014/main" id="{CF3A2772-5ABB-8668-CBE7-C655E67E0E34}"/>
                </a:ext>
              </a:extLst>
            </p:cNvPr>
            <p:cNvSpPr/>
            <p:nvPr/>
          </p:nvSpPr>
          <p:spPr>
            <a:xfrm>
              <a:off x="2305542" y="180889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36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5115;p82">
              <a:extLst>
                <a:ext uri="{FF2B5EF4-FFF2-40B4-BE49-F238E27FC236}">
                  <a16:creationId xmlns:a16="http://schemas.microsoft.com/office/drawing/2014/main" id="{9BFED69E-C8F2-72D4-CACC-4AC626D5305A}"/>
                </a:ext>
              </a:extLst>
            </p:cNvPr>
            <p:cNvSpPr/>
            <p:nvPr/>
          </p:nvSpPr>
          <p:spPr>
            <a:xfrm>
              <a:off x="2306112" y="1806516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25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5116;p82">
              <a:extLst>
                <a:ext uri="{FF2B5EF4-FFF2-40B4-BE49-F238E27FC236}">
                  <a16:creationId xmlns:a16="http://schemas.microsoft.com/office/drawing/2014/main" id="{3A85372F-1BF3-B968-3FE2-E471C5160420}"/>
                </a:ext>
              </a:extLst>
            </p:cNvPr>
            <p:cNvSpPr/>
            <p:nvPr/>
          </p:nvSpPr>
          <p:spPr>
            <a:xfrm>
              <a:off x="2306017" y="1806991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5117;p82">
              <a:extLst>
                <a:ext uri="{FF2B5EF4-FFF2-40B4-BE49-F238E27FC236}">
                  <a16:creationId xmlns:a16="http://schemas.microsoft.com/office/drawing/2014/main" id="{B4968F68-05AB-587E-C4C5-CAE42D256541}"/>
                </a:ext>
              </a:extLst>
            </p:cNvPr>
            <p:cNvSpPr/>
            <p:nvPr/>
          </p:nvSpPr>
          <p:spPr>
            <a:xfrm>
              <a:off x="2306682" y="1804370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32" y="1"/>
                  </a:moveTo>
                  <a:cubicBezTo>
                    <a:pt x="25" y="18"/>
                    <a:pt x="18" y="32"/>
                    <a:pt x="7" y="46"/>
                  </a:cubicBezTo>
                  <a:cubicBezTo>
                    <a:pt x="7" y="50"/>
                    <a:pt x="4" y="53"/>
                    <a:pt x="0" y="57"/>
                  </a:cubicBezTo>
                  <a:cubicBezTo>
                    <a:pt x="4" y="53"/>
                    <a:pt x="7" y="50"/>
                    <a:pt x="7" y="46"/>
                  </a:cubicBezTo>
                  <a:cubicBezTo>
                    <a:pt x="18" y="32"/>
                    <a:pt x="25" y="18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5118;p82">
              <a:extLst>
                <a:ext uri="{FF2B5EF4-FFF2-40B4-BE49-F238E27FC236}">
                  <a16:creationId xmlns:a16="http://schemas.microsoft.com/office/drawing/2014/main" id="{1E938AE1-4851-AEAF-1496-290239813432}"/>
                </a:ext>
              </a:extLst>
            </p:cNvPr>
            <p:cNvSpPr/>
            <p:nvPr/>
          </p:nvSpPr>
          <p:spPr>
            <a:xfrm>
              <a:off x="2307633" y="180228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5119;p82">
              <a:extLst>
                <a:ext uri="{FF2B5EF4-FFF2-40B4-BE49-F238E27FC236}">
                  <a16:creationId xmlns:a16="http://schemas.microsoft.com/office/drawing/2014/main" id="{BCCB3F7E-A8BB-B4D5-E453-B462C4ACB80A}"/>
                </a:ext>
              </a:extLst>
            </p:cNvPr>
            <p:cNvSpPr/>
            <p:nvPr/>
          </p:nvSpPr>
          <p:spPr>
            <a:xfrm>
              <a:off x="2307769" y="180161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5120;p82">
              <a:extLst>
                <a:ext uri="{FF2B5EF4-FFF2-40B4-BE49-F238E27FC236}">
                  <a16:creationId xmlns:a16="http://schemas.microsoft.com/office/drawing/2014/main" id="{04B8D616-3867-B21F-38C0-67DF00B37483}"/>
                </a:ext>
              </a:extLst>
            </p:cNvPr>
            <p:cNvSpPr/>
            <p:nvPr/>
          </p:nvSpPr>
          <p:spPr>
            <a:xfrm>
              <a:off x="2307823" y="1800759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7" y="1"/>
                  </a:moveTo>
                  <a:lnTo>
                    <a:pt x="4" y="15"/>
                  </a:lnTo>
                  <a:cubicBezTo>
                    <a:pt x="0" y="22"/>
                    <a:pt x="0" y="25"/>
                    <a:pt x="0" y="32"/>
                  </a:cubicBezTo>
                  <a:cubicBezTo>
                    <a:pt x="4" y="22"/>
                    <a:pt x="7" y="11"/>
                    <a:pt x="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5121;p82">
              <a:extLst>
                <a:ext uri="{FF2B5EF4-FFF2-40B4-BE49-F238E27FC236}">
                  <a16:creationId xmlns:a16="http://schemas.microsoft.com/office/drawing/2014/main" id="{78B4E3A3-83BF-3018-F256-E3674044DC48}"/>
                </a:ext>
              </a:extLst>
            </p:cNvPr>
            <p:cNvSpPr/>
            <p:nvPr/>
          </p:nvSpPr>
          <p:spPr>
            <a:xfrm>
              <a:off x="2564356" y="1700353"/>
              <a:ext cx="79157" cy="32179"/>
            </a:xfrm>
            <a:custGeom>
              <a:avLst/>
              <a:gdLst/>
              <a:ahLst/>
              <a:cxnLst/>
              <a:rect l="l" t="t" r="r" b="b"/>
              <a:pathLst>
                <a:path w="5830" h="2370" extrusionOk="0">
                  <a:moveTo>
                    <a:pt x="2643" y="1"/>
                  </a:moveTo>
                  <a:cubicBezTo>
                    <a:pt x="2561" y="1"/>
                    <a:pt x="2452" y="20"/>
                    <a:pt x="2371" y="65"/>
                  </a:cubicBezTo>
                  <a:cubicBezTo>
                    <a:pt x="2318" y="90"/>
                    <a:pt x="2283" y="135"/>
                    <a:pt x="2276" y="191"/>
                  </a:cubicBezTo>
                  <a:cubicBezTo>
                    <a:pt x="2265" y="293"/>
                    <a:pt x="2230" y="366"/>
                    <a:pt x="2160" y="405"/>
                  </a:cubicBezTo>
                  <a:cubicBezTo>
                    <a:pt x="2127" y="424"/>
                    <a:pt x="2088" y="434"/>
                    <a:pt x="2041" y="434"/>
                  </a:cubicBezTo>
                  <a:cubicBezTo>
                    <a:pt x="1953" y="434"/>
                    <a:pt x="1840" y="398"/>
                    <a:pt x="1695" y="324"/>
                  </a:cubicBezTo>
                  <a:cubicBezTo>
                    <a:pt x="1557" y="256"/>
                    <a:pt x="1390" y="224"/>
                    <a:pt x="1258" y="224"/>
                  </a:cubicBezTo>
                  <a:cubicBezTo>
                    <a:pt x="1180" y="224"/>
                    <a:pt x="1114" y="235"/>
                    <a:pt x="1075" y="258"/>
                  </a:cubicBezTo>
                  <a:cubicBezTo>
                    <a:pt x="1058" y="268"/>
                    <a:pt x="1047" y="279"/>
                    <a:pt x="1044" y="289"/>
                  </a:cubicBezTo>
                  <a:cubicBezTo>
                    <a:pt x="1023" y="492"/>
                    <a:pt x="781" y="664"/>
                    <a:pt x="669" y="713"/>
                  </a:cubicBezTo>
                  <a:lnTo>
                    <a:pt x="669" y="716"/>
                  </a:lnTo>
                  <a:lnTo>
                    <a:pt x="666" y="720"/>
                  </a:lnTo>
                  <a:lnTo>
                    <a:pt x="662" y="727"/>
                  </a:lnTo>
                  <a:lnTo>
                    <a:pt x="662" y="730"/>
                  </a:lnTo>
                  <a:lnTo>
                    <a:pt x="659" y="734"/>
                  </a:lnTo>
                  <a:lnTo>
                    <a:pt x="659" y="737"/>
                  </a:lnTo>
                  <a:lnTo>
                    <a:pt x="652" y="744"/>
                  </a:lnTo>
                  <a:lnTo>
                    <a:pt x="652" y="748"/>
                  </a:lnTo>
                  <a:lnTo>
                    <a:pt x="645" y="758"/>
                  </a:lnTo>
                  <a:lnTo>
                    <a:pt x="645" y="762"/>
                  </a:lnTo>
                  <a:lnTo>
                    <a:pt x="638" y="772"/>
                  </a:lnTo>
                  <a:lnTo>
                    <a:pt x="634" y="776"/>
                  </a:lnTo>
                  <a:lnTo>
                    <a:pt x="627" y="793"/>
                  </a:lnTo>
                  <a:lnTo>
                    <a:pt x="617" y="814"/>
                  </a:lnTo>
                  <a:lnTo>
                    <a:pt x="613" y="825"/>
                  </a:lnTo>
                  <a:lnTo>
                    <a:pt x="606" y="839"/>
                  </a:lnTo>
                  <a:lnTo>
                    <a:pt x="599" y="849"/>
                  </a:lnTo>
                  <a:lnTo>
                    <a:pt x="592" y="863"/>
                  </a:lnTo>
                  <a:lnTo>
                    <a:pt x="585" y="877"/>
                  </a:lnTo>
                  <a:lnTo>
                    <a:pt x="582" y="895"/>
                  </a:lnTo>
                  <a:lnTo>
                    <a:pt x="575" y="912"/>
                  </a:lnTo>
                  <a:lnTo>
                    <a:pt x="571" y="919"/>
                  </a:lnTo>
                  <a:cubicBezTo>
                    <a:pt x="627" y="958"/>
                    <a:pt x="676" y="1007"/>
                    <a:pt x="715" y="1059"/>
                  </a:cubicBezTo>
                  <a:lnTo>
                    <a:pt x="739" y="1091"/>
                  </a:lnTo>
                  <a:cubicBezTo>
                    <a:pt x="777" y="1134"/>
                    <a:pt x="843" y="1152"/>
                    <a:pt x="904" y="1152"/>
                  </a:cubicBezTo>
                  <a:cubicBezTo>
                    <a:pt x="924" y="1152"/>
                    <a:pt x="942" y="1150"/>
                    <a:pt x="960" y="1147"/>
                  </a:cubicBezTo>
                  <a:cubicBezTo>
                    <a:pt x="998" y="1143"/>
                    <a:pt x="1037" y="1122"/>
                    <a:pt x="1058" y="1087"/>
                  </a:cubicBezTo>
                  <a:cubicBezTo>
                    <a:pt x="1068" y="1052"/>
                    <a:pt x="1100" y="1024"/>
                    <a:pt x="1135" y="1014"/>
                  </a:cubicBezTo>
                  <a:cubicBezTo>
                    <a:pt x="1148" y="1010"/>
                    <a:pt x="1162" y="1008"/>
                    <a:pt x="1178" y="1008"/>
                  </a:cubicBezTo>
                  <a:cubicBezTo>
                    <a:pt x="1373" y="1008"/>
                    <a:pt x="1757" y="1273"/>
                    <a:pt x="1915" y="1402"/>
                  </a:cubicBezTo>
                  <a:cubicBezTo>
                    <a:pt x="1936" y="1420"/>
                    <a:pt x="1954" y="1437"/>
                    <a:pt x="1968" y="1451"/>
                  </a:cubicBezTo>
                  <a:cubicBezTo>
                    <a:pt x="1992" y="1472"/>
                    <a:pt x="2013" y="1500"/>
                    <a:pt x="2024" y="1532"/>
                  </a:cubicBezTo>
                  <a:cubicBezTo>
                    <a:pt x="2027" y="1546"/>
                    <a:pt x="2027" y="1563"/>
                    <a:pt x="2024" y="1577"/>
                  </a:cubicBezTo>
                  <a:cubicBezTo>
                    <a:pt x="2010" y="1641"/>
                    <a:pt x="1947" y="1651"/>
                    <a:pt x="1887" y="1662"/>
                  </a:cubicBezTo>
                  <a:cubicBezTo>
                    <a:pt x="1817" y="1676"/>
                    <a:pt x="1730" y="1693"/>
                    <a:pt x="1695" y="1763"/>
                  </a:cubicBezTo>
                  <a:cubicBezTo>
                    <a:pt x="1641" y="1871"/>
                    <a:pt x="1549" y="1899"/>
                    <a:pt x="1456" y="1899"/>
                  </a:cubicBezTo>
                  <a:cubicBezTo>
                    <a:pt x="1398" y="1899"/>
                    <a:pt x="1341" y="1888"/>
                    <a:pt x="1292" y="1879"/>
                  </a:cubicBezTo>
                  <a:cubicBezTo>
                    <a:pt x="1261" y="1871"/>
                    <a:pt x="1227" y="1867"/>
                    <a:pt x="1195" y="1867"/>
                  </a:cubicBezTo>
                  <a:cubicBezTo>
                    <a:pt x="1184" y="1867"/>
                    <a:pt x="1173" y="1867"/>
                    <a:pt x="1163" y="1868"/>
                  </a:cubicBezTo>
                  <a:cubicBezTo>
                    <a:pt x="1159" y="1872"/>
                    <a:pt x="1152" y="1875"/>
                    <a:pt x="1149" y="1879"/>
                  </a:cubicBezTo>
                  <a:cubicBezTo>
                    <a:pt x="1128" y="1893"/>
                    <a:pt x="1103" y="1907"/>
                    <a:pt x="1079" y="1914"/>
                  </a:cubicBezTo>
                  <a:lnTo>
                    <a:pt x="1058" y="1921"/>
                  </a:lnTo>
                  <a:lnTo>
                    <a:pt x="1040" y="1928"/>
                  </a:lnTo>
                  <a:lnTo>
                    <a:pt x="1037" y="1928"/>
                  </a:lnTo>
                  <a:cubicBezTo>
                    <a:pt x="869" y="1970"/>
                    <a:pt x="697" y="1991"/>
                    <a:pt x="526" y="1994"/>
                  </a:cubicBezTo>
                  <a:lnTo>
                    <a:pt x="494" y="1994"/>
                  </a:lnTo>
                  <a:lnTo>
                    <a:pt x="372" y="1998"/>
                  </a:lnTo>
                  <a:lnTo>
                    <a:pt x="372" y="1994"/>
                  </a:lnTo>
                  <a:lnTo>
                    <a:pt x="351" y="1994"/>
                  </a:lnTo>
                  <a:cubicBezTo>
                    <a:pt x="337" y="1994"/>
                    <a:pt x="323" y="1994"/>
                    <a:pt x="312" y="1991"/>
                  </a:cubicBezTo>
                  <a:cubicBezTo>
                    <a:pt x="309" y="1990"/>
                    <a:pt x="305" y="1990"/>
                    <a:pt x="301" y="1990"/>
                  </a:cubicBezTo>
                  <a:cubicBezTo>
                    <a:pt x="247" y="1990"/>
                    <a:pt x="153" y="2038"/>
                    <a:pt x="81" y="2113"/>
                  </a:cubicBezTo>
                  <a:cubicBezTo>
                    <a:pt x="46" y="2141"/>
                    <a:pt x="21" y="2180"/>
                    <a:pt x="0" y="2218"/>
                  </a:cubicBezTo>
                  <a:cubicBezTo>
                    <a:pt x="20" y="2219"/>
                    <a:pt x="40" y="2220"/>
                    <a:pt x="59" y="2220"/>
                  </a:cubicBezTo>
                  <a:cubicBezTo>
                    <a:pt x="112" y="2220"/>
                    <a:pt x="164" y="2216"/>
                    <a:pt x="218" y="2211"/>
                  </a:cubicBezTo>
                  <a:cubicBezTo>
                    <a:pt x="296" y="2204"/>
                    <a:pt x="379" y="2197"/>
                    <a:pt x="459" y="2197"/>
                  </a:cubicBezTo>
                  <a:cubicBezTo>
                    <a:pt x="571" y="2197"/>
                    <a:pt x="674" y="2211"/>
                    <a:pt x="746" y="2260"/>
                  </a:cubicBezTo>
                  <a:cubicBezTo>
                    <a:pt x="775" y="2278"/>
                    <a:pt x="804" y="2286"/>
                    <a:pt x="835" y="2286"/>
                  </a:cubicBezTo>
                  <a:cubicBezTo>
                    <a:pt x="876" y="2286"/>
                    <a:pt x="920" y="2273"/>
                    <a:pt x="974" y="2253"/>
                  </a:cubicBezTo>
                  <a:cubicBezTo>
                    <a:pt x="1017" y="2239"/>
                    <a:pt x="1068" y="2222"/>
                    <a:pt x="1118" y="2222"/>
                  </a:cubicBezTo>
                  <a:cubicBezTo>
                    <a:pt x="1169" y="2222"/>
                    <a:pt x="1220" y="2240"/>
                    <a:pt x="1261" y="2299"/>
                  </a:cubicBezTo>
                  <a:cubicBezTo>
                    <a:pt x="1292" y="2343"/>
                    <a:pt x="1345" y="2354"/>
                    <a:pt x="1417" y="2354"/>
                  </a:cubicBezTo>
                  <a:cubicBezTo>
                    <a:pt x="1442" y="2354"/>
                    <a:pt x="1469" y="2353"/>
                    <a:pt x="1499" y="2351"/>
                  </a:cubicBezTo>
                  <a:lnTo>
                    <a:pt x="1544" y="2348"/>
                  </a:lnTo>
                  <a:lnTo>
                    <a:pt x="1600" y="2348"/>
                  </a:lnTo>
                  <a:cubicBezTo>
                    <a:pt x="1614" y="2348"/>
                    <a:pt x="1625" y="2348"/>
                    <a:pt x="1639" y="2351"/>
                  </a:cubicBezTo>
                  <a:lnTo>
                    <a:pt x="1646" y="2351"/>
                  </a:lnTo>
                  <a:cubicBezTo>
                    <a:pt x="1660" y="2355"/>
                    <a:pt x="1670" y="2358"/>
                    <a:pt x="1684" y="2362"/>
                  </a:cubicBezTo>
                  <a:cubicBezTo>
                    <a:pt x="1697" y="2367"/>
                    <a:pt x="1727" y="2369"/>
                    <a:pt x="1768" y="2369"/>
                  </a:cubicBezTo>
                  <a:cubicBezTo>
                    <a:pt x="1840" y="2369"/>
                    <a:pt x="1946" y="2362"/>
                    <a:pt x="2059" y="2351"/>
                  </a:cubicBezTo>
                  <a:cubicBezTo>
                    <a:pt x="2146" y="2341"/>
                    <a:pt x="2244" y="2330"/>
                    <a:pt x="2336" y="2316"/>
                  </a:cubicBezTo>
                  <a:lnTo>
                    <a:pt x="2339" y="2313"/>
                  </a:lnTo>
                  <a:lnTo>
                    <a:pt x="2346" y="2299"/>
                  </a:lnTo>
                  <a:cubicBezTo>
                    <a:pt x="2350" y="2295"/>
                    <a:pt x="2353" y="2288"/>
                    <a:pt x="2357" y="2281"/>
                  </a:cubicBezTo>
                  <a:lnTo>
                    <a:pt x="2364" y="2271"/>
                  </a:lnTo>
                  <a:cubicBezTo>
                    <a:pt x="2367" y="2264"/>
                    <a:pt x="2367" y="2257"/>
                    <a:pt x="2371" y="2253"/>
                  </a:cubicBezTo>
                  <a:lnTo>
                    <a:pt x="2374" y="2239"/>
                  </a:lnTo>
                  <a:cubicBezTo>
                    <a:pt x="2374" y="2232"/>
                    <a:pt x="2378" y="2229"/>
                    <a:pt x="2381" y="2222"/>
                  </a:cubicBezTo>
                  <a:lnTo>
                    <a:pt x="2385" y="2208"/>
                  </a:lnTo>
                  <a:cubicBezTo>
                    <a:pt x="2385" y="2204"/>
                    <a:pt x="2385" y="2197"/>
                    <a:pt x="2388" y="2194"/>
                  </a:cubicBezTo>
                  <a:cubicBezTo>
                    <a:pt x="2388" y="2187"/>
                    <a:pt x="2388" y="2183"/>
                    <a:pt x="2388" y="2180"/>
                  </a:cubicBezTo>
                  <a:cubicBezTo>
                    <a:pt x="2392" y="2176"/>
                    <a:pt x="2388" y="2169"/>
                    <a:pt x="2392" y="2162"/>
                  </a:cubicBezTo>
                  <a:cubicBezTo>
                    <a:pt x="2395" y="2159"/>
                    <a:pt x="2392" y="2155"/>
                    <a:pt x="2392" y="2152"/>
                  </a:cubicBezTo>
                  <a:lnTo>
                    <a:pt x="2392" y="2138"/>
                  </a:lnTo>
                  <a:lnTo>
                    <a:pt x="2392" y="2131"/>
                  </a:lnTo>
                  <a:lnTo>
                    <a:pt x="2392" y="2110"/>
                  </a:lnTo>
                  <a:cubicBezTo>
                    <a:pt x="2388" y="2068"/>
                    <a:pt x="2399" y="2029"/>
                    <a:pt x="2423" y="1994"/>
                  </a:cubicBezTo>
                  <a:cubicBezTo>
                    <a:pt x="2465" y="1935"/>
                    <a:pt x="2539" y="1924"/>
                    <a:pt x="2598" y="1917"/>
                  </a:cubicBezTo>
                  <a:cubicBezTo>
                    <a:pt x="2626" y="1914"/>
                    <a:pt x="2658" y="1907"/>
                    <a:pt x="2686" y="1900"/>
                  </a:cubicBezTo>
                  <a:cubicBezTo>
                    <a:pt x="2735" y="1879"/>
                    <a:pt x="2777" y="1847"/>
                    <a:pt x="2812" y="1809"/>
                  </a:cubicBezTo>
                  <a:cubicBezTo>
                    <a:pt x="2871" y="1756"/>
                    <a:pt x="2931" y="1704"/>
                    <a:pt x="3008" y="1704"/>
                  </a:cubicBezTo>
                  <a:cubicBezTo>
                    <a:pt x="3046" y="1693"/>
                    <a:pt x="3085" y="1679"/>
                    <a:pt x="3116" y="1655"/>
                  </a:cubicBezTo>
                  <a:cubicBezTo>
                    <a:pt x="3173" y="1622"/>
                    <a:pt x="3235" y="1588"/>
                    <a:pt x="3299" y="1588"/>
                  </a:cubicBezTo>
                  <a:cubicBezTo>
                    <a:pt x="3319" y="1588"/>
                    <a:pt x="3338" y="1591"/>
                    <a:pt x="3358" y="1599"/>
                  </a:cubicBezTo>
                  <a:cubicBezTo>
                    <a:pt x="3396" y="1616"/>
                    <a:pt x="3435" y="1637"/>
                    <a:pt x="3466" y="1665"/>
                  </a:cubicBezTo>
                  <a:lnTo>
                    <a:pt x="3501" y="1690"/>
                  </a:lnTo>
                  <a:cubicBezTo>
                    <a:pt x="3543" y="1718"/>
                    <a:pt x="3571" y="1733"/>
                    <a:pt x="3595" y="1733"/>
                  </a:cubicBezTo>
                  <a:cubicBezTo>
                    <a:pt x="3609" y="1733"/>
                    <a:pt x="3621" y="1728"/>
                    <a:pt x="3634" y="1718"/>
                  </a:cubicBezTo>
                  <a:cubicBezTo>
                    <a:pt x="3673" y="1686"/>
                    <a:pt x="3718" y="1662"/>
                    <a:pt x="3771" y="1648"/>
                  </a:cubicBezTo>
                  <a:cubicBezTo>
                    <a:pt x="3816" y="1634"/>
                    <a:pt x="3858" y="1620"/>
                    <a:pt x="3953" y="1507"/>
                  </a:cubicBezTo>
                  <a:cubicBezTo>
                    <a:pt x="4075" y="1360"/>
                    <a:pt x="4177" y="1322"/>
                    <a:pt x="4289" y="1322"/>
                  </a:cubicBezTo>
                  <a:cubicBezTo>
                    <a:pt x="4327" y="1322"/>
                    <a:pt x="4366" y="1322"/>
                    <a:pt x="4408" y="1329"/>
                  </a:cubicBezTo>
                  <a:lnTo>
                    <a:pt x="4450" y="1332"/>
                  </a:lnTo>
                  <a:lnTo>
                    <a:pt x="4457" y="1332"/>
                  </a:lnTo>
                  <a:lnTo>
                    <a:pt x="4506" y="1339"/>
                  </a:lnTo>
                  <a:cubicBezTo>
                    <a:pt x="4530" y="1342"/>
                    <a:pt x="4552" y="1344"/>
                    <a:pt x="4573" y="1344"/>
                  </a:cubicBezTo>
                  <a:cubicBezTo>
                    <a:pt x="4681" y="1344"/>
                    <a:pt x="4751" y="1307"/>
                    <a:pt x="4804" y="1248"/>
                  </a:cubicBezTo>
                  <a:cubicBezTo>
                    <a:pt x="4832" y="1213"/>
                    <a:pt x="4860" y="1175"/>
                    <a:pt x="4877" y="1133"/>
                  </a:cubicBezTo>
                  <a:cubicBezTo>
                    <a:pt x="4933" y="1021"/>
                    <a:pt x="5052" y="979"/>
                    <a:pt x="5157" y="940"/>
                  </a:cubicBezTo>
                  <a:cubicBezTo>
                    <a:pt x="5217" y="926"/>
                    <a:pt x="5273" y="898"/>
                    <a:pt x="5322" y="867"/>
                  </a:cubicBezTo>
                  <a:cubicBezTo>
                    <a:pt x="5451" y="772"/>
                    <a:pt x="5682" y="674"/>
                    <a:pt x="5794" y="629"/>
                  </a:cubicBezTo>
                  <a:lnTo>
                    <a:pt x="5822" y="618"/>
                  </a:lnTo>
                  <a:cubicBezTo>
                    <a:pt x="5822" y="618"/>
                    <a:pt x="5822" y="615"/>
                    <a:pt x="5826" y="611"/>
                  </a:cubicBezTo>
                  <a:cubicBezTo>
                    <a:pt x="5826" y="608"/>
                    <a:pt x="5829" y="601"/>
                    <a:pt x="5829" y="590"/>
                  </a:cubicBezTo>
                  <a:lnTo>
                    <a:pt x="5829" y="590"/>
                  </a:lnTo>
                  <a:lnTo>
                    <a:pt x="5819" y="597"/>
                  </a:lnTo>
                  <a:lnTo>
                    <a:pt x="5815" y="597"/>
                  </a:lnTo>
                  <a:lnTo>
                    <a:pt x="5798" y="587"/>
                  </a:lnTo>
                  <a:lnTo>
                    <a:pt x="5787" y="583"/>
                  </a:lnTo>
                  <a:lnTo>
                    <a:pt x="5777" y="576"/>
                  </a:lnTo>
                  <a:lnTo>
                    <a:pt x="5763" y="573"/>
                  </a:lnTo>
                  <a:lnTo>
                    <a:pt x="5756" y="569"/>
                  </a:lnTo>
                  <a:lnTo>
                    <a:pt x="5742" y="566"/>
                  </a:lnTo>
                  <a:lnTo>
                    <a:pt x="5651" y="566"/>
                  </a:lnTo>
                  <a:cubicBezTo>
                    <a:pt x="5642" y="567"/>
                    <a:pt x="5634" y="567"/>
                    <a:pt x="5625" y="567"/>
                  </a:cubicBezTo>
                  <a:cubicBezTo>
                    <a:pt x="5567" y="567"/>
                    <a:pt x="5511" y="547"/>
                    <a:pt x="5462" y="513"/>
                  </a:cubicBezTo>
                  <a:cubicBezTo>
                    <a:pt x="5430" y="492"/>
                    <a:pt x="5402" y="468"/>
                    <a:pt x="5378" y="440"/>
                  </a:cubicBezTo>
                  <a:cubicBezTo>
                    <a:pt x="5297" y="342"/>
                    <a:pt x="5248" y="321"/>
                    <a:pt x="5192" y="321"/>
                  </a:cubicBezTo>
                  <a:cubicBezTo>
                    <a:pt x="5171" y="321"/>
                    <a:pt x="5150" y="324"/>
                    <a:pt x="5129" y="324"/>
                  </a:cubicBezTo>
                  <a:cubicBezTo>
                    <a:pt x="5098" y="330"/>
                    <a:pt x="5067" y="333"/>
                    <a:pt x="5036" y="333"/>
                  </a:cubicBezTo>
                  <a:cubicBezTo>
                    <a:pt x="4988" y="333"/>
                    <a:pt x="4941" y="326"/>
                    <a:pt x="4895" y="314"/>
                  </a:cubicBezTo>
                  <a:lnTo>
                    <a:pt x="4870" y="307"/>
                  </a:lnTo>
                  <a:cubicBezTo>
                    <a:pt x="4669" y="262"/>
                    <a:pt x="4148" y="205"/>
                    <a:pt x="3810" y="205"/>
                  </a:cubicBezTo>
                  <a:cubicBezTo>
                    <a:pt x="3801" y="205"/>
                    <a:pt x="3791" y="205"/>
                    <a:pt x="3781" y="205"/>
                  </a:cubicBezTo>
                  <a:cubicBezTo>
                    <a:pt x="3764" y="204"/>
                    <a:pt x="3746" y="203"/>
                    <a:pt x="3728" y="203"/>
                  </a:cubicBezTo>
                  <a:cubicBezTo>
                    <a:pt x="3661" y="203"/>
                    <a:pt x="3593" y="213"/>
                    <a:pt x="3529" y="230"/>
                  </a:cubicBezTo>
                  <a:cubicBezTo>
                    <a:pt x="3492" y="245"/>
                    <a:pt x="3451" y="252"/>
                    <a:pt x="3406" y="252"/>
                  </a:cubicBezTo>
                  <a:cubicBezTo>
                    <a:pt x="3234" y="252"/>
                    <a:pt x="3010" y="151"/>
                    <a:pt x="2791" y="37"/>
                  </a:cubicBezTo>
                  <a:lnTo>
                    <a:pt x="2745" y="16"/>
                  </a:lnTo>
                  <a:cubicBezTo>
                    <a:pt x="2724" y="6"/>
                    <a:pt x="2687" y="1"/>
                    <a:pt x="264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5122;p82">
              <a:extLst>
                <a:ext uri="{FF2B5EF4-FFF2-40B4-BE49-F238E27FC236}">
                  <a16:creationId xmlns:a16="http://schemas.microsoft.com/office/drawing/2014/main" id="{CD221E6F-49D9-4CC1-3EAC-6E6D8FAFACC1}"/>
                </a:ext>
              </a:extLst>
            </p:cNvPr>
            <p:cNvSpPr/>
            <p:nvPr/>
          </p:nvSpPr>
          <p:spPr>
            <a:xfrm>
              <a:off x="2342432" y="1695723"/>
              <a:ext cx="47874" cy="20841"/>
            </a:xfrm>
            <a:custGeom>
              <a:avLst/>
              <a:gdLst/>
              <a:ahLst/>
              <a:cxnLst/>
              <a:rect l="l" t="t" r="r" b="b"/>
              <a:pathLst>
                <a:path w="3526" h="1535" extrusionOk="0">
                  <a:moveTo>
                    <a:pt x="118" y="1"/>
                  </a:moveTo>
                  <a:cubicBezTo>
                    <a:pt x="101" y="1"/>
                    <a:pt x="85" y="1"/>
                    <a:pt x="70" y="4"/>
                  </a:cubicBezTo>
                  <a:lnTo>
                    <a:pt x="60" y="4"/>
                  </a:lnTo>
                  <a:lnTo>
                    <a:pt x="49" y="7"/>
                  </a:lnTo>
                  <a:lnTo>
                    <a:pt x="46" y="7"/>
                  </a:lnTo>
                  <a:lnTo>
                    <a:pt x="32" y="11"/>
                  </a:lnTo>
                  <a:lnTo>
                    <a:pt x="25" y="14"/>
                  </a:lnTo>
                  <a:lnTo>
                    <a:pt x="7" y="25"/>
                  </a:lnTo>
                  <a:lnTo>
                    <a:pt x="0" y="28"/>
                  </a:lnTo>
                  <a:cubicBezTo>
                    <a:pt x="81" y="56"/>
                    <a:pt x="161" y="84"/>
                    <a:pt x="245" y="105"/>
                  </a:cubicBezTo>
                  <a:cubicBezTo>
                    <a:pt x="476" y="168"/>
                    <a:pt x="718" y="235"/>
                    <a:pt x="767" y="490"/>
                  </a:cubicBezTo>
                  <a:cubicBezTo>
                    <a:pt x="795" y="651"/>
                    <a:pt x="851" y="700"/>
                    <a:pt x="896" y="746"/>
                  </a:cubicBezTo>
                  <a:cubicBezTo>
                    <a:pt x="973" y="819"/>
                    <a:pt x="1022" y="882"/>
                    <a:pt x="973" y="1082"/>
                  </a:cubicBezTo>
                  <a:cubicBezTo>
                    <a:pt x="963" y="1124"/>
                    <a:pt x="945" y="1162"/>
                    <a:pt x="921" y="1197"/>
                  </a:cubicBezTo>
                  <a:lnTo>
                    <a:pt x="935" y="1197"/>
                  </a:lnTo>
                  <a:cubicBezTo>
                    <a:pt x="973" y="1200"/>
                    <a:pt x="1012" y="1201"/>
                    <a:pt x="1050" y="1201"/>
                  </a:cubicBezTo>
                  <a:cubicBezTo>
                    <a:pt x="1127" y="1201"/>
                    <a:pt x="1203" y="1196"/>
                    <a:pt x="1278" y="1187"/>
                  </a:cubicBezTo>
                  <a:lnTo>
                    <a:pt x="1295" y="1187"/>
                  </a:lnTo>
                  <a:lnTo>
                    <a:pt x="1306" y="1183"/>
                  </a:lnTo>
                  <a:lnTo>
                    <a:pt x="1316" y="1183"/>
                  </a:lnTo>
                  <a:lnTo>
                    <a:pt x="1327" y="1180"/>
                  </a:lnTo>
                  <a:lnTo>
                    <a:pt x="1341" y="1176"/>
                  </a:lnTo>
                  <a:cubicBezTo>
                    <a:pt x="1375" y="1163"/>
                    <a:pt x="1406" y="1156"/>
                    <a:pt x="1434" y="1156"/>
                  </a:cubicBezTo>
                  <a:cubicBezTo>
                    <a:pt x="1558" y="1156"/>
                    <a:pt x="1635" y="1273"/>
                    <a:pt x="1712" y="1390"/>
                  </a:cubicBezTo>
                  <a:cubicBezTo>
                    <a:pt x="1736" y="1428"/>
                    <a:pt x="1764" y="1467"/>
                    <a:pt x="1792" y="1509"/>
                  </a:cubicBezTo>
                  <a:lnTo>
                    <a:pt x="1796" y="1512"/>
                  </a:lnTo>
                  <a:lnTo>
                    <a:pt x="1817" y="1516"/>
                  </a:lnTo>
                  <a:cubicBezTo>
                    <a:pt x="1848" y="1512"/>
                    <a:pt x="1880" y="1505"/>
                    <a:pt x="1911" y="1498"/>
                  </a:cubicBezTo>
                  <a:lnTo>
                    <a:pt x="1929" y="1495"/>
                  </a:lnTo>
                  <a:lnTo>
                    <a:pt x="2013" y="1474"/>
                  </a:lnTo>
                  <a:cubicBezTo>
                    <a:pt x="2115" y="1449"/>
                    <a:pt x="2220" y="1428"/>
                    <a:pt x="2325" y="1414"/>
                  </a:cubicBezTo>
                  <a:cubicBezTo>
                    <a:pt x="2339" y="1414"/>
                    <a:pt x="2353" y="1411"/>
                    <a:pt x="2370" y="1411"/>
                  </a:cubicBezTo>
                  <a:lnTo>
                    <a:pt x="2489" y="1411"/>
                  </a:lnTo>
                  <a:lnTo>
                    <a:pt x="2542" y="1414"/>
                  </a:lnTo>
                  <a:lnTo>
                    <a:pt x="2549" y="1414"/>
                  </a:lnTo>
                  <a:lnTo>
                    <a:pt x="2608" y="1421"/>
                  </a:lnTo>
                  <a:lnTo>
                    <a:pt x="2622" y="1421"/>
                  </a:lnTo>
                  <a:lnTo>
                    <a:pt x="2671" y="1428"/>
                  </a:lnTo>
                  <a:lnTo>
                    <a:pt x="2692" y="1432"/>
                  </a:lnTo>
                  <a:lnTo>
                    <a:pt x="2717" y="1435"/>
                  </a:lnTo>
                  <a:cubicBezTo>
                    <a:pt x="2717" y="1425"/>
                    <a:pt x="2717" y="1418"/>
                    <a:pt x="2720" y="1407"/>
                  </a:cubicBezTo>
                  <a:cubicBezTo>
                    <a:pt x="2720" y="1400"/>
                    <a:pt x="2724" y="1397"/>
                    <a:pt x="2724" y="1390"/>
                  </a:cubicBezTo>
                  <a:cubicBezTo>
                    <a:pt x="2727" y="1386"/>
                    <a:pt x="2727" y="1379"/>
                    <a:pt x="2731" y="1376"/>
                  </a:cubicBezTo>
                  <a:cubicBezTo>
                    <a:pt x="2748" y="1337"/>
                    <a:pt x="2783" y="1313"/>
                    <a:pt x="2825" y="1309"/>
                  </a:cubicBezTo>
                  <a:cubicBezTo>
                    <a:pt x="2830" y="1308"/>
                    <a:pt x="2835" y="1307"/>
                    <a:pt x="2839" y="1307"/>
                  </a:cubicBezTo>
                  <a:cubicBezTo>
                    <a:pt x="2844" y="1307"/>
                    <a:pt x="2848" y="1308"/>
                    <a:pt x="2853" y="1309"/>
                  </a:cubicBezTo>
                  <a:lnTo>
                    <a:pt x="2860" y="1309"/>
                  </a:lnTo>
                  <a:cubicBezTo>
                    <a:pt x="2874" y="1309"/>
                    <a:pt x="2888" y="1309"/>
                    <a:pt x="2902" y="1313"/>
                  </a:cubicBezTo>
                  <a:cubicBezTo>
                    <a:pt x="2920" y="1316"/>
                    <a:pt x="2934" y="1320"/>
                    <a:pt x="2951" y="1323"/>
                  </a:cubicBezTo>
                  <a:cubicBezTo>
                    <a:pt x="2965" y="1330"/>
                    <a:pt x="2983" y="1337"/>
                    <a:pt x="3000" y="1344"/>
                  </a:cubicBezTo>
                  <a:lnTo>
                    <a:pt x="3004" y="1344"/>
                  </a:lnTo>
                  <a:cubicBezTo>
                    <a:pt x="3018" y="1348"/>
                    <a:pt x="3032" y="1358"/>
                    <a:pt x="3046" y="1365"/>
                  </a:cubicBezTo>
                  <a:lnTo>
                    <a:pt x="3049" y="1369"/>
                  </a:lnTo>
                  <a:cubicBezTo>
                    <a:pt x="3067" y="1376"/>
                    <a:pt x="3081" y="1383"/>
                    <a:pt x="3095" y="1390"/>
                  </a:cubicBezTo>
                  <a:lnTo>
                    <a:pt x="3098" y="1393"/>
                  </a:lnTo>
                  <a:cubicBezTo>
                    <a:pt x="3112" y="1404"/>
                    <a:pt x="3126" y="1411"/>
                    <a:pt x="3137" y="1418"/>
                  </a:cubicBezTo>
                  <a:lnTo>
                    <a:pt x="3144" y="1421"/>
                  </a:lnTo>
                  <a:cubicBezTo>
                    <a:pt x="3154" y="1432"/>
                    <a:pt x="3165" y="1439"/>
                    <a:pt x="3175" y="1446"/>
                  </a:cubicBezTo>
                  <a:lnTo>
                    <a:pt x="3179" y="1449"/>
                  </a:lnTo>
                  <a:cubicBezTo>
                    <a:pt x="3189" y="1456"/>
                    <a:pt x="3196" y="1463"/>
                    <a:pt x="3203" y="1474"/>
                  </a:cubicBezTo>
                  <a:cubicBezTo>
                    <a:pt x="3262" y="1513"/>
                    <a:pt x="3329" y="1534"/>
                    <a:pt x="3400" y="1534"/>
                  </a:cubicBezTo>
                  <a:cubicBezTo>
                    <a:pt x="3406" y="1534"/>
                    <a:pt x="3411" y="1534"/>
                    <a:pt x="3417" y="1533"/>
                  </a:cubicBezTo>
                  <a:cubicBezTo>
                    <a:pt x="3422" y="1534"/>
                    <a:pt x="3427" y="1534"/>
                    <a:pt x="3432" y="1534"/>
                  </a:cubicBezTo>
                  <a:cubicBezTo>
                    <a:pt x="3465" y="1534"/>
                    <a:pt x="3498" y="1524"/>
                    <a:pt x="3525" y="1509"/>
                  </a:cubicBezTo>
                  <a:cubicBezTo>
                    <a:pt x="3504" y="1488"/>
                    <a:pt x="3480" y="1467"/>
                    <a:pt x="3452" y="1449"/>
                  </a:cubicBezTo>
                  <a:cubicBezTo>
                    <a:pt x="3410" y="1418"/>
                    <a:pt x="3375" y="1383"/>
                    <a:pt x="3343" y="1344"/>
                  </a:cubicBezTo>
                  <a:cubicBezTo>
                    <a:pt x="3340" y="1337"/>
                    <a:pt x="3336" y="1327"/>
                    <a:pt x="3333" y="1320"/>
                  </a:cubicBezTo>
                  <a:lnTo>
                    <a:pt x="3333" y="1316"/>
                  </a:lnTo>
                  <a:cubicBezTo>
                    <a:pt x="3333" y="1309"/>
                    <a:pt x="3329" y="1302"/>
                    <a:pt x="3329" y="1292"/>
                  </a:cubicBezTo>
                  <a:cubicBezTo>
                    <a:pt x="3329" y="1281"/>
                    <a:pt x="3329" y="1274"/>
                    <a:pt x="3329" y="1267"/>
                  </a:cubicBezTo>
                  <a:lnTo>
                    <a:pt x="3329" y="1264"/>
                  </a:lnTo>
                  <a:cubicBezTo>
                    <a:pt x="3333" y="1257"/>
                    <a:pt x="3333" y="1246"/>
                    <a:pt x="3336" y="1239"/>
                  </a:cubicBezTo>
                  <a:lnTo>
                    <a:pt x="3336" y="1236"/>
                  </a:lnTo>
                  <a:cubicBezTo>
                    <a:pt x="3340" y="1229"/>
                    <a:pt x="3343" y="1222"/>
                    <a:pt x="3347" y="1211"/>
                  </a:cubicBezTo>
                  <a:lnTo>
                    <a:pt x="3347" y="1208"/>
                  </a:lnTo>
                  <a:cubicBezTo>
                    <a:pt x="3350" y="1201"/>
                    <a:pt x="3357" y="1194"/>
                    <a:pt x="3361" y="1183"/>
                  </a:cubicBezTo>
                  <a:lnTo>
                    <a:pt x="3364" y="1180"/>
                  </a:lnTo>
                  <a:cubicBezTo>
                    <a:pt x="3368" y="1169"/>
                    <a:pt x="3375" y="1162"/>
                    <a:pt x="3382" y="1155"/>
                  </a:cubicBezTo>
                  <a:lnTo>
                    <a:pt x="3399" y="1131"/>
                  </a:lnTo>
                  <a:lnTo>
                    <a:pt x="3399" y="1127"/>
                  </a:lnTo>
                  <a:lnTo>
                    <a:pt x="3336" y="1089"/>
                  </a:lnTo>
                  <a:cubicBezTo>
                    <a:pt x="3291" y="1057"/>
                    <a:pt x="3242" y="1029"/>
                    <a:pt x="3189" y="1005"/>
                  </a:cubicBezTo>
                  <a:lnTo>
                    <a:pt x="3179" y="1001"/>
                  </a:lnTo>
                  <a:cubicBezTo>
                    <a:pt x="3175" y="1001"/>
                    <a:pt x="3168" y="1005"/>
                    <a:pt x="3165" y="1005"/>
                  </a:cubicBezTo>
                  <a:cubicBezTo>
                    <a:pt x="3147" y="1005"/>
                    <a:pt x="3133" y="1001"/>
                    <a:pt x="3116" y="994"/>
                  </a:cubicBezTo>
                  <a:cubicBezTo>
                    <a:pt x="3074" y="966"/>
                    <a:pt x="3053" y="907"/>
                    <a:pt x="3035" y="826"/>
                  </a:cubicBezTo>
                  <a:lnTo>
                    <a:pt x="3028" y="805"/>
                  </a:lnTo>
                  <a:cubicBezTo>
                    <a:pt x="3021" y="760"/>
                    <a:pt x="3007" y="718"/>
                    <a:pt x="2990" y="672"/>
                  </a:cubicBezTo>
                  <a:cubicBezTo>
                    <a:pt x="2990" y="669"/>
                    <a:pt x="2986" y="665"/>
                    <a:pt x="2986" y="662"/>
                  </a:cubicBezTo>
                  <a:cubicBezTo>
                    <a:pt x="2937" y="662"/>
                    <a:pt x="2895" y="644"/>
                    <a:pt x="2860" y="613"/>
                  </a:cubicBezTo>
                  <a:cubicBezTo>
                    <a:pt x="2846" y="599"/>
                    <a:pt x="2825" y="588"/>
                    <a:pt x="2801" y="588"/>
                  </a:cubicBezTo>
                  <a:lnTo>
                    <a:pt x="2664" y="588"/>
                  </a:lnTo>
                  <a:cubicBezTo>
                    <a:pt x="2622" y="588"/>
                    <a:pt x="2584" y="592"/>
                    <a:pt x="2552" y="595"/>
                  </a:cubicBezTo>
                  <a:cubicBezTo>
                    <a:pt x="2521" y="599"/>
                    <a:pt x="2489" y="599"/>
                    <a:pt x="2465" y="602"/>
                  </a:cubicBezTo>
                  <a:cubicBezTo>
                    <a:pt x="2335" y="616"/>
                    <a:pt x="2297" y="637"/>
                    <a:pt x="2286" y="648"/>
                  </a:cubicBezTo>
                  <a:cubicBezTo>
                    <a:pt x="2276" y="655"/>
                    <a:pt x="2265" y="658"/>
                    <a:pt x="2255" y="665"/>
                  </a:cubicBezTo>
                  <a:cubicBezTo>
                    <a:pt x="2239" y="671"/>
                    <a:pt x="2223" y="674"/>
                    <a:pt x="2208" y="674"/>
                  </a:cubicBezTo>
                  <a:cubicBezTo>
                    <a:pt x="2139" y="674"/>
                    <a:pt x="2075" y="617"/>
                    <a:pt x="2024" y="571"/>
                  </a:cubicBezTo>
                  <a:cubicBezTo>
                    <a:pt x="1985" y="536"/>
                    <a:pt x="1936" y="490"/>
                    <a:pt x="1904" y="490"/>
                  </a:cubicBezTo>
                  <a:cubicBezTo>
                    <a:pt x="1743" y="490"/>
                    <a:pt x="1582" y="333"/>
                    <a:pt x="1516" y="249"/>
                  </a:cubicBezTo>
                  <a:cubicBezTo>
                    <a:pt x="1500" y="239"/>
                    <a:pt x="1456" y="236"/>
                    <a:pt x="1403" y="236"/>
                  </a:cubicBezTo>
                  <a:cubicBezTo>
                    <a:pt x="1343" y="236"/>
                    <a:pt x="1271" y="240"/>
                    <a:pt x="1215" y="242"/>
                  </a:cubicBezTo>
                  <a:cubicBezTo>
                    <a:pt x="1138" y="245"/>
                    <a:pt x="1061" y="250"/>
                    <a:pt x="988" y="250"/>
                  </a:cubicBezTo>
                  <a:cubicBezTo>
                    <a:pt x="861" y="250"/>
                    <a:pt x="748" y="237"/>
                    <a:pt x="679" y="186"/>
                  </a:cubicBezTo>
                  <a:cubicBezTo>
                    <a:pt x="537" y="84"/>
                    <a:pt x="278" y="1"/>
                    <a:pt x="1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5123;p82">
              <a:extLst>
                <a:ext uri="{FF2B5EF4-FFF2-40B4-BE49-F238E27FC236}">
                  <a16:creationId xmlns:a16="http://schemas.microsoft.com/office/drawing/2014/main" id="{0E934678-79C8-1959-F9EE-BA6A9066FAB6}"/>
                </a:ext>
              </a:extLst>
            </p:cNvPr>
            <p:cNvSpPr/>
            <p:nvPr/>
          </p:nvSpPr>
          <p:spPr>
            <a:xfrm>
              <a:off x="2240180" y="1709559"/>
              <a:ext cx="19076" cy="11745"/>
            </a:xfrm>
            <a:custGeom>
              <a:avLst/>
              <a:gdLst/>
              <a:ahLst/>
              <a:cxnLst/>
              <a:rect l="l" t="t" r="r" b="b"/>
              <a:pathLst>
                <a:path w="1405" h="865" extrusionOk="0">
                  <a:moveTo>
                    <a:pt x="452" y="1"/>
                  </a:moveTo>
                  <a:cubicBezTo>
                    <a:pt x="394" y="1"/>
                    <a:pt x="335" y="5"/>
                    <a:pt x="284" y="10"/>
                  </a:cubicBezTo>
                  <a:lnTo>
                    <a:pt x="246" y="10"/>
                  </a:lnTo>
                  <a:cubicBezTo>
                    <a:pt x="221" y="14"/>
                    <a:pt x="197" y="17"/>
                    <a:pt x="179" y="24"/>
                  </a:cubicBezTo>
                  <a:cubicBezTo>
                    <a:pt x="179" y="28"/>
                    <a:pt x="179" y="31"/>
                    <a:pt x="183" y="35"/>
                  </a:cubicBezTo>
                  <a:cubicBezTo>
                    <a:pt x="183" y="45"/>
                    <a:pt x="186" y="56"/>
                    <a:pt x="190" y="70"/>
                  </a:cubicBezTo>
                  <a:lnTo>
                    <a:pt x="204" y="112"/>
                  </a:lnTo>
                  <a:lnTo>
                    <a:pt x="221" y="175"/>
                  </a:lnTo>
                  <a:cubicBezTo>
                    <a:pt x="221" y="185"/>
                    <a:pt x="225" y="192"/>
                    <a:pt x="225" y="199"/>
                  </a:cubicBezTo>
                  <a:cubicBezTo>
                    <a:pt x="228" y="210"/>
                    <a:pt x="232" y="220"/>
                    <a:pt x="232" y="231"/>
                  </a:cubicBezTo>
                  <a:cubicBezTo>
                    <a:pt x="235" y="241"/>
                    <a:pt x="235" y="245"/>
                    <a:pt x="235" y="252"/>
                  </a:cubicBezTo>
                  <a:cubicBezTo>
                    <a:pt x="239" y="259"/>
                    <a:pt x="242" y="273"/>
                    <a:pt x="242" y="283"/>
                  </a:cubicBezTo>
                  <a:cubicBezTo>
                    <a:pt x="246" y="301"/>
                    <a:pt x="246" y="315"/>
                    <a:pt x="246" y="332"/>
                  </a:cubicBezTo>
                  <a:cubicBezTo>
                    <a:pt x="246" y="437"/>
                    <a:pt x="179" y="497"/>
                    <a:pt x="134" y="539"/>
                  </a:cubicBezTo>
                  <a:cubicBezTo>
                    <a:pt x="116" y="553"/>
                    <a:pt x="88" y="577"/>
                    <a:pt x="88" y="588"/>
                  </a:cubicBezTo>
                  <a:cubicBezTo>
                    <a:pt x="88" y="595"/>
                    <a:pt x="88" y="605"/>
                    <a:pt x="88" y="616"/>
                  </a:cubicBezTo>
                  <a:lnTo>
                    <a:pt x="88" y="623"/>
                  </a:lnTo>
                  <a:cubicBezTo>
                    <a:pt x="88" y="630"/>
                    <a:pt x="85" y="637"/>
                    <a:pt x="85" y="640"/>
                  </a:cubicBezTo>
                  <a:cubicBezTo>
                    <a:pt x="85" y="644"/>
                    <a:pt x="81" y="647"/>
                    <a:pt x="81" y="651"/>
                  </a:cubicBezTo>
                  <a:cubicBezTo>
                    <a:pt x="81" y="654"/>
                    <a:pt x="78" y="661"/>
                    <a:pt x="74" y="665"/>
                  </a:cubicBezTo>
                  <a:lnTo>
                    <a:pt x="71" y="675"/>
                  </a:lnTo>
                  <a:lnTo>
                    <a:pt x="64" y="689"/>
                  </a:lnTo>
                  <a:lnTo>
                    <a:pt x="57" y="696"/>
                  </a:lnTo>
                  <a:lnTo>
                    <a:pt x="46" y="710"/>
                  </a:lnTo>
                  <a:lnTo>
                    <a:pt x="39" y="721"/>
                  </a:lnTo>
                  <a:lnTo>
                    <a:pt x="29" y="731"/>
                  </a:lnTo>
                  <a:lnTo>
                    <a:pt x="22" y="742"/>
                  </a:lnTo>
                  <a:lnTo>
                    <a:pt x="11" y="752"/>
                  </a:lnTo>
                  <a:lnTo>
                    <a:pt x="1" y="766"/>
                  </a:lnTo>
                  <a:cubicBezTo>
                    <a:pt x="78" y="819"/>
                    <a:pt x="148" y="864"/>
                    <a:pt x="218" y="864"/>
                  </a:cubicBezTo>
                  <a:cubicBezTo>
                    <a:pt x="323" y="864"/>
                    <a:pt x="393" y="798"/>
                    <a:pt x="477" y="717"/>
                  </a:cubicBezTo>
                  <a:cubicBezTo>
                    <a:pt x="536" y="651"/>
                    <a:pt x="613" y="595"/>
                    <a:pt x="701" y="556"/>
                  </a:cubicBezTo>
                  <a:cubicBezTo>
                    <a:pt x="773" y="529"/>
                    <a:pt x="870" y="523"/>
                    <a:pt x="972" y="523"/>
                  </a:cubicBezTo>
                  <a:cubicBezTo>
                    <a:pt x="1013" y="523"/>
                    <a:pt x="1055" y="524"/>
                    <a:pt x="1096" y="525"/>
                  </a:cubicBezTo>
                  <a:cubicBezTo>
                    <a:pt x="1133" y="526"/>
                    <a:pt x="1173" y="527"/>
                    <a:pt x="1213" y="527"/>
                  </a:cubicBezTo>
                  <a:cubicBezTo>
                    <a:pt x="1293" y="527"/>
                    <a:pt x="1370" y="523"/>
                    <a:pt x="1405" y="504"/>
                  </a:cubicBezTo>
                  <a:cubicBezTo>
                    <a:pt x="1345" y="458"/>
                    <a:pt x="1279" y="420"/>
                    <a:pt x="1212" y="388"/>
                  </a:cubicBezTo>
                  <a:cubicBezTo>
                    <a:pt x="1138" y="353"/>
                    <a:pt x="1072" y="311"/>
                    <a:pt x="1005" y="266"/>
                  </a:cubicBezTo>
                  <a:cubicBezTo>
                    <a:pt x="939" y="199"/>
                    <a:pt x="890" y="119"/>
                    <a:pt x="872" y="28"/>
                  </a:cubicBezTo>
                  <a:lnTo>
                    <a:pt x="862" y="31"/>
                  </a:lnTo>
                  <a:lnTo>
                    <a:pt x="848" y="35"/>
                  </a:lnTo>
                  <a:lnTo>
                    <a:pt x="823" y="42"/>
                  </a:lnTo>
                  <a:lnTo>
                    <a:pt x="809" y="45"/>
                  </a:lnTo>
                  <a:cubicBezTo>
                    <a:pt x="799" y="49"/>
                    <a:pt x="792" y="49"/>
                    <a:pt x="781" y="52"/>
                  </a:cubicBezTo>
                  <a:lnTo>
                    <a:pt x="736" y="52"/>
                  </a:lnTo>
                  <a:lnTo>
                    <a:pt x="715" y="49"/>
                  </a:lnTo>
                  <a:lnTo>
                    <a:pt x="708" y="49"/>
                  </a:lnTo>
                  <a:lnTo>
                    <a:pt x="690" y="45"/>
                  </a:lnTo>
                  <a:lnTo>
                    <a:pt x="683" y="42"/>
                  </a:lnTo>
                  <a:cubicBezTo>
                    <a:pt x="676" y="38"/>
                    <a:pt x="669" y="35"/>
                    <a:pt x="662" y="31"/>
                  </a:cubicBezTo>
                  <a:cubicBezTo>
                    <a:pt x="615" y="9"/>
                    <a:pt x="535" y="1"/>
                    <a:pt x="45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5124;p82">
              <a:extLst>
                <a:ext uri="{FF2B5EF4-FFF2-40B4-BE49-F238E27FC236}">
                  <a16:creationId xmlns:a16="http://schemas.microsoft.com/office/drawing/2014/main" id="{BCCE7BAB-CD53-1A70-E493-377946F614CA}"/>
                </a:ext>
              </a:extLst>
            </p:cNvPr>
            <p:cNvSpPr/>
            <p:nvPr/>
          </p:nvSpPr>
          <p:spPr>
            <a:xfrm>
              <a:off x="2239949" y="1709871"/>
              <a:ext cx="136291" cy="51934"/>
            </a:xfrm>
            <a:custGeom>
              <a:avLst/>
              <a:gdLst/>
              <a:ahLst/>
              <a:cxnLst/>
              <a:rect l="l" t="t" r="r" b="b"/>
              <a:pathLst>
                <a:path w="10038" h="3825" extrusionOk="0">
                  <a:moveTo>
                    <a:pt x="4202" y="1"/>
                  </a:moveTo>
                  <a:cubicBezTo>
                    <a:pt x="3585" y="1"/>
                    <a:pt x="3059" y="306"/>
                    <a:pt x="2825" y="509"/>
                  </a:cubicBezTo>
                  <a:cubicBezTo>
                    <a:pt x="2724" y="598"/>
                    <a:pt x="2540" y="623"/>
                    <a:pt x="2341" y="623"/>
                  </a:cubicBezTo>
                  <a:cubicBezTo>
                    <a:pt x="2188" y="623"/>
                    <a:pt x="2027" y="609"/>
                    <a:pt x="1887" y="596"/>
                  </a:cubicBezTo>
                  <a:cubicBezTo>
                    <a:pt x="1815" y="588"/>
                    <a:pt x="1743" y="582"/>
                    <a:pt x="1669" y="582"/>
                  </a:cubicBezTo>
                  <a:cubicBezTo>
                    <a:pt x="1653" y="582"/>
                    <a:pt x="1637" y="582"/>
                    <a:pt x="1621" y="582"/>
                  </a:cubicBezTo>
                  <a:cubicBezTo>
                    <a:pt x="1614" y="603"/>
                    <a:pt x="1611" y="624"/>
                    <a:pt x="1607" y="645"/>
                  </a:cubicBezTo>
                  <a:cubicBezTo>
                    <a:pt x="1590" y="747"/>
                    <a:pt x="1565" y="919"/>
                    <a:pt x="1334" y="1006"/>
                  </a:cubicBezTo>
                  <a:cubicBezTo>
                    <a:pt x="1189" y="1063"/>
                    <a:pt x="973" y="1066"/>
                    <a:pt x="755" y="1066"/>
                  </a:cubicBezTo>
                  <a:cubicBezTo>
                    <a:pt x="731" y="1066"/>
                    <a:pt x="707" y="1066"/>
                    <a:pt x="683" y="1066"/>
                  </a:cubicBezTo>
                  <a:cubicBezTo>
                    <a:pt x="653" y="1066"/>
                    <a:pt x="622" y="1065"/>
                    <a:pt x="592" y="1065"/>
                  </a:cubicBezTo>
                  <a:cubicBezTo>
                    <a:pt x="426" y="1065"/>
                    <a:pt x="266" y="1068"/>
                    <a:pt x="189" y="1101"/>
                  </a:cubicBezTo>
                  <a:cubicBezTo>
                    <a:pt x="63" y="1160"/>
                    <a:pt x="0" y="1307"/>
                    <a:pt x="14" y="1363"/>
                  </a:cubicBezTo>
                  <a:cubicBezTo>
                    <a:pt x="18" y="1374"/>
                    <a:pt x="18" y="1381"/>
                    <a:pt x="46" y="1381"/>
                  </a:cubicBezTo>
                  <a:cubicBezTo>
                    <a:pt x="64" y="1379"/>
                    <a:pt x="82" y="1378"/>
                    <a:pt x="100" y="1378"/>
                  </a:cubicBezTo>
                  <a:cubicBezTo>
                    <a:pt x="211" y="1378"/>
                    <a:pt x="300" y="1416"/>
                    <a:pt x="340" y="1482"/>
                  </a:cubicBezTo>
                  <a:cubicBezTo>
                    <a:pt x="368" y="1531"/>
                    <a:pt x="364" y="1587"/>
                    <a:pt x="333" y="1633"/>
                  </a:cubicBezTo>
                  <a:cubicBezTo>
                    <a:pt x="340" y="1671"/>
                    <a:pt x="350" y="1706"/>
                    <a:pt x="368" y="1741"/>
                  </a:cubicBezTo>
                  <a:cubicBezTo>
                    <a:pt x="410" y="1836"/>
                    <a:pt x="462" y="1965"/>
                    <a:pt x="368" y="2049"/>
                  </a:cubicBezTo>
                  <a:cubicBezTo>
                    <a:pt x="329" y="2088"/>
                    <a:pt x="305" y="2144"/>
                    <a:pt x="308" y="2200"/>
                  </a:cubicBezTo>
                  <a:cubicBezTo>
                    <a:pt x="312" y="2249"/>
                    <a:pt x="336" y="2298"/>
                    <a:pt x="378" y="2329"/>
                  </a:cubicBezTo>
                  <a:cubicBezTo>
                    <a:pt x="476" y="2403"/>
                    <a:pt x="529" y="2522"/>
                    <a:pt x="508" y="2613"/>
                  </a:cubicBezTo>
                  <a:cubicBezTo>
                    <a:pt x="494" y="2662"/>
                    <a:pt x="462" y="2700"/>
                    <a:pt x="420" y="2725"/>
                  </a:cubicBezTo>
                  <a:cubicBezTo>
                    <a:pt x="441" y="2739"/>
                    <a:pt x="466" y="2756"/>
                    <a:pt x="487" y="2767"/>
                  </a:cubicBezTo>
                  <a:cubicBezTo>
                    <a:pt x="599" y="2840"/>
                    <a:pt x="665" y="2886"/>
                    <a:pt x="679" y="2942"/>
                  </a:cubicBezTo>
                  <a:cubicBezTo>
                    <a:pt x="718" y="2966"/>
                    <a:pt x="760" y="2984"/>
                    <a:pt x="805" y="2998"/>
                  </a:cubicBezTo>
                  <a:cubicBezTo>
                    <a:pt x="917" y="3040"/>
                    <a:pt x="1036" y="3082"/>
                    <a:pt x="1036" y="3180"/>
                  </a:cubicBezTo>
                  <a:cubicBezTo>
                    <a:pt x="1036" y="3198"/>
                    <a:pt x="1043" y="3201"/>
                    <a:pt x="1047" y="3205"/>
                  </a:cubicBezTo>
                  <a:cubicBezTo>
                    <a:pt x="1056" y="3212"/>
                    <a:pt x="1075" y="3217"/>
                    <a:pt x="1105" y="3217"/>
                  </a:cubicBezTo>
                  <a:cubicBezTo>
                    <a:pt x="1135" y="3217"/>
                    <a:pt x="1176" y="3212"/>
                    <a:pt x="1229" y="3198"/>
                  </a:cubicBezTo>
                  <a:cubicBezTo>
                    <a:pt x="1252" y="3191"/>
                    <a:pt x="1273" y="3188"/>
                    <a:pt x="1293" y="3188"/>
                  </a:cubicBezTo>
                  <a:cubicBezTo>
                    <a:pt x="1430" y="3188"/>
                    <a:pt x="1508" y="3334"/>
                    <a:pt x="1572" y="3457"/>
                  </a:cubicBezTo>
                  <a:cubicBezTo>
                    <a:pt x="1597" y="3495"/>
                    <a:pt x="1618" y="3537"/>
                    <a:pt x="1639" y="3572"/>
                  </a:cubicBezTo>
                  <a:cubicBezTo>
                    <a:pt x="1659" y="3602"/>
                    <a:pt x="1728" y="3621"/>
                    <a:pt x="1818" y="3621"/>
                  </a:cubicBezTo>
                  <a:cubicBezTo>
                    <a:pt x="1887" y="3621"/>
                    <a:pt x="1967" y="3610"/>
                    <a:pt x="2048" y="3586"/>
                  </a:cubicBezTo>
                  <a:cubicBezTo>
                    <a:pt x="2167" y="3551"/>
                    <a:pt x="2223" y="3502"/>
                    <a:pt x="2223" y="3481"/>
                  </a:cubicBezTo>
                  <a:cubicBezTo>
                    <a:pt x="2220" y="3411"/>
                    <a:pt x="2248" y="3341"/>
                    <a:pt x="2297" y="3296"/>
                  </a:cubicBezTo>
                  <a:cubicBezTo>
                    <a:pt x="2364" y="3234"/>
                    <a:pt x="2468" y="3206"/>
                    <a:pt x="2615" y="3206"/>
                  </a:cubicBezTo>
                  <a:cubicBezTo>
                    <a:pt x="2652" y="3206"/>
                    <a:pt x="2692" y="3208"/>
                    <a:pt x="2734" y="3212"/>
                  </a:cubicBezTo>
                  <a:cubicBezTo>
                    <a:pt x="2930" y="3229"/>
                    <a:pt x="3144" y="3394"/>
                    <a:pt x="3315" y="3527"/>
                  </a:cubicBezTo>
                  <a:cubicBezTo>
                    <a:pt x="3372" y="3572"/>
                    <a:pt x="3431" y="3618"/>
                    <a:pt x="3498" y="3653"/>
                  </a:cubicBezTo>
                  <a:cubicBezTo>
                    <a:pt x="3509" y="3657"/>
                    <a:pt x="3523" y="3659"/>
                    <a:pt x="3539" y="3659"/>
                  </a:cubicBezTo>
                  <a:cubicBezTo>
                    <a:pt x="3599" y="3659"/>
                    <a:pt x="3687" y="3633"/>
                    <a:pt x="3767" y="3611"/>
                  </a:cubicBezTo>
                  <a:cubicBezTo>
                    <a:pt x="3855" y="3579"/>
                    <a:pt x="3946" y="3558"/>
                    <a:pt x="4040" y="3551"/>
                  </a:cubicBezTo>
                  <a:cubicBezTo>
                    <a:pt x="4135" y="3551"/>
                    <a:pt x="4285" y="3425"/>
                    <a:pt x="4387" y="3338"/>
                  </a:cubicBezTo>
                  <a:cubicBezTo>
                    <a:pt x="4429" y="3303"/>
                    <a:pt x="4471" y="3268"/>
                    <a:pt x="4520" y="3236"/>
                  </a:cubicBezTo>
                  <a:cubicBezTo>
                    <a:pt x="4541" y="3225"/>
                    <a:pt x="4562" y="3220"/>
                    <a:pt x="4583" y="3220"/>
                  </a:cubicBezTo>
                  <a:cubicBezTo>
                    <a:pt x="4640" y="3220"/>
                    <a:pt x="4697" y="3254"/>
                    <a:pt x="4751" y="3285"/>
                  </a:cubicBezTo>
                  <a:cubicBezTo>
                    <a:pt x="4814" y="3324"/>
                    <a:pt x="4863" y="3350"/>
                    <a:pt x="4904" y="3350"/>
                  </a:cubicBezTo>
                  <a:cubicBezTo>
                    <a:pt x="4918" y="3350"/>
                    <a:pt x="4931" y="3347"/>
                    <a:pt x="4943" y="3341"/>
                  </a:cubicBezTo>
                  <a:cubicBezTo>
                    <a:pt x="5073" y="3271"/>
                    <a:pt x="5206" y="3201"/>
                    <a:pt x="5318" y="3201"/>
                  </a:cubicBezTo>
                  <a:cubicBezTo>
                    <a:pt x="5356" y="3201"/>
                    <a:pt x="5391" y="3212"/>
                    <a:pt x="5427" y="3229"/>
                  </a:cubicBezTo>
                  <a:cubicBezTo>
                    <a:pt x="5451" y="3243"/>
                    <a:pt x="5469" y="3268"/>
                    <a:pt x="5476" y="3296"/>
                  </a:cubicBezTo>
                  <a:cubicBezTo>
                    <a:pt x="5486" y="3355"/>
                    <a:pt x="5444" y="3418"/>
                    <a:pt x="5388" y="3495"/>
                  </a:cubicBezTo>
                  <a:cubicBezTo>
                    <a:pt x="5349" y="3551"/>
                    <a:pt x="5279" y="3653"/>
                    <a:pt x="5300" y="3684"/>
                  </a:cubicBezTo>
                  <a:cubicBezTo>
                    <a:pt x="5328" y="3726"/>
                    <a:pt x="5342" y="3775"/>
                    <a:pt x="5339" y="3824"/>
                  </a:cubicBezTo>
                  <a:lnTo>
                    <a:pt x="5353" y="3817"/>
                  </a:lnTo>
                  <a:lnTo>
                    <a:pt x="5363" y="3814"/>
                  </a:lnTo>
                  <a:cubicBezTo>
                    <a:pt x="5370" y="3810"/>
                    <a:pt x="5381" y="3807"/>
                    <a:pt x="5388" y="3803"/>
                  </a:cubicBezTo>
                  <a:cubicBezTo>
                    <a:pt x="5395" y="3800"/>
                    <a:pt x="5402" y="3793"/>
                    <a:pt x="5413" y="3789"/>
                  </a:cubicBezTo>
                  <a:lnTo>
                    <a:pt x="5416" y="3786"/>
                  </a:lnTo>
                  <a:lnTo>
                    <a:pt x="5430" y="3775"/>
                  </a:lnTo>
                  <a:lnTo>
                    <a:pt x="5437" y="3768"/>
                  </a:lnTo>
                  <a:lnTo>
                    <a:pt x="5448" y="3758"/>
                  </a:lnTo>
                  <a:lnTo>
                    <a:pt x="5455" y="3754"/>
                  </a:lnTo>
                  <a:lnTo>
                    <a:pt x="5462" y="3744"/>
                  </a:lnTo>
                  <a:lnTo>
                    <a:pt x="5465" y="3737"/>
                  </a:lnTo>
                  <a:lnTo>
                    <a:pt x="5472" y="3723"/>
                  </a:lnTo>
                  <a:lnTo>
                    <a:pt x="5476" y="3719"/>
                  </a:lnTo>
                  <a:cubicBezTo>
                    <a:pt x="5483" y="3705"/>
                    <a:pt x="5490" y="3695"/>
                    <a:pt x="5493" y="3681"/>
                  </a:cubicBezTo>
                  <a:lnTo>
                    <a:pt x="5493" y="3674"/>
                  </a:lnTo>
                  <a:cubicBezTo>
                    <a:pt x="5493" y="3670"/>
                    <a:pt x="5497" y="3667"/>
                    <a:pt x="5497" y="3660"/>
                  </a:cubicBezTo>
                  <a:lnTo>
                    <a:pt x="5497" y="3653"/>
                  </a:lnTo>
                  <a:lnTo>
                    <a:pt x="5500" y="3642"/>
                  </a:lnTo>
                  <a:lnTo>
                    <a:pt x="5500" y="3632"/>
                  </a:lnTo>
                  <a:lnTo>
                    <a:pt x="5500" y="3621"/>
                  </a:lnTo>
                  <a:lnTo>
                    <a:pt x="5500" y="3614"/>
                  </a:lnTo>
                  <a:lnTo>
                    <a:pt x="5500" y="3600"/>
                  </a:lnTo>
                  <a:lnTo>
                    <a:pt x="5500" y="3593"/>
                  </a:lnTo>
                  <a:lnTo>
                    <a:pt x="5500" y="3572"/>
                  </a:lnTo>
                  <a:cubicBezTo>
                    <a:pt x="5500" y="3551"/>
                    <a:pt x="5504" y="3534"/>
                    <a:pt x="5507" y="3516"/>
                  </a:cubicBezTo>
                  <a:cubicBezTo>
                    <a:pt x="5521" y="3439"/>
                    <a:pt x="5570" y="3345"/>
                    <a:pt x="5654" y="3313"/>
                  </a:cubicBezTo>
                  <a:cubicBezTo>
                    <a:pt x="5672" y="3307"/>
                    <a:pt x="5692" y="3303"/>
                    <a:pt x="5711" y="3303"/>
                  </a:cubicBezTo>
                  <a:cubicBezTo>
                    <a:pt x="5755" y="3303"/>
                    <a:pt x="5798" y="3319"/>
                    <a:pt x="5829" y="3348"/>
                  </a:cubicBezTo>
                  <a:cubicBezTo>
                    <a:pt x="5865" y="3378"/>
                    <a:pt x="5916" y="3407"/>
                    <a:pt x="6000" y="3407"/>
                  </a:cubicBezTo>
                  <a:cubicBezTo>
                    <a:pt x="6065" y="3407"/>
                    <a:pt x="6149" y="3390"/>
                    <a:pt x="6260" y="3341"/>
                  </a:cubicBezTo>
                  <a:cubicBezTo>
                    <a:pt x="6316" y="3313"/>
                    <a:pt x="6361" y="3289"/>
                    <a:pt x="6400" y="3268"/>
                  </a:cubicBezTo>
                  <a:cubicBezTo>
                    <a:pt x="6456" y="3239"/>
                    <a:pt x="6504" y="3213"/>
                    <a:pt x="6551" y="3213"/>
                  </a:cubicBezTo>
                  <a:cubicBezTo>
                    <a:pt x="6594" y="3213"/>
                    <a:pt x="6636" y="3235"/>
                    <a:pt x="6683" y="3296"/>
                  </a:cubicBezTo>
                  <a:cubicBezTo>
                    <a:pt x="6701" y="3317"/>
                    <a:pt x="6732" y="3324"/>
                    <a:pt x="6781" y="3324"/>
                  </a:cubicBezTo>
                  <a:cubicBezTo>
                    <a:pt x="6820" y="3324"/>
                    <a:pt x="6871" y="3319"/>
                    <a:pt x="6935" y="3313"/>
                  </a:cubicBezTo>
                  <a:cubicBezTo>
                    <a:pt x="7040" y="3299"/>
                    <a:pt x="7149" y="3292"/>
                    <a:pt x="7257" y="3292"/>
                  </a:cubicBezTo>
                  <a:cubicBezTo>
                    <a:pt x="7376" y="3289"/>
                    <a:pt x="7496" y="3254"/>
                    <a:pt x="7597" y="3187"/>
                  </a:cubicBezTo>
                  <a:cubicBezTo>
                    <a:pt x="7694" y="3129"/>
                    <a:pt x="7794" y="3074"/>
                    <a:pt x="7954" y="3074"/>
                  </a:cubicBezTo>
                  <a:cubicBezTo>
                    <a:pt x="7968" y="3074"/>
                    <a:pt x="7982" y="3074"/>
                    <a:pt x="7996" y="3075"/>
                  </a:cubicBezTo>
                  <a:cubicBezTo>
                    <a:pt x="8023" y="3076"/>
                    <a:pt x="8049" y="3077"/>
                    <a:pt x="8076" y="3077"/>
                  </a:cubicBezTo>
                  <a:cubicBezTo>
                    <a:pt x="8242" y="3077"/>
                    <a:pt x="8410" y="3049"/>
                    <a:pt x="8567" y="2995"/>
                  </a:cubicBezTo>
                  <a:lnTo>
                    <a:pt x="8570" y="2995"/>
                  </a:lnTo>
                  <a:lnTo>
                    <a:pt x="8591" y="2988"/>
                  </a:lnTo>
                  <a:lnTo>
                    <a:pt x="8668" y="3009"/>
                  </a:lnTo>
                  <a:lnTo>
                    <a:pt x="8780" y="3044"/>
                  </a:lnTo>
                  <a:lnTo>
                    <a:pt x="8780" y="3030"/>
                  </a:lnTo>
                  <a:cubicBezTo>
                    <a:pt x="8791" y="3019"/>
                    <a:pt x="8798" y="3009"/>
                    <a:pt x="8805" y="2998"/>
                  </a:cubicBezTo>
                  <a:cubicBezTo>
                    <a:pt x="8854" y="2914"/>
                    <a:pt x="8938" y="2861"/>
                    <a:pt x="9036" y="2858"/>
                  </a:cubicBezTo>
                  <a:cubicBezTo>
                    <a:pt x="9057" y="2855"/>
                    <a:pt x="9078" y="2854"/>
                    <a:pt x="9099" y="2854"/>
                  </a:cubicBezTo>
                  <a:cubicBezTo>
                    <a:pt x="9195" y="2854"/>
                    <a:pt x="9292" y="2880"/>
                    <a:pt x="9375" y="2931"/>
                  </a:cubicBezTo>
                  <a:cubicBezTo>
                    <a:pt x="9423" y="2954"/>
                    <a:pt x="9450" y="2966"/>
                    <a:pt x="9473" y="2966"/>
                  </a:cubicBezTo>
                  <a:cubicBezTo>
                    <a:pt x="9482" y="2966"/>
                    <a:pt x="9490" y="2964"/>
                    <a:pt x="9498" y="2959"/>
                  </a:cubicBezTo>
                  <a:cubicBezTo>
                    <a:pt x="9517" y="2950"/>
                    <a:pt x="9537" y="2946"/>
                    <a:pt x="9558" y="2946"/>
                  </a:cubicBezTo>
                  <a:cubicBezTo>
                    <a:pt x="9630" y="2946"/>
                    <a:pt x="9715" y="2995"/>
                    <a:pt x="9810" y="3047"/>
                  </a:cubicBezTo>
                  <a:cubicBezTo>
                    <a:pt x="9866" y="3078"/>
                    <a:pt x="9973" y="3141"/>
                    <a:pt x="10017" y="3141"/>
                  </a:cubicBezTo>
                  <a:cubicBezTo>
                    <a:pt x="10023" y="3141"/>
                    <a:pt x="10027" y="3140"/>
                    <a:pt x="10030" y="3138"/>
                  </a:cubicBezTo>
                  <a:lnTo>
                    <a:pt x="10034" y="3135"/>
                  </a:lnTo>
                  <a:lnTo>
                    <a:pt x="10034" y="3131"/>
                  </a:lnTo>
                  <a:lnTo>
                    <a:pt x="10034" y="3124"/>
                  </a:lnTo>
                  <a:lnTo>
                    <a:pt x="10034" y="3121"/>
                  </a:lnTo>
                  <a:cubicBezTo>
                    <a:pt x="10037" y="3114"/>
                    <a:pt x="10037" y="3110"/>
                    <a:pt x="10037" y="3103"/>
                  </a:cubicBezTo>
                  <a:lnTo>
                    <a:pt x="10037" y="3096"/>
                  </a:lnTo>
                  <a:lnTo>
                    <a:pt x="10037" y="3089"/>
                  </a:lnTo>
                  <a:lnTo>
                    <a:pt x="10037" y="3082"/>
                  </a:lnTo>
                  <a:cubicBezTo>
                    <a:pt x="10037" y="3079"/>
                    <a:pt x="10037" y="3075"/>
                    <a:pt x="10034" y="3072"/>
                  </a:cubicBezTo>
                  <a:lnTo>
                    <a:pt x="10034" y="3065"/>
                  </a:lnTo>
                  <a:cubicBezTo>
                    <a:pt x="10034" y="3058"/>
                    <a:pt x="10030" y="3051"/>
                    <a:pt x="10027" y="3044"/>
                  </a:cubicBezTo>
                  <a:cubicBezTo>
                    <a:pt x="9995" y="2966"/>
                    <a:pt x="9953" y="2893"/>
                    <a:pt x="9904" y="2823"/>
                  </a:cubicBezTo>
                  <a:lnTo>
                    <a:pt x="9890" y="2802"/>
                  </a:lnTo>
                  <a:lnTo>
                    <a:pt x="9883" y="2795"/>
                  </a:lnTo>
                  <a:lnTo>
                    <a:pt x="9873" y="2781"/>
                  </a:lnTo>
                  <a:lnTo>
                    <a:pt x="9866" y="2774"/>
                  </a:lnTo>
                  <a:lnTo>
                    <a:pt x="9859" y="2763"/>
                  </a:lnTo>
                  <a:lnTo>
                    <a:pt x="9852" y="2760"/>
                  </a:lnTo>
                  <a:lnTo>
                    <a:pt x="9845" y="2753"/>
                  </a:lnTo>
                  <a:lnTo>
                    <a:pt x="9838" y="2749"/>
                  </a:lnTo>
                  <a:lnTo>
                    <a:pt x="9831" y="2742"/>
                  </a:lnTo>
                  <a:lnTo>
                    <a:pt x="9827" y="2742"/>
                  </a:lnTo>
                  <a:cubicBezTo>
                    <a:pt x="9729" y="2714"/>
                    <a:pt x="9747" y="2564"/>
                    <a:pt x="9775" y="2357"/>
                  </a:cubicBezTo>
                  <a:cubicBezTo>
                    <a:pt x="9785" y="2277"/>
                    <a:pt x="9799" y="2154"/>
                    <a:pt x="9792" y="2126"/>
                  </a:cubicBezTo>
                  <a:cubicBezTo>
                    <a:pt x="9771" y="2091"/>
                    <a:pt x="9649" y="1766"/>
                    <a:pt x="9729" y="1636"/>
                  </a:cubicBezTo>
                  <a:cubicBezTo>
                    <a:pt x="9733" y="1629"/>
                    <a:pt x="9740" y="1622"/>
                    <a:pt x="9743" y="1615"/>
                  </a:cubicBezTo>
                  <a:lnTo>
                    <a:pt x="9750" y="1612"/>
                  </a:lnTo>
                  <a:cubicBezTo>
                    <a:pt x="9754" y="1605"/>
                    <a:pt x="9761" y="1601"/>
                    <a:pt x="9764" y="1598"/>
                  </a:cubicBezTo>
                  <a:lnTo>
                    <a:pt x="9771" y="1594"/>
                  </a:lnTo>
                  <a:cubicBezTo>
                    <a:pt x="9778" y="1591"/>
                    <a:pt x="9785" y="1587"/>
                    <a:pt x="9789" y="1587"/>
                  </a:cubicBezTo>
                  <a:lnTo>
                    <a:pt x="9799" y="1587"/>
                  </a:lnTo>
                  <a:cubicBezTo>
                    <a:pt x="9806" y="1584"/>
                    <a:pt x="9810" y="1584"/>
                    <a:pt x="9817" y="1584"/>
                  </a:cubicBezTo>
                  <a:cubicBezTo>
                    <a:pt x="9817" y="1563"/>
                    <a:pt x="9820" y="1545"/>
                    <a:pt x="9820" y="1524"/>
                  </a:cubicBezTo>
                  <a:cubicBezTo>
                    <a:pt x="9820" y="1461"/>
                    <a:pt x="9820" y="1381"/>
                    <a:pt x="9880" y="1332"/>
                  </a:cubicBezTo>
                  <a:cubicBezTo>
                    <a:pt x="9880" y="1332"/>
                    <a:pt x="9883" y="1328"/>
                    <a:pt x="9887" y="1328"/>
                  </a:cubicBezTo>
                  <a:lnTo>
                    <a:pt x="9876" y="1300"/>
                  </a:lnTo>
                  <a:lnTo>
                    <a:pt x="9876" y="1297"/>
                  </a:lnTo>
                  <a:lnTo>
                    <a:pt x="9866" y="1276"/>
                  </a:lnTo>
                  <a:lnTo>
                    <a:pt x="9859" y="1258"/>
                  </a:lnTo>
                  <a:lnTo>
                    <a:pt x="9859" y="1255"/>
                  </a:lnTo>
                  <a:lnTo>
                    <a:pt x="9852" y="1244"/>
                  </a:lnTo>
                  <a:lnTo>
                    <a:pt x="9852" y="1241"/>
                  </a:lnTo>
                  <a:lnTo>
                    <a:pt x="9848" y="1234"/>
                  </a:lnTo>
                  <a:lnTo>
                    <a:pt x="9845" y="1227"/>
                  </a:lnTo>
                  <a:lnTo>
                    <a:pt x="9841" y="1223"/>
                  </a:lnTo>
                  <a:cubicBezTo>
                    <a:pt x="9821" y="1218"/>
                    <a:pt x="9800" y="1215"/>
                    <a:pt x="9780" y="1215"/>
                  </a:cubicBezTo>
                  <a:cubicBezTo>
                    <a:pt x="9772" y="1215"/>
                    <a:pt x="9765" y="1215"/>
                    <a:pt x="9757" y="1216"/>
                  </a:cubicBezTo>
                  <a:cubicBezTo>
                    <a:pt x="9753" y="1216"/>
                    <a:pt x="9750" y="1216"/>
                    <a:pt x="9746" y="1216"/>
                  </a:cubicBezTo>
                  <a:cubicBezTo>
                    <a:pt x="9640" y="1216"/>
                    <a:pt x="9478" y="1213"/>
                    <a:pt x="9400" y="1020"/>
                  </a:cubicBezTo>
                  <a:cubicBezTo>
                    <a:pt x="9368" y="940"/>
                    <a:pt x="9347" y="855"/>
                    <a:pt x="9344" y="771"/>
                  </a:cubicBezTo>
                  <a:cubicBezTo>
                    <a:pt x="9340" y="712"/>
                    <a:pt x="9323" y="649"/>
                    <a:pt x="9288" y="600"/>
                  </a:cubicBezTo>
                  <a:lnTo>
                    <a:pt x="9288" y="596"/>
                  </a:lnTo>
                  <a:lnTo>
                    <a:pt x="9263" y="561"/>
                  </a:lnTo>
                  <a:cubicBezTo>
                    <a:pt x="9232" y="519"/>
                    <a:pt x="9204" y="474"/>
                    <a:pt x="9176" y="439"/>
                  </a:cubicBezTo>
                  <a:cubicBezTo>
                    <a:pt x="9095" y="315"/>
                    <a:pt x="9056" y="265"/>
                    <a:pt x="9005" y="265"/>
                  </a:cubicBezTo>
                  <a:cubicBezTo>
                    <a:pt x="8990" y="265"/>
                    <a:pt x="8974" y="270"/>
                    <a:pt x="8955" y="278"/>
                  </a:cubicBezTo>
                  <a:lnTo>
                    <a:pt x="8952" y="278"/>
                  </a:lnTo>
                  <a:lnTo>
                    <a:pt x="8934" y="285"/>
                  </a:lnTo>
                  <a:lnTo>
                    <a:pt x="8924" y="288"/>
                  </a:lnTo>
                  <a:lnTo>
                    <a:pt x="8906" y="292"/>
                  </a:lnTo>
                  <a:lnTo>
                    <a:pt x="8896" y="295"/>
                  </a:lnTo>
                  <a:lnTo>
                    <a:pt x="8878" y="299"/>
                  </a:lnTo>
                  <a:lnTo>
                    <a:pt x="8864" y="299"/>
                  </a:lnTo>
                  <a:lnTo>
                    <a:pt x="8847" y="302"/>
                  </a:lnTo>
                  <a:lnTo>
                    <a:pt x="8378" y="302"/>
                  </a:lnTo>
                  <a:cubicBezTo>
                    <a:pt x="8139" y="505"/>
                    <a:pt x="7691" y="651"/>
                    <a:pt x="7440" y="651"/>
                  </a:cubicBezTo>
                  <a:cubicBezTo>
                    <a:pt x="7392" y="651"/>
                    <a:pt x="7351" y="646"/>
                    <a:pt x="7320" y="635"/>
                  </a:cubicBezTo>
                  <a:cubicBezTo>
                    <a:pt x="7266" y="615"/>
                    <a:pt x="7195" y="608"/>
                    <a:pt x="7115" y="608"/>
                  </a:cubicBezTo>
                  <a:cubicBezTo>
                    <a:pt x="7009" y="608"/>
                    <a:pt x="6887" y="621"/>
                    <a:pt x="6767" y="635"/>
                  </a:cubicBezTo>
                  <a:cubicBezTo>
                    <a:pt x="6641" y="649"/>
                    <a:pt x="6515" y="659"/>
                    <a:pt x="6389" y="663"/>
                  </a:cubicBezTo>
                  <a:cubicBezTo>
                    <a:pt x="6246" y="659"/>
                    <a:pt x="6109" y="614"/>
                    <a:pt x="5994" y="533"/>
                  </a:cubicBezTo>
                  <a:cubicBezTo>
                    <a:pt x="5916" y="488"/>
                    <a:pt x="5854" y="452"/>
                    <a:pt x="5771" y="452"/>
                  </a:cubicBezTo>
                  <a:cubicBezTo>
                    <a:pt x="5763" y="452"/>
                    <a:pt x="5756" y="452"/>
                    <a:pt x="5749" y="453"/>
                  </a:cubicBezTo>
                  <a:cubicBezTo>
                    <a:pt x="5742" y="453"/>
                    <a:pt x="5735" y="453"/>
                    <a:pt x="5728" y="453"/>
                  </a:cubicBezTo>
                  <a:cubicBezTo>
                    <a:pt x="5588" y="453"/>
                    <a:pt x="5515" y="384"/>
                    <a:pt x="5451" y="327"/>
                  </a:cubicBezTo>
                  <a:cubicBezTo>
                    <a:pt x="5395" y="274"/>
                    <a:pt x="5349" y="232"/>
                    <a:pt x="5258" y="232"/>
                  </a:cubicBezTo>
                  <a:cubicBezTo>
                    <a:pt x="5249" y="233"/>
                    <a:pt x="5240" y="234"/>
                    <a:pt x="5231" y="234"/>
                  </a:cubicBezTo>
                  <a:cubicBezTo>
                    <a:pt x="5167" y="234"/>
                    <a:pt x="5107" y="213"/>
                    <a:pt x="5055" y="176"/>
                  </a:cubicBezTo>
                  <a:cubicBezTo>
                    <a:pt x="4985" y="134"/>
                    <a:pt x="4884" y="71"/>
                    <a:pt x="4432" y="15"/>
                  </a:cubicBezTo>
                  <a:cubicBezTo>
                    <a:pt x="4354" y="5"/>
                    <a:pt x="4277" y="1"/>
                    <a:pt x="420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5125;p82">
              <a:extLst>
                <a:ext uri="{FF2B5EF4-FFF2-40B4-BE49-F238E27FC236}">
                  <a16:creationId xmlns:a16="http://schemas.microsoft.com/office/drawing/2014/main" id="{56C64BAE-51E7-3104-D61E-07416E79F98A}"/>
                </a:ext>
              </a:extLst>
            </p:cNvPr>
            <p:cNvSpPr/>
            <p:nvPr/>
          </p:nvSpPr>
          <p:spPr>
            <a:xfrm>
              <a:off x="2314381" y="175945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cubicBezTo>
                    <a:pt x="4" y="4"/>
                    <a:pt x="1" y="8"/>
                    <a:pt x="1" y="15"/>
                  </a:cubicBezTo>
                  <a:cubicBezTo>
                    <a:pt x="1" y="8"/>
                    <a:pt x="4" y="4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5126;p82">
              <a:extLst>
                <a:ext uri="{FF2B5EF4-FFF2-40B4-BE49-F238E27FC236}">
                  <a16:creationId xmlns:a16="http://schemas.microsoft.com/office/drawing/2014/main" id="{51F6301F-9D2A-3E4C-34DC-1D25AA2453BD}"/>
                </a:ext>
              </a:extLst>
            </p:cNvPr>
            <p:cNvSpPr/>
            <p:nvPr/>
          </p:nvSpPr>
          <p:spPr>
            <a:xfrm>
              <a:off x="231453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5127;p82">
              <a:extLst>
                <a:ext uri="{FF2B5EF4-FFF2-40B4-BE49-F238E27FC236}">
                  <a16:creationId xmlns:a16="http://schemas.microsoft.com/office/drawing/2014/main" id="{87926CB6-1218-15A6-FD0E-58393A818E61}"/>
                </a:ext>
              </a:extLst>
            </p:cNvPr>
            <p:cNvSpPr/>
            <p:nvPr/>
          </p:nvSpPr>
          <p:spPr>
            <a:xfrm>
              <a:off x="2314625" y="175827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5128;p82">
              <a:extLst>
                <a:ext uri="{FF2B5EF4-FFF2-40B4-BE49-F238E27FC236}">
                  <a16:creationId xmlns:a16="http://schemas.microsoft.com/office/drawing/2014/main" id="{570E987D-829C-CA6C-4D63-80BDF7C9C9F6}"/>
                </a:ext>
              </a:extLst>
            </p:cNvPr>
            <p:cNvSpPr/>
            <p:nvPr/>
          </p:nvSpPr>
          <p:spPr>
            <a:xfrm>
              <a:off x="2314571" y="175860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5129;p82">
              <a:extLst>
                <a:ext uri="{FF2B5EF4-FFF2-40B4-BE49-F238E27FC236}">
                  <a16:creationId xmlns:a16="http://schemas.microsoft.com/office/drawing/2014/main" id="{B474BC5D-2DF9-DE0F-DF6C-6B41461937C8}"/>
                </a:ext>
              </a:extLst>
            </p:cNvPr>
            <p:cNvSpPr/>
            <p:nvPr/>
          </p:nvSpPr>
          <p:spPr>
            <a:xfrm>
              <a:off x="2314435" y="17591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5130;p82">
              <a:extLst>
                <a:ext uri="{FF2B5EF4-FFF2-40B4-BE49-F238E27FC236}">
                  <a16:creationId xmlns:a16="http://schemas.microsoft.com/office/drawing/2014/main" id="{DA951E0E-5CAE-845C-C966-1E423725BB13}"/>
                </a:ext>
              </a:extLst>
            </p:cNvPr>
            <p:cNvSpPr/>
            <p:nvPr/>
          </p:nvSpPr>
          <p:spPr>
            <a:xfrm>
              <a:off x="2314150" y="175970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4" y="0"/>
                  </a:moveTo>
                  <a:cubicBezTo>
                    <a:pt x="11" y="14"/>
                    <a:pt x="7" y="28"/>
                    <a:pt x="0" y="39"/>
                  </a:cubicBezTo>
                  <a:cubicBezTo>
                    <a:pt x="7" y="28"/>
                    <a:pt x="11" y="14"/>
                    <a:pt x="1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5131;p82">
              <a:extLst>
                <a:ext uri="{FF2B5EF4-FFF2-40B4-BE49-F238E27FC236}">
                  <a16:creationId xmlns:a16="http://schemas.microsoft.com/office/drawing/2014/main" id="{59881A63-BD25-BF42-2105-1CB6B3587D16}"/>
                </a:ext>
              </a:extLst>
            </p:cNvPr>
            <p:cNvSpPr/>
            <p:nvPr/>
          </p:nvSpPr>
          <p:spPr>
            <a:xfrm>
              <a:off x="2312575" y="17614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8" y="0"/>
                  </a:moveTo>
                  <a:cubicBezTo>
                    <a:pt x="18" y="4"/>
                    <a:pt x="11" y="7"/>
                    <a:pt x="0" y="11"/>
                  </a:cubicBezTo>
                  <a:cubicBezTo>
                    <a:pt x="11" y="7"/>
                    <a:pt x="18" y="4"/>
                    <a:pt x="2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5132;p82">
              <a:extLst>
                <a:ext uri="{FF2B5EF4-FFF2-40B4-BE49-F238E27FC236}">
                  <a16:creationId xmlns:a16="http://schemas.microsoft.com/office/drawing/2014/main" id="{15858C8D-1401-9B35-C954-63801A4C11DC}"/>
                </a:ext>
              </a:extLst>
            </p:cNvPr>
            <p:cNvSpPr/>
            <p:nvPr/>
          </p:nvSpPr>
          <p:spPr>
            <a:xfrm>
              <a:off x="2313811" y="176055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5133;p82">
              <a:extLst>
                <a:ext uri="{FF2B5EF4-FFF2-40B4-BE49-F238E27FC236}">
                  <a16:creationId xmlns:a16="http://schemas.microsoft.com/office/drawing/2014/main" id="{13DA4D1A-1ED8-B018-7205-539F75F1E0A8}"/>
                </a:ext>
              </a:extLst>
            </p:cNvPr>
            <p:cNvSpPr/>
            <p:nvPr/>
          </p:nvSpPr>
          <p:spPr>
            <a:xfrm>
              <a:off x="2313580" y="17607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5134;p82">
              <a:extLst>
                <a:ext uri="{FF2B5EF4-FFF2-40B4-BE49-F238E27FC236}">
                  <a16:creationId xmlns:a16="http://schemas.microsoft.com/office/drawing/2014/main" id="{5C36A60D-5F7E-368F-8B84-5C67D5621BBA}"/>
                </a:ext>
              </a:extLst>
            </p:cNvPr>
            <p:cNvSpPr/>
            <p:nvPr/>
          </p:nvSpPr>
          <p:spPr>
            <a:xfrm>
              <a:off x="2338427" y="1752993"/>
              <a:ext cx="4630" cy="1439"/>
            </a:xfrm>
            <a:custGeom>
              <a:avLst/>
              <a:gdLst/>
              <a:ahLst/>
              <a:cxnLst/>
              <a:rect l="l" t="t" r="r" b="b"/>
              <a:pathLst>
                <a:path w="341" h="106" extrusionOk="0">
                  <a:moveTo>
                    <a:pt x="341" y="1"/>
                  </a:moveTo>
                  <a:cubicBezTo>
                    <a:pt x="243" y="67"/>
                    <a:pt x="123" y="106"/>
                    <a:pt x="1" y="106"/>
                  </a:cubicBezTo>
                  <a:cubicBezTo>
                    <a:pt x="123" y="106"/>
                    <a:pt x="243" y="67"/>
                    <a:pt x="34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5135;p82">
              <a:extLst>
                <a:ext uri="{FF2B5EF4-FFF2-40B4-BE49-F238E27FC236}">
                  <a16:creationId xmlns:a16="http://schemas.microsoft.com/office/drawing/2014/main" id="{B7B4C343-3826-1E3B-9905-C47BBBB84486}"/>
                </a:ext>
              </a:extLst>
            </p:cNvPr>
            <p:cNvSpPr/>
            <p:nvPr/>
          </p:nvSpPr>
          <p:spPr>
            <a:xfrm>
              <a:off x="2312236" y="176160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5136;p82">
              <a:extLst>
                <a:ext uri="{FF2B5EF4-FFF2-40B4-BE49-F238E27FC236}">
                  <a16:creationId xmlns:a16="http://schemas.microsoft.com/office/drawing/2014/main" id="{6616D60F-BC33-C32D-7D57-60EC5FEC56E7}"/>
                </a:ext>
              </a:extLst>
            </p:cNvPr>
            <p:cNvSpPr/>
            <p:nvPr/>
          </p:nvSpPr>
          <p:spPr>
            <a:xfrm>
              <a:off x="2314001" y="176031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5137;p82">
              <a:extLst>
                <a:ext uri="{FF2B5EF4-FFF2-40B4-BE49-F238E27FC236}">
                  <a16:creationId xmlns:a16="http://schemas.microsoft.com/office/drawing/2014/main" id="{57EB13A2-1571-1B66-2583-0CBF32CC88DD}"/>
                </a:ext>
              </a:extLst>
            </p:cNvPr>
            <p:cNvSpPr/>
            <p:nvPr/>
          </p:nvSpPr>
          <p:spPr>
            <a:xfrm>
              <a:off x="2312955" y="176122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14" y="4"/>
                    <a:pt x="7" y="7"/>
                    <a:pt x="0" y="11"/>
                  </a:cubicBezTo>
                  <a:cubicBezTo>
                    <a:pt x="7" y="7"/>
                    <a:pt x="14" y="4"/>
                    <a:pt x="2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5138;p82">
              <a:extLst>
                <a:ext uri="{FF2B5EF4-FFF2-40B4-BE49-F238E27FC236}">
                  <a16:creationId xmlns:a16="http://schemas.microsoft.com/office/drawing/2014/main" id="{FB0D73DF-9064-5D88-2B92-7105C671E52A}"/>
                </a:ext>
              </a:extLst>
            </p:cNvPr>
            <p:cNvSpPr/>
            <p:nvPr/>
          </p:nvSpPr>
          <p:spPr>
            <a:xfrm>
              <a:off x="2356254" y="1750291"/>
              <a:ext cx="1344" cy="285"/>
            </a:xfrm>
            <a:custGeom>
              <a:avLst/>
              <a:gdLst/>
              <a:ahLst/>
              <a:cxnLst/>
              <a:rect l="l" t="t" r="r" b="b"/>
              <a:pathLst>
                <a:path w="99" h="21" extrusionOk="0">
                  <a:moveTo>
                    <a:pt x="4" y="7"/>
                  </a:moveTo>
                  <a:lnTo>
                    <a:pt x="1" y="7"/>
                  </a:lnTo>
                  <a:lnTo>
                    <a:pt x="4" y="7"/>
                  </a:lnTo>
                  <a:lnTo>
                    <a:pt x="25" y="0"/>
                  </a:lnTo>
                  <a:lnTo>
                    <a:pt x="99" y="2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5139;p82">
              <a:extLst>
                <a:ext uri="{FF2B5EF4-FFF2-40B4-BE49-F238E27FC236}">
                  <a16:creationId xmlns:a16="http://schemas.microsoft.com/office/drawing/2014/main" id="{56A41624-7A14-6C24-CD23-5314A7BDE7CC}"/>
                </a:ext>
              </a:extLst>
            </p:cNvPr>
            <p:cNvSpPr/>
            <p:nvPr/>
          </p:nvSpPr>
          <p:spPr>
            <a:xfrm>
              <a:off x="2314720" y="1754758"/>
              <a:ext cx="2009" cy="2770"/>
            </a:xfrm>
            <a:custGeom>
              <a:avLst/>
              <a:gdLst/>
              <a:ahLst/>
              <a:cxnLst/>
              <a:rect l="l" t="t" r="r" b="b"/>
              <a:pathLst>
                <a:path w="148" h="204" extrusionOk="0">
                  <a:moveTo>
                    <a:pt x="147" y="0"/>
                  </a:moveTo>
                  <a:cubicBezTo>
                    <a:pt x="63" y="28"/>
                    <a:pt x="14" y="123"/>
                    <a:pt x="0" y="203"/>
                  </a:cubicBezTo>
                  <a:cubicBezTo>
                    <a:pt x="14" y="126"/>
                    <a:pt x="63" y="32"/>
                    <a:pt x="14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5140;p82">
              <a:extLst>
                <a:ext uri="{FF2B5EF4-FFF2-40B4-BE49-F238E27FC236}">
                  <a16:creationId xmlns:a16="http://schemas.microsoft.com/office/drawing/2014/main" id="{3EDB3000-53C8-B6CA-D245-61CE66ED9662}"/>
                </a:ext>
              </a:extLst>
            </p:cNvPr>
            <p:cNvSpPr/>
            <p:nvPr/>
          </p:nvSpPr>
          <p:spPr>
            <a:xfrm>
              <a:off x="2313335" y="176103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5141;p82">
              <a:extLst>
                <a:ext uri="{FF2B5EF4-FFF2-40B4-BE49-F238E27FC236}">
                  <a16:creationId xmlns:a16="http://schemas.microsoft.com/office/drawing/2014/main" id="{CA4B2FC1-C192-91D8-0DCC-52714215B490}"/>
                </a:ext>
              </a:extLst>
            </p:cNvPr>
            <p:cNvSpPr/>
            <p:nvPr/>
          </p:nvSpPr>
          <p:spPr>
            <a:xfrm>
              <a:off x="2360911" y="17135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5142;p82">
              <a:extLst>
                <a:ext uri="{FF2B5EF4-FFF2-40B4-BE49-F238E27FC236}">
                  <a16:creationId xmlns:a16="http://schemas.microsoft.com/office/drawing/2014/main" id="{298EC981-5E86-585A-E949-E7D17DED065F}"/>
                </a:ext>
              </a:extLst>
            </p:cNvPr>
            <p:cNvSpPr/>
            <p:nvPr/>
          </p:nvSpPr>
          <p:spPr>
            <a:xfrm>
              <a:off x="2360531" y="171368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5143;p82">
              <a:extLst>
                <a:ext uri="{FF2B5EF4-FFF2-40B4-BE49-F238E27FC236}">
                  <a16:creationId xmlns:a16="http://schemas.microsoft.com/office/drawing/2014/main" id="{83CF5593-7175-4941-4CF6-70373CA16A83}"/>
                </a:ext>
              </a:extLst>
            </p:cNvPr>
            <p:cNvSpPr/>
            <p:nvPr/>
          </p:nvSpPr>
          <p:spPr>
            <a:xfrm>
              <a:off x="2361291" y="171344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5144;p82">
              <a:extLst>
                <a:ext uri="{FF2B5EF4-FFF2-40B4-BE49-F238E27FC236}">
                  <a16:creationId xmlns:a16="http://schemas.microsoft.com/office/drawing/2014/main" id="{906BF2AA-2CC3-865A-FD7F-5C679853D7FA}"/>
                </a:ext>
              </a:extLst>
            </p:cNvPr>
            <p:cNvSpPr/>
            <p:nvPr/>
          </p:nvSpPr>
          <p:spPr>
            <a:xfrm>
              <a:off x="2364332" y="1715628"/>
              <a:ext cx="1208" cy="1724"/>
            </a:xfrm>
            <a:custGeom>
              <a:avLst/>
              <a:gdLst/>
              <a:ahLst/>
              <a:cxnLst/>
              <a:rect l="l" t="t" r="r" b="b"/>
              <a:pathLst>
                <a:path w="89" h="127" extrusionOk="0">
                  <a:moveTo>
                    <a:pt x="1" y="1"/>
                  </a:moveTo>
                  <a:cubicBezTo>
                    <a:pt x="25" y="39"/>
                    <a:pt x="53" y="81"/>
                    <a:pt x="88" y="127"/>
                  </a:cubicBezTo>
                  <a:cubicBezTo>
                    <a:pt x="57" y="81"/>
                    <a:pt x="29" y="39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5145;p82">
              <a:extLst>
                <a:ext uri="{FF2B5EF4-FFF2-40B4-BE49-F238E27FC236}">
                  <a16:creationId xmlns:a16="http://schemas.microsoft.com/office/drawing/2014/main" id="{34868F35-9FE8-5AB5-510E-7536B41E9C82}"/>
                </a:ext>
              </a:extLst>
            </p:cNvPr>
            <p:cNvSpPr/>
            <p:nvPr/>
          </p:nvSpPr>
          <p:spPr>
            <a:xfrm>
              <a:off x="2358725" y="171391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5146;p82">
              <a:extLst>
                <a:ext uri="{FF2B5EF4-FFF2-40B4-BE49-F238E27FC236}">
                  <a16:creationId xmlns:a16="http://schemas.microsoft.com/office/drawing/2014/main" id="{B53694DC-4A8B-6620-2747-AE8B716EC284}"/>
                </a:ext>
              </a:extLst>
            </p:cNvPr>
            <p:cNvSpPr/>
            <p:nvPr/>
          </p:nvSpPr>
          <p:spPr>
            <a:xfrm>
              <a:off x="2354163" y="171382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5147;p82">
              <a:extLst>
                <a:ext uri="{FF2B5EF4-FFF2-40B4-BE49-F238E27FC236}">
                  <a16:creationId xmlns:a16="http://schemas.microsoft.com/office/drawing/2014/main" id="{99512F33-05D1-B92A-A7DA-DC706C605800}"/>
                </a:ext>
              </a:extLst>
            </p:cNvPr>
            <p:cNvSpPr/>
            <p:nvPr/>
          </p:nvSpPr>
          <p:spPr>
            <a:xfrm>
              <a:off x="2353552" y="171378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5148;p82">
              <a:extLst>
                <a:ext uri="{FF2B5EF4-FFF2-40B4-BE49-F238E27FC236}">
                  <a16:creationId xmlns:a16="http://schemas.microsoft.com/office/drawing/2014/main" id="{B763AEEC-0C4E-4746-7E57-B1E751EFA7FC}"/>
                </a:ext>
              </a:extLst>
            </p:cNvPr>
            <p:cNvSpPr/>
            <p:nvPr/>
          </p:nvSpPr>
          <p:spPr>
            <a:xfrm>
              <a:off x="2359200" y="171387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5149;p82">
              <a:extLst>
                <a:ext uri="{FF2B5EF4-FFF2-40B4-BE49-F238E27FC236}">
                  <a16:creationId xmlns:a16="http://schemas.microsoft.com/office/drawing/2014/main" id="{CD788377-2C7D-90DB-262F-2172F3B16DFA}"/>
                </a:ext>
              </a:extLst>
            </p:cNvPr>
            <p:cNvSpPr/>
            <p:nvPr/>
          </p:nvSpPr>
          <p:spPr>
            <a:xfrm>
              <a:off x="2365812" y="17178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5150;p82">
              <a:extLst>
                <a:ext uri="{FF2B5EF4-FFF2-40B4-BE49-F238E27FC236}">
                  <a16:creationId xmlns:a16="http://schemas.microsoft.com/office/drawing/2014/main" id="{30F71C86-9B1A-1B72-5431-171E88B3CE3D}"/>
                </a:ext>
              </a:extLst>
            </p:cNvPr>
            <p:cNvSpPr/>
            <p:nvPr/>
          </p:nvSpPr>
          <p:spPr>
            <a:xfrm>
              <a:off x="2354788" y="171387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5151;p82">
              <a:extLst>
                <a:ext uri="{FF2B5EF4-FFF2-40B4-BE49-F238E27FC236}">
                  <a16:creationId xmlns:a16="http://schemas.microsoft.com/office/drawing/2014/main" id="{5A060657-1424-78A7-77D7-2D09E39584E1}"/>
                </a:ext>
              </a:extLst>
            </p:cNvPr>
            <p:cNvSpPr/>
            <p:nvPr/>
          </p:nvSpPr>
          <p:spPr>
            <a:xfrm>
              <a:off x="2355358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5152;p82">
              <a:extLst>
                <a:ext uri="{FF2B5EF4-FFF2-40B4-BE49-F238E27FC236}">
                  <a16:creationId xmlns:a16="http://schemas.microsoft.com/office/drawing/2014/main" id="{13BDC93F-8379-B3E3-4C10-9E1D7932BE3A}"/>
                </a:ext>
              </a:extLst>
            </p:cNvPr>
            <p:cNvSpPr/>
            <p:nvPr/>
          </p:nvSpPr>
          <p:spPr>
            <a:xfrm>
              <a:off x="2357680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5153;p82">
              <a:extLst>
                <a:ext uri="{FF2B5EF4-FFF2-40B4-BE49-F238E27FC236}">
                  <a16:creationId xmlns:a16="http://schemas.microsoft.com/office/drawing/2014/main" id="{AA1E4139-9ED4-14C3-776B-BD74BD8E107D}"/>
                </a:ext>
              </a:extLst>
            </p:cNvPr>
            <p:cNvSpPr/>
            <p:nvPr/>
          </p:nvSpPr>
          <p:spPr>
            <a:xfrm>
              <a:off x="2359675" y="171382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3" name="Google Shape;5154;p82">
              <a:extLst>
                <a:ext uri="{FF2B5EF4-FFF2-40B4-BE49-F238E27FC236}">
                  <a16:creationId xmlns:a16="http://schemas.microsoft.com/office/drawing/2014/main" id="{3D04699E-B7D3-8F08-5452-31F7E6286743}"/>
                </a:ext>
              </a:extLst>
            </p:cNvPr>
            <p:cNvSpPr/>
            <p:nvPr/>
          </p:nvSpPr>
          <p:spPr>
            <a:xfrm>
              <a:off x="235820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4" name="Google Shape;5155;p82">
              <a:extLst>
                <a:ext uri="{FF2B5EF4-FFF2-40B4-BE49-F238E27FC236}">
                  <a16:creationId xmlns:a16="http://schemas.microsoft.com/office/drawing/2014/main" id="{005D5360-305D-5297-F2D6-F42D4B88017D}"/>
                </a:ext>
              </a:extLst>
            </p:cNvPr>
            <p:cNvSpPr/>
            <p:nvPr/>
          </p:nvSpPr>
          <p:spPr>
            <a:xfrm>
              <a:off x="235653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5156;p82">
              <a:extLst>
                <a:ext uri="{FF2B5EF4-FFF2-40B4-BE49-F238E27FC236}">
                  <a16:creationId xmlns:a16="http://schemas.microsoft.com/office/drawing/2014/main" id="{14831C0F-3265-D83B-8EEC-E411ED77958F}"/>
                </a:ext>
              </a:extLst>
            </p:cNvPr>
            <p:cNvSpPr/>
            <p:nvPr/>
          </p:nvSpPr>
          <p:spPr>
            <a:xfrm>
              <a:off x="2360110" y="17137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5157;p82">
              <a:extLst>
                <a:ext uri="{FF2B5EF4-FFF2-40B4-BE49-F238E27FC236}">
                  <a16:creationId xmlns:a16="http://schemas.microsoft.com/office/drawing/2014/main" id="{976E6E58-3F84-5459-52FE-42F22BE6EA2D}"/>
                </a:ext>
              </a:extLst>
            </p:cNvPr>
            <p:cNvSpPr/>
            <p:nvPr/>
          </p:nvSpPr>
          <p:spPr>
            <a:xfrm>
              <a:off x="2357299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5158;p82">
              <a:extLst>
                <a:ext uri="{FF2B5EF4-FFF2-40B4-BE49-F238E27FC236}">
                  <a16:creationId xmlns:a16="http://schemas.microsoft.com/office/drawing/2014/main" id="{9610CA88-EA73-F150-B9CA-E766D7C72493}"/>
                </a:ext>
              </a:extLst>
            </p:cNvPr>
            <p:cNvSpPr/>
            <p:nvPr/>
          </p:nvSpPr>
          <p:spPr>
            <a:xfrm>
              <a:off x="235596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5159;p82">
              <a:extLst>
                <a:ext uri="{FF2B5EF4-FFF2-40B4-BE49-F238E27FC236}">
                  <a16:creationId xmlns:a16="http://schemas.microsoft.com/office/drawing/2014/main" id="{E80BB077-ABB3-BE2A-D229-8661F289E3B8}"/>
                </a:ext>
              </a:extLst>
            </p:cNvPr>
            <p:cNvSpPr/>
            <p:nvPr/>
          </p:nvSpPr>
          <p:spPr>
            <a:xfrm>
              <a:off x="2628523" y="1764588"/>
              <a:ext cx="15085" cy="14419"/>
            </a:xfrm>
            <a:custGeom>
              <a:avLst/>
              <a:gdLst/>
              <a:ahLst/>
              <a:cxnLst/>
              <a:rect l="l" t="t" r="r" b="b"/>
              <a:pathLst>
                <a:path w="1111" h="1062" extrusionOk="0">
                  <a:moveTo>
                    <a:pt x="540" y="1"/>
                  </a:moveTo>
                  <a:cubicBezTo>
                    <a:pt x="470" y="1"/>
                    <a:pt x="403" y="15"/>
                    <a:pt x="340" y="43"/>
                  </a:cubicBezTo>
                  <a:lnTo>
                    <a:pt x="298" y="60"/>
                  </a:lnTo>
                  <a:lnTo>
                    <a:pt x="256" y="78"/>
                  </a:lnTo>
                  <a:lnTo>
                    <a:pt x="253" y="78"/>
                  </a:lnTo>
                  <a:lnTo>
                    <a:pt x="214" y="99"/>
                  </a:lnTo>
                  <a:lnTo>
                    <a:pt x="211" y="102"/>
                  </a:lnTo>
                  <a:lnTo>
                    <a:pt x="176" y="123"/>
                  </a:lnTo>
                  <a:lnTo>
                    <a:pt x="169" y="127"/>
                  </a:lnTo>
                  <a:lnTo>
                    <a:pt x="137" y="148"/>
                  </a:lnTo>
                  <a:lnTo>
                    <a:pt x="134" y="151"/>
                  </a:lnTo>
                  <a:lnTo>
                    <a:pt x="102" y="172"/>
                  </a:lnTo>
                  <a:lnTo>
                    <a:pt x="95" y="176"/>
                  </a:lnTo>
                  <a:cubicBezTo>
                    <a:pt x="78" y="193"/>
                    <a:pt x="57" y="211"/>
                    <a:pt x="39" y="228"/>
                  </a:cubicBezTo>
                  <a:lnTo>
                    <a:pt x="36" y="235"/>
                  </a:lnTo>
                  <a:cubicBezTo>
                    <a:pt x="29" y="242"/>
                    <a:pt x="22" y="249"/>
                    <a:pt x="15" y="256"/>
                  </a:cubicBezTo>
                  <a:lnTo>
                    <a:pt x="11" y="263"/>
                  </a:lnTo>
                  <a:cubicBezTo>
                    <a:pt x="8" y="267"/>
                    <a:pt x="4" y="274"/>
                    <a:pt x="1" y="277"/>
                  </a:cubicBezTo>
                  <a:cubicBezTo>
                    <a:pt x="8" y="288"/>
                    <a:pt x="15" y="298"/>
                    <a:pt x="22" y="312"/>
                  </a:cubicBezTo>
                  <a:lnTo>
                    <a:pt x="29" y="319"/>
                  </a:lnTo>
                  <a:cubicBezTo>
                    <a:pt x="32" y="326"/>
                    <a:pt x="39" y="337"/>
                    <a:pt x="43" y="344"/>
                  </a:cubicBezTo>
                  <a:lnTo>
                    <a:pt x="50" y="354"/>
                  </a:lnTo>
                  <a:cubicBezTo>
                    <a:pt x="53" y="361"/>
                    <a:pt x="57" y="372"/>
                    <a:pt x="60" y="382"/>
                  </a:cubicBezTo>
                  <a:lnTo>
                    <a:pt x="64" y="389"/>
                  </a:lnTo>
                  <a:cubicBezTo>
                    <a:pt x="67" y="400"/>
                    <a:pt x="74" y="410"/>
                    <a:pt x="74" y="421"/>
                  </a:cubicBezTo>
                  <a:cubicBezTo>
                    <a:pt x="120" y="547"/>
                    <a:pt x="204" y="648"/>
                    <a:pt x="316" y="715"/>
                  </a:cubicBezTo>
                  <a:cubicBezTo>
                    <a:pt x="333" y="729"/>
                    <a:pt x="351" y="739"/>
                    <a:pt x="368" y="750"/>
                  </a:cubicBezTo>
                  <a:cubicBezTo>
                    <a:pt x="379" y="753"/>
                    <a:pt x="386" y="760"/>
                    <a:pt x="393" y="764"/>
                  </a:cubicBezTo>
                  <a:lnTo>
                    <a:pt x="400" y="774"/>
                  </a:lnTo>
                  <a:lnTo>
                    <a:pt x="410" y="781"/>
                  </a:lnTo>
                  <a:cubicBezTo>
                    <a:pt x="456" y="834"/>
                    <a:pt x="480" y="904"/>
                    <a:pt x="477" y="974"/>
                  </a:cubicBezTo>
                  <a:lnTo>
                    <a:pt x="477" y="981"/>
                  </a:lnTo>
                  <a:lnTo>
                    <a:pt x="477" y="995"/>
                  </a:lnTo>
                  <a:cubicBezTo>
                    <a:pt x="477" y="1012"/>
                    <a:pt x="477" y="1034"/>
                    <a:pt x="470" y="1051"/>
                  </a:cubicBezTo>
                  <a:lnTo>
                    <a:pt x="470" y="1058"/>
                  </a:lnTo>
                  <a:lnTo>
                    <a:pt x="470" y="1062"/>
                  </a:lnTo>
                  <a:lnTo>
                    <a:pt x="480" y="1062"/>
                  </a:lnTo>
                  <a:lnTo>
                    <a:pt x="508" y="1058"/>
                  </a:lnTo>
                  <a:lnTo>
                    <a:pt x="515" y="1058"/>
                  </a:lnTo>
                  <a:lnTo>
                    <a:pt x="550" y="1055"/>
                  </a:lnTo>
                  <a:lnTo>
                    <a:pt x="554" y="1055"/>
                  </a:lnTo>
                  <a:lnTo>
                    <a:pt x="582" y="1051"/>
                  </a:lnTo>
                  <a:lnTo>
                    <a:pt x="585" y="1051"/>
                  </a:lnTo>
                  <a:lnTo>
                    <a:pt x="613" y="1048"/>
                  </a:lnTo>
                  <a:cubicBezTo>
                    <a:pt x="736" y="1020"/>
                    <a:pt x="1065" y="564"/>
                    <a:pt x="1110" y="435"/>
                  </a:cubicBezTo>
                  <a:cubicBezTo>
                    <a:pt x="1110" y="435"/>
                    <a:pt x="1110" y="403"/>
                    <a:pt x="1047" y="330"/>
                  </a:cubicBezTo>
                  <a:cubicBezTo>
                    <a:pt x="1030" y="312"/>
                    <a:pt x="1012" y="291"/>
                    <a:pt x="991" y="274"/>
                  </a:cubicBezTo>
                  <a:lnTo>
                    <a:pt x="977" y="260"/>
                  </a:lnTo>
                  <a:lnTo>
                    <a:pt x="960" y="246"/>
                  </a:lnTo>
                  <a:lnTo>
                    <a:pt x="953" y="235"/>
                  </a:lnTo>
                  <a:lnTo>
                    <a:pt x="928" y="214"/>
                  </a:lnTo>
                  <a:cubicBezTo>
                    <a:pt x="795" y="102"/>
                    <a:pt x="627" y="8"/>
                    <a:pt x="54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5160;p82">
              <a:extLst>
                <a:ext uri="{FF2B5EF4-FFF2-40B4-BE49-F238E27FC236}">
                  <a16:creationId xmlns:a16="http://schemas.microsoft.com/office/drawing/2014/main" id="{3CB9018D-E9AD-1A98-E5B7-72ACA452EA15}"/>
                </a:ext>
              </a:extLst>
            </p:cNvPr>
            <p:cNvSpPr/>
            <p:nvPr/>
          </p:nvSpPr>
          <p:spPr>
            <a:xfrm>
              <a:off x="2634090" y="1775192"/>
              <a:ext cx="964" cy="2620"/>
            </a:xfrm>
            <a:custGeom>
              <a:avLst/>
              <a:gdLst/>
              <a:ahLst/>
              <a:cxnLst/>
              <a:rect l="l" t="t" r="r" b="b"/>
              <a:pathLst>
                <a:path w="71" h="193" extrusionOk="0">
                  <a:moveTo>
                    <a:pt x="0" y="0"/>
                  </a:moveTo>
                  <a:cubicBezTo>
                    <a:pt x="46" y="53"/>
                    <a:pt x="70" y="123"/>
                    <a:pt x="67" y="193"/>
                  </a:cubicBezTo>
                  <a:cubicBezTo>
                    <a:pt x="70" y="123"/>
                    <a:pt x="46" y="53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5161;p82">
              <a:extLst>
                <a:ext uri="{FF2B5EF4-FFF2-40B4-BE49-F238E27FC236}">
                  <a16:creationId xmlns:a16="http://schemas.microsoft.com/office/drawing/2014/main" id="{118E0445-8312-8775-AE08-9997A6AF5897}"/>
                </a:ext>
              </a:extLst>
            </p:cNvPr>
            <p:cNvSpPr/>
            <p:nvPr/>
          </p:nvSpPr>
          <p:spPr>
            <a:xfrm>
              <a:off x="2633846" y="177500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5162;p82">
              <a:extLst>
                <a:ext uri="{FF2B5EF4-FFF2-40B4-BE49-F238E27FC236}">
                  <a16:creationId xmlns:a16="http://schemas.microsoft.com/office/drawing/2014/main" id="{71120E1E-7657-FD51-161D-B42E405A1706}"/>
                </a:ext>
              </a:extLst>
            </p:cNvPr>
            <p:cNvSpPr/>
            <p:nvPr/>
          </p:nvSpPr>
          <p:spPr>
            <a:xfrm>
              <a:off x="2628483" y="1768349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0"/>
                  </a:moveTo>
                  <a:cubicBezTo>
                    <a:pt x="11" y="11"/>
                    <a:pt x="18" y="21"/>
                    <a:pt x="25" y="35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5163;p82">
              <a:extLst>
                <a:ext uri="{FF2B5EF4-FFF2-40B4-BE49-F238E27FC236}">
                  <a16:creationId xmlns:a16="http://schemas.microsoft.com/office/drawing/2014/main" id="{13DDA00E-64CB-8427-CC61-FD1C710B23C3}"/>
                </a:ext>
              </a:extLst>
            </p:cNvPr>
            <p:cNvSpPr/>
            <p:nvPr/>
          </p:nvSpPr>
          <p:spPr>
            <a:xfrm>
              <a:off x="2634891" y="1778858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5164;p82">
              <a:extLst>
                <a:ext uri="{FF2B5EF4-FFF2-40B4-BE49-F238E27FC236}">
                  <a16:creationId xmlns:a16="http://schemas.microsoft.com/office/drawing/2014/main" id="{68D64215-167A-7A84-ED4C-B7127C79F44A}"/>
                </a:ext>
              </a:extLst>
            </p:cNvPr>
            <p:cNvSpPr/>
            <p:nvPr/>
          </p:nvSpPr>
          <p:spPr>
            <a:xfrm>
              <a:off x="2629148" y="1769341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1" y="22"/>
                    <a:pt x="14" y="29"/>
                  </a:cubicBezTo>
                  <a:cubicBezTo>
                    <a:pt x="11" y="18"/>
                    <a:pt x="7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5165;p82">
              <a:extLst>
                <a:ext uri="{FF2B5EF4-FFF2-40B4-BE49-F238E27FC236}">
                  <a16:creationId xmlns:a16="http://schemas.microsoft.com/office/drawing/2014/main" id="{A0C06000-AAF5-F25B-53AE-54E2F9DF2D57}"/>
                </a:ext>
              </a:extLst>
            </p:cNvPr>
            <p:cNvSpPr/>
            <p:nvPr/>
          </p:nvSpPr>
          <p:spPr>
            <a:xfrm>
              <a:off x="2634986" y="17778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5166;p82">
              <a:extLst>
                <a:ext uri="{FF2B5EF4-FFF2-40B4-BE49-F238E27FC236}">
                  <a16:creationId xmlns:a16="http://schemas.microsoft.com/office/drawing/2014/main" id="{66D61EB8-217F-C57B-E769-20154C03A201}"/>
                </a:ext>
              </a:extLst>
            </p:cNvPr>
            <p:cNvSpPr/>
            <p:nvPr/>
          </p:nvSpPr>
          <p:spPr>
            <a:xfrm>
              <a:off x="2628904" y="176886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18"/>
                    <a:pt x="4" y="11"/>
                    <a:pt x="1" y="1"/>
                  </a:cubicBezTo>
                  <a:cubicBezTo>
                    <a:pt x="4" y="11"/>
                    <a:pt x="11" y="18"/>
                    <a:pt x="15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5167;p82">
              <a:extLst>
                <a:ext uri="{FF2B5EF4-FFF2-40B4-BE49-F238E27FC236}">
                  <a16:creationId xmlns:a16="http://schemas.microsoft.com/office/drawing/2014/main" id="{DBD99134-38D0-BEFF-CD65-685DAA8C2A78}"/>
                </a:ext>
              </a:extLst>
            </p:cNvPr>
            <p:cNvSpPr/>
            <p:nvPr/>
          </p:nvSpPr>
          <p:spPr>
            <a:xfrm>
              <a:off x="2629379" y="1769816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15" y="36"/>
                  </a:moveTo>
                  <a:cubicBezTo>
                    <a:pt x="11" y="25"/>
                    <a:pt x="4" y="15"/>
                    <a:pt x="1" y="1"/>
                  </a:cubicBezTo>
                  <a:cubicBezTo>
                    <a:pt x="4" y="15"/>
                    <a:pt x="11" y="25"/>
                    <a:pt x="15" y="3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7" name="Google Shape;5168;p82">
              <a:extLst>
                <a:ext uri="{FF2B5EF4-FFF2-40B4-BE49-F238E27FC236}">
                  <a16:creationId xmlns:a16="http://schemas.microsoft.com/office/drawing/2014/main" id="{DF1A1CD8-08FD-374E-DB1D-D31AB0173675}"/>
                </a:ext>
              </a:extLst>
            </p:cNvPr>
            <p:cNvSpPr/>
            <p:nvPr/>
          </p:nvSpPr>
          <p:spPr>
            <a:xfrm>
              <a:off x="2964159" y="1702797"/>
              <a:ext cx="47345" cy="45539"/>
            </a:xfrm>
            <a:custGeom>
              <a:avLst/>
              <a:gdLst/>
              <a:ahLst/>
              <a:cxnLst/>
              <a:rect l="l" t="t" r="r" b="b"/>
              <a:pathLst>
                <a:path w="3487" h="3354" extrusionOk="0">
                  <a:moveTo>
                    <a:pt x="3046" y="1"/>
                  </a:moveTo>
                  <a:cubicBezTo>
                    <a:pt x="3007" y="1"/>
                    <a:pt x="2976" y="88"/>
                    <a:pt x="2951" y="169"/>
                  </a:cubicBezTo>
                  <a:cubicBezTo>
                    <a:pt x="2913" y="284"/>
                    <a:pt x="2867" y="424"/>
                    <a:pt x="2731" y="424"/>
                  </a:cubicBezTo>
                  <a:cubicBezTo>
                    <a:pt x="2689" y="424"/>
                    <a:pt x="2671" y="449"/>
                    <a:pt x="2626" y="512"/>
                  </a:cubicBezTo>
                  <a:cubicBezTo>
                    <a:pt x="2580" y="585"/>
                    <a:pt x="2514" y="683"/>
                    <a:pt x="2353" y="708"/>
                  </a:cubicBezTo>
                  <a:lnTo>
                    <a:pt x="2318" y="711"/>
                  </a:lnTo>
                  <a:cubicBezTo>
                    <a:pt x="2262" y="718"/>
                    <a:pt x="2206" y="729"/>
                    <a:pt x="2153" y="743"/>
                  </a:cubicBezTo>
                  <a:cubicBezTo>
                    <a:pt x="2153" y="746"/>
                    <a:pt x="2153" y="750"/>
                    <a:pt x="2157" y="753"/>
                  </a:cubicBezTo>
                  <a:cubicBezTo>
                    <a:pt x="2164" y="778"/>
                    <a:pt x="2178" y="799"/>
                    <a:pt x="2188" y="820"/>
                  </a:cubicBezTo>
                  <a:cubicBezTo>
                    <a:pt x="2213" y="851"/>
                    <a:pt x="2223" y="890"/>
                    <a:pt x="2223" y="932"/>
                  </a:cubicBezTo>
                  <a:cubicBezTo>
                    <a:pt x="2223" y="949"/>
                    <a:pt x="2216" y="963"/>
                    <a:pt x="2209" y="977"/>
                  </a:cubicBezTo>
                  <a:cubicBezTo>
                    <a:pt x="2178" y="1027"/>
                    <a:pt x="2121" y="1040"/>
                    <a:pt x="2046" y="1040"/>
                  </a:cubicBezTo>
                  <a:cubicBezTo>
                    <a:pt x="2009" y="1040"/>
                    <a:pt x="1969" y="1037"/>
                    <a:pt x="1926" y="1033"/>
                  </a:cubicBezTo>
                  <a:cubicBezTo>
                    <a:pt x="1880" y="1030"/>
                    <a:pt x="1827" y="1026"/>
                    <a:pt x="1782" y="1026"/>
                  </a:cubicBezTo>
                  <a:cubicBezTo>
                    <a:pt x="1687" y="1026"/>
                    <a:pt x="1593" y="995"/>
                    <a:pt x="1523" y="928"/>
                  </a:cubicBezTo>
                  <a:cubicBezTo>
                    <a:pt x="1498" y="904"/>
                    <a:pt x="1463" y="886"/>
                    <a:pt x="1428" y="886"/>
                  </a:cubicBezTo>
                  <a:cubicBezTo>
                    <a:pt x="1362" y="886"/>
                    <a:pt x="1281" y="1016"/>
                    <a:pt x="1215" y="1117"/>
                  </a:cubicBezTo>
                  <a:cubicBezTo>
                    <a:pt x="1187" y="1159"/>
                    <a:pt x="1159" y="1208"/>
                    <a:pt x="1127" y="1247"/>
                  </a:cubicBezTo>
                  <a:cubicBezTo>
                    <a:pt x="1040" y="1366"/>
                    <a:pt x="658" y="1555"/>
                    <a:pt x="242" y="1755"/>
                  </a:cubicBezTo>
                  <a:cubicBezTo>
                    <a:pt x="175" y="1786"/>
                    <a:pt x="123" y="1814"/>
                    <a:pt x="84" y="1832"/>
                  </a:cubicBezTo>
                  <a:lnTo>
                    <a:pt x="77" y="1835"/>
                  </a:lnTo>
                  <a:lnTo>
                    <a:pt x="70" y="1839"/>
                  </a:lnTo>
                  <a:lnTo>
                    <a:pt x="63" y="1846"/>
                  </a:lnTo>
                  <a:lnTo>
                    <a:pt x="56" y="1856"/>
                  </a:lnTo>
                  <a:lnTo>
                    <a:pt x="53" y="1860"/>
                  </a:lnTo>
                  <a:lnTo>
                    <a:pt x="42" y="1874"/>
                  </a:lnTo>
                  <a:lnTo>
                    <a:pt x="42" y="1877"/>
                  </a:lnTo>
                  <a:lnTo>
                    <a:pt x="32" y="1895"/>
                  </a:lnTo>
                  <a:lnTo>
                    <a:pt x="28" y="1898"/>
                  </a:lnTo>
                  <a:lnTo>
                    <a:pt x="18" y="1919"/>
                  </a:lnTo>
                  <a:lnTo>
                    <a:pt x="14" y="1926"/>
                  </a:lnTo>
                  <a:cubicBezTo>
                    <a:pt x="11" y="1937"/>
                    <a:pt x="4" y="1944"/>
                    <a:pt x="0" y="1954"/>
                  </a:cubicBezTo>
                  <a:cubicBezTo>
                    <a:pt x="242" y="1986"/>
                    <a:pt x="469" y="2129"/>
                    <a:pt x="574" y="2262"/>
                  </a:cubicBezTo>
                  <a:cubicBezTo>
                    <a:pt x="728" y="2455"/>
                    <a:pt x="529" y="2651"/>
                    <a:pt x="371" y="2805"/>
                  </a:cubicBezTo>
                  <a:cubicBezTo>
                    <a:pt x="326" y="2850"/>
                    <a:pt x="284" y="2892"/>
                    <a:pt x="249" y="2934"/>
                  </a:cubicBezTo>
                  <a:cubicBezTo>
                    <a:pt x="203" y="2994"/>
                    <a:pt x="207" y="2997"/>
                    <a:pt x="263" y="3050"/>
                  </a:cubicBezTo>
                  <a:cubicBezTo>
                    <a:pt x="319" y="3088"/>
                    <a:pt x="354" y="3155"/>
                    <a:pt x="361" y="3225"/>
                  </a:cubicBezTo>
                  <a:cubicBezTo>
                    <a:pt x="368" y="3284"/>
                    <a:pt x="410" y="3333"/>
                    <a:pt x="469" y="3351"/>
                  </a:cubicBezTo>
                  <a:cubicBezTo>
                    <a:pt x="474" y="3353"/>
                    <a:pt x="478" y="3354"/>
                    <a:pt x="483" y="3354"/>
                  </a:cubicBezTo>
                  <a:cubicBezTo>
                    <a:pt x="497" y="3354"/>
                    <a:pt x="509" y="3346"/>
                    <a:pt x="515" y="3333"/>
                  </a:cubicBezTo>
                  <a:cubicBezTo>
                    <a:pt x="570" y="3231"/>
                    <a:pt x="653" y="3209"/>
                    <a:pt x="749" y="3209"/>
                  </a:cubicBezTo>
                  <a:cubicBezTo>
                    <a:pt x="782" y="3209"/>
                    <a:pt x="816" y="3212"/>
                    <a:pt x="851" y="3214"/>
                  </a:cubicBezTo>
                  <a:cubicBezTo>
                    <a:pt x="893" y="3214"/>
                    <a:pt x="938" y="3218"/>
                    <a:pt x="991" y="3218"/>
                  </a:cubicBezTo>
                  <a:cubicBezTo>
                    <a:pt x="995" y="3218"/>
                    <a:pt x="1000" y="3217"/>
                    <a:pt x="1004" y="3217"/>
                  </a:cubicBezTo>
                  <a:cubicBezTo>
                    <a:pt x="1051" y="3217"/>
                    <a:pt x="1096" y="3235"/>
                    <a:pt x="1131" y="3267"/>
                  </a:cubicBezTo>
                  <a:lnTo>
                    <a:pt x="1134" y="3267"/>
                  </a:lnTo>
                  <a:lnTo>
                    <a:pt x="1194" y="3221"/>
                  </a:lnTo>
                  <a:lnTo>
                    <a:pt x="1208" y="3214"/>
                  </a:lnTo>
                  <a:lnTo>
                    <a:pt x="1264" y="3172"/>
                  </a:lnTo>
                  <a:lnTo>
                    <a:pt x="1337" y="3120"/>
                  </a:lnTo>
                  <a:cubicBezTo>
                    <a:pt x="1358" y="3106"/>
                    <a:pt x="1379" y="3088"/>
                    <a:pt x="1397" y="3071"/>
                  </a:cubicBezTo>
                  <a:cubicBezTo>
                    <a:pt x="1404" y="3064"/>
                    <a:pt x="1411" y="3057"/>
                    <a:pt x="1421" y="3053"/>
                  </a:cubicBezTo>
                  <a:cubicBezTo>
                    <a:pt x="1488" y="3001"/>
                    <a:pt x="1596" y="2966"/>
                    <a:pt x="1750" y="2952"/>
                  </a:cubicBezTo>
                  <a:lnTo>
                    <a:pt x="1796" y="2948"/>
                  </a:lnTo>
                  <a:lnTo>
                    <a:pt x="1940" y="2948"/>
                  </a:lnTo>
                  <a:cubicBezTo>
                    <a:pt x="1957" y="2945"/>
                    <a:pt x="1971" y="2945"/>
                    <a:pt x="1989" y="2945"/>
                  </a:cubicBezTo>
                  <a:lnTo>
                    <a:pt x="1999" y="2945"/>
                  </a:lnTo>
                  <a:cubicBezTo>
                    <a:pt x="2013" y="2941"/>
                    <a:pt x="2027" y="2938"/>
                    <a:pt x="2041" y="2934"/>
                  </a:cubicBezTo>
                  <a:lnTo>
                    <a:pt x="2045" y="2934"/>
                  </a:lnTo>
                  <a:cubicBezTo>
                    <a:pt x="2059" y="2931"/>
                    <a:pt x="2069" y="2927"/>
                    <a:pt x="2083" y="2924"/>
                  </a:cubicBezTo>
                  <a:lnTo>
                    <a:pt x="2090" y="2917"/>
                  </a:lnTo>
                  <a:cubicBezTo>
                    <a:pt x="2104" y="2913"/>
                    <a:pt x="2118" y="2906"/>
                    <a:pt x="2132" y="2896"/>
                  </a:cubicBezTo>
                  <a:cubicBezTo>
                    <a:pt x="1947" y="2700"/>
                    <a:pt x="1775" y="2546"/>
                    <a:pt x="1712" y="2507"/>
                  </a:cubicBezTo>
                  <a:cubicBezTo>
                    <a:pt x="1617" y="2448"/>
                    <a:pt x="1568" y="2336"/>
                    <a:pt x="1589" y="2227"/>
                  </a:cubicBezTo>
                  <a:cubicBezTo>
                    <a:pt x="1614" y="2073"/>
                    <a:pt x="1729" y="1944"/>
                    <a:pt x="1883" y="1902"/>
                  </a:cubicBezTo>
                  <a:cubicBezTo>
                    <a:pt x="2027" y="1867"/>
                    <a:pt x="2353" y="1643"/>
                    <a:pt x="2566" y="1496"/>
                  </a:cubicBezTo>
                  <a:cubicBezTo>
                    <a:pt x="2675" y="1422"/>
                    <a:pt x="2766" y="1359"/>
                    <a:pt x="2822" y="1327"/>
                  </a:cubicBezTo>
                  <a:cubicBezTo>
                    <a:pt x="2874" y="1296"/>
                    <a:pt x="2888" y="1208"/>
                    <a:pt x="2899" y="1075"/>
                  </a:cubicBezTo>
                  <a:cubicBezTo>
                    <a:pt x="2909" y="953"/>
                    <a:pt x="2920" y="816"/>
                    <a:pt x="2990" y="690"/>
                  </a:cubicBezTo>
                  <a:cubicBezTo>
                    <a:pt x="3060" y="561"/>
                    <a:pt x="3280" y="354"/>
                    <a:pt x="3487" y="183"/>
                  </a:cubicBezTo>
                  <a:lnTo>
                    <a:pt x="3483" y="183"/>
                  </a:lnTo>
                  <a:cubicBezTo>
                    <a:pt x="3469" y="186"/>
                    <a:pt x="3455" y="186"/>
                    <a:pt x="3441" y="186"/>
                  </a:cubicBezTo>
                  <a:lnTo>
                    <a:pt x="3434" y="186"/>
                  </a:lnTo>
                  <a:cubicBezTo>
                    <a:pt x="3427" y="188"/>
                    <a:pt x="3421" y="189"/>
                    <a:pt x="3415" y="189"/>
                  </a:cubicBezTo>
                  <a:cubicBezTo>
                    <a:pt x="3409" y="189"/>
                    <a:pt x="3403" y="188"/>
                    <a:pt x="3396" y="186"/>
                  </a:cubicBezTo>
                  <a:lnTo>
                    <a:pt x="3392" y="186"/>
                  </a:lnTo>
                  <a:cubicBezTo>
                    <a:pt x="3382" y="186"/>
                    <a:pt x="3371" y="183"/>
                    <a:pt x="3361" y="179"/>
                  </a:cubicBezTo>
                  <a:lnTo>
                    <a:pt x="3354" y="179"/>
                  </a:lnTo>
                  <a:cubicBezTo>
                    <a:pt x="3343" y="176"/>
                    <a:pt x="3333" y="172"/>
                    <a:pt x="3322" y="165"/>
                  </a:cubicBezTo>
                  <a:lnTo>
                    <a:pt x="3315" y="165"/>
                  </a:lnTo>
                  <a:cubicBezTo>
                    <a:pt x="3305" y="158"/>
                    <a:pt x="3298" y="155"/>
                    <a:pt x="3287" y="148"/>
                  </a:cubicBezTo>
                  <a:lnTo>
                    <a:pt x="3280" y="144"/>
                  </a:lnTo>
                  <a:cubicBezTo>
                    <a:pt x="3273" y="141"/>
                    <a:pt x="3263" y="134"/>
                    <a:pt x="3256" y="127"/>
                  </a:cubicBezTo>
                  <a:lnTo>
                    <a:pt x="3249" y="123"/>
                  </a:lnTo>
                  <a:lnTo>
                    <a:pt x="3224" y="106"/>
                  </a:lnTo>
                  <a:lnTo>
                    <a:pt x="3221" y="102"/>
                  </a:lnTo>
                  <a:lnTo>
                    <a:pt x="3196" y="81"/>
                  </a:lnTo>
                  <a:cubicBezTo>
                    <a:pt x="3144" y="36"/>
                    <a:pt x="3102" y="1"/>
                    <a:pt x="304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8" name="Google Shape;5169;p82">
              <a:extLst>
                <a:ext uri="{FF2B5EF4-FFF2-40B4-BE49-F238E27FC236}">
                  <a16:creationId xmlns:a16="http://schemas.microsoft.com/office/drawing/2014/main" id="{9199B1FA-AF7D-AE9E-61CA-0E1E2B323060}"/>
                </a:ext>
              </a:extLst>
            </p:cNvPr>
            <p:cNvSpPr/>
            <p:nvPr/>
          </p:nvSpPr>
          <p:spPr>
            <a:xfrm>
              <a:off x="2991817" y="174253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5170;p82">
              <a:extLst>
                <a:ext uri="{FF2B5EF4-FFF2-40B4-BE49-F238E27FC236}">
                  <a16:creationId xmlns:a16="http://schemas.microsoft.com/office/drawing/2014/main" id="{BFC6A164-6762-6757-4A35-1CB5D28AE1AC}"/>
                </a:ext>
              </a:extLst>
            </p:cNvPr>
            <p:cNvSpPr/>
            <p:nvPr/>
          </p:nvSpPr>
          <p:spPr>
            <a:xfrm>
              <a:off x="2987920" y="1742769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5171;p82">
              <a:extLst>
                <a:ext uri="{FF2B5EF4-FFF2-40B4-BE49-F238E27FC236}">
                  <a16:creationId xmlns:a16="http://schemas.microsoft.com/office/drawing/2014/main" id="{FA345605-EAA4-094A-B856-56F9EA3EC014}"/>
                </a:ext>
              </a:extLst>
            </p:cNvPr>
            <p:cNvSpPr/>
            <p:nvPr/>
          </p:nvSpPr>
          <p:spPr>
            <a:xfrm>
              <a:off x="2992387" y="1742294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5172;p82">
              <a:extLst>
                <a:ext uri="{FF2B5EF4-FFF2-40B4-BE49-F238E27FC236}">
                  <a16:creationId xmlns:a16="http://schemas.microsoft.com/office/drawing/2014/main" id="{21DB6A03-769A-EF02-A588-277C8F17C8A8}"/>
                </a:ext>
              </a:extLst>
            </p:cNvPr>
            <p:cNvSpPr/>
            <p:nvPr/>
          </p:nvSpPr>
          <p:spPr>
            <a:xfrm>
              <a:off x="2980547" y="1745770"/>
              <a:ext cx="774" cy="584"/>
            </a:xfrm>
            <a:custGeom>
              <a:avLst/>
              <a:gdLst/>
              <a:ahLst/>
              <a:cxnLst/>
              <a:rect l="l" t="t" r="r" b="b"/>
              <a:pathLst>
                <a:path w="57" h="43" extrusionOk="0">
                  <a:moveTo>
                    <a:pt x="57" y="0"/>
                  </a:moveTo>
                  <a:lnTo>
                    <a:pt x="1" y="4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5173;p82">
              <a:extLst>
                <a:ext uri="{FF2B5EF4-FFF2-40B4-BE49-F238E27FC236}">
                  <a16:creationId xmlns:a16="http://schemas.microsoft.com/office/drawing/2014/main" id="{4F75AB07-8F60-955D-6CDF-552158CC2488}"/>
                </a:ext>
              </a:extLst>
            </p:cNvPr>
            <p:cNvSpPr/>
            <p:nvPr/>
          </p:nvSpPr>
          <p:spPr>
            <a:xfrm>
              <a:off x="2979556" y="1746476"/>
              <a:ext cx="815" cy="584"/>
            </a:xfrm>
            <a:custGeom>
              <a:avLst/>
              <a:gdLst/>
              <a:ahLst/>
              <a:cxnLst/>
              <a:rect l="l" t="t" r="r" b="b"/>
              <a:pathLst>
                <a:path w="60" h="43" extrusionOk="0">
                  <a:moveTo>
                    <a:pt x="60" y="1"/>
                  </a:moveTo>
                  <a:lnTo>
                    <a:pt x="0" y="43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5174;p82">
              <a:extLst>
                <a:ext uri="{FF2B5EF4-FFF2-40B4-BE49-F238E27FC236}">
                  <a16:creationId xmlns:a16="http://schemas.microsoft.com/office/drawing/2014/main" id="{5CC3B06A-E0E7-7F4D-B59D-115BEEECEEBF}"/>
                </a:ext>
              </a:extLst>
            </p:cNvPr>
            <p:cNvSpPr/>
            <p:nvPr/>
          </p:nvSpPr>
          <p:spPr>
            <a:xfrm>
              <a:off x="2982312" y="1744100"/>
              <a:ext cx="1154" cy="964"/>
            </a:xfrm>
            <a:custGeom>
              <a:avLst/>
              <a:gdLst/>
              <a:ahLst/>
              <a:cxnLst/>
              <a:rect l="l" t="t" r="r" b="b"/>
              <a:pathLst>
                <a:path w="85" h="71" extrusionOk="0">
                  <a:moveTo>
                    <a:pt x="0" y="71"/>
                  </a:moveTo>
                  <a:cubicBezTo>
                    <a:pt x="21" y="53"/>
                    <a:pt x="42" y="39"/>
                    <a:pt x="60" y="22"/>
                  </a:cubicBezTo>
                  <a:cubicBezTo>
                    <a:pt x="67" y="15"/>
                    <a:pt x="74" y="8"/>
                    <a:pt x="84" y="1"/>
                  </a:cubicBezTo>
                  <a:cubicBezTo>
                    <a:pt x="74" y="8"/>
                    <a:pt x="67" y="15"/>
                    <a:pt x="60" y="22"/>
                  </a:cubicBezTo>
                  <a:cubicBezTo>
                    <a:pt x="42" y="39"/>
                    <a:pt x="21" y="53"/>
                    <a:pt x="0" y="7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5175;p82">
              <a:extLst>
                <a:ext uri="{FF2B5EF4-FFF2-40B4-BE49-F238E27FC236}">
                  <a16:creationId xmlns:a16="http://schemas.microsoft.com/office/drawing/2014/main" id="{C8125A59-BBCE-F55D-200F-0A9AEFBA2E47}"/>
                </a:ext>
              </a:extLst>
            </p:cNvPr>
            <p:cNvSpPr/>
            <p:nvPr/>
          </p:nvSpPr>
          <p:spPr>
            <a:xfrm>
              <a:off x="2989101" y="1742674"/>
              <a:ext cx="1398" cy="14"/>
            </a:xfrm>
            <a:custGeom>
              <a:avLst/>
              <a:gdLst/>
              <a:ahLst/>
              <a:cxnLst/>
              <a:rect l="l" t="t" r="r" b="b"/>
              <a:pathLst>
                <a:path w="103" h="1" extrusionOk="0">
                  <a:moveTo>
                    <a:pt x="103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5176;p82">
              <a:extLst>
                <a:ext uri="{FF2B5EF4-FFF2-40B4-BE49-F238E27FC236}">
                  <a16:creationId xmlns:a16="http://schemas.microsoft.com/office/drawing/2014/main" id="{E9755098-AE1E-AF19-5080-D4AA1AD05117}"/>
                </a:ext>
              </a:extLst>
            </p:cNvPr>
            <p:cNvSpPr/>
            <p:nvPr/>
          </p:nvSpPr>
          <p:spPr>
            <a:xfrm>
              <a:off x="2993052" y="1741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5177;p82">
              <a:extLst>
                <a:ext uri="{FF2B5EF4-FFF2-40B4-BE49-F238E27FC236}">
                  <a16:creationId xmlns:a16="http://schemas.microsoft.com/office/drawing/2014/main" id="{1452DD30-F454-2089-E0CF-B16A0886E8EB}"/>
                </a:ext>
              </a:extLst>
            </p:cNvPr>
            <p:cNvSpPr/>
            <p:nvPr/>
          </p:nvSpPr>
          <p:spPr>
            <a:xfrm>
              <a:off x="2991111" y="17426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5178;p82">
              <a:extLst>
                <a:ext uri="{FF2B5EF4-FFF2-40B4-BE49-F238E27FC236}">
                  <a16:creationId xmlns:a16="http://schemas.microsoft.com/office/drawing/2014/main" id="{1C5B90F8-BD24-6CAA-53D9-E0FCF2D8BAAF}"/>
                </a:ext>
              </a:extLst>
            </p:cNvPr>
            <p:cNvSpPr/>
            <p:nvPr/>
          </p:nvSpPr>
          <p:spPr>
            <a:xfrm>
              <a:off x="2643975" y="1811444"/>
              <a:ext cx="54487" cy="30006"/>
            </a:xfrm>
            <a:custGeom>
              <a:avLst/>
              <a:gdLst/>
              <a:ahLst/>
              <a:cxnLst/>
              <a:rect l="l" t="t" r="r" b="b"/>
              <a:pathLst>
                <a:path w="4013" h="2210" extrusionOk="0">
                  <a:moveTo>
                    <a:pt x="708" y="0"/>
                  </a:moveTo>
                  <a:cubicBezTo>
                    <a:pt x="694" y="0"/>
                    <a:pt x="679" y="4"/>
                    <a:pt x="666" y="12"/>
                  </a:cubicBezTo>
                  <a:cubicBezTo>
                    <a:pt x="631" y="124"/>
                    <a:pt x="497" y="138"/>
                    <a:pt x="315" y="156"/>
                  </a:cubicBezTo>
                  <a:lnTo>
                    <a:pt x="305" y="156"/>
                  </a:lnTo>
                  <a:cubicBezTo>
                    <a:pt x="277" y="187"/>
                    <a:pt x="245" y="215"/>
                    <a:pt x="214" y="243"/>
                  </a:cubicBezTo>
                  <a:cubicBezTo>
                    <a:pt x="158" y="292"/>
                    <a:pt x="84" y="359"/>
                    <a:pt x="84" y="401"/>
                  </a:cubicBezTo>
                  <a:cubicBezTo>
                    <a:pt x="81" y="485"/>
                    <a:pt x="63" y="565"/>
                    <a:pt x="35" y="642"/>
                  </a:cubicBezTo>
                  <a:cubicBezTo>
                    <a:pt x="18" y="698"/>
                    <a:pt x="4" y="754"/>
                    <a:pt x="0" y="810"/>
                  </a:cubicBezTo>
                  <a:cubicBezTo>
                    <a:pt x="0" y="831"/>
                    <a:pt x="67" y="863"/>
                    <a:pt x="109" y="880"/>
                  </a:cubicBezTo>
                  <a:cubicBezTo>
                    <a:pt x="168" y="905"/>
                    <a:pt x="224" y="940"/>
                    <a:pt x="266" y="989"/>
                  </a:cubicBezTo>
                  <a:cubicBezTo>
                    <a:pt x="284" y="1013"/>
                    <a:pt x="389" y="1048"/>
                    <a:pt x="452" y="1069"/>
                  </a:cubicBezTo>
                  <a:lnTo>
                    <a:pt x="501" y="1083"/>
                  </a:lnTo>
                  <a:cubicBezTo>
                    <a:pt x="610" y="1122"/>
                    <a:pt x="694" y="1157"/>
                    <a:pt x="711" y="1227"/>
                  </a:cubicBezTo>
                  <a:cubicBezTo>
                    <a:pt x="725" y="1272"/>
                    <a:pt x="914" y="1374"/>
                    <a:pt x="1065" y="1395"/>
                  </a:cubicBezTo>
                  <a:cubicBezTo>
                    <a:pt x="1075" y="1395"/>
                    <a:pt x="1086" y="1398"/>
                    <a:pt x="1096" y="1398"/>
                  </a:cubicBezTo>
                  <a:cubicBezTo>
                    <a:pt x="1243" y="1433"/>
                    <a:pt x="1425" y="1570"/>
                    <a:pt x="1523" y="1647"/>
                  </a:cubicBezTo>
                  <a:lnTo>
                    <a:pt x="1548" y="1664"/>
                  </a:lnTo>
                  <a:cubicBezTo>
                    <a:pt x="1554" y="1668"/>
                    <a:pt x="1563" y="1670"/>
                    <a:pt x="1575" y="1670"/>
                  </a:cubicBezTo>
                  <a:cubicBezTo>
                    <a:pt x="1635" y="1670"/>
                    <a:pt x="1757" y="1632"/>
                    <a:pt x="1821" y="1612"/>
                  </a:cubicBezTo>
                  <a:cubicBezTo>
                    <a:pt x="1887" y="1591"/>
                    <a:pt x="1957" y="1573"/>
                    <a:pt x="2027" y="1566"/>
                  </a:cubicBezTo>
                  <a:cubicBezTo>
                    <a:pt x="2174" y="1566"/>
                    <a:pt x="2363" y="1787"/>
                    <a:pt x="2395" y="1917"/>
                  </a:cubicBezTo>
                  <a:cubicBezTo>
                    <a:pt x="2426" y="1948"/>
                    <a:pt x="2598" y="1997"/>
                    <a:pt x="2703" y="2025"/>
                  </a:cubicBezTo>
                  <a:cubicBezTo>
                    <a:pt x="2864" y="2067"/>
                    <a:pt x="3015" y="2109"/>
                    <a:pt x="3085" y="2169"/>
                  </a:cubicBezTo>
                  <a:cubicBezTo>
                    <a:pt x="3117" y="2197"/>
                    <a:pt x="3208" y="2209"/>
                    <a:pt x="3319" y="2209"/>
                  </a:cubicBezTo>
                  <a:cubicBezTo>
                    <a:pt x="3552" y="2209"/>
                    <a:pt x="3875" y="2156"/>
                    <a:pt x="3946" y="2085"/>
                  </a:cubicBezTo>
                  <a:cubicBezTo>
                    <a:pt x="4012" y="2018"/>
                    <a:pt x="3991" y="1899"/>
                    <a:pt x="3970" y="1770"/>
                  </a:cubicBezTo>
                  <a:cubicBezTo>
                    <a:pt x="3960" y="1703"/>
                    <a:pt x="3949" y="1636"/>
                    <a:pt x="3949" y="1570"/>
                  </a:cubicBezTo>
                  <a:lnTo>
                    <a:pt x="3949" y="1538"/>
                  </a:lnTo>
                  <a:lnTo>
                    <a:pt x="3949" y="1531"/>
                  </a:lnTo>
                  <a:cubicBezTo>
                    <a:pt x="3949" y="1531"/>
                    <a:pt x="3949" y="1517"/>
                    <a:pt x="3953" y="1510"/>
                  </a:cubicBezTo>
                  <a:lnTo>
                    <a:pt x="3925" y="1510"/>
                  </a:lnTo>
                  <a:cubicBezTo>
                    <a:pt x="3771" y="1510"/>
                    <a:pt x="3620" y="1486"/>
                    <a:pt x="3473" y="1430"/>
                  </a:cubicBezTo>
                  <a:cubicBezTo>
                    <a:pt x="3393" y="1395"/>
                    <a:pt x="3302" y="1377"/>
                    <a:pt x="3211" y="1377"/>
                  </a:cubicBezTo>
                  <a:cubicBezTo>
                    <a:pt x="3204" y="1378"/>
                    <a:pt x="3198" y="1378"/>
                    <a:pt x="3191" y="1378"/>
                  </a:cubicBezTo>
                  <a:cubicBezTo>
                    <a:pt x="2946" y="1378"/>
                    <a:pt x="2363" y="1141"/>
                    <a:pt x="2111" y="940"/>
                  </a:cubicBezTo>
                  <a:cubicBezTo>
                    <a:pt x="2003" y="852"/>
                    <a:pt x="1817" y="719"/>
                    <a:pt x="1618" y="586"/>
                  </a:cubicBezTo>
                  <a:lnTo>
                    <a:pt x="1569" y="551"/>
                  </a:lnTo>
                  <a:cubicBezTo>
                    <a:pt x="1327" y="383"/>
                    <a:pt x="1086" y="215"/>
                    <a:pt x="991" y="121"/>
                  </a:cubicBezTo>
                  <a:cubicBezTo>
                    <a:pt x="921" y="47"/>
                    <a:pt x="823" y="5"/>
                    <a:pt x="722" y="2"/>
                  </a:cubicBezTo>
                  <a:cubicBezTo>
                    <a:pt x="717" y="1"/>
                    <a:pt x="713" y="0"/>
                    <a:pt x="70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5179;p82">
              <a:extLst>
                <a:ext uri="{FF2B5EF4-FFF2-40B4-BE49-F238E27FC236}">
                  <a16:creationId xmlns:a16="http://schemas.microsoft.com/office/drawing/2014/main" id="{4377087F-FCBA-7BBF-7F84-6D8940D8465B}"/>
                </a:ext>
              </a:extLst>
            </p:cNvPr>
            <p:cNvSpPr/>
            <p:nvPr/>
          </p:nvSpPr>
          <p:spPr>
            <a:xfrm>
              <a:off x="2645115" y="1813508"/>
              <a:ext cx="3001" cy="3381"/>
            </a:xfrm>
            <a:custGeom>
              <a:avLst/>
              <a:gdLst/>
              <a:ahLst/>
              <a:cxnLst/>
              <a:rect l="l" t="t" r="r" b="b"/>
              <a:pathLst>
                <a:path w="221" h="249" extrusionOk="0">
                  <a:moveTo>
                    <a:pt x="130" y="91"/>
                  </a:moveTo>
                  <a:cubicBezTo>
                    <a:pt x="74" y="140"/>
                    <a:pt x="0" y="207"/>
                    <a:pt x="0" y="249"/>
                  </a:cubicBezTo>
                  <a:cubicBezTo>
                    <a:pt x="0" y="207"/>
                    <a:pt x="74" y="140"/>
                    <a:pt x="130" y="91"/>
                  </a:cubicBezTo>
                  <a:cubicBezTo>
                    <a:pt x="161" y="63"/>
                    <a:pt x="193" y="32"/>
                    <a:pt x="221" y="0"/>
                  </a:cubicBezTo>
                  <a:lnTo>
                    <a:pt x="221" y="0"/>
                  </a:lnTo>
                  <a:cubicBezTo>
                    <a:pt x="193" y="32"/>
                    <a:pt x="161" y="63"/>
                    <a:pt x="130" y="9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5180;p82">
              <a:extLst>
                <a:ext uri="{FF2B5EF4-FFF2-40B4-BE49-F238E27FC236}">
                  <a16:creationId xmlns:a16="http://schemas.microsoft.com/office/drawing/2014/main" id="{CEEF62D6-ADDD-2E89-4E09-3D0A2D216EC3}"/>
                </a:ext>
              </a:extLst>
            </p:cNvPr>
            <p:cNvSpPr/>
            <p:nvPr/>
          </p:nvSpPr>
          <p:spPr>
            <a:xfrm>
              <a:off x="2697592" y="183232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lnTo>
                    <a:pt x="0" y="28"/>
                  </a:lnTo>
                  <a:cubicBezTo>
                    <a:pt x="0" y="18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0" name="Google Shape;5181;p82">
              <a:extLst>
                <a:ext uri="{FF2B5EF4-FFF2-40B4-BE49-F238E27FC236}">
                  <a16:creationId xmlns:a16="http://schemas.microsoft.com/office/drawing/2014/main" id="{7F01FB23-DA96-06A8-5199-2871400C112E}"/>
                </a:ext>
              </a:extLst>
            </p:cNvPr>
            <p:cNvSpPr/>
            <p:nvPr/>
          </p:nvSpPr>
          <p:spPr>
            <a:xfrm>
              <a:off x="2650763" y="1826149"/>
              <a:ext cx="2878" cy="1955"/>
            </a:xfrm>
            <a:custGeom>
              <a:avLst/>
              <a:gdLst/>
              <a:ahLst/>
              <a:cxnLst/>
              <a:rect l="l" t="t" r="r" b="b"/>
              <a:pathLst>
                <a:path w="212" h="144" extrusionOk="0">
                  <a:moveTo>
                    <a:pt x="1" y="0"/>
                  </a:moveTo>
                  <a:cubicBezTo>
                    <a:pt x="110" y="39"/>
                    <a:pt x="194" y="74"/>
                    <a:pt x="211" y="144"/>
                  </a:cubicBezTo>
                  <a:cubicBezTo>
                    <a:pt x="194" y="74"/>
                    <a:pt x="110" y="39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5182;p82">
              <a:extLst>
                <a:ext uri="{FF2B5EF4-FFF2-40B4-BE49-F238E27FC236}">
                  <a16:creationId xmlns:a16="http://schemas.microsoft.com/office/drawing/2014/main" id="{201AD55E-4B65-D566-4956-023A4B081F49}"/>
                </a:ext>
              </a:extLst>
            </p:cNvPr>
            <p:cNvSpPr/>
            <p:nvPr/>
          </p:nvSpPr>
          <p:spPr>
            <a:xfrm>
              <a:off x="2697633" y="183189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5"/>
                    <a:pt x="1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5183;p82">
              <a:extLst>
                <a:ext uri="{FF2B5EF4-FFF2-40B4-BE49-F238E27FC236}">
                  <a16:creationId xmlns:a16="http://schemas.microsoft.com/office/drawing/2014/main" id="{7E8F7B0F-AE62-B314-1F22-07C767220209}"/>
                </a:ext>
              </a:extLst>
            </p:cNvPr>
            <p:cNvSpPr/>
            <p:nvPr/>
          </p:nvSpPr>
          <p:spPr>
            <a:xfrm>
              <a:off x="2658856" y="1830426"/>
              <a:ext cx="5811" cy="3381"/>
            </a:xfrm>
            <a:custGeom>
              <a:avLst/>
              <a:gdLst/>
              <a:ahLst/>
              <a:cxnLst/>
              <a:rect l="l" t="t" r="r" b="b"/>
              <a:pathLst>
                <a:path w="428" h="249" extrusionOk="0">
                  <a:moveTo>
                    <a:pt x="427" y="249"/>
                  </a:moveTo>
                  <a:cubicBezTo>
                    <a:pt x="326" y="172"/>
                    <a:pt x="147" y="35"/>
                    <a:pt x="0" y="0"/>
                  </a:cubicBezTo>
                  <a:cubicBezTo>
                    <a:pt x="147" y="35"/>
                    <a:pt x="326" y="172"/>
                    <a:pt x="427" y="24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3" name="Google Shape;5184;p82">
              <a:extLst>
                <a:ext uri="{FF2B5EF4-FFF2-40B4-BE49-F238E27FC236}">
                  <a16:creationId xmlns:a16="http://schemas.microsoft.com/office/drawing/2014/main" id="{B92ACEDC-E19E-BA71-183F-DE6FA0B7405E}"/>
                </a:ext>
              </a:extLst>
            </p:cNvPr>
            <p:cNvSpPr/>
            <p:nvPr/>
          </p:nvSpPr>
          <p:spPr>
            <a:xfrm>
              <a:off x="2726960" y="1826773"/>
              <a:ext cx="59904" cy="135897"/>
            </a:xfrm>
            <a:custGeom>
              <a:avLst/>
              <a:gdLst/>
              <a:ahLst/>
              <a:cxnLst/>
              <a:rect l="l" t="t" r="r" b="b"/>
              <a:pathLst>
                <a:path w="4412" h="10009" extrusionOk="0">
                  <a:moveTo>
                    <a:pt x="2729" y="1"/>
                  </a:moveTo>
                  <a:cubicBezTo>
                    <a:pt x="2699" y="1"/>
                    <a:pt x="2668" y="9"/>
                    <a:pt x="2640" y="24"/>
                  </a:cubicBezTo>
                  <a:lnTo>
                    <a:pt x="2626" y="35"/>
                  </a:lnTo>
                  <a:lnTo>
                    <a:pt x="2623" y="38"/>
                  </a:lnTo>
                  <a:lnTo>
                    <a:pt x="2605" y="49"/>
                  </a:lnTo>
                  <a:lnTo>
                    <a:pt x="2602" y="49"/>
                  </a:lnTo>
                  <a:lnTo>
                    <a:pt x="2581" y="59"/>
                  </a:lnTo>
                  <a:lnTo>
                    <a:pt x="2577" y="73"/>
                  </a:lnTo>
                  <a:lnTo>
                    <a:pt x="2577" y="77"/>
                  </a:lnTo>
                  <a:lnTo>
                    <a:pt x="2574" y="91"/>
                  </a:lnTo>
                  <a:lnTo>
                    <a:pt x="2574" y="98"/>
                  </a:lnTo>
                  <a:lnTo>
                    <a:pt x="2570" y="112"/>
                  </a:lnTo>
                  <a:lnTo>
                    <a:pt x="2570" y="119"/>
                  </a:lnTo>
                  <a:lnTo>
                    <a:pt x="2567" y="133"/>
                  </a:lnTo>
                  <a:lnTo>
                    <a:pt x="2563" y="140"/>
                  </a:lnTo>
                  <a:lnTo>
                    <a:pt x="2560" y="154"/>
                  </a:lnTo>
                  <a:lnTo>
                    <a:pt x="2556" y="161"/>
                  </a:lnTo>
                  <a:lnTo>
                    <a:pt x="2549" y="178"/>
                  </a:lnTo>
                  <a:lnTo>
                    <a:pt x="2546" y="185"/>
                  </a:lnTo>
                  <a:cubicBezTo>
                    <a:pt x="2542" y="192"/>
                    <a:pt x="2539" y="199"/>
                    <a:pt x="2539" y="206"/>
                  </a:cubicBezTo>
                  <a:lnTo>
                    <a:pt x="2539" y="210"/>
                  </a:lnTo>
                  <a:lnTo>
                    <a:pt x="2528" y="231"/>
                  </a:lnTo>
                  <a:lnTo>
                    <a:pt x="2525" y="238"/>
                  </a:lnTo>
                  <a:lnTo>
                    <a:pt x="2514" y="252"/>
                  </a:lnTo>
                  <a:lnTo>
                    <a:pt x="2511" y="259"/>
                  </a:lnTo>
                  <a:lnTo>
                    <a:pt x="2500" y="273"/>
                  </a:lnTo>
                  <a:lnTo>
                    <a:pt x="2497" y="280"/>
                  </a:lnTo>
                  <a:lnTo>
                    <a:pt x="2486" y="290"/>
                  </a:lnTo>
                  <a:lnTo>
                    <a:pt x="2479" y="297"/>
                  </a:lnTo>
                  <a:lnTo>
                    <a:pt x="2472" y="308"/>
                  </a:lnTo>
                  <a:lnTo>
                    <a:pt x="2465" y="315"/>
                  </a:lnTo>
                  <a:lnTo>
                    <a:pt x="2451" y="325"/>
                  </a:lnTo>
                  <a:lnTo>
                    <a:pt x="2448" y="329"/>
                  </a:lnTo>
                  <a:cubicBezTo>
                    <a:pt x="2441" y="332"/>
                    <a:pt x="2434" y="336"/>
                    <a:pt x="2430" y="339"/>
                  </a:cubicBezTo>
                  <a:cubicBezTo>
                    <a:pt x="2416" y="346"/>
                    <a:pt x="2409" y="357"/>
                    <a:pt x="2406" y="367"/>
                  </a:cubicBezTo>
                  <a:cubicBezTo>
                    <a:pt x="2402" y="385"/>
                    <a:pt x="2395" y="458"/>
                    <a:pt x="2497" y="613"/>
                  </a:cubicBezTo>
                  <a:cubicBezTo>
                    <a:pt x="2521" y="644"/>
                    <a:pt x="2535" y="683"/>
                    <a:pt x="2539" y="721"/>
                  </a:cubicBezTo>
                  <a:cubicBezTo>
                    <a:pt x="2539" y="742"/>
                    <a:pt x="2535" y="760"/>
                    <a:pt x="2525" y="777"/>
                  </a:cubicBezTo>
                  <a:cubicBezTo>
                    <a:pt x="2502" y="812"/>
                    <a:pt x="2464" y="832"/>
                    <a:pt x="2424" y="832"/>
                  </a:cubicBezTo>
                  <a:cubicBezTo>
                    <a:pt x="2416" y="832"/>
                    <a:pt x="2407" y="831"/>
                    <a:pt x="2399" y="830"/>
                  </a:cubicBezTo>
                  <a:cubicBezTo>
                    <a:pt x="2318" y="823"/>
                    <a:pt x="2189" y="770"/>
                    <a:pt x="2147" y="679"/>
                  </a:cubicBezTo>
                  <a:lnTo>
                    <a:pt x="2126" y="679"/>
                  </a:lnTo>
                  <a:lnTo>
                    <a:pt x="2112" y="686"/>
                  </a:lnTo>
                  <a:lnTo>
                    <a:pt x="2094" y="690"/>
                  </a:lnTo>
                  <a:cubicBezTo>
                    <a:pt x="1986" y="742"/>
                    <a:pt x="1884" y="809"/>
                    <a:pt x="1797" y="889"/>
                  </a:cubicBezTo>
                  <a:cubicBezTo>
                    <a:pt x="1755" y="924"/>
                    <a:pt x="1709" y="956"/>
                    <a:pt x="1664" y="984"/>
                  </a:cubicBezTo>
                  <a:cubicBezTo>
                    <a:pt x="1534" y="1075"/>
                    <a:pt x="1450" y="1134"/>
                    <a:pt x="1450" y="1271"/>
                  </a:cubicBezTo>
                  <a:cubicBezTo>
                    <a:pt x="1443" y="1393"/>
                    <a:pt x="1412" y="1512"/>
                    <a:pt x="1363" y="1621"/>
                  </a:cubicBezTo>
                  <a:cubicBezTo>
                    <a:pt x="1317" y="1733"/>
                    <a:pt x="1279" y="1841"/>
                    <a:pt x="1296" y="1925"/>
                  </a:cubicBezTo>
                  <a:cubicBezTo>
                    <a:pt x="1328" y="2055"/>
                    <a:pt x="1247" y="2233"/>
                    <a:pt x="1177" y="2391"/>
                  </a:cubicBezTo>
                  <a:cubicBezTo>
                    <a:pt x="1146" y="2464"/>
                    <a:pt x="1100" y="2566"/>
                    <a:pt x="1104" y="2594"/>
                  </a:cubicBezTo>
                  <a:cubicBezTo>
                    <a:pt x="1111" y="2629"/>
                    <a:pt x="1100" y="2661"/>
                    <a:pt x="1079" y="2682"/>
                  </a:cubicBezTo>
                  <a:cubicBezTo>
                    <a:pt x="1054" y="2707"/>
                    <a:pt x="1017" y="2717"/>
                    <a:pt x="969" y="2717"/>
                  </a:cubicBezTo>
                  <a:cubicBezTo>
                    <a:pt x="902" y="2717"/>
                    <a:pt x="814" y="2697"/>
                    <a:pt x="705" y="2671"/>
                  </a:cubicBezTo>
                  <a:lnTo>
                    <a:pt x="641" y="2657"/>
                  </a:lnTo>
                  <a:cubicBezTo>
                    <a:pt x="634" y="2692"/>
                    <a:pt x="631" y="2752"/>
                    <a:pt x="627" y="2797"/>
                  </a:cubicBezTo>
                  <a:cubicBezTo>
                    <a:pt x="617" y="2927"/>
                    <a:pt x="610" y="3081"/>
                    <a:pt x="554" y="3161"/>
                  </a:cubicBezTo>
                  <a:cubicBezTo>
                    <a:pt x="526" y="3207"/>
                    <a:pt x="515" y="3326"/>
                    <a:pt x="508" y="3420"/>
                  </a:cubicBezTo>
                  <a:cubicBezTo>
                    <a:pt x="508" y="3452"/>
                    <a:pt x="505" y="3487"/>
                    <a:pt x="501" y="3518"/>
                  </a:cubicBezTo>
                  <a:lnTo>
                    <a:pt x="501" y="3522"/>
                  </a:lnTo>
                  <a:cubicBezTo>
                    <a:pt x="491" y="3616"/>
                    <a:pt x="473" y="3700"/>
                    <a:pt x="431" y="3742"/>
                  </a:cubicBezTo>
                  <a:lnTo>
                    <a:pt x="431" y="3746"/>
                  </a:lnTo>
                  <a:cubicBezTo>
                    <a:pt x="428" y="3749"/>
                    <a:pt x="421" y="3753"/>
                    <a:pt x="417" y="3756"/>
                  </a:cubicBezTo>
                  <a:lnTo>
                    <a:pt x="414" y="3756"/>
                  </a:lnTo>
                  <a:cubicBezTo>
                    <a:pt x="410" y="3760"/>
                    <a:pt x="403" y="3760"/>
                    <a:pt x="400" y="3763"/>
                  </a:cubicBezTo>
                  <a:lnTo>
                    <a:pt x="396" y="3763"/>
                  </a:lnTo>
                  <a:cubicBezTo>
                    <a:pt x="393" y="3763"/>
                    <a:pt x="386" y="3767"/>
                    <a:pt x="382" y="3767"/>
                  </a:cubicBezTo>
                  <a:lnTo>
                    <a:pt x="351" y="3767"/>
                  </a:lnTo>
                  <a:cubicBezTo>
                    <a:pt x="340" y="3774"/>
                    <a:pt x="330" y="3784"/>
                    <a:pt x="323" y="3795"/>
                  </a:cubicBezTo>
                  <a:cubicBezTo>
                    <a:pt x="260" y="3872"/>
                    <a:pt x="204" y="4040"/>
                    <a:pt x="183" y="4113"/>
                  </a:cubicBezTo>
                  <a:lnTo>
                    <a:pt x="179" y="4127"/>
                  </a:lnTo>
                  <a:lnTo>
                    <a:pt x="172" y="4152"/>
                  </a:lnTo>
                  <a:lnTo>
                    <a:pt x="151" y="4166"/>
                  </a:lnTo>
                  <a:lnTo>
                    <a:pt x="148" y="4169"/>
                  </a:lnTo>
                  <a:lnTo>
                    <a:pt x="144" y="4169"/>
                  </a:lnTo>
                  <a:lnTo>
                    <a:pt x="137" y="4176"/>
                  </a:lnTo>
                  <a:lnTo>
                    <a:pt x="130" y="4180"/>
                  </a:lnTo>
                  <a:lnTo>
                    <a:pt x="120" y="4190"/>
                  </a:lnTo>
                  <a:lnTo>
                    <a:pt x="109" y="4197"/>
                  </a:lnTo>
                  <a:lnTo>
                    <a:pt x="99" y="4208"/>
                  </a:lnTo>
                  <a:lnTo>
                    <a:pt x="88" y="4215"/>
                  </a:lnTo>
                  <a:lnTo>
                    <a:pt x="71" y="4229"/>
                  </a:lnTo>
                  <a:lnTo>
                    <a:pt x="60" y="4236"/>
                  </a:lnTo>
                  <a:lnTo>
                    <a:pt x="39" y="4253"/>
                  </a:lnTo>
                  <a:lnTo>
                    <a:pt x="29" y="4260"/>
                  </a:lnTo>
                  <a:lnTo>
                    <a:pt x="1" y="4285"/>
                  </a:lnTo>
                  <a:cubicBezTo>
                    <a:pt x="95" y="4460"/>
                    <a:pt x="263" y="4670"/>
                    <a:pt x="459" y="4754"/>
                  </a:cubicBezTo>
                  <a:cubicBezTo>
                    <a:pt x="708" y="4856"/>
                    <a:pt x="932" y="5241"/>
                    <a:pt x="1121" y="5902"/>
                  </a:cubicBezTo>
                  <a:cubicBezTo>
                    <a:pt x="1223" y="6266"/>
                    <a:pt x="1149" y="6634"/>
                    <a:pt x="1034" y="6834"/>
                  </a:cubicBezTo>
                  <a:cubicBezTo>
                    <a:pt x="999" y="6893"/>
                    <a:pt x="1002" y="6914"/>
                    <a:pt x="1002" y="6921"/>
                  </a:cubicBezTo>
                  <a:cubicBezTo>
                    <a:pt x="1009" y="6942"/>
                    <a:pt x="1069" y="6967"/>
                    <a:pt x="1125" y="6991"/>
                  </a:cubicBezTo>
                  <a:cubicBezTo>
                    <a:pt x="1156" y="7005"/>
                    <a:pt x="1195" y="7023"/>
                    <a:pt x="1233" y="7044"/>
                  </a:cubicBezTo>
                  <a:cubicBezTo>
                    <a:pt x="1321" y="7090"/>
                    <a:pt x="1399" y="7113"/>
                    <a:pt x="1468" y="7113"/>
                  </a:cubicBezTo>
                  <a:cubicBezTo>
                    <a:pt x="1556" y="7113"/>
                    <a:pt x="1628" y="7075"/>
                    <a:pt x="1681" y="6998"/>
                  </a:cubicBezTo>
                  <a:cubicBezTo>
                    <a:pt x="1744" y="6918"/>
                    <a:pt x="1814" y="6844"/>
                    <a:pt x="1895" y="6781"/>
                  </a:cubicBezTo>
                  <a:cubicBezTo>
                    <a:pt x="2007" y="6679"/>
                    <a:pt x="2112" y="6588"/>
                    <a:pt x="2133" y="6473"/>
                  </a:cubicBezTo>
                  <a:cubicBezTo>
                    <a:pt x="2136" y="6445"/>
                    <a:pt x="2154" y="6361"/>
                    <a:pt x="2220" y="6347"/>
                  </a:cubicBezTo>
                  <a:lnTo>
                    <a:pt x="2241" y="6347"/>
                  </a:lnTo>
                  <a:cubicBezTo>
                    <a:pt x="2308" y="6347"/>
                    <a:pt x="2360" y="6427"/>
                    <a:pt x="2427" y="6522"/>
                  </a:cubicBezTo>
                  <a:cubicBezTo>
                    <a:pt x="2455" y="6571"/>
                    <a:pt x="2490" y="6616"/>
                    <a:pt x="2525" y="6658"/>
                  </a:cubicBezTo>
                  <a:cubicBezTo>
                    <a:pt x="2651" y="6784"/>
                    <a:pt x="2738" y="7019"/>
                    <a:pt x="2763" y="7306"/>
                  </a:cubicBezTo>
                  <a:cubicBezTo>
                    <a:pt x="2766" y="7338"/>
                    <a:pt x="2770" y="7373"/>
                    <a:pt x="2770" y="7411"/>
                  </a:cubicBezTo>
                  <a:cubicBezTo>
                    <a:pt x="2795" y="7712"/>
                    <a:pt x="2837" y="8265"/>
                    <a:pt x="3026" y="8444"/>
                  </a:cubicBezTo>
                  <a:cubicBezTo>
                    <a:pt x="3288" y="8689"/>
                    <a:pt x="3323" y="9197"/>
                    <a:pt x="3253" y="9379"/>
                  </a:cubicBezTo>
                  <a:cubicBezTo>
                    <a:pt x="3225" y="9445"/>
                    <a:pt x="3257" y="9557"/>
                    <a:pt x="3288" y="9666"/>
                  </a:cubicBezTo>
                  <a:cubicBezTo>
                    <a:pt x="3320" y="9781"/>
                    <a:pt x="3351" y="9904"/>
                    <a:pt x="3330" y="10009"/>
                  </a:cubicBezTo>
                  <a:lnTo>
                    <a:pt x="3341" y="9995"/>
                  </a:lnTo>
                  <a:lnTo>
                    <a:pt x="3344" y="9988"/>
                  </a:lnTo>
                  <a:cubicBezTo>
                    <a:pt x="3351" y="9974"/>
                    <a:pt x="3358" y="9963"/>
                    <a:pt x="3365" y="9949"/>
                  </a:cubicBezTo>
                  <a:lnTo>
                    <a:pt x="3372" y="9942"/>
                  </a:lnTo>
                  <a:lnTo>
                    <a:pt x="3390" y="9907"/>
                  </a:lnTo>
                  <a:lnTo>
                    <a:pt x="3397" y="9893"/>
                  </a:lnTo>
                  <a:cubicBezTo>
                    <a:pt x="3404" y="9879"/>
                    <a:pt x="3411" y="9865"/>
                    <a:pt x="3418" y="9851"/>
                  </a:cubicBezTo>
                  <a:lnTo>
                    <a:pt x="3418" y="9844"/>
                  </a:lnTo>
                  <a:cubicBezTo>
                    <a:pt x="3428" y="9827"/>
                    <a:pt x="3435" y="9809"/>
                    <a:pt x="3442" y="9792"/>
                  </a:cubicBezTo>
                  <a:lnTo>
                    <a:pt x="3449" y="9774"/>
                  </a:lnTo>
                  <a:lnTo>
                    <a:pt x="3467" y="9732"/>
                  </a:lnTo>
                  <a:lnTo>
                    <a:pt x="3474" y="9715"/>
                  </a:lnTo>
                  <a:cubicBezTo>
                    <a:pt x="3484" y="9694"/>
                    <a:pt x="3491" y="9673"/>
                    <a:pt x="3498" y="9652"/>
                  </a:cubicBezTo>
                  <a:lnTo>
                    <a:pt x="3505" y="9641"/>
                  </a:lnTo>
                  <a:cubicBezTo>
                    <a:pt x="3512" y="9624"/>
                    <a:pt x="3519" y="9606"/>
                    <a:pt x="3526" y="9585"/>
                  </a:cubicBezTo>
                  <a:lnTo>
                    <a:pt x="3533" y="9564"/>
                  </a:lnTo>
                  <a:lnTo>
                    <a:pt x="3551" y="9508"/>
                  </a:lnTo>
                  <a:lnTo>
                    <a:pt x="3558" y="9494"/>
                  </a:lnTo>
                  <a:cubicBezTo>
                    <a:pt x="3565" y="9470"/>
                    <a:pt x="3572" y="9445"/>
                    <a:pt x="3582" y="9421"/>
                  </a:cubicBezTo>
                  <a:lnTo>
                    <a:pt x="3586" y="9403"/>
                  </a:lnTo>
                  <a:cubicBezTo>
                    <a:pt x="3593" y="9382"/>
                    <a:pt x="3600" y="9365"/>
                    <a:pt x="3607" y="9344"/>
                  </a:cubicBezTo>
                  <a:lnTo>
                    <a:pt x="3614" y="9319"/>
                  </a:lnTo>
                  <a:cubicBezTo>
                    <a:pt x="3621" y="9295"/>
                    <a:pt x="3628" y="9267"/>
                    <a:pt x="3635" y="9242"/>
                  </a:cubicBezTo>
                  <a:cubicBezTo>
                    <a:pt x="3631" y="9172"/>
                    <a:pt x="3603" y="9109"/>
                    <a:pt x="3558" y="9060"/>
                  </a:cubicBezTo>
                  <a:cubicBezTo>
                    <a:pt x="3498" y="9001"/>
                    <a:pt x="3467" y="8924"/>
                    <a:pt x="3463" y="8839"/>
                  </a:cubicBezTo>
                  <a:cubicBezTo>
                    <a:pt x="3463" y="8671"/>
                    <a:pt x="3463" y="8391"/>
                    <a:pt x="3267" y="8220"/>
                  </a:cubicBezTo>
                  <a:cubicBezTo>
                    <a:pt x="3099" y="8066"/>
                    <a:pt x="2994" y="7870"/>
                    <a:pt x="2998" y="7716"/>
                  </a:cubicBezTo>
                  <a:cubicBezTo>
                    <a:pt x="2994" y="7646"/>
                    <a:pt x="3026" y="7579"/>
                    <a:pt x="3075" y="7537"/>
                  </a:cubicBezTo>
                  <a:cubicBezTo>
                    <a:pt x="3127" y="7492"/>
                    <a:pt x="3120" y="7376"/>
                    <a:pt x="3120" y="7303"/>
                  </a:cubicBezTo>
                  <a:cubicBezTo>
                    <a:pt x="3120" y="7226"/>
                    <a:pt x="3113" y="7177"/>
                    <a:pt x="3155" y="7145"/>
                  </a:cubicBezTo>
                  <a:cubicBezTo>
                    <a:pt x="3169" y="7135"/>
                    <a:pt x="3187" y="7131"/>
                    <a:pt x="3208" y="7131"/>
                  </a:cubicBezTo>
                  <a:cubicBezTo>
                    <a:pt x="3222" y="7107"/>
                    <a:pt x="3232" y="7075"/>
                    <a:pt x="3229" y="7047"/>
                  </a:cubicBezTo>
                  <a:cubicBezTo>
                    <a:pt x="3229" y="7026"/>
                    <a:pt x="3218" y="7005"/>
                    <a:pt x="3197" y="6998"/>
                  </a:cubicBezTo>
                  <a:cubicBezTo>
                    <a:pt x="3187" y="6991"/>
                    <a:pt x="3173" y="6984"/>
                    <a:pt x="3162" y="6974"/>
                  </a:cubicBezTo>
                  <a:cubicBezTo>
                    <a:pt x="3092" y="6914"/>
                    <a:pt x="3099" y="6813"/>
                    <a:pt x="3099" y="6735"/>
                  </a:cubicBezTo>
                  <a:cubicBezTo>
                    <a:pt x="3103" y="6700"/>
                    <a:pt x="3103" y="6665"/>
                    <a:pt x="3096" y="6630"/>
                  </a:cubicBezTo>
                  <a:cubicBezTo>
                    <a:pt x="2973" y="6585"/>
                    <a:pt x="2644" y="6221"/>
                    <a:pt x="2644" y="6074"/>
                  </a:cubicBezTo>
                  <a:cubicBezTo>
                    <a:pt x="2644" y="5983"/>
                    <a:pt x="2700" y="5580"/>
                    <a:pt x="2745" y="5241"/>
                  </a:cubicBezTo>
                  <a:lnTo>
                    <a:pt x="2752" y="5202"/>
                  </a:lnTo>
                  <a:cubicBezTo>
                    <a:pt x="2777" y="5020"/>
                    <a:pt x="2994" y="4975"/>
                    <a:pt x="3120" y="4975"/>
                  </a:cubicBezTo>
                  <a:lnTo>
                    <a:pt x="3145" y="4975"/>
                  </a:lnTo>
                  <a:cubicBezTo>
                    <a:pt x="3149" y="4975"/>
                    <a:pt x="3155" y="4975"/>
                    <a:pt x="3160" y="4975"/>
                  </a:cubicBezTo>
                  <a:cubicBezTo>
                    <a:pt x="3243" y="4975"/>
                    <a:pt x="3418" y="4972"/>
                    <a:pt x="3474" y="4877"/>
                  </a:cubicBezTo>
                  <a:cubicBezTo>
                    <a:pt x="3533" y="4772"/>
                    <a:pt x="3670" y="4726"/>
                    <a:pt x="3792" y="4684"/>
                  </a:cubicBezTo>
                  <a:cubicBezTo>
                    <a:pt x="3855" y="4663"/>
                    <a:pt x="3953" y="4628"/>
                    <a:pt x="3964" y="4603"/>
                  </a:cubicBezTo>
                  <a:cubicBezTo>
                    <a:pt x="3967" y="4596"/>
                    <a:pt x="3971" y="4586"/>
                    <a:pt x="3978" y="4579"/>
                  </a:cubicBezTo>
                  <a:lnTo>
                    <a:pt x="3985" y="4568"/>
                  </a:lnTo>
                  <a:lnTo>
                    <a:pt x="3992" y="4561"/>
                  </a:lnTo>
                  <a:lnTo>
                    <a:pt x="4002" y="4548"/>
                  </a:lnTo>
                  <a:lnTo>
                    <a:pt x="4062" y="4519"/>
                  </a:lnTo>
                  <a:lnTo>
                    <a:pt x="4090" y="4502"/>
                  </a:lnTo>
                  <a:lnTo>
                    <a:pt x="4114" y="4491"/>
                  </a:lnTo>
                  <a:lnTo>
                    <a:pt x="4125" y="4484"/>
                  </a:lnTo>
                  <a:cubicBezTo>
                    <a:pt x="4181" y="4460"/>
                    <a:pt x="4219" y="4442"/>
                    <a:pt x="4226" y="4421"/>
                  </a:cubicBezTo>
                  <a:cubicBezTo>
                    <a:pt x="4226" y="4418"/>
                    <a:pt x="4226" y="4414"/>
                    <a:pt x="4226" y="4411"/>
                  </a:cubicBezTo>
                  <a:cubicBezTo>
                    <a:pt x="4226" y="4400"/>
                    <a:pt x="4226" y="4386"/>
                    <a:pt x="4230" y="4376"/>
                  </a:cubicBezTo>
                  <a:cubicBezTo>
                    <a:pt x="4230" y="4372"/>
                    <a:pt x="4230" y="4369"/>
                    <a:pt x="4233" y="4365"/>
                  </a:cubicBezTo>
                  <a:cubicBezTo>
                    <a:pt x="4237" y="4362"/>
                    <a:pt x="4237" y="4348"/>
                    <a:pt x="4240" y="4337"/>
                  </a:cubicBezTo>
                  <a:lnTo>
                    <a:pt x="4247" y="4323"/>
                  </a:lnTo>
                  <a:cubicBezTo>
                    <a:pt x="4251" y="4313"/>
                    <a:pt x="4254" y="4302"/>
                    <a:pt x="4261" y="4292"/>
                  </a:cubicBezTo>
                  <a:lnTo>
                    <a:pt x="4265" y="4281"/>
                  </a:lnTo>
                  <a:cubicBezTo>
                    <a:pt x="4272" y="4267"/>
                    <a:pt x="4279" y="4253"/>
                    <a:pt x="4286" y="4239"/>
                  </a:cubicBezTo>
                  <a:lnTo>
                    <a:pt x="4293" y="4229"/>
                  </a:lnTo>
                  <a:cubicBezTo>
                    <a:pt x="4300" y="4215"/>
                    <a:pt x="4307" y="4204"/>
                    <a:pt x="4314" y="4194"/>
                  </a:cubicBezTo>
                  <a:lnTo>
                    <a:pt x="4321" y="4180"/>
                  </a:lnTo>
                  <a:lnTo>
                    <a:pt x="4342" y="4148"/>
                  </a:lnTo>
                  <a:lnTo>
                    <a:pt x="4352" y="4134"/>
                  </a:lnTo>
                  <a:lnTo>
                    <a:pt x="4380" y="4096"/>
                  </a:lnTo>
                  <a:lnTo>
                    <a:pt x="4408" y="4054"/>
                  </a:lnTo>
                  <a:lnTo>
                    <a:pt x="4412" y="4050"/>
                  </a:lnTo>
                  <a:lnTo>
                    <a:pt x="4408" y="4050"/>
                  </a:lnTo>
                  <a:lnTo>
                    <a:pt x="4359" y="4071"/>
                  </a:lnTo>
                  <a:cubicBezTo>
                    <a:pt x="4290" y="4098"/>
                    <a:pt x="4232" y="4108"/>
                    <a:pt x="4183" y="4108"/>
                  </a:cubicBezTo>
                  <a:cubicBezTo>
                    <a:pt x="4099" y="4108"/>
                    <a:pt x="4045" y="4078"/>
                    <a:pt x="4016" y="4054"/>
                  </a:cubicBezTo>
                  <a:cubicBezTo>
                    <a:pt x="3946" y="3998"/>
                    <a:pt x="3915" y="3907"/>
                    <a:pt x="3932" y="3819"/>
                  </a:cubicBezTo>
                  <a:cubicBezTo>
                    <a:pt x="3936" y="3795"/>
                    <a:pt x="3929" y="3788"/>
                    <a:pt x="3925" y="3784"/>
                  </a:cubicBezTo>
                  <a:cubicBezTo>
                    <a:pt x="3897" y="3749"/>
                    <a:pt x="3764" y="3749"/>
                    <a:pt x="3694" y="3749"/>
                  </a:cubicBezTo>
                  <a:cubicBezTo>
                    <a:pt x="3691" y="3750"/>
                    <a:pt x="3688" y="3750"/>
                    <a:pt x="3684" y="3750"/>
                  </a:cubicBezTo>
                  <a:cubicBezTo>
                    <a:pt x="3643" y="3750"/>
                    <a:pt x="3608" y="3729"/>
                    <a:pt x="3582" y="3697"/>
                  </a:cubicBezTo>
                  <a:cubicBezTo>
                    <a:pt x="3523" y="3613"/>
                    <a:pt x="3572" y="3473"/>
                    <a:pt x="3617" y="3333"/>
                  </a:cubicBezTo>
                  <a:lnTo>
                    <a:pt x="3631" y="3298"/>
                  </a:lnTo>
                  <a:cubicBezTo>
                    <a:pt x="3638" y="3280"/>
                    <a:pt x="3642" y="3263"/>
                    <a:pt x="3638" y="3245"/>
                  </a:cubicBezTo>
                  <a:cubicBezTo>
                    <a:pt x="3642" y="3231"/>
                    <a:pt x="3635" y="3214"/>
                    <a:pt x="3628" y="3200"/>
                  </a:cubicBezTo>
                  <a:cubicBezTo>
                    <a:pt x="3589" y="3161"/>
                    <a:pt x="3537" y="3140"/>
                    <a:pt x="3481" y="3140"/>
                  </a:cubicBezTo>
                  <a:cubicBezTo>
                    <a:pt x="3407" y="3133"/>
                    <a:pt x="3337" y="3081"/>
                    <a:pt x="3292" y="2986"/>
                  </a:cubicBezTo>
                  <a:cubicBezTo>
                    <a:pt x="3236" y="2878"/>
                    <a:pt x="3208" y="2706"/>
                    <a:pt x="3250" y="2611"/>
                  </a:cubicBezTo>
                  <a:cubicBezTo>
                    <a:pt x="3213" y="2586"/>
                    <a:pt x="3102" y="2560"/>
                    <a:pt x="2999" y="2560"/>
                  </a:cubicBezTo>
                  <a:cubicBezTo>
                    <a:pt x="2943" y="2560"/>
                    <a:pt x="2890" y="2567"/>
                    <a:pt x="2851" y="2587"/>
                  </a:cubicBezTo>
                  <a:cubicBezTo>
                    <a:pt x="2834" y="2596"/>
                    <a:pt x="2799" y="2613"/>
                    <a:pt x="2762" y="2613"/>
                  </a:cubicBezTo>
                  <a:cubicBezTo>
                    <a:pt x="2744" y="2613"/>
                    <a:pt x="2724" y="2609"/>
                    <a:pt x="2707" y="2597"/>
                  </a:cubicBezTo>
                  <a:cubicBezTo>
                    <a:pt x="2651" y="2559"/>
                    <a:pt x="2658" y="2485"/>
                    <a:pt x="2665" y="2419"/>
                  </a:cubicBezTo>
                  <a:cubicBezTo>
                    <a:pt x="2672" y="2373"/>
                    <a:pt x="2672" y="2328"/>
                    <a:pt x="2661" y="2286"/>
                  </a:cubicBezTo>
                  <a:cubicBezTo>
                    <a:pt x="2591" y="2111"/>
                    <a:pt x="2921" y="1656"/>
                    <a:pt x="3127" y="1453"/>
                  </a:cubicBezTo>
                  <a:cubicBezTo>
                    <a:pt x="3162" y="1414"/>
                    <a:pt x="3194" y="1372"/>
                    <a:pt x="3215" y="1327"/>
                  </a:cubicBezTo>
                  <a:cubicBezTo>
                    <a:pt x="3274" y="1197"/>
                    <a:pt x="3264" y="1047"/>
                    <a:pt x="3250" y="889"/>
                  </a:cubicBezTo>
                  <a:cubicBezTo>
                    <a:pt x="3246" y="826"/>
                    <a:pt x="3239" y="763"/>
                    <a:pt x="3239" y="700"/>
                  </a:cubicBezTo>
                  <a:cubicBezTo>
                    <a:pt x="3239" y="497"/>
                    <a:pt x="3190" y="497"/>
                    <a:pt x="3089" y="497"/>
                  </a:cubicBezTo>
                  <a:cubicBezTo>
                    <a:pt x="2900" y="497"/>
                    <a:pt x="2900" y="238"/>
                    <a:pt x="2900" y="129"/>
                  </a:cubicBezTo>
                  <a:cubicBezTo>
                    <a:pt x="2893" y="80"/>
                    <a:pt x="2861" y="42"/>
                    <a:pt x="2816" y="24"/>
                  </a:cubicBezTo>
                  <a:cubicBezTo>
                    <a:pt x="2789" y="9"/>
                    <a:pt x="2759" y="1"/>
                    <a:pt x="272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4" name="Google Shape;5185;p82">
              <a:extLst>
                <a:ext uri="{FF2B5EF4-FFF2-40B4-BE49-F238E27FC236}">
                  <a16:creationId xmlns:a16="http://schemas.microsoft.com/office/drawing/2014/main" id="{30092E5F-F37E-4209-4C32-21A7B2AB85EE}"/>
                </a:ext>
              </a:extLst>
            </p:cNvPr>
            <p:cNvSpPr/>
            <p:nvPr/>
          </p:nvSpPr>
          <p:spPr>
            <a:xfrm>
              <a:off x="2728671" y="18836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5186;p82">
              <a:extLst>
                <a:ext uri="{FF2B5EF4-FFF2-40B4-BE49-F238E27FC236}">
                  <a16:creationId xmlns:a16="http://schemas.microsoft.com/office/drawing/2014/main" id="{7056ADE2-61C1-AC2F-3B30-2BF001783D8D}"/>
                </a:ext>
              </a:extLst>
            </p:cNvPr>
            <p:cNvSpPr/>
            <p:nvPr/>
          </p:nvSpPr>
          <p:spPr>
            <a:xfrm>
              <a:off x="2729241" y="18830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5187;p82">
              <a:extLst>
                <a:ext uri="{FF2B5EF4-FFF2-40B4-BE49-F238E27FC236}">
                  <a16:creationId xmlns:a16="http://schemas.microsoft.com/office/drawing/2014/main" id="{7852A4DF-F40D-36DE-CA3A-60624E474884}"/>
                </a:ext>
              </a:extLst>
            </p:cNvPr>
            <p:cNvSpPr/>
            <p:nvPr/>
          </p:nvSpPr>
          <p:spPr>
            <a:xfrm>
              <a:off x="2728155" y="1883989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5188;p82">
              <a:extLst>
                <a:ext uri="{FF2B5EF4-FFF2-40B4-BE49-F238E27FC236}">
                  <a16:creationId xmlns:a16="http://schemas.microsoft.com/office/drawing/2014/main" id="{49E930CC-4718-62E4-38F9-7ED3AA934A8B}"/>
                </a:ext>
              </a:extLst>
            </p:cNvPr>
            <p:cNvSpPr/>
            <p:nvPr/>
          </p:nvSpPr>
          <p:spPr>
            <a:xfrm>
              <a:off x="2728820" y="18835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5189;p82">
              <a:extLst>
                <a:ext uri="{FF2B5EF4-FFF2-40B4-BE49-F238E27FC236}">
                  <a16:creationId xmlns:a16="http://schemas.microsoft.com/office/drawing/2014/main" id="{F9DE45EE-982C-CE8F-142A-5A3849885557}"/>
                </a:ext>
              </a:extLst>
            </p:cNvPr>
            <p:cNvSpPr/>
            <p:nvPr/>
          </p:nvSpPr>
          <p:spPr>
            <a:xfrm>
              <a:off x="2728440" y="188379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5190;p82">
              <a:extLst>
                <a:ext uri="{FF2B5EF4-FFF2-40B4-BE49-F238E27FC236}">
                  <a16:creationId xmlns:a16="http://schemas.microsoft.com/office/drawing/2014/main" id="{E719B4B5-E58A-7499-B7B2-C95B74866BB4}"/>
                </a:ext>
              </a:extLst>
            </p:cNvPr>
            <p:cNvSpPr/>
            <p:nvPr/>
          </p:nvSpPr>
          <p:spPr>
            <a:xfrm>
              <a:off x="2727341" y="1884518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5191;p82">
              <a:extLst>
                <a:ext uri="{FF2B5EF4-FFF2-40B4-BE49-F238E27FC236}">
                  <a16:creationId xmlns:a16="http://schemas.microsoft.com/office/drawing/2014/main" id="{CA22D090-D6F3-03A1-7B16-8C76D0544AB0}"/>
                </a:ext>
              </a:extLst>
            </p:cNvPr>
            <p:cNvSpPr/>
            <p:nvPr/>
          </p:nvSpPr>
          <p:spPr>
            <a:xfrm>
              <a:off x="2727775" y="188423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5192;p82">
              <a:extLst>
                <a:ext uri="{FF2B5EF4-FFF2-40B4-BE49-F238E27FC236}">
                  <a16:creationId xmlns:a16="http://schemas.microsoft.com/office/drawing/2014/main" id="{3966B2B5-6AEA-4462-01A3-A9D50C6C9573}"/>
                </a:ext>
              </a:extLst>
            </p:cNvPr>
            <p:cNvSpPr/>
            <p:nvPr/>
          </p:nvSpPr>
          <p:spPr>
            <a:xfrm>
              <a:off x="2726825" y="1884844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0" y="29"/>
                  </a:moveTo>
                  <a:lnTo>
                    <a:pt x="0" y="29"/>
                  </a:lnTo>
                  <a:lnTo>
                    <a:pt x="2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5193;p82">
              <a:extLst>
                <a:ext uri="{FF2B5EF4-FFF2-40B4-BE49-F238E27FC236}">
                  <a16:creationId xmlns:a16="http://schemas.microsoft.com/office/drawing/2014/main" id="{0DCEFC8E-B369-7922-1FDE-18F9A76C317B}"/>
                </a:ext>
              </a:extLst>
            </p:cNvPr>
            <p:cNvSpPr/>
            <p:nvPr/>
          </p:nvSpPr>
          <p:spPr>
            <a:xfrm>
              <a:off x="2729296" y="1878531"/>
              <a:ext cx="1914" cy="4331"/>
            </a:xfrm>
            <a:custGeom>
              <a:avLst/>
              <a:gdLst/>
              <a:ahLst/>
              <a:cxnLst/>
              <a:rect l="l" t="t" r="r" b="b"/>
              <a:pathLst>
                <a:path w="141" h="319" extrusionOk="0">
                  <a:moveTo>
                    <a:pt x="140" y="0"/>
                  </a:moveTo>
                  <a:cubicBezTo>
                    <a:pt x="116" y="30"/>
                    <a:pt x="92" y="74"/>
                    <a:pt x="72" y="121"/>
                  </a:cubicBezTo>
                  <a:lnTo>
                    <a:pt x="72" y="121"/>
                  </a:lnTo>
                  <a:cubicBezTo>
                    <a:pt x="87" y="88"/>
                    <a:pt x="104" y="56"/>
                    <a:pt x="123" y="25"/>
                  </a:cubicBezTo>
                  <a:lnTo>
                    <a:pt x="140" y="0"/>
                  </a:lnTo>
                  <a:close/>
                  <a:moveTo>
                    <a:pt x="72" y="121"/>
                  </a:moveTo>
                  <a:lnTo>
                    <a:pt x="72" y="121"/>
                  </a:lnTo>
                  <a:cubicBezTo>
                    <a:pt x="42" y="185"/>
                    <a:pt x="19" y="252"/>
                    <a:pt x="0" y="319"/>
                  </a:cubicBezTo>
                  <a:cubicBezTo>
                    <a:pt x="13" y="274"/>
                    <a:pt x="39" y="194"/>
                    <a:pt x="72" y="1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5194;p82">
              <a:extLst>
                <a:ext uri="{FF2B5EF4-FFF2-40B4-BE49-F238E27FC236}">
                  <a16:creationId xmlns:a16="http://schemas.microsoft.com/office/drawing/2014/main" id="{C14EB3CA-388D-3936-4134-8FAB5FDDC2C8}"/>
                </a:ext>
              </a:extLst>
            </p:cNvPr>
            <p:cNvSpPr/>
            <p:nvPr/>
          </p:nvSpPr>
          <p:spPr>
            <a:xfrm>
              <a:off x="2733668" y="18746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5195;p82">
              <a:extLst>
                <a:ext uri="{FF2B5EF4-FFF2-40B4-BE49-F238E27FC236}">
                  <a16:creationId xmlns:a16="http://schemas.microsoft.com/office/drawing/2014/main" id="{403E6450-9F6C-3B5E-AE1F-DBE9D2FB87D6}"/>
                </a:ext>
              </a:extLst>
            </p:cNvPr>
            <p:cNvSpPr/>
            <p:nvPr/>
          </p:nvSpPr>
          <p:spPr>
            <a:xfrm>
              <a:off x="2760334" y="183103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5196;p82">
              <a:extLst>
                <a:ext uri="{FF2B5EF4-FFF2-40B4-BE49-F238E27FC236}">
                  <a16:creationId xmlns:a16="http://schemas.microsoft.com/office/drawing/2014/main" id="{338FE8A7-A87D-8487-8D77-76EC2573013F}"/>
                </a:ext>
              </a:extLst>
            </p:cNvPr>
            <p:cNvSpPr/>
            <p:nvPr/>
          </p:nvSpPr>
          <p:spPr>
            <a:xfrm>
              <a:off x="2760565" y="183080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5197;p82">
              <a:extLst>
                <a:ext uri="{FF2B5EF4-FFF2-40B4-BE49-F238E27FC236}">
                  <a16:creationId xmlns:a16="http://schemas.microsoft.com/office/drawing/2014/main" id="{993C4F1C-740F-B1B9-9551-0B54E8506D1D}"/>
                </a:ext>
              </a:extLst>
            </p:cNvPr>
            <p:cNvSpPr/>
            <p:nvPr/>
          </p:nvSpPr>
          <p:spPr>
            <a:xfrm>
              <a:off x="2760945" y="183023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7" name="Google Shape;5198;p82">
              <a:extLst>
                <a:ext uri="{FF2B5EF4-FFF2-40B4-BE49-F238E27FC236}">
                  <a16:creationId xmlns:a16="http://schemas.microsoft.com/office/drawing/2014/main" id="{9FB83FCC-DFE8-C464-483F-5114599A537F}"/>
                </a:ext>
              </a:extLst>
            </p:cNvPr>
            <p:cNvSpPr/>
            <p:nvPr/>
          </p:nvSpPr>
          <p:spPr>
            <a:xfrm>
              <a:off x="2760089" y="18312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8" name="Google Shape;5199;p82">
              <a:extLst>
                <a:ext uri="{FF2B5EF4-FFF2-40B4-BE49-F238E27FC236}">
                  <a16:creationId xmlns:a16="http://schemas.microsoft.com/office/drawing/2014/main" id="{6ABB9F3D-63EF-A3F9-ABE6-920D0CC88E80}"/>
                </a:ext>
              </a:extLst>
            </p:cNvPr>
            <p:cNvSpPr/>
            <p:nvPr/>
          </p:nvSpPr>
          <p:spPr>
            <a:xfrm>
              <a:off x="2760755" y="183052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5200;p82">
              <a:extLst>
                <a:ext uri="{FF2B5EF4-FFF2-40B4-BE49-F238E27FC236}">
                  <a16:creationId xmlns:a16="http://schemas.microsoft.com/office/drawing/2014/main" id="{684EB654-EBDC-26E8-4844-BC0FBB159727}"/>
                </a:ext>
              </a:extLst>
            </p:cNvPr>
            <p:cNvSpPr/>
            <p:nvPr/>
          </p:nvSpPr>
          <p:spPr>
            <a:xfrm>
              <a:off x="2761135" y="182995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5201;p82">
              <a:extLst>
                <a:ext uri="{FF2B5EF4-FFF2-40B4-BE49-F238E27FC236}">
                  <a16:creationId xmlns:a16="http://schemas.microsoft.com/office/drawing/2014/main" id="{2996B822-A2C9-5271-6A92-89E68D8DC6E9}"/>
                </a:ext>
              </a:extLst>
            </p:cNvPr>
            <p:cNvSpPr/>
            <p:nvPr/>
          </p:nvSpPr>
          <p:spPr>
            <a:xfrm>
              <a:off x="2755297" y="18362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5202;p82">
              <a:extLst>
                <a:ext uri="{FF2B5EF4-FFF2-40B4-BE49-F238E27FC236}">
                  <a16:creationId xmlns:a16="http://schemas.microsoft.com/office/drawing/2014/main" id="{69B51AF1-C636-4DF4-431D-25CCC0EDD0E2}"/>
                </a:ext>
              </a:extLst>
            </p:cNvPr>
            <p:cNvSpPr/>
            <p:nvPr/>
          </p:nvSpPr>
          <p:spPr>
            <a:xfrm>
              <a:off x="2734374" y="1864885"/>
              <a:ext cx="1059" cy="5010"/>
            </a:xfrm>
            <a:custGeom>
              <a:avLst/>
              <a:gdLst/>
              <a:ahLst/>
              <a:cxnLst/>
              <a:rect l="l" t="t" r="r" b="b"/>
              <a:pathLst>
                <a:path w="78" h="369" extrusionOk="0">
                  <a:moveTo>
                    <a:pt x="78" y="1"/>
                  </a:moveTo>
                  <a:cubicBezTo>
                    <a:pt x="67" y="134"/>
                    <a:pt x="57" y="284"/>
                    <a:pt x="1" y="368"/>
                  </a:cubicBezTo>
                  <a:cubicBezTo>
                    <a:pt x="57" y="284"/>
                    <a:pt x="67" y="134"/>
                    <a:pt x="7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2" name="Google Shape;5203;p82">
              <a:extLst>
                <a:ext uri="{FF2B5EF4-FFF2-40B4-BE49-F238E27FC236}">
                  <a16:creationId xmlns:a16="http://schemas.microsoft.com/office/drawing/2014/main" id="{E2AF54F7-8E18-13D3-ADAF-FB698EA45A37}"/>
                </a:ext>
              </a:extLst>
            </p:cNvPr>
            <p:cNvSpPr/>
            <p:nvPr/>
          </p:nvSpPr>
          <p:spPr>
            <a:xfrm>
              <a:off x="2731903" y="18781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3" name="Google Shape;5204;p82">
              <a:extLst>
                <a:ext uri="{FF2B5EF4-FFF2-40B4-BE49-F238E27FC236}">
                  <a16:creationId xmlns:a16="http://schemas.microsoft.com/office/drawing/2014/main" id="{55B20926-CF65-0B16-8EF8-9A8875A6FB1A}"/>
                </a:ext>
              </a:extLst>
            </p:cNvPr>
            <p:cNvSpPr/>
            <p:nvPr/>
          </p:nvSpPr>
          <p:spPr>
            <a:xfrm>
              <a:off x="2761135" y="1836658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5" y="0"/>
                  </a:moveTo>
                  <a:cubicBezTo>
                    <a:pt x="15" y="18"/>
                    <a:pt x="11" y="39"/>
                    <a:pt x="1" y="53"/>
                  </a:cubicBezTo>
                  <a:cubicBezTo>
                    <a:pt x="11" y="39"/>
                    <a:pt x="15" y="18"/>
                    <a:pt x="1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5205;p82">
              <a:extLst>
                <a:ext uri="{FF2B5EF4-FFF2-40B4-BE49-F238E27FC236}">
                  <a16:creationId xmlns:a16="http://schemas.microsoft.com/office/drawing/2014/main" id="{146EDC64-ED50-6DD9-0CA3-4E642AE34606}"/>
                </a:ext>
              </a:extLst>
            </p:cNvPr>
            <p:cNvSpPr/>
            <p:nvPr/>
          </p:nvSpPr>
          <p:spPr>
            <a:xfrm>
              <a:off x="2755527" y="183612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5206;p82">
              <a:extLst>
                <a:ext uri="{FF2B5EF4-FFF2-40B4-BE49-F238E27FC236}">
                  <a16:creationId xmlns:a16="http://schemas.microsoft.com/office/drawing/2014/main" id="{5D52E1BE-04D8-841D-E5D5-7CD38F1FE9F9}"/>
                </a:ext>
              </a:extLst>
            </p:cNvPr>
            <p:cNvSpPr/>
            <p:nvPr/>
          </p:nvSpPr>
          <p:spPr>
            <a:xfrm>
              <a:off x="2761990" y="182780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5207;p82">
              <a:extLst>
                <a:ext uri="{FF2B5EF4-FFF2-40B4-BE49-F238E27FC236}">
                  <a16:creationId xmlns:a16="http://schemas.microsoft.com/office/drawing/2014/main" id="{273F2BE7-E5E3-0201-CFAA-B4BDE0DE08DA}"/>
                </a:ext>
              </a:extLst>
            </p:cNvPr>
            <p:cNvSpPr/>
            <p:nvPr/>
          </p:nvSpPr>
          <p:spPr>
            <a:xfrm>
              <a:off x="2762045" y="1827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5208;p82">
              <a:extLst>
                <a:ext uri="{FF2B5EF4-FFF2-40B4-BE49-F238E27FC236}">
                  <a16:creationId xmlns:a16="http://schemas.microsoft.com/office/drawing/2014/main" id="{E6382A87-CF08-5795-B26E-FB2C854C6615}"/>
                </a:ext>
              </a:extLst>
            </p:cNvPr>
            <p:cNvSpPr/>
            <p:nvPr/>
          </p:nvSpPr>
          <p:spPr>
            <a:xfrm>
              <a:off x="2732717" y="18777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5209;p82">
              <a:extLst>
                <a:ext uri="{FF2B5EF4-FFF2-40B4-BE49-F238E27FC236}">
                  <a16:creationId xmlns:a16="http://schemas.microsoft.com/office/drawing/2014/main" id="{9B5ECCD0-58BC-897C-727A-522331D8DD64}"/>
                </a:ext>
              </a:extLst>
            </p:cNvPr>
            <p:cNvSpPr/>
            <p:nvPr/>
          </p:nvSpPr>
          <p:spPr>
            <a:xfrm>
              <a:off x="2761895" y="182805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5210;p82">
              <a:extLst>
                <a:ext uri="{FF2B5EF4-FFF2-40B4-BE49-F238E27FC236}">
                  <a16:creationId xmlns:a16="http://schemas.microsoft.com/office/drawing/2014/main" id="{F8F0DA59-A791-0FB9-4FE0-AA6833B7E488}"/>
                </a:ext>
              </a:extLst>
            </p:cNvPr>
            <p:cNvSpPr/>
            <p:nvPr/>
          </p:nvSpPr>
          <p:spPr>
            <a:xfrm>
              <a:off x="2761325" y="18296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5211;p82">
              <a:extLst>
                <a:ext uri="{FF2B5EF4-FFF2-40B4-BE49-F238E27FC236}">
                  <a16:creationId xmlns:a16="http://schemas.microsoft.com/office/drawing/2014/main" id="{10D61733-7A81-8A18-3E59-5E2516FDC750}"/>
                </a:ext>
              </a:extLst>
            </p:cNvPr>
            <p:cNvSpPr/>
            <p:nvPr/>
          </p:nvSpPr>
          <p:spPr>
            <a:xfrm>
              <a:off x="2732188" y="187805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5212;p82">
              <a:extLst>
                <a:ext uri="{FF2B5EF4-FFF2-40B4-BE49-F238E27FC236}">
                  <a16:creationId xmlns:a16="http://schemas.microsoft.com/office/drawing/2014/main" id="{DF4D03C1-BBB4-B5DF-3BC2-B27C46C5C92D}"/>
                </a:ext>
              </a:extLst>
            </p:cNvPr>
            <p:cNvSpPr/>
            <p:nvPr/>
          </p:nvSpPr>
          <p:spPr>
            <a:xfrm>
              <a:off x="2761855" y="182833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5213;p82">
              <a:extLst>
                <a:ext uri="{FF2B5EF4-FFF2-40B4-BE49-F238E27FC236}">
                  <a16:creationId xmlns:a16="http://schemas.microsoft.com/office/drawing/2014/main" id="{ACD7EBDF-3737-D055-A757-AF09923F90D8}"/>
                </a:ext>
              </a:extLst>
            </p:cNvPr>
            <p:cNvSpPr/>
            <p:nvPr/>
          </p:nvSpPr>
          <p:spPr>
            <a:xfrm>
              <a:off x="2761474" y="18292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3" name="Google Shape;5214;p82">
              <a:extLst>
                <a:ext uri="{FF2B5EF4-FFF2-40B4-BE49-F238E27FC236}">
                  <a16:creationId xmlns:a16="http://schemas.microsoft.com/office/drawing/2014/main" id="{8547AC34-CD15-7741-1732-BFF8A543D713}"/>
                </a:ext>
              </a:extLst>
            </p:cNvPr>
            <p:cNvSpPr/>
            <p:nvPr/>
          </p:nvSpPr>
          <p:spPr>
            <a:xfrm>
              <a:off x="2761610" y="182890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4" name="Google Shape;5215;p82">
              <a:extLst>
                <a:ext uri="{FF2B5EF4-FFF2-40B4-BE49-F238E27FC236}">
                  <a16:creationId xmlns:a16="http://schemas.microsoft.com/office/drawing/2014/main" id="{6A939343-E180-30A0-17A7-2AF3E948CF73}"/>
                </a:ext>
              </a:extLst>
            </p:cNvPr>
            <p:cNvSpPr/>
            <p:nvPr/>
          </p:nvSpPr>
          <p:spPr>
            <a:xfrm>
              <a:off x="2761705" y="1828620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5216;p82">
              <a:extLst>
                <a:ext uri="{FF2B5EF4-FFF2-40B4-BE49-F238E27FC236}">
                  <a16:creationId xmlns:a16="http://schemas.microsoft.com/office/drawing/2014/main" id="{7C787BA1-75E6-18B6-EE47-32CE7D115D7C}"/>
                </a:ext>
              </a:extLst>
            </p:cNvPr>
            <p:cNvSpPr/>
            <p:nvPr/>
          </p:nvSpPr>
          <p:spPr>
            <a:xfrm>
              <a:off x="2732473" y="18779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5217;p82">
              <a:extLst>
                <a:ext uri="{FF2B5EF4-FFF2-40B4-BE49-F238E27FC236}">
                  <a16:creationId xmlns:a16="http://schemas.microsoft.com/office/drawing/2014/main" id="{E0885BFC-7D9C-AE93-66BB-1D184BAF3EDE}"/>
                </a:ext>
              </a:extLst>
            </p:cNvPr>
            <p:cNvSpPr/>
            <p:nvPr/>
          </p:nvSpPr>
          <p:spPr>
            <a:xfrm>
              <a:off x="2731197" y="187815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32" y="0"/>
                  </a:moveTo>
                  <a:cubicBezTo>
                    <a:pt x="25" y="4"/>
                    <a:pt x="21" y="4"/>
                    <a:pt x="21" y="7"/>
                  </a:cubicBezTo>
                  <a:lnTo>
                    <a:pt x="0" y="28"/>
                  </a:lnTo>
                  <a:cubicBezTo>
                    <a:pt x="11" y="18"/>
                    <a:pt x="18" y="11"/>
                    <a:pt x="3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5218;p82">
              <a:extLst>
                <a:ext uri="{FF2B5EF4-FFF2-40B4-BE49-F238E27FC236}">
                  <a16:creationId xmlns:a16="http://schemas.microsoft.com/office/drawing/2014/main" id="{8F7D3326-62B0-7AE6-9DB6-70B1882E81E1}"/>
                </a:ext>
              </a:extLst>
            </p:cNvPr>
            <p:cNvSpPr/>
            <p:nvPr/>
          </p:nvSpPr>
          <p:spPr>
            <a:xfrm>
              <a:off x="2755867" y="183608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cubicBezTo>
                    <a:pt x="4" y="0"/>
                    <a:pt x="7" y="0"/>
                    <a:pt x="14" y="0"/>
                  </a:cubicBezTo>
                  <a:lnTo>
                    <a:pt x="14" y="0"/>
                  </a:ln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5219;p82">
              <a:extLst>
                <a:ext uri="{FF2B5EF4-FFF2-40B4-BE49-F238E27FC236}">
                  <a16:creationId xmlns:a16="http://schemas.microsoft.com/office/drawing/2014/main" id="{0D9682A3-0A8C-77C6-3070-450EBB6B2C5B}"/>
                </a:ext>
              </a:extLst>
            </p:cNvPr>
            <p:cNvSpPr/>
            <p:nvPr/>
          </p:nvSpPr>
          <p:spPr>
            <a:xfrm>
              <a:off x="2730911" y="1878246"/>
              <a:ext cx="584" cy="625"/>
            </a:xfrm>
            <a:custGeom>
              <a:avLst/>
              <a:gdLst/>
              <a:ahLst/>
              <a:cxnLst/>
              <a:rect l="l" t="t" r="r" b="b"/>
              <a:pathLst>
                <a:path w="43" h="46" extrusionOk="0">
                  <a:moveTo>
                    <a:pt x="42" y="0"/>
                  </a:moveTo>
                  <a:lnTo>
                    <a:pt x="42" y="0"/>
                  </a:lnTo>
                  <a:cubicBezTo>
                    <a:pt x="25" y="14"/>
                    <a:pt x="11" y="28"/>
                    <a:pt x="0" y="46"/>
                  </a:cubicBezTo>
                  <a:lnTo>
                    <a:pt x="21" y="25"/>
                  </a:lnTo>
                  <a:lnTo>
                    <a:pt x="21" y="21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5220;p82">
              <a:extLst>
                <a:ext uri="{FF2B5EF4-FFF2-40B4-BE49-F238E27FC236}">
                  <a16:creationId xmlns:a16="http://schemas.microsoft.com/office/drawing/2014/main" id="{279619D7-B0BE-9E6C-D843-2C63BE90A572}"/>
                </a:ext>
              </a:extLst>
            </p:cNvPr>
            <p:cNvSpPr/>
            <p:nvPr/>
          </p:nvSpPr>
          <p:spPr>
            <a:xfrm>
              <a:off x="2705196" y="1828905"/>
              <a:ext cx="20163" cy="10197"/>
            </a:xfrm>
            <a:custGeom>
              <a:avLst/>
              <a:gdLst/>
              <a:ahLst/>
              <a:cxnLst/>
              <a:rect l="l" t="t" r="r" b="b"/>
              <a:pathLst>
                <a:path w="1485" h="751" extrusionOk="0">
                  <a:moveTo>
                    <a:pt x="564" y="0"/>
                  </a:moveTo>
                  <a:cubicBezTo>
                    <a:pt x="530" y="0"/>
                    <a:pt x="503" y="12"/>
                    <a:pt x="477" y="32"/>
                  </a:cubicBezTo>
                  <a:cubicBezTo>
                    <a:pt x="438" y="60"/>
                    <a:pt x="400" y="81"/>
                    <a:pt x="358" y="98"/>
                  </a:cubicBezTo>
                  <a:cubicBezTo>
                    <a:pt x="242" y="137"/>
                    <a:pt x="151" y="228"/>
                    <a:pt x="109" y="343"/>
                  </a:cubicBezTo>
                  <a:cubicBezTo>
                    <a:pt x="102" y="364"/>
                    <a:pt x="91" y="385"/>
                    <a:pt x="81" y="406"/>
                  </a:cubicBezTo>
                  <a:lnTo>
                    <a:pt x="74" y="424"/>
                  </a:lnTo>
                  <a:cubicBezTo>
                    <a:pt x="67" y="438"/>
                    <a:pt x="60" y="452"/>
                    <a:pt x="53" y="466"/>
                  </a:cubicBezTo>
                  <a:lnTo>
                    <a:pt x="42" y="487"/>
                  </a:lnTo>
                  <a:cubicBezTo>
                    <a:pt x="35" y="498"/>
                    <a:pt x="28" y="512"/>
                    <a:pt x="21" y="522"/>
                  </a:cubicBezTo>
                  <a:lnTo>
                    <a:pt x="7" y="543"/>
                  </a:lnTo>
                  <a:lnTo>
                    <a:pt x="0" y="554"/>
                  </a:lnTo>
                  <a:cubicBezTo>
                    <a:pt x="14" y="575"/>
                    <a:pt x="32" y="592"/>
                    <a:pt x="56" y="606"/>
                  </a:cubicBezTo>
                  <a:lnTo>
                    <a:pt x="63" y="606"/>
                  </a:lnTo>
                  <a:cubicBezTo>
                    <a:pt x="68" y="606"/>
                    <a:pt x="73" y="606"/>
                    <a:pt x="78" y="606"/>
                  </a:cubicBezTo>
                  <a:cubicBezTo>
                    <a:pt x="128" y="606"/>
                    <a:pt x="176" y="623"/>
                    <a:pt x="221" y="652"/>
                  </a:cubicBezTo>
                  <a:cubicBezTo>
                    <a:pt x="267" y="676"/>
                    <a:pt x="313" y="700"/>
                    <a:pt x="367" y="700"/>
                  </a:cubicBezTo>
                  <a:cubicBezTo>
                    <a:pt x="383" y="700"/>
                    <a:pt x="400" y="698"/>
                    <a:pt x="417" y="694"/>
                  </a:cubicBezTo>
                  <a:cubicBezTo>
                    <a:pt x="431" y="690"/>
                    <a:pt x="445" y="687"/>
                    <a:pt x="456" y="687"/>
                  </a:cubicBezTo>
                  <a:lnTo>
                    <a:pt x="505" y="687"/>
                  </a:lnTo>
                  <a:cubicBezTo>
                    <a:pt x="515" y="687"/>
                    <a:pt x="529" y="687"/>
                    <a:pt x="540" y="690"/>
                  </a:cubicBezTo>
                  <a:lnTo>
                    <a:pt x="547" y="690"/>
                  </a:lnTo>
                  <a:cubicBezTo>
                    <a:pt x="561" y="690"/>
                    <a:pt x="571" y="694"/>
                    <a:pt x="585" y="697"/>
                  </a:cubicBezTo>
                  <a:lnTo>
                    <a:pt x="589" y="697"/>
                  </a:lnTo>
                  <a:lnTo>
                    <a:pt x="624" y="704"/>
                  </a:lnTo>
                  <a:lnTo>
                    <a:pt x="631" y="708"/>
                  </a:lnTo>
                  <a:lnTo>
                    <a:pt x="669" y="718"/>
                  </a:lnTo>
                  <a:cubicBezTo>
                    <a:pt x="722" y="740"/>
                    <a:pt x="778" y="751"/>
                    <a:pt x="835" y="751"/>
                  </a:cubicBezTo>
                  <a:cubicBezTo>
                    <a:pt x="869" y="751"/>
                    <a:pt x="902" y="747"/>
                    <a:pt x="935" y="739"/>
                  </a:cubicBezTo>
                  <a:cubicBezTo>
                    <a:pt x="992" y="725"/>
                    <a:pt x="1051" y="718"/>
                    <a:pt x="1109" y="718"/>
                  </a:cubicBezTo>
                  <a:cubicBezTo>
                    <a:pt x="1156" y="718"/>
                    <a:pt x="1202" y="723"/>
                    <a:pt x="1247" y="732"/>
                  </a:cubicBezTo>
                  <a:cubicBezTo>
                    <a:pt x="1293" y="737"/>
                    <a:pt x="1327" y="740"/>
                    <a:pt x="1354" y="740"/>
                  </a:cubicBezTo>
                  <a:cubicBezTo>
                    <a:pt x="1399" y="740"/>
                    <a:pt x="1420" y="731"/>
                    <a:pt x="1436" y="704"/>
                  </a:cubicBezTo>
                  <a:cubicBezTo>
                    <a:pt x="1485" y="617"/>
                    <a:pt x="1422" y="403"/>
                    <a:pt x="1366" y="291"/>
                  </a:cubicBezTo>
                  <a:lnTo>
                    <a:pt x="1359" y="270"/>
                  </a:lnTo>
                  <a:lnTo>
                    <a:pt x="1341" y="231"/>
                  </a:lnTo>
                  <a:lnTo>
                    <a:pt x="1369" y="217"/>
                  </a:lnTo>
                  <a:lnTo>
                    <a:pt x="1394" y="203"/>
                  </a:lnTo>
                  <a:lnTo>
                    <a:pt x="1390" y="203"/>
                  </a:lnTo>
                  <a:cubicBezTo>
                    <a:pt x="1380" y="193"/>
                    <a:pt x="1366" y="182"/>
                    <a:pt x="1352" y="175"/>
                  </a:cubicBezTo>
                  <a:lnTo>
                    <a:pt x="1348" y="172"/>
                  </a:lnTo>
                  <a:cubicBezTo>
                    <a:pt x="1334" y="165"/>
                    <a:pt x="1324" y="161"/>
                    <a:pt x="1313" y="154"/>
                  </a:cubicBezTo>
                  <a:lnTo>
                    <a:pt x="1310" y="154"/>
                  </a:lnTo>
                  <a:cubicBezTo>
                    <a:pt x="1299" y="151"/>
                    <a:pt x="1289" y="144"/>
                    <a:pt x="1275" y="140"/>
                  </a:cubicBezTo>
                  <a:lnTo>
                    <a:pt x="1271" y="140"/>
                  </a:lnTo>
                  <a:cubicBezTo>
                    <a:pt x="1261" y="140"/>
                    <a:pt x="1250" y="137"/>
                    <a:pt x="1240" y="133"/>
                  </a:cubicBezTo>
                  <a:lnTo>
                    <a:pt x="1173" y="133"/>
                  </a:lnTo>
                  <a:lnTo>
                    <a:pt x="1145" y="137"/>
                  </a:lnTo>
                  <a:lnTo>
                    <a:pt x="1142" y="137"/>
                  </a:lnTo>
                  <a:lnTo>
                    <a:pt x="1114" y="144"/>
                  </a:lnTo>
                  <a:cubicBezTo>
                    <a:pt x="1086" y="151"/>
                    <a:pt x="1058" y="154"/>
                    <a:pt x="1030" y="154"/>
                  </a:cubicBezTo>
                  <a:cubicBezTo>
                    <a:pt x="970" y="154"/>
                    <a:pt x="910" y="139"/>
                    <a:pt x="855" y="112"/>
                  </a:cubicBezTo>
                  <a:cubicBezTo>
                    <a:pt x="708" y="34"/>
                    <a:pt x="624" y="0"/>
                    <a:pt x="56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5221;p82">
              <a:extLst>
                <a:ext uri="{FF2B5EF4-FFF2-40B4-BE49-F238E27FC236}">
                  <a16:creationId xmlns:a16="http://schemas.microsoft.com/office/drawing/2014/main" id="{823CFA4E-601A-5613-FD66-DFE7733080F7}"/>
                </a:ext>
              </a:extLst>
            </p:cNvPr>
            <p:cNvSpPr/>
            <p:nvPr/>
          </p:nvSpPr>
          <p:spPr>
            <a:xfrm>
              <a:off x="2713179" y="183831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5222;p82">
              <a:extLst>
                <a:ext uri="{FF2B5EF4-FFF2-40B4-BE49-F238E27FC236}">
                  <a16:creationId xmlns:a16="http://schemas.microsoft.com/office/drawing/2014/main" id="{C2AACE70-BF4C-9170-14E2-CB2193E5D46C}"/>
                </a:ext>
              </a:extLst>
            </p:cNvPr>
            <p:cNvSpPr/>
            <p:nvPr/>
          </p:nvSpPr>
          <p:spPr>
            <a:xfrm>
              <a:off x="2712039" y="183817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1" y="0"/>
                  </a:moveTo>
                  <a:cubicBezTo>
                    <a:pt x="11" y="0"/>
                    <a:pt x="25" y="4"/>
                    <a:pt x="36" y="4"/>
                  </a:cubicBezTo>
                  <a:cubicBezTo>
                    <a:pt x="25" y="0"/>
                    <a:pt x="11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5223;p82">
              <a:extLst>
                <a:ext uri="{FF2B5EF4-FFF2-40B4-BE49-F238E27FC236}">
                  <a16:creationId xmlns:a16="http://schemas.microsoft.com/office/drawing/2014/main" id="{512026FF-814C-534C-9F35-AF7FF0EA5914}"/>
                </a:ext>
              </a:extLst>
            </p:cNvPr>
            <p:cNvSpPr/>
            <p:nvPr/>
          </p:nvSpPr>
          <p:spPr>
            <a:xfrm>
              <a:off x="2713804" y="183850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5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5224;p82">
              <a:extLst>
                <a:ext uri="{FF2B5EF4-FFF2-40B4-BE49-F238E27FC236}">
                  <a16:creationId xmlns:a16="http://schemas.microsoft.com/office/drawing/2014/main" id="{C04B409A-99B1-6EAC-49D0-F2EA97D036F1}"/>
                </a:ext>
              </a:extLst>
            </p:cNvPr>
            <p:cNvSpPr/>
            <p:nvPr/>
          </p:nvSpPr>
          <p:spPr>
            <a:xfrm>
              <a:off x="2711523" y="1838178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ubicBezTo>
                    <a:pt x="18" y="0"/>
                    <a:pt x="11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5225;p82">
              <a:extLst>
                <a:ext uri="{FF2B5EF4-FFF2-40B4-BE49-F238E27FC236}">
                  <a16:creationId xmlns:a16="http://schemas.microsoft.com/office/drawing/2014/main" id="{6C23975F-F98A-D1A9-3C12-64BD55B1D261}"/>
                </a:ext>
              </a:extLst>
            </p:cNvPr>
            <p:cNvSpPr/>
            <p:nvPr/>
          </p:nvSpPr>
          <p:spPr>
            <a:xfrm>
              <a:off x="2723403" y="1831851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18" y="49"/>
                  </a:moveTo>
                  <a:lnTo>
                    <a:pt x="0" y="11"/>
                  </a:lnTo>
                  <a:lnTo>
                    <a:pt x="28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5226;p82">
              <a:extLst>
                <a:ext uri="{FF2B5EF4-FFF2-40B4-BE49-F238E27FC236}">
                  <a16:creationId xmlns:a16="http://schemas.microsoft.com/office/drawing/2014/main" id="{3EC933B3-90A6-32CF-6561-54F4C99CF61B}"/>
                </a:ext>
              </a:extLst>
            </p:cNvPr>
            <p:cNvSpPr/>
            <p:nvPr/>
          </p:nvSpPr>
          <p:spPr>
            <a:xfrm>
              <a:off x="2706051" y="1837079"/>
              <a:ext cx="2105" cy="638"/>
            </a:xfrm>
            <a:custGeom>
              <a:avLst/>
              <a:gdLst/>
              <a:ahLst/>
              <a:cxnLst/>
              <a:rect l="l" t="t" r="r" b="b"/>
              <a:pathLst>
                <a:path w="155" h="47" extrusionOk="0">
                  <a:moveTo>
                    <a:pt x="0" y="1"/>
                  </a:moveTo>
                  <a:cubicBezTo>
                    <a:pt x="56" y="1"/>
                    <a:pt x="109" y="15"/>
                    <a:pt x="154" y="46"/>
                  </a:cubicBezTo>
                  <a:cubicBezTo>
                    <a:pt x="109" y="15"/>
                    <a:pt x="56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5227;p82">
              <a:extLst>
                <a:ext uri="{FF2B5EF4-FFF2-40B4-BE49-F238E27FC236}">
                  <a16:creationId xmlns:a16="http://schemas.microsoft.com/office/drawing/2014/main" id="{812EBCEA-61A3-3C08-2124-DC523F8A8583}"/>
                </a:ext>
              </a:extLst>
            </p:cNvPr>
            <p:cNvSpPr/>
            <p:nvPr/>
          </p:nvSpPr>
          <p:spPr>
            <a:xfrm>
              <a:off x="2710857" y="1838219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cubicBezTo>
                    <a:pt x="28" y="1"/>
                    <a:pt x="14" y="4"/>
                    <a:pt x="0" y="8"/>
                  </a:cubicBezTo>
                  <a:cubicBezTo>
                    <a:pt x="14" y="4"/>
                    <a:pt x="28" y="1"/>
                    <a:pt x="3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5228;p82">
              <a:extLst>
                <a:ext uri="{FF2B5EF4-FFF2-40B4-BE49-F238E27FC236}">
                  <a16:creationId xmlns:a16="http://schemas.microsoft.com/office/drawing/2014/main" id="{8CBEB71B-3E8F-C56E-3FC4-D6926133A838}"/>
                </a:ext>
              </a:extLst>
            </p:cNvPr>
            <p:cNvSpPr/>
            <p:nvPr/>
          </p:nvSpPr>
          <p:spPr>
            <a:xfrm>
              <a:off x="2712568" y="1838219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8"/>
                  </a:moveTo>
                  <a:cubicBezTo>
                    <a:pt x="28" y="4"/>
                    <a:pt x="14" y="1"/>
                    <a:pt x="0" y="1"/>
                  </a:cubicBezTo>
                  <a:cubicBezTo>
                    <a:pt x="14" y="1"/>
                    <a:pt x="28" y="4"/>
                    <a:pt x="42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5229;p82">
              <a:extLst>
                <a:ext uri="{FF2B5EF4-FFF2-40B4-BE49-F238E27FC236}">
                  <a16:creationId xmlns:a16="http://schemas.microsoft.com/office/drawing/2014/main" id="{B23553A0-E640-E533-3CD1-49B4E9F84C2C}"/>
                </a:ext>
              </a:extLst>
            </p:cNvPr>
            <p:cNvSpPr/>
            <p:nvPr/>
          </p:nvSpPr>
          <p:spPr>
            <a:xfrm>
              <a:off x="2798745" y="1868022"/>
              <a:ext cx="52056" cy="110847"/>
            </a:xfrm>
            <a:custGeom>
              <a:avLst/>
              <a:gdLst/>
              <a:ahLst/>
              <a:cxnLst/>
              <a:rect l="l" t="t" r="r" b="b"/>
              <a:pathLst>
                <a:path w="3834" h="8164" extrusionOk="0">
                  <a:moveTo>
                    <a:pt x="1702" y="1"/>
                  </a:moveTo>
                  <a:cubicBezTo>
                    <a:pt x="1653" y="1"/>
                    <a:pt x="1488" y="106"/>
                    <a:pt x="1400" y="214"/>
                  </a:cubicBezTo>
                  <a:cubicBezTo>
                    <a:pt x="1390" y="232"/>
                    <a:pt x="1376" y="246"/>
                    <a:pt x="1369" y="263"/>
                  </a:cubicBezTo>
                  <a:cubicBezTo>
                    <a:pt x="1327" y="337"/>
                    <a:pt x="1278" y="356"/>
                    <a:pt x="1231" y="356"/>
                  </a:cubicBezTo>
                  <a:cubicBezTo>
                    <a:pt x="1200" y="356"/>
                    <a:pt x="1170" y="347"/>
                    <a:pt x="1145" y="340"/>
                  </a:cubicBezTo>
                  <a:cubicBezTo>
                    <a:pt x="1122" y="331"/>
                    <a:pt x="1098" y="327"/>
                    <a:pt x="1073" y="327"/>
                  </a:cubicBezTo>
                  <a:cubicBezTo>
                    <a:pt x="1040" y="327"/>
                    <a:pt x="1007" y="335"/>
                    <a:pt x="977" y="351"/>
                  </a:cubicBezTo>
                  <a:cubicBezTo>
                    <a:pt x="929" y="377"/>
                    <a:pt x="881" y="387"/>
                    <a:pt x="836" y="387"/>
                  </a:cubicBezTo>
                  <a:cubicBezTo>
                    <a:pt x="764" y="387"/>
                    <a:pt x="697" y="362"/>
                    <a:pt x="641" y="340"/>
                  </a:cubicBezTo>
                  <a:cubicBezTo>
                    <a:pt x="587" y="320"/>
                    <a:pt x="560" y="312"/>
                    <a:pt x="546" y="312"/>
                  </a:cubicBezTo>
                  <a:cubicBezTo>
                    <a:pt x="534" y="312"/>
                    <a:pt x="530" y="318"/>
                    <a:pt x="525" y="326"/>
                  </a:cubicBezTo>
                  <a:cubicBezTo>
                    <a:pt x="489" y="393"/>
                    <a:pt x="435" y="413"/>
                    <a:pt x="382" y="413"/>
                  </a:cubicBezTo>
                  <a:cubicBezTo>
                    <a:pt x="353" y="413"/>
                    <a:pt x="324" y="407"/>
                    <a:pt x="298" y="400"/>
                  </a:cubicBezTo>
                  <a:lnTo>
                    <a:pt x="270" y="393"/>
                  </a:lnTo>
                  <a:lnTo>
                    <a:pt x="245" y="386"/>
                  </a:lnTo>
                  <a:cubicBezTo>
                    <a:pt x="199" y="370"/>
                    <a:pt x="169" y="362"/>
                    <a:pt x="147" y="362"/>
                  </a:cubicBezTo>
                  <a:cubicBezTo>
                    <a:pt x="130" y="362"/>
                    <a:pt x="118" y="368"/>
                    <a:pt x="109" y="379"/>
                  </a:cubicBezTo>
                  <a:cubicBezTo>
                    <a:pt x="95" y="396"/>
                    <a:pt x="84" y="410"/>
                    <a:pt x="70" y="424"/>
                  </a:cubicBezTo>
                  <a:lnTo>
                    <a:pt x="53" y="438"/>
                  </a:lnTo>
                  <a:cubicBezTo>
                    <a:pt x="42" y="445"/>
                    <a:pt x="32" y="456"/>
                    <a:pt x="21" y="463"/>
                  </a:cubicBezTo>
                  <a:lnTo>
                    <a:pt x="11" y="470"/>
                  </a:lnTo>
                  <a:lnTo>
                    <a:pt x="0" y="473"/>
                  </a:lnTo>
                  <a:lnTo>
                    <a:pt x="18" y="491"/>
                  </a:lnTo>
                  <a:lnTo>
                    <a:pt x="35" y="512"/>
                  </a:lnTo>
                  <a:lnTo>
                    <a:pt x="49" y="529"/>
                  </a:lnTo>
                  <a:lnTo>
                    <a:pt x="67" y="550"/>
                  </a:lnTo>
                  <a:lnTo>
                    <a:pt x="77" y="564"/>
                  </a:lnTo>
                  <a:lnTo>
                    <a:pt x="95" y="585"/>
                  </a:lnTo>
                  <a:lnTo>
                    <a:pt x="105" y="599"/>
                  </a:lnTo>
                  <a:cubicBezTo>
                    <a:pt x="109" y="606"/>
                    <a:pt x="112" y="613"/>
                    <a:pt x="119" y="620"/>
                  </a:cubicBezTo>
                  <a:lnTo>
                    <a:pt x="126" y="634"/>
                  </a:lnTo>
                  <a:cubicBezTo>
                    <a:pt x="130" y="641"/>
                    <a:pt x="133" y="648"/>
                    <a:pt x="137" y="655"/>
                  </a:cubicBezTo>
                  <a:cubicBezTo>
                    <a:pt x="140" y="662"/>
                    <a:pt x="140" y="666"/>
                    <a:pt x="144" y="673"/>
                  </a:cubicBezTo>
                  <a:cubicBezTo>
                    <a:pt x="147" y="680"/>
                    <a:pt x="147" y="687"/>
                    <a:pt x="151" y="694"/>
                  </a:cubicBezTo>
                  <a:cubicBezTo>
                    <a:pt x="151" y="697"/>
                    <a:pt x="154" y="701"/>
                    <a:pt x="154" y="708"/>
                  </a:cubicBezTo>
                  <a:cubicBezTo>
                    <a:pt x="154" y="718"/>
                    <a:pt x="158" y="729"/>
                    <a:pt x="158" y="739"/>
                  </a:cubicBezTo>
                  <a:cubicBezTo>
                    <a:pt x="158" y="778"/>
                    <a:pt x="210" y="827"/>
                    <a:pt x="263" y="876"/>
                  </a:cubicBezTo>
                  <a:cubicBezTo>
                    <a:pt x="343" y="953"/>
                    <a:pt x="434" y="1037"/>
                    <a:pt x="434" y="1156"/>
                  </a:cubicBezTo>
                  <a:cubicBezTo>
                    <a:pt x="434" y="1201"/>
                    <a:pt x="487" y="1257"/>
                    <a:pt x="567" y="1299"/>
                  </a:cubicBezTo>
                  <a:cubicBezTo>
                    <a:pt x="634" y="1337"/>
                    <a:pt x="703" y="1353"/>
                    <a:pt x="746" y="1353"/>
                  </a:cubicBezTo>
                  <a:cubicBezTo>
                    <a:pt x="764" y="1353"/>
                    <a:pt x="777" y="1350"/>
                    <a:pt x="784" y="1345"/>
                  </a:cubicBezTo>
                  <a:cubicBezTo>
                    <a:pt x="848" y="1301"/>
                    <a:pt x="938" y="1267"/>
                    <a:pt x="1024" y="1267"/>
                  </a:cubicBezTo>
                  <a:cubicBezTo>
                    <a:pt x="1061" y="1267"/>
                    <a:pt x="1098" y="1274"/>
                    <a:pt x="1131" y="1289"/>
                  </a:cubicBezTo>
                  <a:cubicBezTo>
                    <a:pt x="1183" y="1313"/>
                    <a:pt x="1250" y="1366"/>
                    <a:pt x="1267" y="1492"/>
                  </a:cubicBezTo>
                  <a:cubicBezTo>
                    <a:pt x="1278" y="1569"/>
                    <a:pt x="1309" y="1642"/>
                    <a:pt x="1358" y="1702"/>
                  </a:cubicBezTo>
                  <a:cubicBezTo>
                    <a:pt x="1411" y="1762"/>
                    <a:pt x="1442" y="1839"/>
                    <a:pt x="1442" y="1919"/>
                  </a:cubicBezTo>
                  <a:cubicBezTo>
                    <a:pt x="1442" y="2063"/>
                    <a:pt x="1302" y="2087"/>
                    <a:pt x="1201" y="2105"/>
                  </a:cubicBezTo>
                  <a:cubicBezTo>
                    <a:pt x="1099" y="2122"/>
                    <a:pt x="1040" y="2136"/>
                    <a:pt x="1019" y="2185"/>
                  </a:cubicBezTo>
                  <a:cubicBezTo>
                    <a:pt x="1019" y="2189"/>
                    <a:pt x="1019" y="2192"/>
                    <a:pt x="1019" y="2196"/>
                  </a:cubicBezTo>
                  <a:cubicBezTo>
                    <a:pt x="1033" y="2245"/>
                    <a:pt x="1239" y="2364"/>
                    <a:pt x="1313" y="2406"/>
                  </a:cubicBezTo>
                  <a:cubicBezTo>
                    <a:pt x="1488" y="2507"/>
                    <a:pt x="1614" y="2581"/>
                    <a:pt x="1614" y="2679"/>
                  </a:cubicBezTo>
                  <a:cubicBezTo>
                    <a:pt x="1614" y="2738"/>
                    <a:pt x="1677" y="2822"/>
                    <a:pt x="1740" y="2903"/>
                  </a:cubicBezTo>
                  <a:cubicBezTo>
                    <a:pt x="1800" y="2976"/>
                    <a:pt x="1849" y="3057"/>
                    <a:pt x="1887" y="3141"/>
                  </a:cubicBezTo>
                  <a:cubicBezTo>
                    <a:pt x="1915" y="3207"/>
                    <a:pt x="1999" y="3295"/>
                    <a:pt x="2076" y="3379"/>
                  </a:cubicBezTo>
                  <a:cubicBezTo>
                    <a:pt x="2185" y="3491"/>
                    <a:pt x="2297" y="3606"/>
                    <a:pt x="2339" y="3732"/>
                  </a:cubicBezTo>
                  <a:cubicBezTo>
                    <a:pt x="2384" y="3859"/>
                    <a:pt x="2510" y="3936"/>
                    <a:pt x="2622" y="4013"/>
                  </a:cubicBezTo>
                  <a:cubicBezTo>
                    <a:pt x="2678" y="4044"/>
                    <a:pt x="2727" y="4083"/>
                    <a:pt x="2776" y="4125"/>
                  </a:cubicBezTo>
                  <a:cubicBezTo>
                    <a:pt x="2906" y="4254"/>
                    <a:pt x="2930" y="4534"/>
                    <a:pt x="2895" y="4737"/>
                  </a:cubicBezTo>
                  <a:cubicBezTo>
                    <a:pt x="2885" y="4804"/>
                    <a:pt x="2881" y="4874"/>
                    <a:pt x="2881" y="4944"/>
                  </a:cubicBezTo>
                  <a:cubicBezTo>
                    <a:pt x="2881" y="5003"/>
                    <a:pt x="2885" y="5063"/>
                    <a:pt x="2892" y="5122"/>
                  </a:cubicBezTo>
                  <a:lnTo>
                    <a:pt x="2892" y="5129"/>
                  </a:lnTo>
                  <a:cubicBezTo>
                    <a:pt x="2892" y="5140"/>
                    <a:pt x="2895" y="5150"/>
                    <a:pt x="2899" y="5161"/>
                  </a:cubicBezTo>
                  <a:cubicBezTo>
                    <a:pt x="2902" y="5196"/>
                    <a:pt x="2909" y="5227"/>
                    <a:pt x="2920" y="5262"/>
                  </a:cubicBezTo>
                  <a:cubicBezTo>
                    <a:pt x="2934" y="5318"/>
                    <a:pt x="2951" y="5374"/>
                    <a:pt x="2972" y="5430"/>
                  </a:cubicBezTo>
                  <a:lnTo>
                    <a:pt x="2972" y="5434"/>
                  </a:lnTo>
                  <a:cubicBezTo>
                    <a:pt x="2979" y="5448"/>
                    <a:pt x="2986" y="5462"/>
                    <a:pt x="2993" y="5476"/>
                  </a:cubicBezTo>
                  <a:lnTo>
                    <a:pt x="3000" y="5490"/>
                  </a:lnTo>
                  <a:cubicBezTo>
                    <a:pt x="3007" y="5500"/>
                    <a:pt x="3014" y="5514"/>
                    <a:pt x="3021" y="5525"/>
                  </a:cubicBezTo>
                  <a:lnTo>
                    <a:pt x="3028" y="5539"/>
                  </a:lnTo>
                  <a:cubicBezTo>
                    <a:pt x="3039" y="5556"/>
                    <a:pt x="3046" y="5570"/>
                    <a:pt x="3056" y="5588"/>
                  </a:cubicBezTo>
                  <a:cubicBezTo>
                    <a:pt x="3070" y="5602"/>
                    <a:pt x="3077" y="5619"/>
                    <a:pt x="3088" y="5637"/>
                  </a:cubicBezTo>
                  <a:cubicBezTo>
                    <a:pt x="3179" y="5819"/>
                    <a:pt x="3081" y="5956"/>
                    <a:pt x="2962" y="6057"/>
                  </a:cubicBezTo>
                  <a:lnTo>
                    <a:pt x="2948" y="6071"/>
                  </a:lnTo>
                  <a:cubicBezTo>
                    <a:pt x="2930" y="6082"/>
                    <a:pt x="2913" y="6096"/>
                    <a:pt x="2899" y="6110"/>
                  </a:cubicBezTo>
                  <a:cubicBezTo>
                    <a:pt x="2881" y="6120"/>
                    <a:pt x="2853" y="6141"/>
                    <a:pt x="2832" y="6155"/>
                  </a:cubicBezTo>
                  <a:cubicBezTo>
                    <a:pt x="2776" y="6190"/>
                    <a:pt x="2720" y="6236"/>
                    <a:pt x="2675" y="6285"/>
                  </a:cubicBezTo>
                  <a:cubicBezTo>
                    <a:pt x="2643" y="6327"/>
                    <a:pt x="2619" y="6372"/>
                    <a:pt x="2601" y="6418"/>
                  </a:cubicBezTo>
                  <a:cubicBezTo>
                    <a:pt x="2547" y="6545"/>
                    <a:pt x="2487" y="6645"/>
                    <a:pt x="2310" y="6645"/>
                  </a:cubicBezTo>
                  <a:cubicBezTo>
                    <a:pt x="2258" y="6645"/>
                    <a:pt x="2196" y="6636"/>
                    <a:pt x="2122" y="6617"/>
                  </a:cubicBezTo>
                  <a:cubicBezTo>
                    <a:pt x="2090" y="6610"/>
                    <a:pt x="2062" y="6607"/>
                    <a:pt x="2034" y="6603"/>
                  </a:cubicBezTo>
                  <a:lnTo>
                    <a:pt x="2034" y="6603"/>
                  </a:lnTo>
                  <a:cubicBezTo>
                    <a:pt x="2052" y="6656"/>
                    <a:pt x="2076" y="6705"/>
                    <a:pt x="2108" y="6754"/>
                  </a:cubicBezTo>
                  <a:cubicBezTo>
                    <a:pt x="2174" y="6873"/>
                    <a:pt x="2237" y="6985"/>
                    <a:pt x="2195" y="7069"/>
                  </a:cubicBezTo>
                  <a:cubicBezTo>
                    <a:pt x="2167" y="7126"/>
                    <a:pt x="2109" y="7145"/>
                    <a:pt x="2037" y="7145"/>
                  </a:cubicBezTo>
                  <a:cubicBezTo>
                    <a:pt x="1959" y="7145"/>
                    <a:pt x="1863" y="7122"/>
                    <a:pt x="1768" y="7100"/>
                  </a:cubicBezTo>
                  <a:cubicBezTo>
                    <a:pt x="1705" y="7083"/>
                    <a:pt x="1642" y="7072"/>
                    <a:pt x="1575" y="7065"/>
                  </a:cubicBezTo>
                  <a:cubicBezTo>
                    <a:pt x="1575" y="7069"/>
                    <a:pt x="1575" y="7072"/>
                    <a:pt x="1572" y="7076"/>
                  </a:cubicBezTo>
                  <a:lnTo>
                    <a:pt x="1572" y="7079"/>
                  </a:lnTo>
                  <a:lnTo>
                    <a:pt x="1572" y="7090"/>
                  </a:lnTo>
                  <a:lnTo>
                    <a:pt x="1568" y="7093"/>
                  </a:lnTo>
                  <a:lnTo>
                    <a:pt x="1565" y="7100"/>
                  </a:lnTo>
                  <a:lnTo>
                    <a:pt x="1561" y="7107"/>
                  </a:lnTo>
                  <a:lnTo>
                    <a:pt x="1558" y="7114"/>
                  </a:lnTo>
                  <a:lnTo>
                    <a:pt x="1554" y="7121"/>
                  </a:lnTo>
                  <a:lnTo>
                    <a:pt x="1547" y="7128"/>
                  </a:lnTo>
                  <a:lnTo>
                    <a:pt x="1544" y="7135"/>
                  </a:lnTo>
                  <a:lnTo>
                    <a:pt x="1537" y="7146"/>
                  </a:lnTo>
                  <a:lnTo>
                    <a:pt x="1530" y="7153"/>
                  </a:lnTo>
                  <a:lnTo>
                    <a:pt x="1523" y="7160"/>
                  </a:lnTo>
                  <a:lnTo>
                    <a:pt x="1516" y="7170"/>
                  </a:lnTo>
                  <a:lnTo>
                    <a:pt x="1505" y="7177"/>
                  </a:lnTo>
                  <a:lnTo>
                    <a:pt x="1495" y="7184"/>
                  </a:lnTo>
                  <a:lnTo>
                    <a:pt x="1481" y="7198"/>
                  </a:lnTo>
                  <a:lnTo>
                    <a:pt x="1467" y="7209"/>
                  </a:lnTo>
                  <a:lnTo>
                    <a:pt x="1449" y="7223"/>
                  </a:lnTo>
                  <a:lnTo>
                    <a:pt x="1439" y="7230"/>
                  </a:lnTo>
                  <a:lnTo>
                    <a:pt x="1421" y="7240"/>
                  </a:lnTo>
                  <a:lnTo>
                    <a:pt x="1407" y="7251"/>
                  </a:lnTo>
                  <a:lnTo>
                    <a:pt x="1390" y="7261"/>
                  </a:lnTo>
                  <a:lnTo>
                    <a:pt x="1372" y="7272"/>
                  </a:lnTo>
                  <a:lnTo>
                    <a:pt x="1355" y="7282"/>
                  </a:lnTo>
                  <a:lnTo>
                    <a:pt x="1337" y="7293"/>
                  </a:lnTo>
                  <a:lnTo>
                    <a:pt x="1316" y="7307"/>
                  </a:lnTo>
                  <a:lnTo>
                    <a:pt x="1295" y="7317"/>
                  </a:lnTo>
                  <a:lnTo>
                    <a:pt x="1288" y="7321"/>
                  </a:lnTo>
                  <a:cubicBezTo>
                    <a:pt x="1327" y="7352"/>
                    <a:pt x="1365" y="7377"/>
                    <a:pt x="1407" y="7401"/>
                  </a:cubicBezTo>
                  <a:lnTo>
                    <a:pt x="1456" y="7429"/>
                  </a:lnTo>
                  <a:cubicBezTo>
                    <a:pt x="1488" y="7450"/>
                    <a:pt x="1509" y="7478"/>
                    <a:pt x="1516" y="7513"/>
                  </a:cubicBezTo>
                  <a:cubicBezTo>
                    <a:pt x="1530" y="7576"/>
                    <a:pt x="1491" y="7632"/>
                    <a:pt x="1442" y="7695"/>
                  </a:cubicBezTo>
                  <a:cubicBezTo>
                    <a:pt x="1390" y="7769"/>
                    <a:pt x="1330" y="7853"/>
                    <a:pt x="1334" y="7962"/>
                  </a:cubicBezTo>
                  <a:cubicBezTo>
                    <a:pt x="1337" y="8081"/>
                    <a:pt x="1386" y="8147"/>
                    <a:pt x="1435" y="8161"/>
                  </a:cubicBezTo>
                  <a:cubicBezTo>
                    <a:pt x="1440" y="8163"/>
                    <a:pt x="1445" y="8164"/>
                    <a:pt x="1450" y="8164"/>
                  </a:cubicBezTo>
                  <a:cubicBezTo>
                    <a:pt x="1463" y="8164"/>
                    <a:pt x="1478" y="8157"/>
                    <a:pt x="1488" y="8144"/>
                  </a:cubicBezTo>
                  <a:cubicBezTo>
                    <a:pt x="1565" y="8032"/>
                    <a:pt x="1873" y="7786"/>
                    <a:pt x="2013" y="7741"/>
                  </a:cubicBezTo>
                  <a:cubicBezTo>
                    <a:pt x="2024" y="7737"/>
                    <a:pt x="2027" y="7734"/>
                    <a:pt x="2031" y="7681"/>
                  </a:cubicBezTo>
                  <a:cubicBezTo>
                    <a:pt x="2024" y="7636"/>
                    <a:pt x="2038" y="7590"/>
                    <a:pt x="2069" y="7555"/>
                  </a:cubicBezTo>
                  <a:cubicBezTo>
                    <a:pt x="2092" y="7538"/>
                    <a:pt x="2120" y="7526"/>
                    <a:pt x="2149" y="7526"/>
                  </a:cubicBezTo>
                  <a:cubicBezTo>
                    <a:pt x="2155" y="7526"/>
                    <a:pt x="2161" y="7526"/>
                    <a:pt x="2167" y="7527"/>
                  </a:cubicBezTo>
                  <a:cubicBezTo>
                    <a:pt x="2185" y="7527"/>
                    <a:pt x="2192" y="7524"/>
                    <a:pt x="2209" y="7422"/>
                  </a:cubicBezTo>
                  <a:cubicBezTo>
                    <a:pt x="2213" y="7370"/>
                    <a:pt x="2230" y="7317"/>
                    <a:pt x="2251" y="7268"/>
                  </a:cubicBezTo>
                  <a:cubicBezTo>
                    <a:pt x="2299" y="7183"/>
                    <a:pt x="2364" y="7164"/>
                    <a:pt x="2441" y="7164"/>
                  </a:cubicBezTo>
                  <a:cubicBezTo>
                    <a:pt x="2472" y="7164"/>
                    <a:pt x="2504" y="7167"/>
                    <a:pt x="2538" y="7170"/>
                  </a:cubicBezTo>
                  <a:cubicBezTo>
                    <a:pt x="2573" y="7174"/>
                    <a:pt x="2608" y="7177"/>
                    <a:pt x="2654" y="7177"/>
                  </a:cubicBezTo>
                  <a:lnTo>
                    <a:pt x="2661" y="7177"/>
                  </a:lnTo>
                  <a:cubicBezTo>
                    <a:pt x="2822" y="7177"/>
                    <a:pt x="3070" y="7020"/>
                    <a:pt x="3308" y="6866"/>
                  </a:cubicBezTo>
                  <a:lnTo>
                    <a:pt x="3357" y="6834"/>
                  </a:lnTo>
                  <a:cubicBezTo>
                    <a:pt x="3616" y="6666"/>
                    <a:pt x="3655" y="6642"/>
                    <a:pt x="3757" y="6148"/>
                  </a:cubicBezTo>
                  <a:cubicBezTo>
                    <a:pt x="3834" y="5787"/>
                    <a:pt x="3732" y="5364"/>
                    <a:pt x="3669" y="5112"/>
                  </a:cubicBezTo>
                  <a:cubicBezTo>
                    <a:pt x="3648" y="5038"/>
                    <a:pt x="3634" y="4965"/>
                    <a:pt x="3627" y="4891"/>
                  </a:cubicBezTo>
                  <a:cubicBezTo>
                    <a:pt x="3620" y="4751"/>
                    <a:pt x="3284" y="4135"/>
                    <a:pt x="3175" y="4097"/>
                  </a:cubicBezTo>
                  <a:cubicBezTo>
                    <a:pt x="3067" y="4097"/>
                    <a:pt x="2846" y="3922"/>
                    <a:pt x="2346" y="3431"/>
                  </a:cubicBezTo>
                  <a:cubicBezTo>
                    <a:pt x="2304" y="3386"/>
                    <a:pt x="2269" y="3354"/>
                    <a:pt x="2251" y="3337"/>
                  </a:cubicBezTo>
                  <a:cubicBezTo>
                    <a:pt x="2195" y="3281"/>
                    <a:pt x="2157" y="3211"/>
                    <a:pt x="2136" y="3134"/>
                  </a:cubicBezTo>
                  <a:cubicBezTo>
                    <a:pt x="2115" y="3050"/>
                    <a:pt x="2073" y="2976"/>
                    <a:pt x="2010" y="2917"/>
                  </a:cubicBezTo>
                  <a:cubicBezTo>
                    <a:pt x="1807" y="2749"/>
                    <a:pt x="1814" y="2332"/>
                    <a:pt x="1849" y="2115"/>
                  </a:cubicBezTo>
                  <a:cubicBezTo>
                    <a:pt x="1877" y="1954"/>
                    <a:pt x="2003" y="1863"/>
                    <a:pt x="2104" y="1790"/>
                  </a:cubicBezTo>
                  <a:cubicBezTo>
                    <a:pt x="2178" y="1737"/>
                    <a:pt x="2237" y="1695"/>
                    <a:pt x="2237" y="1649"/>
                  </a:cubicBezTo>
                  <a:cubicBezTo>
                    <a:pt x="2230" y="1509"/>
                    <a:pt x="2255" y="1408"/>
                    <a:pt x="2314" y="1341"/>
                  </a:cubicBezTo>
                  <a:cubicBezTo>
                    <a:pt x="2367" y="1289"/>
                    <a:pt x="2437" y="1257"/>
                    <a:pt x="2507" y="1257"/>
                  </a:cubicBezTo>
                  <a:cubicBezTo>
                    <a:pt x="2654" y="1250"/>
                    <a:pt x="2808" y="1128"/>
                    <a:pt x="2885" y="1005"/>
                  </a:cubicBezTo>
                  <a:lnTo>
                    <a:pt x="2892" y="995"/>
                  </a:lnTo>
                  <a:lnTo>
                    <a:pt x="2878" y="988"/>
                  </a:lnTo>
                  <a:lnTo>
                    <a:pt x="2874" y="981"/>
                  </a:lnTo>
                  <a:lnTo>
                    <a:pt x="2857" y="981"/>
                  </a:lnTo>
                  <a:cubicBezTo>
                    <a:pt x="2727" y="956"/>
                    <a:pt x="2426" y="767"/>
                    <a:pt x="2314" y="613"/>
                  </a:cubicBezTo>
                  <a:lnTo>
                    <a:pt x="2304" y="596"/>
                  </a:lnTo>
                  <a:lnTo>
                    <a:pt x="2304" y="592"/>
                  </a:lnTo>
                  <a:lnTo>
                    <a:pt x="2297" y="578"/>
                  </a:lnTo>
                  <a:lnTo>
                    <a:pt x="2293" y="571"/>
                  </a:lnTo>
                  <a:lnTo>
                    <a:pt x="2286" y="561"/>
                  </a:lnTo>
                  <a:cubicBezTo>
                    <a:pt x="2286" y="557"/>
                    <a:pt x="2286" y="554"/>
                    <a:pt x="2286" y="550"/>
                  </a:cubicBezTo>
                  <a:cubicBezTo>
                    <a:pt x="2283" y="550"/>
                    <a:pt x="2283" y="547"/>
                    <a:pt x="2283" y="543"/>
                  </a:cubicBezTo>
                  <a:cubicBezTo>
                    <a:pt x="2279" y="540"/>
                    <a:pt x="2283" y="536"/>
                    <a:pt x="2283" y="533"/>
                  </a:cubicBezTo>
                  <a:lnTo>
                    <a:pt x="2283" y="526"/>
                  </a:lnTo>
                  <a:cubicBezTo>
                    <a:pt x="2283" y="522"/>
                    <a:pt x="2283" y="515"/>
                    <a:pt x="2283" y="512"/>
                  </a:cubicBezTo>
                  <a:cubicBezTo>
                    <a:pt x="2286" y="470"/>
                    <a:pt x="2293" y="431"/>
                    <a:pt x="2311" y="393"/>
                  </a:cubicBezTo>
                  <a:cubicBezTo>
                    <a:pt x="2325" y="358"/>
                    <a:pt x="2342" y="316"/>
                    <a:pt x="2332" y="302"/>
                  </a:cubicBezTo>
                  <a:cubicBezTo>
                    <a:pt x="2332" y="295"/>
                    <a:pt x="2307" y="267"/>
                    <a:pt x="2188" y="253"/>
                  </a:cubicBezTo>
                  <a:cubicBezTo>
                    <a:pt x="1873" y="214"/>
                    <a:pt x="1782" y="102"/>
                    <a:pt x="1723" y="29"/>
                  </a:cubicBezTo>
                  <a:cubicBezTo>
                    <a:pt x="1716" y="18"/>
                    <a:pt x="1709" y="11"/>
                    <a:pt x="170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5230;p82">
              <a:extLst>
                <a:ext uri="{FF2B5EF4-FFF2-40B4-BE49-F238E27FC236}">
                  <a16:creationId xmlns:a16="http://schemas.microsoft.com/office/drawing/2014/main" id="{99EE3B0C-60C1-4E38-AD06-0D95D258EF92}"/>
                </a:ext>
              </a:extLst>
            </p:cNvPr>
            <p:cNvSpPr/>
            <p:nvPr/>
          </p:nvSpPr>
          <p:spPr>
            <a:xfrm>
              <a:off x="2799356" y="1936670"/>
              <a:ext cx="40800" cy="29477"/>
            </a:xfrm>
            <a:custGeom>
              <a:avLst/>
              <a:gdLst/>
              <a:ahLst/>
              <a:cxnLst/>
              <a:rect l="l" t="t" r="r" b="b"/>
              <a:pathLst>
                <a:path w="3005" h="2171" extrusionOk="0">
                  <a:moveTo>
                    <a:pt x="2207" y="1"/>
                  </a:moveTo>
                  <a:cubicBezTo>
                    <a:pt x="2164" y="1"/>
                    <a:pt x="2125" y="8"/>
                    <a:pt x="2101" y="24"/>
                  </a:cubicBezTo>
                  <a:cubicBezTo>
                    <a:pt x="2080" y="38"/>
                    <a:pt x="2070" y="59"/>
                    <a:pt x="2073" y="84"/>
                  </a:cubicBezTo>
                  <a:cubicBezTo>
                    <a:pt x="2077" y="182"/>
                    <a:pt x="2028" y="273"/>
                    <a:pt x="1940" y="322"/>
                  </a:cubicBezTo>
                  <a:cubicBezTo>
                    <a:pt x="1930" y="325"/>
                    <a:pt x="1919" y="329"/>
                    <a:pt x="1905" y="332"/>
                  </a:cubicBezTo>
                  <a:lnTo>
                    <a:pt x="1898" y="332"/>
                  </a:lnTo>
                  <a:cubicBezTo>
                    <a:pt x="1891" y="336"/>
                    <a:pt x="1884" y="336"/>
                    <a:pt x="1877" y="336"/>
                  </a:cubicBezTo>
                  <a:lnTo>
                    <a:pt x="1867" y="336"/>
                  </a:lnTo>
                  <a:cubicBezTo>
                    <a:pt x="1860" y="336"/>
                    <a:pt x="1849" y="332"/>
                    <a:pt x="1839" y="329"/>
                  </a:cubicBezTo>
                  <a:cubicBezTo>
                    <a:pt x="1828" y="325"/>
                    <a:pt x="1818" y="322"/>
                    <a:pt x="1811" y="315"/>
                  </a:cubicBezTo>
                  <a:cubicBezTo>
                    <a:pt x="1800" y="304"/>
                    <a:pt x="1790" y="290"/>
                    <a:pt x="1783" y="273"/>
                  </a:cubicBezTo>
                  <a:lnTo>
                    <a:pt x="1783" y="269"/>
                  </a:lnTo>
                  <a:cubicBezTo>
                    <a:pt x="1783" y="262"/>
                    <a:pt x="1779" y="255"/>
                    <a:pt x="1779" y="248"/>
                  </a:cubicBezTo>
                  <a:lnTo>
                    <a:pt x="1779" y="245"/>
                  </a:lnTo>
                  <a:cubicBezTo>
                    <a:pt x="1779" y="238"/>
                    <a:pt x="1779" y="227"/>
                    <a:pt x="1779" y="220"/>
                  </a:cubicBezTo>
                  <a:cubicBezTo>
                    <a:pt x="1762" y="213"/>
                    <a:pt x="1741" y="206"/>
                    <a:pt x="1720" y="199"/>
                  </a:cubicBezTo>
                  <a:cubicBezTo>
                    <a:pt x="1688" y="185"/>
                    <a:pt x="1657" y="175"/>
                    <a:pt x="1625" y="157"/>
                  </a:cubicBezTo>
                  <a:lnTo>
                    <a:pt x="1622" y="161"/>
                  </a:lnTo>
                  <a:lnTo>
                    <a:pt x="1593" y="140"/>
                  </a:lnTo>
                  <a:cubicBezTo>
                    <a:pt x="1579" y="133"/>
                    <a:pt x="1569" y="126"/>
                    <a:pt x="1555" y="115"/>
                  </a:cubicBezTo>
                  <a:lnTo>
                    <a:pt x="1513" y="87"/>
                  </a:lnTo>
                  <a:lnTo>
                    <a:pt x="1516" y="84"/>
                  </a:lnTo>
                  <a:cubicBezTo>
                    <a:pt x="1509" y="77"/>
                    <a:pt x="1502" y="66"/>
                    <a:pt x="1495" y="59"/>
                  </a:cubicBezTo>
                  <a:cubicBezTo>
                    <a:pt x="1476" y="36"/>
                    <a:pt x="1433" y="28"/>
                    <a:pt x="1380" y="28"/>
                  </a:cubicBezTo>
                  <a:cubicBezTo>
                    <a:pt x="1315" y="28"/>
                    <a:pt x="1235" y="39"/>
                    <a:pt x="1166" y="49"/>
                  </a:cubicBezTo>
                  <a:cubicBezTo>
                    <a:pt x="1107" y="59"/>
                    <a:pt x="1047" y="66"/>
                    <a:pt x="988" y="70"/>
                  </a:cubicBezTo>
                  <a:cubicBezTo>
                    <a:pt x="965" y="73"/>
                    <a:pt x="943" y="75"/>
                    <a:pt x="920" y="75"/>
                  </a:cubicBezTo>
                  <a:cubicBezTo>
                    <a:pt x="871" y="75"/>
                    <a:pt x="823" y="68"/>
                    <a:pt x="778" y="56"/>
                  </a:cubicBezTo>
                  <a:cubicBezTo>
                    <a:pt x="755" y="48"/>
                    <a:pt x="729" y="45"/>
                    <a:pt x="702" y="45"/>
                  </a:cubicBezTo>
                  <a:cubicBezTo>
                    <a:pt x="529" y="45"/>
                    <a:pt x="277" y="191"/>
                    <a:pt x="102" y="406"/>
                  </a:cubicBezTo>
                  <a:cubicBezTo>
                    <a:pt x="1" y="528"/>
                    <a:pt x="22" y="556"/>
                    <a:pt x="64" y="626"/>
                  </a:cubicBezTo>
                  <a:cubicBezTo>
                    <a:pt x="113" y="693"/>
                    <a:pt x="137" y="773"/>
                    <a:pt x="141" y="854"/>
                  </a:cubicBezTo>
                  <a:cubicBezTo>
                    <a:pt x="137" y="921"/>
                    <a:pt x="155" y="984"/>
                    <a:pt x="186" y="1040"/>
                  </a:cubicBezTo>
                  <a:lnTo>
                    <a:pt x="197" y="1061"/>
                  </a:lnTo>
                  <a:lnTo>
                    <a:pt x="200" y="1071"/>
                  </a:lnTo>
                  <a:lnTo>
                    <a:pt x="207" y="1085"/>
                  </a:lnTo>
                  <a:lnTo>
                    <a:pt x="211" y="1096"/>
                  </a:lnTo>
                  <a:cubicBezTo>
                    <a:pt x="211" y="1099"/>
                    <a:pt x="218" y="1106"/>
                    <a:pt x="218" y="1110"/>
                  </a:cubicBezTo>
                  <a:cubicBezTo>
                    <a:pt x="221" y="1117"/>
                    <a:pt x="218" y="1120"/>
                    <a:pt x="221" y="1124"/>
                  </a:cubicBezTo>
                  <a:cubicBezTo>
                    <a:pt x="225" y="1127"/>
                    <a:pt x="225" y="1134"/>
                    <a:pt x="225" y="1138"/>
                  </a:cubicBezTo>
                  <a:cubicBezTo>
                    <a:pt x="228" y="1145"/>
                    <a:pt x="225" y="1148"/>
                    <a:pt x="225" y="1152"/>
                  </a:cubicBezTo>
                  <a:lnTo>
                    <a:pt x="225" y="1169"/>
                  </a:lnTo>
                  <a:lnTo>
                    <a:pt x="225" y="1183"/>
                  </a:lnTo>
                  <a:lnTo>
                    <a:pt x="225" y="1204"/>
                  </a:lnTo>
                  <a:lnTo>
                    <a:pt x="225" y="1218"/>
                  </a:lnTo>
                  <a:cubicBezTo>
                    <a:pt x="225" y="1222"/>
                    <a:pt x="221" y="1232"/>
                    <a:pt x="221" y="1243"/>
                  </a:cubicBezTo>
                  <a:cubicBezTo>
                    <a:pt x="218" y="1250"/>
                    <a:pt x="221" y="1253"/>
                    <a:pt x="218" y="1257"/>
                  </a:cubicBezTo>
                  <a:lnTo>
                    <a:pt x="218" y="1260"/>
                  </a:lnTo>
                  <a:cubicBezTo>
                    <a:pt x="354" y="1355"/>
                    <a:pt x="351" y="1526"/>
                    <a:pt x="347" y="1656"/>
                  </a:cubicBezTo>
                  <a:cubicBezTo>
                    <a:pt x="347" y="1694"/>
                    <a:pt x="347" y="1736"/>
                    <a:pt x="351" y="1775"/>
                  </a:cubicBezTo>
                  <a:cubicBezTo>
                    <a:pt x="354" y="1796"/>
                    <a:pt x="361" y="1799"/>
                    <a:pt x="361" y="1803"/>
                  </a:cubicBezTo>
                  <a:cubicBezTo>
                    <a:pt x="370" y="1808"/>
                    <a:pt x="383" y="1810"/>
                    <a:pt x="399" y="1810"/>
                  </a:cubicBezTo>
                  <a:cubicBezTo>
                    <a:pt x="436" y="1810"/>
                    <a:pt x="486" y="1800"/>
                    <a:pt x="522" y="1792"/>
                  </a:cubicBezTo>
                  <a:cubicBezTo>
                    <a:pt x="554" y="1785"/>
                    <a:pt x="589" y="1782"/>
                    <a:pt x="620" y="1778"/>
                  </a:cubicBezTo>
                  <a:cubicBezTo>
                    <a:pt x="626" y="1777"/>
                    <a:pt x="632" y="1776"/>
                    <a:pt x="638" y="1776"/>
                  </a:cubicBezTo>
                  <a:cubicBezTo>
                    <a:pt x="667" y="1776"/>
                    <a:pt x="694" y="1790"/>
                    <a:pt x="711" y="1810"/>
                  </a:cubicBezTo>
                  <a:cubicBezTo>
                    <a:pt x="743" y="1855"/>
                    <a:pt x="725" y="1904"/>
                    <a:pt x="711" y="1953"/>
                  </a:cubicBezTo>
                  <a:cubicBezTo>
                    <a:pt x="690" y="2013"/>
                    <a:pt x="676" y="2062"/>
                    <a:pt x="701" y="2090"/>
                  </a:cubicBezTo>
                  <a:cubicBezTo>
                    <a:pt x="711" y="2100"/>
                    <a:pt x="727" y="2104"/>
                    <a:pt x="746" y="2104"/>
                  </a:cubicBezTo>
                  <a:cubicBezTo>
                    <a:pt x="780" y="2104"/>
                    <a:pt x="825" y="2092"/>
                    <a:pt x="865" y="2083"/>
                  </a:cubicBezTo>
                  <a:cubicBezTo>
                    <a:pt x="911" y="2069"/>
                    <a:pt x="956" y="2062"/>
                    <a:pt x="1005" y="2058"/>
                  </a:cubicBezTo>
                  <a:cubicBezTo>
                    <a:pt x="1008" y="2058"/>
                    <a:pt x="1011" y="2058"/>
                    <a:pt x="1014" y="2058"/>
                  </a:cubicBezTo>
                  <a:cubicBezTo>
                    <a:pt x="1073" y="2058"/>
                    <a:pt x="1126" y="2092"/>
                    <a:pt x="1149" y="2146"/>
                  </a:cubicBezTo>
                  <a:cubicBezTo>
                    <a:pt x="1152" y="2156"/>
                    <a:pt x="1156" y="2163"/>
                    <a:pt x="1159" y="2170"/>
                  </a:cubicBezTo>
                  <a:lnTo>
                    <a:pt x="1170" y="2167"/>
                  </a:lnTo>
                  <a:lnTo>
                    <a:pt x="1201" y="2149"/>
                  </a:lnTo>
                  <a:lnTo>
                    <a:pt x="1219" y="2139"/>
                  </a:lnTo>
                  <a:lnTo>
                    <a:pt x="1240" y="2128"/>
                  </a:lnTo>
                  <a:lnTo>
                    <a:pt x="1254" y="2118"/>
                  </a:lnTo>
                  <a:lnTo>
                    <a:pt x="1271" y="2107"/>
                  </a:lnTo>
                  <a:lnTo>
                    <a:pt x="1285" y="2100"/>
                  </a:lnTo>
                  <a:lnTo>
                    <a:pt x="1299" y="2090"/>
                  </a:lnTo>
                  <a:lnTo>
                    <a:pt x="1310" y="2083"/>
                  </a:lnTo>
                  <a:lnTo>
                    <a:pt x="1324" y="2076"/>
                  </a:lnTo>
                  <a:lnTo>
                    <a:pt x="1334" y="2069"/>
                  </a:lnTo>
                  <a:lnTo>
                    <a:pt x="1345" y="2058"/>
                  </a:lnTo>
                  <a:lnTo>
                    <a:pt x="1352" y="2051"/>
                  </a:lnTo>
                  <a:lnTo>
                    <a:pt x="1362" y="2044"/>
                  </a:lnTo>
                  <a:lnTo>
                    <a:pt x="1369" y="2041"/>
                  </a:lnTo>
                  <a:lnTo>
                    <a:pt x="1376" y="2034"/>
                  </a:lnTo>
                  <a:lnTo>
                    <a:pt x="1380" y="2030"/>
                  </a:lnTo>
                  <a:lnTo>
                    <a:pt x="1387" y="2023"/>
                  </a:lnTo>
                  <a:lnTo>
                    <a:pt x="1390" y="2020"/>
                  </a:lnTo>
                  <a:lnTo>
                    <a:pt x="1397" y="2013"/>
                  </a:lnTo>
                  <a:lnTo>
                    <a:pt x="1401" y="2006"/>
                  </a:lnTo>
                  <a:lnTo>
                    <a:pt x="1404" y="2002"/>
                  </a:lnTo>
                  <a:lnTo>
                    <a:pt x="1404" y="1999"/>
                  </a:lnTo>
                  <a:lnTo>
                    <a:pt x="1404" y="1995"/>
                  </a:lnTo>
                  <a:cubicBezTo>
                    <a:pt x="1404" y="1967"/>
                    <a:pt x="1418" y="1939"/>
                    <a:pt x="1439" y="1922"/>
                  </a:cubicBezTo>
                  <a:cubicBezTo>
                    <a:pt x="1464" y="1903"/>
                    <a:pt x="1496" y="1895"/>
                    <a:pt x="1536" y="1895"/>
                  </a:cubicBezTo>
                  <a:cubicBezTo>
                    <a:pt x="1591" y="1895"/>
                    <a:pt x="1663" y="1910"/>
                    <a:pt x="1758" y="1932"/>
                  </a:cubicBezTo>
                  <a:cubicBezTo>
                    <a:pt x="1821" y="1946"/>
                    <a:pt x="1936" y="1975"/>
                    <a:pt x="1998" y="1975"/>
                  </a:cubicBezTo>
                  <a:cubicBezTo>
                    <a:pt x="2015" y="1975"/>
                    <a:pt x="2028" y="1973"/>
                    <a:pt x="2035" y="1967"/>
                  </a:cubicBezTo>
                  <a:cubicBezTo>
                    <a:pt x="2042" y="1939"/>
                    <a:pt x="1982" y="1834"/>
                    <a:pt x="1947" y="1778"/>
                  </a:cubicBezTo>
                  <a:cubicBezTo>
                    <a:pt x="1881" y="1656"/>
                    <a:pt x="1821" y="1554"/>
                    <a:pt x="1877" y="1481"/>
                  </a:cubicBezTo>
                  <a:cubicBezTo>
                    <a:pt x="1904" y="1445"/>
                    <a:pt x="1946" y="1433"/>
                    <a:pt x="1992" y="1433"/>
                  </a:cubicBezTo>
                  <a:cubicBezTo>
                    <a:pt x="2030" y="1433"/>
                    <a:pt x="2071" y="1441"/>
                    <a:pt x="2108" y="1449"/>
                  </a:cubicBezTo>
                  <a:cubicBezTo>
                    <a:pt x="2175" y="1466"/>
                    <a:pt x="2226" y="1474"/>
                    <a:pt x="2265" y="1474"/>
                  </a:cubicBezTo>
                  <a:cubicBezTo>
                    <a:pt x="2372" y="1474"/>
                    <a:pt x="2395" y="1416"/>
                    <a:pt x="2434" y="1327"/>
                  </a:cubicBezTo>
                  <a:cubicBezTo>
                    <a:pt x="2458" y="1267"/>
                    <a:pt x="2486" y="1211"/>
                    <a:pt x="2525" y="1162"/>
                  </a:cubicBezTo>
                  <a:cubicBezTo>
                    <a:pt x="2581" y="1103"/>
                    <a:pt x="2644" y="1050"/>
                    <a:pt x="2710" y="1005"/>
                  </a:cubicBezTo>
                  <a:cubicBezTo>
                    <a:pt x="2917" y="854"/>
                    <a:pt x="3004" y="770"/>
                    <a:pt x="2903" y="616"/>
                  </a:cubicBezTo>
                  <a:cubicBezTo>
                    <a:pt x="2885" y="591"/>
                    <a:pt x="2871" y="563"/>
                    <a:pt x="2857" y="539"/>
                  </a:cubicBezTo>
                  <a:cubicBezTo>
                    <a:pt x="2770" y="378"/>
                    <a:pt x="2717" y="196"/>
                    <a:pt x="2707" y="14"/>
                  </a:cubicBezTo>
                  <a:lnTo>
                    <a:pt x="2703" y="14"/>
                  </a:lnTo>
                  <a:cubicBezTo>
                    <a:pt x="2686" y="14"/>
                    <a:pt x="2672" y="17"/>
                    <a:pt x="2658" y="24"/>
                  </a:cubicBezTo>
                  <a:cubicBezTo>
                    <a:pt x="2644" y="28"/>
                    <a:pt x="2630" y="31"/>
                    <a:pt x="2616" y="35"/>
                  </a:cubicBezTo>
                  <a:lnTo>
                    <a:pt x="2605" y="38"/>
                  </a:lnTo>
                  <a:cubicBezTo>
                    <a:pt x="2591" y="42"/>
                    <a:pt x="2577" y="45"/>
                    <a:pt x="2563" y="45"/>
                  </a:cubicBezTo>
                  <a:lnTo>
                    <a:pt x="2556" y="45"/>
                  </a:lnTo>
                  <a:cubicBezTo>
                    <a:pt x="2546" y="45"/>
                    <a:pt x="2532" y="49"/>
                    <a:pt x="2521" y="49"/>
                  </a:cubicBezTo>
                  <a:lnTo>
                    <a:pt x="2465" y="49"/>
                  </a:lnTo>
                  <a:cubicBezTo>
                    <a:pt x="2455" y="49"/>
                    <a:pt x="2444" y="49"/>
                    <a:pt x="2434" y="45"/>
                  </a:cubicBezTo>
                  <a:lnTo>
                    <a:pt x="2427" y="45"/>
                  </a:lnTo>
                  <a:cubicBezTo>
                    <a:pt x="2416" y="45"/>
                    <a:pt x="2406" y="42"/>
                    <a:pt x="2395" y="38"/>
                  </a:cubicBezTo>
                  <a:lnTo>
                    <a:pt x="2388" y="38"/>
                  </a:lnTo>
                  <a:cubicBezTo>
                    <a:pt x="2378" y="35"/>
                    <a:pt x="2367" y="31"/>
                    <a:pt x="2357" y="28"/>
                  </a:cubicBezTo>
                  <a:cubicBezTo>
                    <a:pt x="2313" y="11"/>
                    <a:pt x="2258" y="1"/>
                    <a:pt x="220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5231;p82">
              <a:extLst>
                <a:ext uri="{FF2B5EF4-FFF2-40B4-BE49-F238E27FC236}">
                  <a16:creationId xmlns:a16="http://schemas.microsoft.com/office/drawing/2014/main" id="{6177BD86-7067-557B-D7DC-4036F006E6A8}"/>
                </a:ext>
              </a:extLst>
            </p:cNvPr>
            <p:cNvSpPr/>
            <p:nvPr/>
          </p:nvSpPr>
          <p:spPr>
            <a:xfrm>
              <a:off x="2816708" y="19650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5232;p82">
              <a:extLst>
                <a:ext uri="{FF2B5EF4-FFF2-40B4-BE49-F238E27FC236}">
                  <a16:creationId xmlns:a16="http://schemas.microsoft.com/office/drawing/2014/main" id="{F8B4B16B-8804-09F7-85B7-7D1EC522708A}"/>
                </a:ext>
              </a:extLst>
            </p:cNvPr>
            <p:cNvSpPr/>
            <p:nvPr/>
          </p:nvSpPr>
          <p:spPr>
            <a:xfrm>
              <a:off x="2815798" y="1965563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5233;p82">
              <a:extLst>
                <a:ext uri="{FF2B5EF4-FFF2-40B4-BE49-F238E27FC236}">
                  <a16:creationId xmlns:a16="http://schemas.microsoft.com/office/drawing/2014/main" id="{9CFA14F5-1200-80F0-DD26-4795F82BAAA1}"/>
                </a:ext>
              </a:extLst>
            </p:cNvPr>
            <p:cNvSpPr/>
            <p:nvPr/>
          </p:nvSpPr>
          <p:spPr>
            <a:xfrm>
              <a:off x="2817033" y="1964802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5234;p82">
              <a:extLst>
                <a:ext uri="{FF2B5EF4-FFF2-40B4-BE49-F238E27FC236}">
                  <a16:creationId xmlns:a16="http://schemas.microsoft.com/office/drawing/2014/main" id="{7453D981-71D7-A237-3776-A38329F41A07}"/>
                </a:ext>
              </a:extLst>
            </p:cNvPr>
            <p:cNvSpPr/>
            <p:nvPr/>
          </p:nvSpPr>
          <p:spPr>
            <a:xfrm>
              <a:off x="2815133" y="1965848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5235;p82">
              <a:extLst>
                <a:ext uri="{FF2B5EF4-FFF2-40B4-BE49-F238E27FC236}">
                  <a16:creationId xmlns:a16="http://schemas.microsoft.com/office/drawing/2014/main" id="{58B14614-11A7-49C5-5378-2C0E1C766479}"/>
                </a:ext>
              </a:extLst>
            </p:cNvPr>
            <p:cNvSpPr/>
            <p:nvPr/>
          </p:nvSpPr>
          <p:spPr>
            <a:xfrm>
              <a:off x="2816273" y="1965277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5236;p82">
              <a:extLst>
                <a:ext uri="{FF2B5EF4-FFF2-40B4-BE49-F238E27FC236}">
                  <a16:creationId xmlns:a16="http://schemas.microsoft.com/office/drawing/2014/main" id="{2AAFC787-CD33-73A9-17A5-9A4F7EA35613}"/>
                </a:ext>
              </a:extLst>
            </p:cNvPr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5237;p82">
              <a:extLst>
                <a:ext uri="{FF2B5EF4-FFF2-40B4-BE49-F238E27FC236}">
                  <a16:creationId xmlns:a16="http://schemas.microsoft.com/office/drawing/2014/main" id="{5146EACE-928C-D66D-3E5D-54BDB86CB64B}"/>
                </a:ext>
              </a:extLst>
            </p:cNvPr>
            <p:cNvSpPr/>
            <p:nvPr/>
          </p:nvSpPr>
          <p:spPr>
            <a:xfrm>
              <a:off x="2838147" y="1943839"/>
              <a:ext cx="625" cy="1059"/>
            </a:xfrm>
            <a:custGeom>
              <a:avLst/>
              <a:gdLst/>
              <a:ahLst/>
              <a:cxnLst/>
              <a:rect l="l" t="t" r="r" b="b"/>
              <a:pathLst>
                <a:path w="46" h="78" extrusionOk="0">
                  <a:moveTo>
                    <a:pt x="0" y="0"/>
                  </a:moveTo>
                  <a:cubicBezTo>
                    <a:pt x="14" y="28"/>
                    <a:pt x="28" y="53"/>
                    <a:pt x="46" y="77"/>
                  </a:cubicBezTo>
                  <a:cubicBezTo>
                    <a:pt x="28" y="53"/>
                    <a:pt x="14" y="28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5238;p82">
              <a:extLst>
                <a:ext uri="{FF2B5EF4-FFF2-40B4-BE49-F238E27FC236}">
                  <a16:creationId xmlns:a16="http://schemas.microsoft.com/office/drawing/2014/main" id="{AABF2CA1-C4D9-513E-A080-A4FE0249B957}"/>
                </a:ext>
              </a:extLst>
            </p:cNvPr>
            <p:cNvSpPr/>
            <p:nvPr/>
          </p:nvSpPr>
          <p:spPr>
            <a:xfrm>
              <a:off x="2818364" y="196370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5239;p82">
              <a:extLst>
                <a:ext uri="{FF2B5EF4-FFF2-40B4-BE49-F238E27FC236}">
                  <a16:creationId xmlns:a16="http://schemas.microsoft.com/office/drawing/2014/main" id="{834ABEA1-56A6-16B3-CD95-91AA525D98D7}"/>
                </a:ext>
              </a:extLst>
            </p:cNvPr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9" name="Google Shape;5240;p82">
              <a:extLst>
                <a:ext uri="{FF2B5EF4-FFF2-40B4-BE49-F238E27FC236}">
                  <a16:creationId xmlns:a16="http://schemas.microsoft.com/office/drawing/2014/main" id="{16872DB0-A2BE-43F1-100B-1A9F6732DD86}"/>
                </a:ext>
              </a:extLst>
            </p:cNvPr>
            <p:cNvSpPr/>
            <p:nvPr/>
          </p:nvSpPr>
          <p:spPr>
            <a:xfrm>
              <a:off x="2836096" y="1936710"/>
              <a:ext cx="2064" cy="7142"/>
            </a:xfrm>
            <a:custGeom>
              <a:avLst/>
              <a:gdLst/>
              <a:ahLst/>
              <a:cxnLst/>
              <a:rect l="l" t="t" r="r" b="b"/>
              <a:pathLst>
                <a:path w="152" h="526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186"/>
                    <a:pt x="64" y="364"/>
                    <a:pt x="151" y="525"/>
                  </a:cubicBezTo>
                  <a:cubicBezTo>
                    <a:pt x="64" y="364"/>
                    <a:pt x="11" y="186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0" name="Google Shape;5241;p82">
              <a:extLst>
                <a:ext uri="{FF2B5EF4-FFF2-40B4-BE49-F238E27FC236}">
                  <a16:creationId xmlns:a16="http://schemas.microsoft.com/office/drawing/2014/main" id="{0F0B7324-ECA7-62FE-D912-088D195FDB64}"/>
                </a:ext>
              </a:extLst>
            </p:cNvPr>
            <p:cNvSpPr/>
            <p:nvPr/>
          </p:nvSpPr>
          <p:spPr>
            <a:xfrm>
              <a:off x="2817373" y="19646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5242;p82">
              <a:extLst>
                <a:ext uri="{FF2B5EF4-FFF2-40B4-BE49-F238E27FC236}">
                  <a16:creationId xmlns:a16="http://schemas.microsoft.com/office/drawing/2014/main" id="{5D9BF34D-678D-D6C5-10B6-1281BCA32E87}"/>
                </a:ext>
              </a:extLst>
            </p:cNvPr>
            <p:cNvSpPr/>
            <p:nvPr/>
          </p:nvSpPr>
          <p:spPr>
            <a:xfrm>
              <a:off x="2818364" y="1962616"/>
              <a:ext cx="543" cy="1005"/>
            </a:xfrm>
            <a:custGeom>
              <a:avLst/>
              <a:gdLst/>
              <a:ahLst/>
              <a:cxnLst/>
              <a:rect l="l" t="t" r="r" b="b"/>
              <a:pathLst>
                <a:path w="40" h="74" extrusionOk="0">
                  <a:moveTo>
                    <a:pt x="1" y="74"/>
                  </a:moveTo>
                  <a:cubicBezTo>
                    <a:pt x="4" y="46"/>
                    <a:pt x="15" y="18"/>
                    <a:pt x="39" y="0"/>
                  </a:cubicBezTo>
                  <a:cubicBezTo>
                    <a:pt x="15" y="18"/>
                    <a:pt x="4" y="46"/>
                    <a:pt x="1" y="7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5243;p82">
              <a:extLst>
                <a:ext uri="{FF2B5EF4-FFF2-40B4-BE49-F238E27FC236}">
                  <a16:creationId xmlns:a16="http://schemas.microsoft.com/office/drawing/2014/main" id="{5EC1732F-92AC-F40D-656F-A32D0C3FBB4F}"/>
                </a:ext>
              </a:extLst>
            </p:cNvPr>
            <p:cNvSpPr/>
            <p:nvPr/>
          </p:nvSpPr>
          <p:spPr>
            <a:xfrm>
              <a:off x="2818133" y="19639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3" name="Google Shape;5244;p82">
              <a:extLst>
                <a:ext uri="{FF2B5EF4-FFF2-40B4-BE49-F238E27FC236}">
                  <a16:creationId xmlns:a16="http://schemas.microsoft.com/office/drawing/2014/main" id="{79C72F10-E09A-D438-FBC2-1AA75814041E}"/>
                </a:ext>
              </a:extLst>
            </p:cNvPr>
            <p:cNvSpPr/>
            <p:nvPr/>
          </p:nvSpPr>
          <p:spPr>
            <a:xfrm>
              <a:off x="2817848" y="19642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4" name="Google Shape;5245;p82">
              <a:extLst>
                <a:ext uri="{FF2B5EF4-FFF2-40B4-BE49-F238E27FC236}">
                  <a16:creationId xmlns:a16="http://schemas.microsoft.com/office/drawing/2014/main" id="{0CAD3F1A-A994-011C-1F51-D70F4FBDEDE4}"/>
                </a:ext>
              </a:extLst>
            </p:cNvPr>
            <p:cNvSpPr/>
            <p:nvPr/>
          </p:nvSpPr>
          <p:spPr>
            <a:xfrm>
              <a:off x="2817604" y="19644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5246;p82">
              <a:extLst>
                <a:ext uri="{FF2B5EF4-FFF2-40B4-BE49-F238E27FC236}">
                  <a16:creationId xmlns:a16="http://schemas.microsoft.com/office/drawing/2014/main" id="{EDBCF752-52C1-4DC1-3415-85A75EF2F517}"/>
                </a:ext>
              </a:extLst>
            </p:cNvPr>
            <p:cNvSpPr/>
            <p:nvPr/>
          </p:nvSpPr>
          <p:spPr>
            <a:xfrm>
              <a:off x="2817984" y="196408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5247;p82">
              <a:extLst>
                <a:ext uri="{FF2B5EF4-FFF2-40B4-BE49-F238E27FC236}">
                  <a16:creationId xmlns:a16="http://schemas.microsoft.com/office/drawing/2014/main" id="{FA9D0D6A-9E92-E804-727C-B599E1238CC1}"/>
                </a:ext>
              </a:extLst>
            </p:cNvPr>
            <p:cNvSpPr/>
            <p:nvPr/>
          </p:nvSpPr>
          <p:spPr>
            <a:xfrm>
              <a:off x="2818228" y="196385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5248;p82">
              <a:extLst>
                <a:ext uri="{FF2B5EF4-FFF2-40B4-BE49-F238E27FC236}">
                  <a16:creationId xmlns:a16="http://schemas.microsoft.com/office/drawing/2014/main" id="{8B3889EE-0573-15B6-717B-A339F04D153B}"/>
                </a:ext>
              </a:extLst>
            </p:cNvPr>
            <p:cNvSpPr/>
            <p:nvPr/>
          </p:nvSpPr>
          <p:spPr>
            <a:xfrm>
              <a:off x="2818323" y="196375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5249;p82">
              <a:extLst>
                <a:ext uri="{FF2B5EF4-FFF2-40B4-BE49-F238E27FC236}">
                  <a16:creationId xmlns:a16="http://schemas.microsoft.com/office/drawing/2014/main" id="{9C1E7643-6113-C751-A166-77D59C708CEA}"/>
                </a:ext>
              </a:extLst>
            </p:cNvPr>
            <p:cNvSpPr/>
            <p:nvPr/>
          </p:nvSpPr>
          <p:spPr>
            <a:xfrm>
              <a:off x="2784244" y="1875299"/>
              <a:ext cx="52436" cy="63936"/>
            </a:xfrm>
            <a:custGeom>
              <a:avLst/>
              <a:gdLst/>
              <a:ahLst/>
              <a:cxnLst/>
              <a:rect l="l" t="t" r="r" b="b"/>
              <a:pathLst>
                <a:path w="3862" h="4709" extrusionOk="0">
                  <a:moveTo>
                    <a:pt x="732" y="0"/>
                  </a:moveTo>
                  <a:cubicBezTo>
                    <a:pt x="708" y="46"/>
                    <a:pt x="690" y="140"/>
                    <a:pt x="708" y="165"/>
                  </a:cubicBezTo>
                  <a:cubicBezTo>
                    <a:pt x="771" y="231"/>
                    <a:pt x="844" y="518"/>
                    <a:pt x="774" y="644"/>
                  </a:cubicBezTo>
                  <a:cubicBezTo>
                    <a:pt x="753" y="683"/>
                    <a:pt x="711" y="711"/>
                    <a:pt x="669" y="711"/>
                  </a:cubicBezTo>
                  <a:lnTo>
                    <a:pt x="638" y="711"/>
                  </a:lnTo>
                  <a:lnTo>
                    <a:pt x="620" y="707"/>
                  </a:lnTo>
                  <a:cubicBezTo>
                    <a:pt x="501" y="679"/>
                    <a:pt x="448" y="585"/>
                    <a:pt x="410" y="515"/>
                  </a:cubicBezTo>
                  <a:cubicBezTo>
                    <a:pt x="399" y="497"/>
                    <a:pt x="389" y="480"/>
                    <a:pt x="375" y="462"/>
                  </a:cubicBezTo>
                  <a:lnTo>
                    <a:pt x="371" y="469"/>
                  </a:lnTo>
                  <a:lnTo>
                    <a:pt x="357" y="487"/>
                  </a:lnTo>
                  <a:lnTo>
                    <a:pt x="347" y="497"/>
                  </a:lnTo>
                  <a:lnTo>
                    <a:pt x="336" y="515"/>
                  </a:lnTo>
                  <a:lnTo>
                    <a:pt x="326" y="525"/>
                  </a:lnTo>
                  <a:lnTo>
                    <a:pt x="315" y="543"/>
                  </a:lnTo>
                  <a:lnTo>
                    <a:pt x="305" y="553"/>
                  </a:lnTo>
                  <a:lnTo>
                    <a:pt x="291" y="571"/>
                  </a:lnTo>
                  <a:lnTo>
                    <a:pt x="284" y="581"/>
                  </a:lnTo>
                  <a:lnTo>
                    <a:pt x="270" y="599"/>
                  </a:lnTo>
                  <a:lnTo>
                    <a:pt x="263" y="609"/>
                  </a:lnTo>
                  <a:lnTo>
                    <a:pt x="252" y="627"/>
                  </a:lnTo>
                  <a:lnTo>
                    <a:pt x="242" y="637"/>
                  </a:lnTo>
                  <a:lnTo>
                    <a:pt x="231" y="655"/>
                  </a:lnTo>
                  <a:lnTo>
                    <a:pt x="224" y="665"/>
                  </a:lnTo>
                  <a:lnTo>
                    <a:pt x="214" y="679"/>
                  </a:lnTo>
                  <a:lnTo>
                    <a:pt x="207" y="693"/>
                  </a:lnTo>
                  <a:lnTo>
                    <a:pt x="200" y="704"/>
                  </a:lnTo>
                  <a:lnTo>
                    <a:pt x="193" y="718"/>
                  </a:lnTo>
                  <a:lnTo>
                    <a:pt x="186" y="728"/>
                  </a:lnTo>
                  <a:lnTo>
                    <a:pt x="179" y="742"/>
                  </a:lnTo>
                  <a:lnTo>
                    <a:pt x="172" y="753"/>
                  </a:lnTo>
                  <a:lnTo>
                    <a:pt x="165" y="763"/>
                  </a:lnTo>
                  <a:lnTo>
                    <a:pt x="161" y="774"/>
                  </a:lnTo>
                  <a:lnTo>
                    <a:pt x="154" y="784"/>
                  </a:lnTo>
                  <a:lnTo>
                    <a:pt x="151" y="795"/>
                  </a:lnTo>
                  <a:lnTo>
                    <a:pt x="147" y="805"/>
                  </a:lnTo>
                  <a:lnTo>
                    <a:pt x="144" y="812"/>
                  </a:lnTo>
                  <a:cubicBezTo>
                    <a:pt x="144" y="816"/>
                    <a:pt x="144" y="819"/>
                    <a:pt x="144" y="823"/>
                  </a:cubicBezTo>
                  <a:lnTo>
                    <a:pt x="144" y="826"/>
                  </a:lnTo>
                  <a:cubicBezTo>
                    <a:pt x="144" y="830"/>
                    <a:pt x="144" y="833"/>
                    <a:pt x="144" y="840"/>
                  </a:cubicBezTo>
                  <a:cubicBezTo>
                    <a:pt x="144" y="851"/>
                    <a:pt x="140" y="865"/>
                    <a:pt x="137" y="875"/>
                  </a:cubicBezTo>
                  <a:cubicBezTo>
                    <a:pt x="137" y="879"/>
                    <a:pt x="137" y="882"/>
                    <a:pt x="133" y="886"/>
                  </a:cubicBezTo>
                  <a:cubicBezTo>
                    <a:pt x="133" y="893"/>
                    <a:pt x="130" y="900"/>
                    <a:pt x="126" y="907"/>
                  </a:cubicBezTo>
                  <a:lnTo>
                    <a:pt x="119" y="921"/>
                  </a:lnTo>
                  <a:cubicBezTo>
                    <a:pt x="116" y="924"/>
                    <a:pt x="112" y="931"/>
                    <a:pt x="109" y="938"/>
                  </a:cubicBezTo>
                  <a:lnTo>
                    <a:pt x="102" y="945"/>
                  </a:lnTo>
                  <a:cubicBezTo>
                    <a:pt x="95" y="952"/>
                    <a:pt x="91" y="956"/>
                    <a:pt x="84" y="963"/>
                  </a:cubicBezTo>
                  <a:lnTo>
                    <a:pt x="77" y="970"/>
                  </a:lnTo>
                  <a:cubicBezTo>
                    <a:pt x="56" y="987"/>
                    <a:pt x="28" y="1005"/>
                    <a:pt x="0" y="1015"/>
                  </a:cubicBezTo>
                  <a:lnTo>
                    <a:pt x="7" y="1019"/>
                  </a:lnTo>
                  <a:lnTo>
                    <a:pt x="11" y="1026"/>
                  </a:lnTo>
                  <a:lnTo>
                    <a:pt x="18" y="1033"/>
                  </a:lnTo>
                  <a:lnTo>
                    <a:pt x="25" y="1040"/>
                  </a:lnTo>
                  <a:lnTo>
                    <a:pt x="32" y="1047"/>
                  </a:lnTo>
                  <a:lnTo>
                    <a:pt x="35" y="1054"/>
                  </a:lnTo>
                  <a:lnTo>
                    <a:pt x="39" y="1057"/>
                  </a:lnTo>
                  <a:lnTo>
                    <a:pt x="49" y="1068"/>
                  </a:lnTo>
                  <a:cubicBezTo>
                    <a:pt x="81" y="1117"/>
                    <a:pt x="77" y="1184"/>
                    <a:pt x="74" y="1257"/>
                  </a:cubicBezTo>
                  <a:cubicBezTo>
                    <a:pt x="63" y="1338"/>
                    <a:pt x="74" y="1422"/>
                    <a:pt x="98" y="1499"/>
                  </a:cubicBezTo>
                  <a:cubicBezTo>
                    <a:pt x="105" y="1509"/>
                    <a:pt x="108" y="1516"/>
                    <a:pt x="128" y="1516"/>
                  </a:cubicBezTo>
                  <a:cubicBezTo>
                    <a:pt x="140" y="1516"/>
                    <a:pt x="160" y="1513"/>
                    <a:pt x="193" y="1506"/>
                  </a:cubicBezTo>
                  <a:cubicBezTo>
                    <a:pt x="220" y="1501"/>
                    <a:pt x="253" y="1495"/>
                    <a:pt x="287" y="1495"/>
                  </a:cubicBezTo>
                  <a:cubicBezTo>
                    <a:pt x="360" y="1495"/>
                    <a:pt x="438" y="1522"/>
                    <a:pt x="476" y="1646"/>
                  </a:cubicBezTo>
                  <a:cubicBezTo>
                    <a:pt x="522" y="1803"/>
                    <a:pt x="494" y="1915"/>
                    <a:pt x="466" y="2024"/>
                  </a:cubicBezTo>
                  <a:cubicBezTo>
                    <a:pt x="445" y="2097"/>
                    <a:pt x="434" y="2171"/>
                    <a:pt x="431" y="2248"/>
                  </a:cubicBezTo>
                  <a:cubicBezTo>
                    <a:pt x="434" y="2342"/>
                    <a:pt x="399" y="2433"/>
                    <a:pt x="333" y="2503"/>
                  </a:cubicBezTo>
                  <a:cubicBezTo>
                    <a:pt x="294" y="2552"/>
                    <a:pt x="273" y="2577"/>
                    <a:pt x="291" y="2654"/>
                  </a:cubicBezTo>
                  <a:cubicBezTo>
                    <a:pt x="291" y="2664"/>
                    <a:pt x="294" y="2675"/>
                    <a:pt x="301" y="2682"/>
                  </a:cubicBezTo>
                  <a:cubicBezTo>
                    <a:pt x="303" y="2683"/>
                    <a:pt x="306" y="2683"/>
                    <a:pt x="308" y="2683"/>
                  </a:cubicBezTo>
                  <a:cubicBezTo>
                    <a:pt x="356" y="2683"/>
                    <a:pt x="505" y="2567"/>
                    <a:pt x="578" y="2507"/>
                  </a:cubicBezTo>
                  <a:cubicBezTo>
                    <a:pt x="609" y="2479"/>
                    <a:pt x="645" y="2451"/>
                    <a:pt x="676" y="2430"/>
                  </a:cubicBezTo>
                  <a:cubicBezTo>
                    <a:pt x="795" y="2340"/>
                    <a:pt x="892" y="2315"/>
                    <a:pt x="960" y="2315"/>
                  </a:cubicBezTo>
                  <a:cubicBezTo>
                    <a:pt x="974" y="2315"/>
                    <a:pt x="987" y="2316"/>
                    <a:pt x="998" y="2318"/>
                  </a:cubicBezTo>
                  <a:cubicBezTo>
                    <a:pt x="1065" y="2328"/>
                    <a:pt x="1124" y="2363"/>
                    <a:pt x="1166" y="2419"/>
                  </a:cubicBezTo>
                  <a:cubicBezTo>
                    <a:pt x="1182" y="2430"/>
                    <a:pt x="1203" y="2436"/>
                    <a:pt x="1222" y="2436"/>
                  </a:cubicBezTo>
                  <a:cubicBezTo>
                    <a:pt x="1230" y="2436"/>
                    <a:pt x="1237" y="2435"/>
                    <a:pt x="1243" y="2433"/>
                  </a:cubicBezTo>
                  <a:cubicBezTo>
                    <a:pt x="1313" y="2423"/>
                    <a:pt x="1383" y="2381"/>
                    <a:pt x="1401" y="2339"/>
                  </a:cubicBezTo>
                  <a:cubicBezTo>
                    <a:pt x="1443" y="2237"/>
                    <a:pt x="1583" y="2206"/>
                    <a:pt x="1642" y="2195"/>
                  </a:cubicBezTo>
                  <a:cubicBezTo>
                    <a:pt x="1670" y="2191"/>
                    <a:pt x="1701" y="2189"/>
                    <a:pt x="1732" y="2189"/>
                  </a:cubicBezTo>
                  <a:cubicBezTo>
                    <a:pt x="1839" y="2189"/>
                    <a:pt x="1957" y="2216"/>
                    <a:pt x="2027" y="2297"/>
                  </a:cubicBezTo>
                  <a:lnTo>
                    <a:pt x="2083" y="2367"/>
                  </a:lnTo>
                  <a:cubicBezTo>
                    <a:pt x="2178" y="2486"/>
                    <a:pt x="2279" y="2608"/>
                    <a:pt x="2405" y="2682"/>
                  </a:cubicBezTo>
                  <a:cubicBezTo>
                    <a:pt x="2531" y="2752"/>
                    <a:pt x="2493" y="2927"/>
                    <a:pt x="2458" y="3098"/>
                  </a:cubicBezTo>
                  <a:cubicBezTo>
                    <a:pt x="2444" y="3172"/>
                    <a:pt x="2419" y="3305"/>
                    <a:pt x="2437" y="3330"/>
                  </a:cubicBezTo>
                  <a:cubicBezTo>
                    <a:pt x="2626" y="3382"/>
                    <a:pt x="2885" y="3662"/>
                    <a:pt x="2857" y="3981"/>
                  </a:cubicBezTo>
                  <a:cubicBezTo>
                    <a:pt x="2854" y="4051"/>
                    <a:pt x="2861" y="4121"/>
                    <a:pt x="2871" y="4187"/>
                  </a:cubicBezTo>
                  <a:cubicBezTo>
                    <a:pt x="2871" y="4201"/>
                    <a:pt x="2875" y="4215"/>
                    <a:pt x="2878" y="4229"/>
                  </a:cubicBezTo>
                  <a:lnTo>
                    <a:pt x="2878" y="4236"/>
                  </a:lnTo>
                  <a:cubicBezTo>
                    <a:pt x="2878" y="4250"/>
                    <a:pt x="2882" y="4264"/>
                    <a:pt x="2882" y="4278"/>
                  </a:cubicBezTo>
                  <a:lnTo>
                    <a:pt x="2882" y="4285"/>
                  </a:lnTo>
                  <a:cubicBezTo>
                    <a:pt x="2882" y="4299"/>
                    <a:pt x="2885" y="4313"/>
                    <a:pt x="2885" y="4327"/>
                  </a:cubicBezTo>
                  <a:lnTo>
                    <a:pt x="2885" y="4334"/>
                  </a:lnTo>
                  <a:lnTo>
                    <a:pt x="2885" y="4376"/>
                  </a:lnTo>
                  <a:lnTo>
                    <a:pt x="2885" y="4380"/>
                  </a:lnTo>
                  <a:cubicBezTo>
                    <a:pt x="2885" y="4394"/>
                    <a:pt x="2882" y="4408"/>
                    <a:pt x="2882" y="4425"/>
                  </a:cubicBezTo>
                  <a:lnTo>
                    <a:pt x="2882" y="4432"/>
                  </a:lnTo>
                  <a:cubicBezTo>
                    <a:pt x="2878" y="4446"/>
                    <a:pt x="2875" y="4460"/>
                    <a:pt x="2871" y="4474"/>
                  </a:cubicBezTo>
                  <a:lnTo>
                    <a:pt x="2868" y="4485"/>
                  </a:lnTo>
                  <a:cubicBezTo>
                    <a:pt x="2864" y="4499"/>
                    <a:pt x="2857" y="4513"/>
                    <a:pt x="2850" y="4527"/>
                  </a:cubicBezTo>
                  <a:lnTo>
                    <a:pt x="2850" y="4530"/>
                  </a:lnTo>
                  <a:cubicBezTo>
                    <a:pt x="2843" y="4544"/>
                    <a:pt x="2836" y="4558"/>
                    <a:pt x="2826" y="4576"/>
                  </a:cubicBezTo>
                  <a:lnTo>
                    <a:pt x="2826" y="4579"/>
                  </a:lnTo>
                  <a:cubicBezTo>
                    <a:pt x="2843" y="4586"/>
                    <a:pt x="2861" y="4593"/>
                    <a:pt x="2882" y="4600"/>
                  </a:cubicBezTo>
                  <a:cubicBezTo>
                    <a:pt x="2924" y="4614"/>
                    <a:pt x="2962" y="4635"/>
                    <a:pt x="2997" y="4667"/>
                  </a:cubicBezTo>
                  <a:cubicBezTo>
                    <a:pt x="3011" y="4677"/>
                    <a:pt x="3018" y="4695"/>
                    <a:pt x="3025" y="4709"/>
                  </a:cubicBezTo>
                  <a:lnTo>
                    <a:pt x="3029" y="4702"/>
                  </a:lnTo>
                  <a:cubicBezTo>
                    <a:pt x="3043" y="4684"/>
                    <a:pt x="3050" y="4663"/>
                    <a:pt x="3053" y="4646"/>
                  </a:cubicBezTo>
                  <a:cubicBezTo>
                    <a:pt x="3057" y="4632"/>
                    <a:pt x="3057" y="4621"/>
                    <a:pt x="3057" y="4611"/>
                  </a:cubicBezTo>
                  <a:cubicBezTo>
                    <a:pt x="3053" y="4544"/>
                    <a:pt x="3088" y="4478"/>
                    <a:pt x="3144" y="4443"/>
                  </a:cubicBezTo>
                  <a:cubicBezTo>
                    <a:pt x="3194" y="4409"/>
                    <a:pt x="3259" y="4397"/>
                    <a:pt x="3323" y="4397"/>
                  </a:cubicBezTo>
                  <a:cubicBezTo>
                    <a:pt x="3399" y="4397"/>
                    <a:pt x="3473" y="4413"/>
                    <a:pt x="3522" y="4432"/>
                  </a:cubicBezTo>
                  <a:cubicBezTo>
                    <a:pt x="3529" y="4436"/>
                    <a:pt x="3540" y="4439"/>
                    <a:pt x="3547" y="4443"/>
                  </a:cubicBezTo>
                  <a:lnTo>
                    <a:pt x="3557" y="4443"/>
                  </a:lnTo>
                  <a:cubicBezTo>
                    <a:pt x="3564" y="4443"/>
                    <a:pt x="3571" y="4443"/>
                    <a:pt x="3582" y="4446"/>
                  </a:cubicBezTo>
                  <a:lnTo>
                    <a:pt x="3655" y="4446"/>
                  </a:lnTo>
                  <a:lnTo>
                    <a:pt x="3673" y="4443"/>
                  </a:lnTo>
                  <a:lnTo>
                    <a:pt x="3701" y="4436"/>
                  </a:lnTo>
                  <a:lnTo>
                    <a:pt x="3718" y="4432"/>
                  </a:lnTo>
                  <a:lnTo>
                    <a:pt x="3743" y="4425"/>
                  </a:lnTo>
                  <a:lnTo>
                    <a:pt x="3764" y="4415"/>
                  </a:lnTo>
                  <a:lnTo>
                    <a:pt x="3788" y="4404"/>
                  </a:lnTo>
                  <a:lnTo>
                    <a:pt x="3809" y="4390"/>
                  </a:lnTo>
                  <a:lnTo>
                    <a:pt x="3820" y="4383"/>
                  </a:lnTo>
                  <a:cubicBezTo>
                    <a:pt x="3820" y="4334"/>
                    <a:pt x="3823" y="4282"/>
                    <a:pt x="3830" y="4233"/>
                  </a:cubicBezTo>
                  <a:lnTo>
                    <a:pt x="3830" y="4226"/>
                  </a:lnTo>
                  <a:cubicBezTo>
                    <a:pt x="3830" y="4212"/>
                    <a:pt x="3834" y="4198"/>
                    <a:pt x="3837" y="4187"/>
                  </a:cubicBezTo>
                  <a:cubicBezTo>
                    <a:pt x="3862" y="4047"/>
                    <a:pt x="3851" y="3904"/>
                    <a:pt x="3802" y="3774"/>
                  </a:cubicBezTo>
                  <a:cubicBezTo>
                    <a:pt x="3792" y="3743"/>
                    <a:pt x="3774" y="3715"/>
                    <a:pt x="3750" y="3690"/>
                  </a:cubicBezTo>
                  <a:cubicBezTo>
                    <a:pt x="3711" y="3652"/>
                    <a:pt x="3666" y="3620"/>
                    <a:pt x="3620" y="3596"/>
                  </a:cubicBezTo>
                  <a:cubicBezTo>
                    <a:pt x="3494" y="3512"/>
                    <a:pt x="3337" y="3410"/>
                    <a:pt x="3284" y="3249"/>
                  </a:cubicBezTo>
                  <a:cubicBezTo>
                    <a:pt x="3249" y="3151"/>
                    <a:pt x="3148" y="3046"/>
                    <a:pt x="3050" y="2941"/>
                  </a:cubicBezTo>
                  <a:cubicBezTo>
                    <a:pt x="2952" y="2839"/>
                    <a:pt x="2871" y="2752"/>
                    <a:pt x="2833" y="2661"/>
                  </a:cubicBezTo>
                  <a:cubicBezTo>
                    <a:pt x="2798" y="2587"/>
                    <a:pt x="2752" y="2517"/>
                    <a:pt x="2699" y="2454"/>
                  </a:cubicBezTo>
                  <a:cubicBezTo>
                    <a:pt x="2626" y="2353"/>
                    <a:pt x="2552" y="2255"/>
                    <a:pt x="2549" y="2157"/>
                  </a:cubicBezTo>
                  <a:cubicBezTo>
                    <a:pt x="2535" y="2118"/>
                    <a:pt x="2395" y="2038"/>
                    <a:pt x="2314" y="1992"/>
                  </a:cubicBezTo>
                  <a:cubicBezTo>
                    <a:pt x="2115" y="1877"/>
                    <a:pt x="1908" y="1758"/>
                    <a:pt x="1968" y="1607"/>
                  </a:cubicBezTo>
                  <a:cubicBezTo>
                    <a:pt x="2013" y="1488"/>
                    <a:pt x="2143" y="1467"/>
                    <a:pt x="2244" y="1450"/>
                  </a:cubicBezTo>
                  <a:cubicBezTo>
                    <a:pt x="2346" y="1429"/>
                    <a:pt x="2377" y="1418"/>
                    <a:pt x="2377" y="1390"/>
                  </a:cubicBezTo>
                  <a:cubicBezTo>
                    <a:pt x="2377" y="1338"/>
                    <a:pt x="2356" y="1289"/>
                    <a:pt x="2321" y="1254"/>
                  </a:cubicBezTo>
                  <a:cubicBezTo>
                    <a:pt x="2255" y="1177"/>
                    <a:pt x="2216" y="1082"/>
                    <a:pt x="2206" y="984"/>
                  </a:cubicBezTo>
                  <a:cubicBezTo>
                    <a:pt x="2192" y="903"/>
                    <a:pt x="2157" y="886"/>
                    <a:pt x="2143" y="882"/>
                  </a:cubicBezTo>
                  <a:cubicBezTo>
                    <a:pt x="2127" y="875"/>
                    <a:pt x="2108" y="871"/>
                    <a:pt x="2088" y="871"/>
                  </a:cubicBezTo>
                  <a:cubicBezTo>
                    <a:pt x="2035" y="871"/>
                    <a:pt x="1971" y="894"/>
                    <a:pt x="1926" y="924"/>
                  </a:cubicBezTo>
                  <a:cubicBezTo>
                    <a:pt x="1894" y="946"/>
                    <a:pt x="1854" y="955"/>
                    <a:pt x="1810" y="955"/>
                  </a:cubicBezTo>
                  <a:cubicBezTo>
                    <a:pt x="1733" y="955"/>
                    <a:pt x="1644" y="926"/>
                    <a:pt x="1572" y="886"/>
                  </a:cubicBezTo>
                  <a:cubicBezTo>
                    <a:pt x="1446" y="819"/>
                    <a:pt x="1373" y="725"/>
                    <a:pt x="1373" y="627"/>
                  </a:cubicBezTo>
                  <a:cubicBezTo>
                    <a:pt x="1373" y="564"/>
                    <a:pt x="1306" y="504"/>
                    <a:pt x="1240" y="445"/>
                  </a:cubicBezTo>
                  <a:cubicBezTo>
                    <a:pt x="1170" y="375"/>
                    <a:pt x="1093" y="305"/>
                    <a:pt x="1093" y="210"/>
                  </a:cubicBezTo>
                  <a:cubicBezTo>
                    <a:pt x="1093" y="168"/>
                    <a:pt x="1012" y="77"/>
                    <a:pt x="946" y="4"/>
                  </a:cubicBezTo>
                  <a:lnTo>
                    <a:pt x="921" y="11"/>
                  </a:lnTo>
                  <a:lnTo>
                    <a:pt x="918" y="7"/>
                  </a:lnTo>
                  <a:cubicBezTo>
                    <a:pt x="904" y="11"/>
                    <a:pt x="890" y="14"/>
                    <a:pt x="876" y="14"/>
                  </a:cubicBezTo>
                  <a:lnTo>
                    <a:pt x="872" y="14"/>
                  </a:lnTo>
                  <a:cubicBezTo>
                    <a:pt x="858" y="18"/>
                    <a:pt x="848" y="18"/>
                    <a:pt x="837" y="21"/>
                  </a:cubicBezTo>
                  <a:lnTo>
                    <a:pt x="830" y="21"/>
                  </a:lnTo>
                  <a:cubicBezTo>
                    <a:pt x="813" y="21"/>
                    <a:pt x="792" y="18"/>
                    <a:pt x="774" y="14"/>
                  </a:cubicBezTo>
                  <a:lnTo>
                    <a:pt x="771" y="14"/>
                  </a:lnTo>
                  <a:cubicBezTo>
                    <a:pt x="764" y="14"/>
                    <a:pt x="757" y="11"/>
                    <a:pt x="750" y="11"/>
                  </a:cubicBezTo>
                  <a:lnTo>
                    <a:pt x="736" y="4"/>
                  </a:lnTo>
                  <a:lnTo>
                    <a:pt x="73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5250;p82">
              <a:extLst>
                <a:ext uri="{FF2B5EF4-FFF2-40B4-BE49-F238E27FC236}">
                  <a16:creationId xmlns:a16="http://schemas.microsoft.com/office/drawing/2014/main" id="{108AB3D9-2AF8-B80D-0B44-51F428202A4B}"/>
                </a:ext>
              </a:extLst>
            </p:cNvPr>
            <p:cNvSpPr/>
            <p:nvPr/>
          </p:nvSpPr>
          <p:spPr>
            <a:xfrm>
              <a:off x="2786525" y="18854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5251;p82">
              <a:extLst>
                <a:ext uri="{FF2B5EF4-FFF2-40B4-BE49-F238E27FC236}">
                  <a16:creationId xmlns:a16="http://schemas.microsoft.com/office/drawing/2014/main" id="{FAE2F407-DFF8-9B6F-7CA9-63FCD628342E}"/>
                </a:ext>
              </a:extLst>
            </p:cNvPr>
            <p:cNvSpPr/>
            <p:nvPr/>
          </p:nvSpPr>
          <p:spPr>
            <a:xfrm>
              <a:off x="2788086" y="188299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5252;p82">
              <a:extLst>
                <a:ext uri="{FF2B5EF4-FFF2-40B4-BE49-F238E27FC236}">
                  <a16:creationId xmlns:a16="http://schemas.microsoft.com/office/drawing/2014/main" id="{5720D33B-BC53-8C1A-2C79-0E9A0C8F347B}"/>
                </a:ext>
              </a:extLst>
            </p:cNvPr>
            <p:cNvSpPr/>
            <p:nvPr/>
          </p:nvSpPr>
          <p:spPr>
            <a:xfrm>
              <a:off x="2785615" y="188798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5253;p82">
              <a:extLst>
                <a:ext uri="{FF2B5EF4-FFF2-40B4-BE49-F238E27FC236}">
                  <a16:creationId xmlns:a16="http://schemas.microsoft.com/office/drawing/2014/main" id="{F66DCACA-02D4-565C-01B5-C2E4521167EC}"/>
                </a:ext>
              </a:extLst>
            </p:cNvPr>
            <p:cNvSpPr/>
            <p:nvPr/>
          </p:nvSpPr>
          <p:spPr>
            <a:xfrm>
              <a:off x="2788996" y="188185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5254;p82">
              <a:extLst>
                <a:ext uri="{FF2B5EF4-FFF2-40B4-BE49-F238E27FC236}">
                  <a16:creationId xmlns:a16="http://schemas.microsoft.com/office/drawing/2014/main" id="{D27172CA-2A45-C2AE-8A5C-280A439CAF43}"/>
                </a:ext>
              </a:extLst>
            </p:cNvPr>
            <p:cNvSpPr/>
            <p:nvPr/>
          </p:nvSpPr>
          <p:spPr>
            <a:xfrm>
              <a:off x="2788371" y="188261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5255;p82">
              <a:extLst>
                <a:ext uri="{FF2B5EF4-FFF2-40B4-BE49-F238E27FC236}">
                  <a16:creationId xmlns:a16="http://schemas.microsoft.com/office/drawing/2014/main" id="{49C52A5E-251B-797E-3434-40427B94C970}"/>
                </a:ext>
              </a:extLst>
            </p:cNvPr>
            <p:cNvSpPr/>
            <p:nvPr/>
          </p:nvSpPr>
          <p:spPr>
            <a:xfrm>
              <a:off x="2786185" y="1886514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cubicBezTo>
                    <a:pt x="1" y="4"/>
                    <a:pt x="1" y="7"/>
                    <a:pt x="1" y="11"/>
                  </a:cubicBezTo>
                  <a:cubicBezTo>
                    <a:pt x="1" y="7"/>
                    <a:pt x="1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5" name="Google Shape;5256;p82">
              <a:extLst>
                <a:ext uri="{FF2B5EF4-FFF2-40B4-BE49-F238E27FC236}">
                  <a16:creationId xmlns:a16="http://schemas.microsoft.com/office/drawing/2014/main" id="{2931FF19-A169-5D07-94CB-914E6F1593B0}"/>
                </a:ext>
              </a:extLst>
            </p:cNvPr>
            <p:cNvSpPr/>
            <p:nvPr/>
          </p:nvSpPr>
          <p:spPr>
            <a:xfrm>
              <a:off x="2786376" y="188579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6" name="Google Shape;5257;p82">
              <a:extLst>
                <a:ext uri="{FF2B5EF4-FFF2-40B4-BE49-F238E27FC236}">
                  <a16:creationId xmlns:a16="http://schemas.microsoft.com/office/drawing/2014/main" id="{69CDB41C-ADA2-6ED6-73EA-B53DF91DAD5E}"/>
                </a:ext>
              </a:extLst>
            </p:cNvPr>
            <p:cNvSpPr/>
            <p:nvPr/>
          </p:nvSpPr>
          <p:spPr>
            <a:xfrm>
              <a:off x="2786280" y="1886039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5258;p82">
              <a:extLst>
                <a:ext uri="{FF2B5EF4-FFF2-40B4-BE49-F238E27FC236}">
                  <a16:creationId xmlns:a16="http://schemas.microsoft.com/office/drawing/2014/main" id="{B26D03C5-7645-4D3E-1364-EDD6258D16B4}"/>
                </a:ext>
              </a:extLst>
            </p:cNvPr>
            <p:cNvSpPr/>
            <p:nvPr/>
          </p:nvSpPr>
          <p:spPr>
            <a:xfrm>
              <a:off x="2787801" y="18833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5259;p82">
              <a:extLst>
                <a:ext uri="{FF2B5EF4-FFF2-40B4-BE49-F238E27FC236}">
                  <a16:creationId xmlns:a16="http://schemas.microsoft.com/office/drawing/2014/main" id="{A0EAF37A-9802-1B8F-586C-8CBABAF97615}"/>
                </a:ext>
              </a:extLst>
            </p:cNvPr>
            <p:cNvSpPr/>
            <p:nvPr/>
          </p:nvSpPr>
          <p:spPr>
            <a:xfrm>
              <a:off x="2788657" y="1882237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9" name="Google Shape;5260;p82">
              <a:extLst>
                <a:ext uri="{FF2B5EF4-FFF2-40B4-BE49-F238E27FC236}">
                  <a16:creationId xmlns:a16="http://schemas.microsoft.com/office/drawing/2014/main" id="{6E15AAD4-86C8-C304-4677-D852B63B2F80}"/>
                </a:ext>
              </a:extLst>
            </p:cNvPr>
            <p:cNvSpPr/>
            <p:nvPr/>
          </p:nvSpPr>
          <p:spPr>
            <a:xfrm>
              <a:off x="2786185" y="188627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cubicBezTo>
                    <a:pt x="1" y="4"/>
                    <a:pt x="1" y="8"/>
                    <a:pt x="1" y="11"/>
                  </a:cubicBezTo>
                  <a:cubicBezTo>
                    <a:pt x="4" y="8"/>
                    <a:pt x="4" y="4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0" name="Google Shape;5261;p82">
              <a:extLst>
                <a:ext uri="{FF2B5EF4-FFF2-40B4-BE49-F238E27FC236}">
                  <a16:creationId xmlns:a16="http://schemas.microsoft.com/office/drawing/2014/main" id="{7B22771C-9338-5733-2080-FE88E6B1C748}"/>
                </a:ext>
              </a:extLst>
            </p:cNvPr>
            <p:cNvSpPr/>
            <p:nvPr/>
          </p:nvSpPr>
          <p:spPr>
            <a:xfrm>
              <a:off x="2785289" y="188832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1" name="Google Shape;5262;p82">
              <a:extLst>
                <a:ext uri="{FF2B5EF4-FFF2-40B4-BE49-F238E27FC236}">
                  <a16:creationId xmlns:a16="http://schemas.microsoft.com/office/drawing/2014/main" id="{F919D543-07B9-F09C-4835-EBEF26863808}"/>
                </a:ext>
              </a:extLst>
            </p:cNvPr>
            <p:cNvSpPr/>
            <p:nvPr/>
          </p:nvSpPr>
          <p:spPr>
            <a:xfrm>
              <a:off x="2786050" y="188718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cubicBezTo>
                    <a:pt x="4" y="4"/>
                    <a:pt x="0" y="7"/>
                    <a:pt x="0" y="11"/>
                  </a:cubicBez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2" name="Google Shape;5263;p82">
              <a:extLst>
                <a:ext uri="{FF2B5EF4-FFF2-40B4-BE49-F238E27FC236}">
                  <a16:creationId xmlns:a16="http://schemas.microsoft.com/office/drawing/2014/main" id="{2312733F-C596-47FF-CA00-97C89148B8FA}"/>
                </a:ext>
              </a:extLst>
            </p:cNvPr>
            <p:cNvSpPr/>
            <p:nvPr/>
          </p:nvSpPr>
          <p:spPr>
            <a:xfrm>
              <a:off x="2785860" y="188760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3" name="Google Shape;5264;p82">
              <a:extLst>
                <a:ext uri="{FF2B5EF4-FFF2-40B4-BE49-F238E27FC236}">
                  <a16:creationId xmlns:a16="http://schemas.microsoft.com/office/drawing/2014/main" id="{EB93A55D-4F8A-07FC-B5A7-5EBD311EF068}"/>
                </a:ext>
              </a:extLst>
            </p:cNvPr>
            <p:cNvSpPr/>
            <p:nvPr/>
          </p:nvSpPr>
          <p:spPr>
            <a:xfrm>
              <a:off x="2787570" y="188375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5265;p82">
              <a:extLst>
                <a:ext uri="{FF2B5EF4-FFF2-40B4-BE49-F238E27FC236}">
                  <a16:creationId xmlns:a16="http://schemas.microsoft.com/office/drawing/2014/main" id="{F95FCDC6-FE8C-6AA4-63B9-AF9641DDC5BB}"/>
                </a:ext>
              </a:extLst>
            </p:cNvPr>
            <p:cNvSpPr/>
            <p:nvPr/>
          </p:nvSpPr>
          <p:spPr>
            <a:xfrm>
              <a:off x="2789281" y="188157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5266;p82">
              <a:extLst>
                <a:ext uri="{FF2B5EF4-FFF2-40B4-BE49-F238E27FC236}">
                  <a16:creationId xmlns:a16="http://schemas.microsoft.com/office/drawing/2014/main" id="{76C67CF0-7753-E729-55E2-65A8062CC87D}"/>
                </a:ext>
              </a:extLst>
            </p:cNvPr>
            <p:cNvSpPr/>
            <p:nvPr/>
          </p:nvSpPr>
          <p:spPr>
            <a:xfrm>
              <a:off x="2787285" y="188413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5267;p82">
              <a:extLst>
                <a:ext uri="{FF2B5EF4-FFF2-40B4-BE49-F238E27FC236}">
                  <a16:creationId xmlns:a16="http://schemas.microsoft.com/office/drawing/2014/main" id="{86CFE9DE-0C8A-2544-2832-396C3A6BC12D}"/>
                </a:ext>
              </a:extLst>
            </p:cNvPr>
            <p:cNvSpPr/>
            <p:nvPr/>
          </p:nvSpPr>
          <p:spPr>
            <a:xfrm>
              <a:off x="2787041" y="1884464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5268;p82">
              <a:extLst>
                <a:ext uri="{FF2B5EF4-FFF2-40B4-BE49-F238E27FC236}">
                  <a16:creationId xmlns:a16="http://schemas.microsoft.com/office/drawing/2014/main" id="{9EF47BFA-C76C-9A4E-733D-3D4CF689362A}"/>
                </a:ext>
              </a:extLst>
            </p:cNvPr>
            <p:cNvSpPr/>
            <p:nvPr/>
          </p:nvSpPr>
          <p:spPr>
            <a:xfrm>
              <a:off x="2786851" y="188484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5269;p82">
              <a:extLst>
                <a:ext uri="{FF2B5EF4-FFF2-40B4-BE49-F238E27FC236}">
                  <a16:creationId xmlns:a16="http://schemas.microsoft.com/office/drawing/2014/main" id="{BF4735C1-909F-E54E-0A88-F0353D9474A1}"/>
                </a:ext>
              </a:extLst>
            </p:cNvPr>
            <p:cNvSpPr/>
            <p:nvPr/>
          </p:nvSpPr>
          <p:spPr>
            <a:xfrm>
              <a:off x="2786715" y="188518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9" name="Google Shape;5270;p82">
              <a:extLst>
                <a:ext uri="{FF2B5EF4-FFF2-40B4-BE49-F238E27FC236}">
                  <a16:creationId xmlns:a16="http://schemas.microsoft.com/office/drawing/2014/main" id="{0DE100D4-BC7A-8C29-189B-AD6E1B247462}"/>
                </a:ext>
              </a:extLst>
            </p:cNvPr>
            <p:cNvSpPr/>
            <p:nvPr/>
          </p:nvSpPr>
          <p:spPr>
            <a:xfrm>
              <a:off x="2836191" y="1932053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8" y="0"/>
                  </a:moveTo>
                  <a:cubicBezTo>
                    <a:pt x="4" y="11"/>
                    <a:pt x="1" y="25"/>
                    <a:pt x="1" y="39"/>
                  </a:cubicBezTo>
                  <a:cubicBezTo>
                    <a:pt x="1" y="25"/>
                    <a:pt x="8" y="11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0" name="Google Shape;5271;p82">
              <a:extLst>
                <a:ext uri="{FF2B5EF4-FFF2-40B4-BE49-F238E27FC236}">
                  <a16:creationId xmlns:a16="http://schemas.microsoft.com/office/drawing/2014/main" id="{8164A000-911F-D96B-6822-C607F74E6135}"/>
                </a:ext>
              </a:extLst>
            </p:cNvPr>
            <p:cNvSpPr/>
            <p:nvPr/>
          </p:nvSpPr>
          <p:spPr>
            <a:xfrm>
              <a:off x="2836056" y="1932664"/>
              <a:ext cx="149" cy="2064"/>
            </a:xfrm>
            <a:custGeom>
              <a:avLst/>
              <a:gdLst/>
              <a:ahLst/>
              <a:cxnLst/>
              <a:rect l="l" t="t" r="r" b="b"/>
              <a:pathLst>
                <a:path w="11" h="152" extrusionOk="0">
                  <a:moveTo>
                    <a:pt x="11" y="1"/>
                  </a:moveTo>
                  <a:cubicBezTo>
                    <a:pt x="4" y="46"/>
                    <a:pt x="0" y="99"/>
                    <a:pt x="0" y="151"/>
                  </a:cubicBezTo>
                  <a:cubicBezTo>
                    <a:pt x="0" y="102"/>
                    <a:pt x="4" y="50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1" name="Google Shape;5272;p82">
              <a:extLst>
                <a:ext uri="{FF2B5EF4-FFF2-40B4-BE49-F238E27FC236}">
                  <a16:creationId xmlns:a16="http://schemas.microsoft.com/office/drawing/2014/main" id="{898C5826-9F46-E438-9461-9330BA43E34B}"/>
                </a:ext>
              </a:extLst>
            </p:cNvPr>
            <p:cNvSpPr/>
            <p:nvPr/>
          </p:nvSpPr>
          <p:spPr>
            <a:xfrm>
              <a:off x="2797075" y="18752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2" name="Google Shape;5273;p82">
              <a:extLst>
                <a:ext uri="{FF2B5EF4-FFF2-40B4-BE49-F238E27FC236}">
                  <a16:creationId xmlns:a16="http://schemas.microsoft.com/office/drawing/2014/main" id="{4511A2C8-81DD-B2E1-C443-54E12FBAFBB5}"/>
                </a:ext>
              </a:extLst>
            </p:cNvPr>
            <p:cNvSpPr/>
            <p:nvPr/>
          </p:nvSpPr>
          <p:spPr>
            <a:xfrm>
              <a:off x="2825316" y="1938231"/>
              <a:ext cx="339" cy="815"/>
            </a:xfrm>
            <a:custGeom>
              <a:avLst/>
              <a:gdLst/>
              <a:ahLst/>
              <a:cxnLst/>
              <a:rect l="l" t="t" r="r" b="b"/>
              <a:pathLst>
                <a:path w="25" h="60" extrusionOk="0">
                  <a:moveTo>
                    <a:pt x="25" y="0"/>
                  </a:moveTo>
                  <a:cubicBezTo>
                    <a:pt x="21" y="21"/>
                    <a:pt x="14" y="42"/>
                    <a:pt x="0" y="60"/>
                  </a:cubicBezTo>
                  <a:cubicBezTo>
                    <a:pt x="14" y="42"/>
                    <a:pt x="21" y="21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5274;p82">
              <a:extLst>
                <a:ext uri="{FF2B5EF4-FFF2-40B4-BE49-F238E27FC236}">
                  <a16:creationId xmlns:a16="http://schemas.microsoft.com/office/drawing/2014/main" id="{FA976F9D-9E49-B09B-C1C9-4E6D11CCADD3}"/>
                </a:ext>
              </a:extLst>
            </p:cNvPr>
            <p:cNvSpPr/>
            <p:nvPr/>
          </p:nvSpPr>
          <p:spPr>
            <a:xfrm>
              <a:off x="2832009" y="1935380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25" y="11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5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4" name="Google Shape;5275;p82">
              <a:extLst>
                <a:ext uri="{FF2B5EF4-FFF2-40B4-BE49-F238E27FC236}">
                  <a16:creationId xmlns:a16="http://schemas.microsoft.com/office/drawing/2014/main" id="{6288C9D2-566C-C98D-8986-3CA0E646EE4A}"/>
                </a:ext>
              </a:extLst>
            </p:cNvPr>
            <p:cNvSpPr/>
            <p:nvPr/>
          </p:nvSpPr>
          <p:spPr>
            <a:xfrm>
              <a:off x="2832960" y="1935570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5276;p82">
              <a:extLst>
                <a:ext uri="{FF2B5EF4-FFF2-40B4-BE49-F238E27FC236}">
                  <a16:creationId xmlns:a16="http://schemas.microsoft.com/office/drawing/2014/main" id="{DA6A5DF3-808B-5C75-981C-48AB5B104DDE}"/>
                </a:ext>
              </a:extLst>
            </p:cNvPr>
            <p:cNvSpPr/>
            <p:nvPr/>
          </p:nvSpPr>
          <p:spPr>
            <a:xfrm>
              <a:off x="2824881" y="1938516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1" y="0"/>
                  </a:moveTo>
                  <a:cubicBezTo>
                    <a:pt x="15" y="14"/>
                    <a:pt x="22" y="28"/>
                    <a:pt x="29" y="46"/>
                  </a:cubicBezTo>
                  <a:lnTo>
                    <a:pt x="29" y="46"/>
                  </a:lnTo>
                  <a:cubicBezTo>
                    <a:pt x="22" y="28"/>
                    <a:pt x="15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5277;p82">
              <a:extLst>
                <a:ext uri="{FF2B5EF4-FFF2-40B4-BE49-F238E27FC236}">
                  <a16:creationId xmlns:a16="http://schemas.microsoft.com/office/drawing/2014/main" id="{0FC17BA2-1A45-BC18-200A-8F75EAE7F0CF}"/>
                </a:ext>
              </a:extLst>
            </p:cNvPr>
            <p:cNvSpPr/>
            <p:nvPr/>
          </p:nvSpPr>
          <p:spPr>
            <a:xfrm>
              <a:off x="2835865" y="193471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5278;p82">
              <a:extLst>
                <a:ext uri="{FF2B5EF4-FFF2-40B4-BE49-F238E27FC236}">
                  <a16:creationId xmlns:a16="http://schemas.microsoft.com/office/drawing/2014/main" id="{B45EAFB7-555C-5FF8-966B-324F81230258}"/>
                </a:ext>
              </a:extLst>
            </p:cNvPr>
            <p:cNvSpPr/>
            <p:nvPr/>
          </p:nvSpPr>
          <p:spPr>
            <a:xfrm>
              <a:off x="2833489" y="1935570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5279;p82">
              <a:extLst>
                <a:ext uri="{FF2B5EF4-FFF2-40B4-BE49-F238E27FC236}">
                  <a16:creationId xmlns:a16="http://schemas.microsoft.com/office/drawing/2014/main" id="{840C556E-83A3-78E5-5B2C-532906506E6A}"/>
                </a:ext>
              </a:extLst>
            </p:cNvPr>
            <p:cNvSpPr/>
            <p:nvPr/>
          </p:nvSpPr>
          <p:spPr>
            <a:xfrm>
              <a:off x="2832444" y="193551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cubicBezTo>
                    <a:pt x="7" y="1"/>
                    <a:pt x="18" y="4"/>
                    <a:pt x="25" y="4"/>
                  </a:cubicBezTo>
                  <a:cubicBezTo>
                    <a:pt x="18" y="4"/>
                    <a:pt x="1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5280;p82">
              <a:extLst>
                <a:ext uri="{FF2B5EF4-FFF2-40B4-BE49-F238E27FC236}">
                  <a16:creationId xmlns:a16="http://schemas.microsoft.com/office/drawing/2014/main" id="{3AB1B3F7-B488-347B-45E1-BE7306CC453E}"/>
                </a:ext>
              </a:extLst>
            </p:cNvPr>
            <p:cNvSpPr/>
            <p:nvPr/>
          </p:nvSpPr>
          <p:spPr>
            <a:xfrm>
              <a:off x="2834671" y="1935230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25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5281;p82">
              <a:extLst>
                <a:ext uri="{FF2B5EF4-FFF2-40B4-BE49-F238E27FC236}">
                  <a16:creationId xmlns:a16="http://schemas.microsoft.com/office/drawing/2014/main" id="{398F470B-F7D4-78A8-07C8-9489919BB723}"/>
                </a:ext>
              </a:extLst>
            </p:cNvPr>
            <p:cNvSpPr/>
            <p:nvPr/>
          </p:nvSpPr>
          <p:spPr>
            <a:xfrm>
              <a:off x="2834060" y="1935421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5282;p82">
              <a:extLst>
                <a:ext uri="{FF2B5EF4-FFF2-40B4-BE49-F238E27FC236}">
                  <a16:creationId xmlns:a16="http://schemas.microsoft.com/office/drawing/2014/main" id="{A4837716-324D-2657-3403-D6236D9425D1}"/>
                </a:ext>
              </a:extLst>
            </p:cNvPr>
            <p:cNvSpPr/>
            <p:nvPr/>
          </p:nvSpPr>
          <p:spPr>
            <a:xfrm>
              <a:off x="2835241" y="193494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2" name="Google Shape;5283;p82">
              <a:extLst>
                <a:ext uri="{FF2B5EF4-FFF2-40B4-BE49-F238E27FC236}">
                  <a16:creationId xmlns:a16="http://schemas.microsoft.com/office/drawing/2014/main" id="{2A5DC613-8F03-7CCF-A48D-6B54B4FA248B}"/>
                </a:ext>
              </a:extLst>
            </p:cNvPr>
            <p:cNvSpPr/>
            <p:nvPr/>
          </p:nvSpPr>
          <p:spPr>
            <a:xfrm>
              <a:off x="2836056" y="19347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3" name="Google Shape;5284;p82">
              <a:extLst>
                <a:ext uri="{FF2B5EF4-FFF2-40B4-BE49-F238E27FC236}">
                  <a16:creationId xmlns:a16="http://schemas.microsoft.com/office/drawing/2014/main" id="{BAE21F82-1272-194E-8658-5E2B92698B11}"/>
                </a:ext>
              </a:extLst>
            </p:cNvPr>
            <p:cNvSpPr/>
            <p:nvPr/>
          </p:nvSpPr>
          <p:spPr>
            <a:xfrm>
              <a:off x="2764461" y="1889977"/>
              <a:ext cx="57148" cy="110439"/>
            </a:xfrm>
            <a:custGeom>
              <a:avLst/>
              <a:gdLst/>
              <a:ahLst/>
              <a:cxnLst/>
              <a:rect l="l" t="t" r="r" b="b"/>
              <a:pathLst>
                <a:path w="4209" h="8134" extrusionOk="0">
                  <a:moveTo>
                    <a:pt x="1335" y="1"/>
                  </a:moveTo>
                  <a:cubicBezTo>
                    <a:pt x="1324" y="8"/>
                    <a:pt x="1317" y="15"/>
                    <a:pt x="1314" y="25"/>
                  </a:cubicBezTo>
                  <a:cubicBezTo>
                    <a:pt x="1286" y="92"/>
                    <a:pt x="1205" y="127"/>
                    <a:pt x="1107" y="162"/>
                  </a:cubicBezTo>
                  <a:lnTo>
                    <a:pt x="1062" y="180"/>
                  </a:lnTo>
                  <a:cubicBezTo>
                    <a:pt x="967" y="211"/>
                    <a:pt x="845" y="253"/>
                    <a:pt x="813" y="313"/>
                  </a:cubicBezTo>
                  <a:cubicBezTo>
                    <a:pt x="723" y="471"/>
                    <a:pt x="500" y="477"/>
                    <a:pt x="390" y="477"/>
                  </a:cubicBezTo>
                  <a:cubicBezTo>
                    <a:pt x="381" y="477"/>
                    <a:pt x="372" y="477"/>
                    <a:pt x="365" y="477"/>
                  </a:cubicBezTo>
                  <a:lnTo>
                    <a:pt x="344" y="477"/>
                  </a:lnTo>
                  <a:cubicBezTo>
                    <a:pt x="341" y="477"/>
                    <a:pt x="124" y="481"/>
                    <a:pt x="106" y="593"/>
                  </a:cubicBezTo>
                  <a:lnTo>
                    <a:pt x="103" y="631"/>
                  </a:lnTo>
                  <a:cubicBezTo>
                    <a:pt x="78" y="810"/>
                    <a:pt x="1" y="1352"/>
                    <a:pt x="1" y="1447"/>
                  </a:cubicBezTo>
                  <a:cubicBezTo>
                    <a:pt x="4" y="1524"/>
                    <a:pt x="278" y="1846"/>
                    <a:pt x="369" y="1881"/>
                  </a:cubicBezTo>
                  <a:cubicBezTo>
                    <a:pt x="463" y="1919"/>
                    <a:pt x="460" y="2024"/>
                    <a:pt x="456" y="2112"/>
                  </a:cubicBezTo>
                  <a:cubicBezTo>
                    <a:pt x="453" y="2186"/>
                    <a:pt x="453" y="2238"/>
                    <a:pt x="481" y="2252"/>
                  </a:cubicBezTo>
                  <a:cubicBezTo>
                    <a:pt x="589" y="2305"/>
                    <a:pt x="607" y="2434"/>
                    <a:pt x="565" y="2532"/>
                  </a:cubicBezTo>
                  <a:cubicBezTo>
                    <a:pt x="551" y="2574"/>
                    <a:pt x="516" y="2613"/>
                    <a:pt x="474" y="2630"/>
                  </a:cubicBezTo>
                  <a:lnTo>
                    <a:pt x="474" y="2665"/>
                  </a:lnTo>
                  <a:cubicBezTo>
                    <a:pt x="481" y="2770"/>
                    <a:pt x="488" y="2924"/>
                    <a:pt x="386" y="3008"/>
                  </a:cubicBezTo>
                  <a:cubicBezTo>
                    <a:pt x="365" y="3029"/>
                    <a:pt x="351" y="3061"/>
                    <a:pt x="355" y="3089"/>
                  </a:cubicBezTo>
                  <a:cubicBezTo>
                    <a:pt x="355" y="3204"/>
                    <a:pt x="446" y="3369"/>
                    <a:pt x="582" y="3491"/>
                  </a:cubicBezTo>
                  <a:cubicBezTo>
                    <a:pt x="820" y="3705"/>
                    <a:pt x="820" y="4034"/>
                    <a:pt x="820" y="4212"/>
                  </a:cubicBezTo>
                  <a:cubicBezTo>
                    <a:pt x="824" y="4265"/>
                    <a:pt x="848" y="4314"/>
                    <a:pt x="887" y="4349"/>
                  </a:cubicBezTo>
                  <a:cubicBezTo>
                    <a:pt x="953" y="4423"/>
                    <a:pt x="992" y="4521"/>
                    <a:pt x="992" y="4622"/>
                  </a:cubicBezTo>
                  <a:lnTo>
                    <a:pt x="992" y="4629"/>
                  </a:lnTo>
                  <a:lnTo>
                    <a:pt x="992" y="4636"/>
                  </a:lnTo>
                  <a:lnTo>
                    <a:pt x="985" y="4664"/>
                  </a:lnTo>
                  <a:lnTo>
                    <a:pt x="985" y="4671"/>
                  </a:lnTo>
                  <a:lnTo>
                    <a:pt x="978" y="4696"/>
                  </a:lnTo>
                  <a:lnTo>
                    <a:pt x="974" y="4706"/>
                  </a:lnTo>
                  <a:lnTo>
                    <a:pt x="967" y="4724"/>
                  </a:lnTo>
                  <a:lnTo>
                    <a:pt x="964" y="4741"/>
                  </a:lnTo>
                  <a:lnTo>
                    <a:pt x="960" y="4759"/>
                  </a:lnTo>
                  <a:lnTo>
                    <a:pt x="953" y="4773"/>
                  </a:lnTo>
                  <a:lnTo>
                    <a:pt x="950" y="4790"/>
                  </a:lnTo>
                  <a:lnTo>
                    <a:pt x="943" y="4808"/>
                  </a:lnTo>
                  <a:lnTo>
                    <a:pt x="939" y="4825"/>
                  </a:lnTo>
                  <a:lnTo>
                    <a:pt x="932" y="4843"/>
                  </a:lnTo>
                  <a:lnTo>
                    <a:pt x="929" y="4864"/>
                  </a:lnTo>
                  <a:lnTo>
                    <a:pt x="922" y="4881"/>
                  </a:lnTo>
                  <a:lnTo>
                    <a:pt x="915" y="4899"/>
                  </a:lnTo>
                  <a:lnTo>
                    <a:pt x="908" y="4916"/>
                  </a:lnTo>
                  <a:lnTo>
                    <a:pt x="901" y="4937"/>
                  </a:lnTo>
                  <a:lnTo>
                    <a:pt x="897" y="4955"/>
                  </a:lnTo>
                  <a:lnTo>
                    <a:pt x="890" y="4976"/>
                  </a:lnTo>
                  <a:lnTo>
                    <a:pt x="883" y="4993"/>
                  </a:lnTo>
                  <a:lnTo>
                    <a:pt x="876" y="5014"/>
                  </a:lnTo>
                  <a:lnTo>
                    <a:pt x="869" y="5032"/>
                  </a:lnTo>
                  <a:lnTo>
                    <a:pt x="862" y="5049"/>
                  </a:lnTo>
                  <a:lnTo>
                    <a:pt x="855" y="5070"/>
                  </a:lnTo>
                  <a:lnTo>
                    <a:pt x="848" y="5091"/>
                  </a:lnTo>
                  <a:lnTo>
                    <a:pt x="838" y="5109"/>
                  </a:lnTo>
                  <a:lnTo>
                    <a:pt x="831" y="5130"/>
                  </a:lnTo>
                  <a:lnTo>
                    <a:pt x="824" y="5147"/>
                  </a:lnTo>
                  <a:lnTo>
                    <a:pt x="813" y="5172"/>
                  </a:lnTo>
                  <a:lnTo>
                    <a:pt x="803" y="5200"/>
                  </a:lnTo>
                  <a:lnTo>
                    <a:pt x="792" y="5221"/>
                  </a:lnTo>
                  <a:lnTo>
                    <a:pt x="785" y="5238"/>
                  </a:lnTo>
                  <a:lnTo>
                    <a:pt x="775" y="5256"/>
                  </a:lnTo>
                  <a:lnTo>
                    <a:pt x="768" y="5273"/>
                  </a:lnTo>
                  <a:lnTo>
                    <a:pt x="757" y="5291"/>
                  </a:lnTo>
                  <a:lnTo>
                    <a:pt x="750" y="5308"/>
                  </a:lnTo>
                  <a:lnTo>
                    <a:pt x="740" y="5326"/>
                  </a:lnTo>
                  <a:lnTo>
                    <a:pt x="733" y="5340"/>
                  </a:lnTo>
                  <a:lnTo>
                    <a:pt x="722" y="5357"/>
                  </a:lnTo>
                  <a:lnTo>
                    <a:pt x="715" y="5371"/>
                  </a:lnTo>
                  <a:lnTo>
                    <a:pt x="705" y="5389"/>
                  </a:lnTo>
                  <a:lnTo>
                    <a:pt x="694" y="5403"/>
                  </a:lnTo>
                  <a:lnTo>
                    <a:pt x="687" y="5420"/>
                  </a:lnTo>
                  <a:lnTo>
                    <a:pt x="677" y="5431"/>
                  </a:lnTo>
                  <a:lnTo>
                    <a:pt x="666" y="5445"/>
                  </a:lnTo>
                  <a:lnTo>
                    <a:pt x="656" y="5459"/>
                  </a:lnTo>
                  <a:lnTo>
                    <a:pt x="649" y="5473"/>
                  </a:lnTo>
                  <a:lnTo>
                    <a:pt x="638" y="5483"/>
                  </a:lnTo>
                  <a:lnTo>
                    <a:pt x="628" y="5497"/>
                  </a:lnTo>
                  <a:lnTo>
                    <a:pt x="617" y="5508"/>
                  </a:lnTo>
                  <a:lnTo>
                    <a:pt x="607" y="5518"/>
                  </a:lnTo>
                  <a:lnTo>
                    <a:pt x="600" y="5529"/>
                  </a:lnTo>
                  <a:lnTo>
                    <a:pt x="586" y="5536"/>
                  </a:lnTo>
                  <a:lnTo>
                    <a:pt x="579" y="5546"/>
                  </a:lnTo>
                  <a:lnTo>
                    <a:pt x="565" y="5553"/>
                  </a:lnTo>
                  <a:lnTo>
                    <a:pt x="558" y="5560"/>
                  </a:lnTo>
                  <a:lnTo>
                    <a:pt x="544" y="5571"/>
                  </a:lnTo>
                  <a:lnTo>
                    <a:pt x="537" y="5571"/>
                  </a:lnTo>
                  <a:cubicBezTo>
                    <a:pt x="530" y="5574"/>
                    <a:pt x="523" y="5578"/>
                    <a:pt x="516" y="5581"/>
                  </a:cubicBezTo>
                  <a:cubicBezTo>
                    <a:pt x="505" y="5644"/>
                    <a:pt x="491" y="5718"/>
                    <a:pt x="481" y="5795"/>
                  </a:cubicBezTo>
                  <a:cubicBezTo>
                    <a:pt x="442" y="5998"/>
                    <a:pt x="407" y="6204"/>
                    <a:pt x="372" y="6345"/>
                  </a:cubicBezTo>
                  <a:cubicBezTo>
                    <a:pt x="341" y="6460"/>
                    <a:pt x="285" y="6681"/>
                    <a:pt x="323" y="6737"/>
                  </a:cubicBezTo>
                  <a:cubicBezTo>
                    <a:pt x="327" y="6740"/>
                    <a:pt x="330" y="6747"/>
                    <a:pt x="348" y="6747"/>
                  </a:cubicBezTo>
                  <a:cubicBezTo>
                    <a:pt x="491" y="6765"/>
                    <a:pt x="719" y="6982"/>
                    <a:pt x="1111" y="7475"/>
                  </a:cubicBezTo>
                  <a:cubicBezTo>
                    <a:pt x="1170" y="7552"/>
                    <a:pt x="1223" y="7633"/>
                    <a:pt x="1265" y="7720"/>
                  </a:cubicBezTo>
                  <a:lnTo>
                    <a:pt x="1398" y="7720"/>
                  </a:lnTo>
                  <a:lnTo>
                    <a:pt x="1447" y="7724"/>
                  </a:lnTo>
                  <a:lnTo>
                    <a:pt x="1475" y="7727"/>
                  </a:lnTo>
                  <a:cubicBezTo>
                    <a:pt x="1503" y="7731"/>
                    <a:pt x="1527" y="7734"/>
                    <a:pt x="1552" y="7741"/>
                  </a:cubicBezTo>
                  <a:cubicBezTo>
                    <a:pt x="1737" y="7769"/>
                    <a:pt x="1874" y="7930"/>
                    <a:pt x="1874" y="8116"/>
                  </a:cubicBezTo>
                  <a:cubicBezTo>
                    <a:pt x="1898" y="8129"/>
                    <a:pt x="1958" y="8134"/>
                    <a:pt x="2024" y="8134"/>
                  </a:cubicBezTo>
                  <a:cubicBezTo>
                    <a:pt x="2085" y="8134"/>
                    <a:pt x="2151" y="8130"/>
                    <a:pt x="2200" y="8123"/>
                  </a:cubicBezTo>
                  <a:lnTo>
                    <a:pt x="2200" y="8116"/>
                  </a:lnTo>
                  <a:lnTo>
                    <a:pt x="2203" y="8102"/>
                  </a:lnTo>
                  <a:lnTo>
                    <a:pt x="2203" y="8098"/>
                  </a:lnTo>
                  <a:cubicBezTo>
                    <a:pt x="2203" y="8091"/>
                    <a:pt x="2207" y="8088"/>
                    <a:pt x="2207" y="8081"/>
                  </a:cubicBezTo>
                  <a:lnTo>
                    <a:pt x="2207" y="8077"/>
                  </a:lnTo>
                  <a:cubicBezTo>
                    <a:pt x="2207" y="8070"/>
                    <a:pt x="2210" y="8067"/>
                    <a:pt x="2214" y="8060"/>
                  </a:cubicBezTo>
                  <a:lnTo>
                    <a:pt x="2214" y="8056"/>
                  </a:lnTo>
                  <a:cubicBezTo>
                    <a:pt x="2214" y="8049"/>
                    <a:pt x="2217" y="8042"/>
                    <a:pt x="2221" y="8035"/>
                  </a:cubicBezTo>
                  <a:lnTo>
                    <a:pt x="2221" y="8032"/>
                  </a:lnTo>
                  <a:cubicBezTo>
                    <a:pt x="2224" y="8025"/>
                    <a:pt x="2228" y="8018"/>
                    <a:pt x="2231" y="8011"/>
                  </a:cubicBezTo>
                  <a:lnTo>
                    <a:pt x="2231" y="8007"/>
                  </a:lnTo>
                  <a:cubicBezTo>
                    <a:pt x="2235" y="8000"/>
                    <a:pt x="2242" y="7993"/>
                    <a:pt x="2245" y="7986"/>
                  </a:cubicBezTo>
                  <a:lnTo>
                    <a:pt x="2249" y="7983"/>
                  </a:lnTo>
                  <a:cubicBezTo>
                    <a:pt x="2256" y="7976"/>
                    <a:pt x="2263" y="7969"/>
                    <a:pt x="2270" y="7962"/>
                  </a:cubicBezTo>
                  <a:cubicBezTo>
                    <a:pt x="2277" y="7955"/>
                    <a:pt x="2284" y="7948"/>
                    <a:pt x="2294" y="7944"/>
                  </a:cubicBezTo>
                  <a:lnTo>
                    <a:pt x="2294" y="7941"/>
                  </a:lnTo>
                  <a:cubicBezTo>
                    <a:pt x="2172" y="7808"/>
                    <a:pt x="1944" y="7678"/>
                    <a:pt x="1765" y="7661"/>
                  </a:cubicBezTo>
                  <a:cubicBezTo>
                    <a:pt x="1653" y="7647"/>
                    <a:pt x="1555" y="7591"/>
                    <a:pt x="1489" y="7500"/>
                  </a:cubicBezTo>
                  <a:cubicBezTo>
                    <a:pt x="1370" y="7346"/>
                    <a:pt x="1314" y="7157"/>
                    <a:pt x="1324" y="6964"/>
                  </a:cubicBezTo>
                  <a:cubicBezTo>
                    <a:pt x="1335" y="6887"/>
                    <a:pt x="1282" y="6807"/>
                    <a:pt x="1230" y="6723"/>
                  </a:cubicBezTo>
                  <a:cubicBezTo>
                    <a:pt x="1177" y="6639"/>
                    <a:pt x="1121" y="6558"/>
                    <a:pt x="1121" y="6460"/>
                  </a:cubicBezTo>
                  <a:cubicBezTo>
                    <a:pt x="1121" y="6394"/>
                    <a:pt x="1086" y="6373"/>
                    <a:pt x="946" y="6320"/>
                  </a:cubicBezTo>
                  <a:cubicBezTo>
                    <a:pt x="904" y="6302"/>
                    <a:pt x="859" y="6285"/>
                    <a:pt x="810" y="6260"/>
                  </a:cubicBezTo>
                  <a:cubicBezTo>
                    <a:pt x="631" y="6173"/>
                    <a:pt x="708" y="5872"/>
                    <a:pt x="782" y="5578"/>
                  </a:cubicBezTo>
                  <a:cubicBezTo>
                    <a:pt x="806" y="5494"/>
                    <a:pt x="824" y="5410"/>
                    <a:pt x="838" y="5322"/>
                  </a:cubicBezTo>
                  <a:cubicBezTo>
                    <a:pt x="848" y="5224"/>
                    <a:pt x="908" y="5077"/>
                    <a:pt x="978" y="4906"/>
                  </a:cubicBezTo>
                  <a:cubicBezTo>
                    <a:pt x="1072" y="4671"/>
                    <a:pt x="1202" y="4349"/>
                    <a:pt x="1146" y="4244"/>
                  </a:cubicBezTo>
                  <a:cubicBezTo>
                    <a:pt x="1107" y="4177"/>
                    <a:pt x="1114" y="4097"/>
                    <a:pt x="1160" y="4037"/>
                  </a:cubicBezTo>
                  <a:cubicBezTo>
                    <a:pt x="1222" y="3951"/>
                    <a:pt x="1355" y="3895"/>
                    <a:pt x="1477" y="3895"/>
                  </a:cubicBezTo>
                  <a:cubicBezTo>
                    <a:pt x="1499" y="3895"/>
                    <a:pt x="1521" y="3897"/>
                    <a:pt x="1541" y="3901"/>
                  </a:cubicBezTo>
                  <a:cubicBezTo>
                    <a:pt x="1629" y="3911"/>
                    <a:pt x="1702" y="3974"/>
                    <a:pt x="1727" y="4058"/>
                  </a:cubicBezTo>
                  <a:lnTo>
                    <a:pt x="1730" y="4072"/>
                  </a:lnTo>
                  <a:cubicBezTo>
                    <a:pt x="1785" y="4276"/>
                    <a:pt x="1804" y="4344"/>
                    <a:pt x="2007" y="4344"/>
                  </a:cubicBezTo>
                  <a:cubicBezTo>
                    <a:pt x="2028" y="4344"/>
                    <a:pt x="2049" y="4343"/>
                    <a:pt x="2073" y="4342"/>
                  </a:cubicBezTo>
                  <a:cubicBezTo>
                    <a:pt x="2084" y="4342"/>
                    <a:pt x="2094" y="4341"/>
                    <a:pt x="2105" y="4341"/>
                  </a:cubicBezTo>
                  <a:cubicBezTo>
                    <a:pt x="2297" y="4341"/>
                    <a:pt x="2389" y="4434"/>
                    <a:pt x="2469" y="4514"/>
                  </a:cubicBezTo>
                  <a:cubicBezTo>
                    <a:pt x="2518" y="4570"/>
                    <a:pt x="2581" y="4615"/>
                    <a:pt x="2655" y="4643"/>
                  </a:cubicBezTo>
                  <a:cubicBezTo>
                    <a:pt x="2655" y="4636"/>
                    <a:pt x="2655" y="4629"/>
                    <a:pt x="2655" y="4619"/>
                  </a:cubicBezTo>
                  <a:lnTo>
                    <a:pt x="2655" y="4615"/>
                  </a:lnTo>
                  <a:cubicBezTo>
                    <a:pt x="2651" y="4608"/>
                    <a:pt x="2651" y="4601"/>
                    <a:pt x="2648" y="4594"/>
                  </a:cubicBezTo>
                  <a:cubicBezTo>
                    <a:pt x="2648" y="4587"/>
                    <a:pt x="2644" y="4577"/>
                    <a:pt x="2641" y="4570"/>
                  </a:cubicBezTo>
                  <a:lnTo>
                    <a:pt x="2637" y="4566"/>
                  </a:lnTo>
                  <a:lnTo>
                    <a:pt x="2627" y="4542"/>
                  </a:lnTo>
                  <a:cubicBezTo>
                    <a:pt x="2585" y="4465"/>
                    <a:pt x="2564" y="4381"/>
                    <a:pt x="2564" y="4297"/>
                  </a:cubicBezTo>
                  <a:cubicBezTo>
                    <a:pt x="2564" y="4237"/>
                    <a:pt x="2543" y="4184"/>
                    <a:pt x="2508" y="4139"/>
                  </a:cubicBezTo>
                  <a:cubicBezTo>
                    <a:pt x="2445" y="4037"/>
                    <a:pt x="2410" y="3946"/>
                    <a:pt x="2557" y="3764"/>
                  </a:cubicBezTo>
                  <a:cubicBezTo>
                    <a:pt x="2732" y="3550"/>
                    <a:pt x="3017" y="3353"/>
                    <a:pt x="3253" y="3353"/>
                  </a:cubicBezTo>
                  <a:cubicBezTo>
                    <a:pt x="3295" y="3353"/>
                    <a:pt x="3335" y="3359"/>
                    <a:pt x="3372" y="3372"/>
                  </a:cubicBezTo>
                  <a:cubicBezTo>
                    <a:pt x="3401" y="3381"/>
                    <a:pt x="3435" y="3384"/>
                    <a:pt x="3473" y="3384"/>
                  </a:cubicBezTo>
                  <a:cubicBezTo>
                    <a:pt x="3542" y="3384"/>
                    <a:pt x="3622" y="3373"/>
                    <a:pt x="3701" y="3362"/>
                  </a:cubicBezTo>
                  <a:cubicBezTo>
                    <a:pt x="3784" y="3349"/>
                    <a:pt x="3864" y="3338"/>
                    <a:pt x="3936" y="3338"/>
                  </a:cubicBezTo>
                  <a:cubicBezTo>
                    <a:pt x="4025" y="3338"/>
                    <a:pt x="4101" y="3356"/>
                    <a:pt x="4149" y="3414"/>
                  </a:cubicBezTo>
                  <a:lnTo>
                    <a:pt x="4156" y="3421"/>
                  </a:lnTo>
                  <a:lnTo>
                    <a:pt x="4171" y="3418"/>
                  </a:lnTo>
                  <a:cubicBezTo>
                    <a:pt x="4174" y="3407"/>
                    <a:pt x="4181" y="3397"/>
                    <a:pt x="4188" y="3386"/>
                  </a:cubicBezTo>
                  <a:cubicBezTo>
                    <a:pt x="4192" y="3376"/>
                    <a:pt x="4195" y="3365"/>
                    <a:pt x="4199" y="3355"/>
                  </a:cubicBezTo>
                  <a:lnTo>
                    <a:pt x="4199" y="3348"/>
                  </a:lnTo>
                  <a:cubicBezTo>
                    <a:pt x="4202" y="3341"/>
                    <a:pt x="4202" y="3330"/>
                    <a:pt x="4206" y="3320"/>
                  </a:cubicBezTo>
                  <a:lnTo>
                    <a:pt x="4206" y="3313"/>
                  </a:lnTo>
                  <a:cubicBezTo>
                    <a:pt x="4206" y="3302"/>
                    <a:pt x="4209" y="3292"/>
                    <a:pt x="4209" y="3281"/>
                  </a:cubicBezTo>
                  <a:lnTo>
                    <a:pt x="4209" y="3278"/>
                  </a:lnTo>
                  <a:lnTo>
                    <a:pt x="4209" y="3246"/>
                  </a:lnTo>
                  <a:lnTo>
                    <a:pt x="4209" y="3243"/>
                  </a:lnTo>
                  <a:cubicBezTo>
                    <a:pt x="4209" y="3232"/>
                    <a:pt x="4209" y="3222"/>
                    <a:pt x="4206" y="3211"/>
                  </a:cubicBezTo>
                  <a:lnTo>
                    <a:pt x="4206" y="3204"/>
                  </a:lnTo>
                  <a:cubicBezTo>
                    <a:pt x="4206" y="3194"/>
                    <a:pt x="4202" y="3180"/>
                    <a:pt x="4202" y="3169"/>
                  </a:cubicBezTo>
                  <a:lnTo>
                    <a:pt x="4202" y="3162"/>
                  </a:lnTo>
                  <a:lnTo>
                    <a:pt x="4199" y="3127"/>
                  </a:lnTo>
                  <a:cubicBezTo>
                    <a:pt x="4185" y="3047"/>
                    <a:pt x="4178" y="2966"/>
                    <a:pt x="4185" y="2889"/>
                  </a:cubicBezTo>
                  <a:cubicBezTo>
                    <a:pt x="4206" y="2634"/>
                    <a:pt x="3985" y="2410"/>
                    <a:pt x="3855" y="2375"/>
                  </a:cubicBezTo>
                  <a:cubicBezTo>
                    <a:pt x="3719" y="2333"/>
                    <a:pt x="3754" y="2154"/>
                    <a:pt x="3785" y="1993"/>
                  </a:cubicBezTo>
                  <a:lnTo>
                    <a:pt x="3789" y="1975"/>
                  </a:lnTo>
                  <a:cubicBezTo>
                    <a:pt x="3803" y="1912"/>
                    <a:pt x="3810" y="1849"/>
                    <a:pt x="3817" y="1786"/>
                  </a:cubicBezTo>
                  <a:cubicBezTo>
                    <a:pt x="3817" y="1751"/>
                    <a:pt x="3810" y="1723"/>
                    <a:pt x="3796" y="1713"/>
                  </a:cubicBezTo>
                  <a:cubicBezTo>
                    <a:pt x="3645" y="1629"/>
                    <a:pt x="3540" y="1496"/>
                    <a:pt x="3435" y="1370"/>
                  </a:cubicBezTo>
                  <a:lnTo>
                    <a:pt x="3379" y="1300"/>
                  </a:lnTo>
                  <a:cubicBezTo>
                    <a:pt x="3346" y="1261"/>
                    <a:pt x="3273" y="1238"/>
                    <a:pt x="3189" y="1238"/>
                  </a:cubicBezTo>
                  <a:cubicBezTo>
                    <a:pt x="3165" y="1238"/>
                    <a:pt x="3141" y="1240"/>
                    <a:pt x="3117" y="1244"/>
                  </a:cubicBezTo>
                  <a:cubicBezTo>
                    <a:pt x="3033" y="1258"/>
                    <a:pt x="2987" y="1289"/>
                    <a:pt x="2977" y="1307"/>
                  </a:cubicBezTo>
                  <a:cubicBezTo>
                    <a:pt x="2938" y="1408"/>
                    <a:pt x="2816" y="1468"/>
                    <a:pt x="2714" y="1482"/>
                  </a:cubicBezTo>
                  <a:cubicBezTo>
                    <a:pt x="2699" y="1485"/>
                    <a:pt x="2685" y="1487"/>
                    <a:pt x="2670" y="1487"/>
                  </a:cubicBezTo>
                  <a:cubicBezTo>
                    <a:pt x="2611" y="1487"/>
                    <a:pt x="2554" y="1460"/>
                    <a:pt x="2515" y="1415"/>
                  </a:cubicBezTo>
                  <a:cubicBezTo>
                    <a:pt x="2494" y="1387"/>
                    <a:pt x="2466" y="1370"/>
                    <a:pt x="2434" y="1366"/>
                  </a:cubicBezTo>
                  <a:cubicBezTo>
                    <a:pt x="2427" y="1365"/>
                    <a:pt x="2419" y="1365"/>
                    <a:pt x="2410" y="1365"/>
                  </a:cubicBezTo>
                  <a:cubicBezTo>
                    <a:pt x="2364" y="1365"/>
                    <a:pt x="2298" y="1383"/>
                    <a:pt x="2207" y="1450"/>
                  </a:cubicBezTo>
                  <a:cubicBezTo>
                    <a:pt x="2179" y="1475"/>
                    <a:pt x="2144" y="1499"/>
                    <a:pt x="2112" y="1527"/>
                  </a:cubicBezTo>
                  <a:cubicBezTo>
                    <a:pt x="1982" y="1630"/>
                    <a:pt x="1859" y="1731"/>
                    <a:pt x="1756" y="1731"/>
                  </a:cubicBezTo>
                  <a:cubicBezTo>
                    <a:pt x="1740" y="1731"/>
                    <a:pt x="1724" y="1729"/>
                    <a:pt x="1709" y="1723"/>
                  </a:cubicBezTo>
                  <a:cubicBezTo>
                    <a:pt x="1657" y="1702"/>
                    <a:pt x="1622" y="1657"/>
                    <a:pt x="1615" y="1601"/>
                  </a:cubicBezTo>
                  <a:cubicBezTo>
                    <a:pt x="1590" y="1506"/>
                    <a:pt x="1615" y="1405"/>
                    <a:pt x="1685" y="1338"/>
                  </a:cubicBezTo>
                  <a:cubicBezTo>
                    <a:pt x="1730" y="1293"/>
                    <a:pt x="1755" y="1230"/>
                    <a:pt x="1755" y="1167"/>
                  </a:cubicBezTo>
                  <a:cubicBezTo>
                    <a:pt x="1755" y="1079"/>
                    <a:pt x="1769" y="992"/>
                    <a:pt x="1793" y="908"/>
                  </a:cubicBezTo>
                  <a:cubicBezTo>
                    <a:pt x="1818" y="806"/>
                    <a:pt x="1839" y="722"/>
                    <a:pt x="1804" y="603"/>
                  </a:cubicBezTo>
                  <a:cubicBezTo>
                    <a:pt x="1790" y="559"/>
                    <a:pt x="1778" y="544"/>
                    <a:pt x="1744" y="544"/>
                  </a:cubicBezTo>
                  <a:cubicBezTo>
                    <a:pt x="1726" y="544"/>
                    <a:pt x="1703" y="548"/>
                    <a:pt x="1671" y="554"/>
                  </a:cubicBezTo>
                  <a:cubicBezTo>
                    <a:pt x="1645" y="559"/>
                    <a:pt x="1613" y="566"/>
                    <a:pt x="1580" y="566"/>
                  </a:cubicBezTo>
                  <a:cubicBezTo>
                    <a:pt x="1522" y="566"/>
                    <a:pt x="1463" y="546"/>
                    <a:pt x="1429" y="467"/>
                  </a:cubicBezTo>
                  <a:cubicBezTo>
                    <a:pt x="1394" y="372"/>
                    <a:pt x="1384" y="271"/>
                    <a:pt x="1394" y="169"/>
                  </a:cubicBezTo>
                  <a:cubicBezTo>
                    <a:pt x="1398" y="134"/>
                    <a:pt x="1398" y="96"/>
                    <a:pt x="1391" y="57"/>
                  </a:cubicBezTo>
                  <a:lnTo>
                    <a:pt x="1387" y="57"/>
                  </a:lnTo>
                  <a:lnTo>
                    <a:pt x="1384" y="50"/>
                  </a:lnTo>
                  <a:lnTo>
                    <a:pt x="1380" y="46"/>
                  </a:lnTo>
                  <a:lnTo>
                    <a:pt x="1373" y="39"/>
                  </a:lnTo>
                  <a:lnTo>
                    <a:pt x="1359" y="25"/>
                  </a:lnTo>
                  <a:lnTo>
                    <a:pt x="1356" y="22"/>
                  </a:lnTo>
                  <a:lnTo>
                    <a:pt x="1345" y="15"/>
                  </a:lnTo>
                  <a:lnTo>
                    <a:pt x="1335" y="4"/>
                  </a:lnTo>
                  <a:lnTo>
                    <a:pt x="133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5285;p82">
              <a:extLst>
                <a:ext uri="{FF2B5EF4-FFF2-40B4-BE49-F238E27FC236}">
                  <a16:creationId xmlns:a16="http://schemas.microsoft.com/office/drawing/2014/main" id="{754B8CDD-E5C0-ADBA-C816-E446115433A7}"/>
                </a:ext>
              </a:extLst>
            </p:cNvPr>
            <p:cNvSpPr/>
            <p:nvPr/>
          </p:nvSpPr>
          <p:spPr>
            <a:xfrm>
              <a:off x="2774359" y="196218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5286;p82">
              <a:extLst>
                <a:ext uri="{FF2B5EF4-FFF2-40B4-BE49-F238E27FC236}">
                  <a16:creationId xmlns:a16="http://schemas.microsoft.com/office/drawing/2014/main" id="{F392CE34-1F3C-0123-1555-18D3E70DC8A4}"/>
                </a:ext>
              </a:extLst>
            </p:cNvPr>
            <p:cNvSpPr/>
            <p:nvPr/>
          </p:nvSpPr>
          <p:spPr>
            <a:xfrm>
              <a:off x="2774115" y="196265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5287;p82">
              <a:extLst>
                <a:ext uri="{FF2B5EF4-FFF2-40B4-BE49-F238E27FC236}">
                  <a16:creationId xmlns:a16="http://schemas.microsoft.com/office/drawing/2014/main" id="{ED76E34C-FE07-5E8A-4247-B1693EB4A2D2}"/>
                </a:ext>
              </a:extLst>
            </p:cNvPr>
            <p:cNvSpPr/>
            <p:nvPr/>
          </p:nvSpPr>
          <p:spPr>
            <a:xfrm>
              <a:off x="2774590" y="196176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5288;p82">
              <a:extLst>
                <a:ext uri="{FF2B5EF4-FFF2-40B4-BE49-F238E27FC236}">
                  <a16:creationId xmlns:a16="http://schemas.microsoft.com/office/drawing/2014/main" id="{3A0F7AA5-71A3-CC1B-97B2-404CAB3CB9FF}"/>
                </a:ext>
              </a:extLst>
            </p:cNvPr>
            <p:cNvSpPr/>
            <p:nvPr/>
          </p:nvSpPr>
          <p:spPr>
            <a:xfrm>
              <a:off x="2775595" y="195952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5289;p82">
              <a:extLst>
                <a:ext uri="{FF2B5EF4-FFF2-40B4-BE49-F238E27FC236}">
                  <a16:creationId xmlns:a16="http://schemas.microsoft.com/office/drawing/2014/main" id="{CE3654E2-60B4-5990-D3E3-941EED7BA498}"/>
                </a:ext>
              </a:extLst>
            </p:cNvPr>
            <p:cNvSpPr/>
            <p:nvPr/>
          </p:nvSpPr>
          <p:spPr>
            <a:xfrm>
              <a:off x="2775310" y="1960145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28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9" name="Google Shape;5290;p82">
              <a:extLst>
                <a:ext uri="{FF2B5EF4-FFF2-40B4-BE49-F238E27FC236}">
                  <a16:creationId xmlns:a16="http://schemas.microsoft.com/office/drawing/2014/main" id="{E8C6F436-3CC6-C65E-6F57-C53F39EB77D5}"/>
                </a:ext>
              </a:extLst>
            </p:cNvPr>
            <p:cNvSpPr/>
            <p:nvPr/>
          </p:nvSpPr>
          <p:spPr>
            <a:xfrm>
              <a:off x="2775065" y="196075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0" name="Google Shape;5291;p82">
              <a:extLst>
                <a:ext uri="{FF2B5EF4-FFF2-40B4-BE49-F238E27FC236}">
                  <a16:creationId xmlns:a16="http://schemas.microsoft.com/office/drawing/2014/main" id="{9B43B330-D83C-1F06-9D9C-FD185E3B8258}"/>
                </a:ext>
              </a:extLst>
            </p:cNvPr>
            <p:cNvSpPr/>
            <p:nvPr/>
          </p:nvSpPr>
          <p:spPr>
            <a:xfrm>
              <a:off x="2774835" y="196128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5292;p82">
              <a:extLst>
                <a:ext uri="{FF2B5EF4-FFF2-40B4-BE49-F238E27FC236}">
                  <a16:creationId xmlns:a16="http://schemas.microsoft.com/office/drawing/2014/main" id="{9BFB1752-00AC-A018-64A3-9C6A8A636178}"/>
                </a:ext>
              </a:extLst>
            </p:cNvPr>
            <p:cNvSpPr/>
            <p:nvPr/>
          </p:nvSpPr>
          <p:spPr>
            <a:xfrm>
              <a:off x="2773884" y="196309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5293;p82">
              <a:extLst>
                <a:ext uri="{FF2B5EF4-FFF2-40B4-BE49-F238E27FC236}">
                  <a16:creationId xmlns:a16="http://schemas.microsoft.com/office/drawing/2014/main" id="{8C76566E-F889-0593-6F00-C0EFC49102AC}"/>
                </a:ext>
              </a:extLst>
            </p:cNvPr>
            <p:cNvSpPr/>
            <p:nvPr/>
          </p:nvSpPr>
          <p:spPr>
            <a:xfrm>
              <a:off x="2772268" y="196508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5294;p82">
              <a:extLst>
                <a:ext uri="{FF2B5EF4-FFF2-40B4-BE49-F238E27FC236}">
                  <a16:creationId xmlns:a16="http://schemas.microsoft.com/office/drawing/2014/main" id="{7E698261-8E15-705C-3358-E3AA59772AC2}"/>
                </a:ext>
              </a:extLst>
            </p:cNvPr>
            <p:cNvSpPr/>
            <p:nvPr/>
          </p:nvSpPr>
          <p:spPr>
            <a:xfrm>
              <a:off x="2772839" y="196451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5295;p82">
              <a:extLst>
                <a:ext uri="{FF2B5EF4-FFF2-40B4-BE49-F238E27FC236}">
                  <a16:creationId xmlns:a16="http://schemas.microsoft.com/office/drawing/2014/main" id="{2F24F496-FF04-7D3E-3BB1-DF046DF88211}"/>
                </a:ext>
              </a:extLst>
            </p:cNvPr>
            <p:cNvSpPr/>
            <p:nvPr/>
          </p:nvSpPr>
          <p:spPr>
            <a:xfrm>
              <a:off x="2771983" y="19653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5296;p82">
              <a:extLst>
                <a:ext uri="{FF2B5EF4-FFF2-40B4-BE49-F238E27FC236}">
                  <a16:creationId xmlns:a16="http://schemas.microsoft.com/office/drawing/2014/main" id="{0CCA18BC-2AE9-2B14-A243-4A12AF59D96E}"/>
                </a:ext>
              </a:extLst>
            </p:cNvPr>
            <p:cNvSpPr/>
            <p:nvPr/>
          </p:nvSpPr>
          <p:spPr>
            <a:xfrm>
              <a:off x="2773599" y="19635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5297;p82">
              <a:extLst>
                <a:ext uri="{FF2B5EF4-FFF2-40B4-BE49-F238E27FC236}">
                  <a16:creationId xmlns:a16="http://schemas.microsoft.com/office/drawing/2014/main" id="{F18DAEDF-A25F-472E-26C0-F031243BD606}"/>
                </a:ext>
              </a:extLst>
            </p:cNvPr>
            <p:cNvSpPr/>
            <p:nvPr/>
          </p:nvSpPr>
          <p:spPr>
            <a:xfrm>
              <a:off x="2773070" y="19641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5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5298;p82">
              <a:extLst>
                <a:ext uri="{FF2B5EF4-FFF2-40B4-BE49-F238E27FC236}">
                  <a16:creationId xmlns:a16="http://schemas.microsoft.com/office/drawing/2014/main" id="{C7AC7BC4-3FE2-15A5-B50C-69EEF5325419}"/>
                </a:ext>
              </a:extLst>
            </p:cNvPr>
            <p:cNvSpPr/>
            <p:nvPr/>
          </p:nvSpPr>
          <p:spPr>
            <a:xfrm>
              <a:off x="2773355" y="196385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5299;p82">
              <a:extLst>
                <a:ext uri="{FF2B5EF4-FFF2-40B4-BE49-F238E27FC236}">
                  <a16:creationId xmlns:a16="http://schemas.microsoft.com/office/drawing/2014/main" id="{2084B2E6-35DB-E648-E4DB-DCE2D7CE44D7}"/>
                </a:ext>
              </a:extLst>
            </p:cNvPr>
            <p:cNvSpPr/>
            <p:nvPr/>
          </p:nvSpPr>
          <p:spPr>
            <a:xfrm>
              <a:off x="2776776" y="195638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22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5300;p82">
              <a:extLst>
                <a:ext uri="{FF2B5EF4-FFF2-40B4-BE49-F238E27FC236}">
                  <a16:creationId xmlns:a16="http://schemas.microsoft.com/office/drawing/2014/main" id="{CC062938-F726-54A3-077B-D05563E57AE1}"/>
                </a:ext>
              </a:extLst>
            </p:cNvPr>
            <p:cNvSpPr/>
            <p:nvPr/>
          </p:nvSpPr>
          <p:spPr>
            <a:xfrm>
              <a:off x="2777496" y="195406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5301;p82">
              <a:extLst>
                <a:ext uri="{FF2B5EF4-FFF2-40B4-BE49-F238E27FC236}">
                  <a16:creationId xmlns:a16="http://schemas.microsoft.com/office/drawing/2014/main" id="{A78228E2-9CB3-E4AB-1CA0-22A82055681C}"/>
                </a:ext>
              </a:extLst>
            </p:cNvPr>
            <p:cNvSpPr/>
            <p:nvPr/>
          </p:nvSpPr>
          <p:spPr>
            <a:xfrm>
              <a:off x="2777632" y="195362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5302;p82">
              <a:extLst>
                <a:ext uri="{FF2B5EF4-FFF2-40B4-BE49-F238E27FC236}">
                  <a16:creationId xmlns:a16="http://schemas.microsoft.com/office/drawing/2014/main" id="{9782496C-C059-7558-E98F-51182B4C75E4}"/>
                </a:ext>
              </a:extLst>
            </p:cNvPr>
            <p:cNvSpPr/>
            <p:nvPr/>
          </p:nvSpPr>
          <p:spPr>
            <a:xfrm>
              <a:off x="2776926" y="195590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5303;p82">
              <a:extLst>
                <a:ext uri="{FF2B5EF4-FFF2-40B4-BE49-F238E27FC236}">
                  <a16:creationId xmlns:a16="http://schemas.microsoft.com/office/drawing/2014/main" id="{576A21A5-570A-3250-5C4C-086F6584E5DB}"/>
                </a:ext>
              </a:extLst>
            </p:cNvPr>
            <p:cNvSpPr/>
            <p:nvPr/>
          </p:nvSpPr>
          <p:spPr>
            <a:xfrm>
              <a:off x="2777251" y="195495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5304;p82">
              <a:extLst>
                <a:ext uri="{FF2B5EF4-FFF2-40B4-BE49-F238E27FC236}">
                  <a16:creationId xmlns:a16="http://schemas.microsoft.com/office/drawing/2014/main" id="{58030AA4-C2BB-788F-06E8-909F9D202F6C}"/>
                </a:ext>
              </a:extLst>
            </p:cNvPr>
            <p:cNvSpPr/>
            <p:nvPr/>
          </p:nvSpPr>
          <p:spPr>
            <a:xfrm>
              <a:off x="2777781" y="195324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5305;p82">
              <a:extLst>
                <a:ext uri="{FF2B5EF4-FFF2-40B4-BE49-F238E27FC236}">
                  <a16:creationId xmlns:a16="http://schemas.microsoft.com/office/drawing/2014/main" id="{D7789546-EC5A-1063-789F-E0E5678F7E48}"/>
                </a:ext>
              </a:extLst>
            </p:cNvPr>
            <p:cNvSpPr/>
            <p:nvPr/>
          </p:nvSpPr>
          <p:spPr>
            <a:xfrm>
              <a:off x="2777061" y="195543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5306;p82">
              <a:extLst>
                <a:ext uri="{FF2B5EF4-FFF2-40B4-BE49-F238E27FC236}">
                  <a16:creationId xmlns:a16="http://schemas.microsoft.com/office/drawing/2014/main" id="{34477FB1-C220-C211-15AB-167620D277E4}"/>
                </a:ext>
              </a:extLst>
            </p:cNvPr>
            <p:cNvSpPr/>
            <p:nvPr/>
          </p:nvSpPr>
          <p:spPr>
            <a:xfrm>
              <a:off x="2776586" y="195691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5307;p82">
              <a:extLst>
                <a:ext uri="{FF2B5EF4-FFF2-40B4-BE49-F238E27FC236}">
                  <a16:creationId xmlns:a16="http://schemas.microsoft.com/office/drawing/2014/main" id="{EE912B94-9E97-94D8-40F9-22483C8D3D4F}"/>
                </a:ext>
              </a:extLst>
            </p:cNvPr>
            <p:cNvSpPr/>
            <p:nvPr/>
          </p:nvSpPr>
          <p:spPr>
            <a:xfrm>
              <a:off x="2776206" y="19579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5308;p82">
              <a:extLst>
                <a:ext uri="{FF2B5EF4-FFF2-40B4-BE49-F238E27FC236}">
                  <a16:creationId xmlns:a16="http://schemas.microsoft.com/office/drawing/2014/main" id="{808030B4-18FF-833B-78CF-C7E9674D878D}"/>
                </a:ext>
              </a:extLst>
            </p:cNvPr>
            <p:cNvSpPr/>
            <p:nvPr/>
          </p:nvSpPr>
          <p:spPr>
            <a:xfrm>
              <a:off x="2776016" y="195847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5309;p82">
              <a:extLst>
                <a:ext uri="{FF2B5EF4-FFF2-40B4-BE49-F238E27FC236}">
                  <a16:creationId xmlns:a16="http://schemas.microsoft.com/office/drawing/2014/main" id="{A0468C6C-603C-BB63-FE15-F764C238B16D}"/>
                </a:ext>
              </a:extLst>
            </p:cNvPr>
            <p:cNvSpPr/>
            <p:nvPr/>
          </p:nvSpPr>
          <p:spPr>
            <a:xfrm>
              <a:off x="2776396" y="19574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5310;p82">
              <a:extLst>
                <a:ext uri="{FF2B5EF4-FFF2-40B4-BE49-F238E27FC236}">
                  <a16:creationId xmlns:a16="http://schemas.microsoft.com/office/drawing/2014/main" id="{1197EC57-F6BC-16D8-802F-9B45A05FD652}"/>
                </a:ext>
              </a:extLst>
            </p:cNvPr>
            <p:cNvSpPr/>
            <p:nvPr/>
          </p:nvSpPr>
          <p:spPr>
            <a:xfrm>
              <a:off x="2777401" y="19544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5311;p82">
              <a:extLst>
                <a:ext uri="{FF2B5EF4-FFF2-40B4-BE49-F238E27FC236}">
                  <a16:creationId xmlns:a16="http://schemas.microsoft.com/office/drawing/2014/main" id="{9C2DD51B-12EB-930F-AD6B-092A978AF3F0}"/>
                </a:ext>
              </a:extLst>
            </p:cNvPr>
            <p:cNvSpPr/>
            <p:nvPr/>
          </p:nvSpPr>
          <p:spPr>
            <a:xfrm>
              <a:off x="2772554" y="196480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5312;p82">
              <a:extLst>
                <a:ext uri="{FF2B5EF4-FFF2-40B4-BE49-F238E27FC236}">
                  <a16:creationId xmlns:a16="http://schemas.microsoft.com/office/drawing/2014/main" id="{1739193E-F613-ACFE-2747-6F02EE63761C}"/>
                </a:ext>
              </a:extLst>
            </p:cNvPr>
            <p:cNvSpPr/>
            <p:nvPr/>
          </p:nvSpPr>
          <p:spPr>
            <a:xfrm>
              <a:off x="2775826" y="19590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5313;p82">
              <a:extLst>
                <a:ext uri="{FF2B5EF4-FFF2-40B4-BE49-F238E27FC236}">
                  <a16:creationId xmlns:a16="http://schemas.microsoft.com/office/drawing/2014/main" id="{1DD15DD7-E9FB-DF93-B784-D54C5D039F0C}"/>
                </a:ext>
              </a:extLst>
            </p:cNvPr>
            <p:cNvSpPr/>
            <p:nvPr/>
          </p:nvSpPr>
          <p:spPr>
            <a:xfrm>
              <a:off x="2771698" y="196550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5314;p82">
              <a:extLst>
                <a:ext uri="{FF2B5EF4-FFF2-40B4-BE49-F238E27FC236}">
                  <a16:creationId xmlns:a16="http://schemas.microsoft.com/office/drawing/2014/main" id="{E685CA20-A93A-263D-5BD2-39DC20EFFD0F}"/>
                </a:ext>
              </a:extLst>
            </p:cNvPr>
            <p:cNvSpPr/>
            <p:nvPr/>
          </p:nvSpPr>
          <p:spPr>
            <a:xfrm>
              <a:off x="2800401" y="195191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5315;p82">
              <a:extLst>
                <a:ext uri="{FF2B5EF4-FFF2-40B4-BE49-F238E27FC236}">
                  <a16:creationId xmlns:a16="http://schemas.microsoft.com/office/drawing/2014/main" id="{F659354B-0AF2-4A60-39EE-5F5CB0118E46}"/>
                </a:ext>
              </a:extLst>
            </p:cNvPr>
            <p:cNvSpPr/>
            <p:nvPr/>
          </p:nvSpPr>
          <p:spPr>
            <a:xfrm>
              <a:off x="2800591" y="195258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5316;p82">
              <a:extLst>
                <a:ext uri="{FF2B5EF4-FFF2-40B4-BE49-F238E27FC236}">
                  <a16:creationId xmlns:a16="http://schemas.microsoft.com/office/drawing/2014/main" id="{926376AE-47DB-A3CD-F199-9EF12AEAC988}"/>
                </a:ext>
              </a:extLst>
            </p:cNvPr>
            <p:cNvSpPr/>
            <p:nvPr/>
          </p:nvSpPr>
          <p:spPr>
            <a:xfrm>
              <a:off x="2800591" y="19530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5317;p82">
              <a:extLst>
                <a:ext uri="{FF2B5EF4-FFF2-40B4-BE49-F238E27FC236}">
                  <a16:creationId xmlns:a16="http://schemas.microsoft.com/office/drawing/2014/main" id="{20EA6A05-0BCB-2CAF-B65A-8794A11E315E}"/>
                </a:ext>
              </a:extLst>
            </p:cNvPr>
            <p:cNvSpPr/>
            <p:nvPr/>
          </p:nvSpPr>
          <p:spPr>
            <a:xfrm>
              <a:off x="2820930" y="19362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5318;p82">
              <a:extLst>
                <a:ext uri="{FF2B5EF4-FFF2-40B4-BE49-F238E27FC236}">
                  <a16:creationId xmlns:a16="http://schemas.microsoft.com/office/drawing/2014/main" id="{BD6A2292-0CBB-10A4-F424-E6D41B0F9315}"/>
                </a:ext>
              </a:extLst>
            </p:cNvPr>
            <p:cNvSpPr/>
            <p:nvPr/>
          </p:nvSpPr>
          <p:spPr>
            <a:xfrm>
              <a:off x="2800550" y="19522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5319;p82">
              <a:extLst>
                <a:ext uri="{FF2B5EF4-FFF2-40B4-BE49-F238E27FC236}">
                  <a16:creationId xmlns:a16="http://schemas.microsoft.com/office/drawing/2014/main" id="{6311DED7-C5BF-3575-976F-72116CC6534A}"/>
                </a:ext>
              </a:extLst>
            </p:cNvPr>
            <p:cNvSpPr/>
            <p:nvPr/>
          </p:nvSpPr>
          <p:spPr>
            <a:xfrm>
              <a:off x="2783293" y="189064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5320;p82">
              <a:extLst>
                <a:ext uri="{FF2B5EF4-FFF2-40B4-BE49-F238E27FC236}">
                  <a16:creationId xmlns:a16="http://schemas.microsoft.com/office/drawing/2014/main" id="{BB011FD9-5472-EF57-F736-BC87B5C38DBB}"/>
                </a:ext>
              </a:extLst>
            </p:cNvPr>
            <p:cNvSpPr/>
            <p:nvPr/>
          </p:nvSpPr>
          <p:spPr>
            <a:xfrm>
              <a:off x="2821609" y="193342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5321;p82">
              <a:extLst>
                <a:ext uri="{FF2B5EF4-FFF2-40B4-BE49-F238E27FC236}">
                  <a16:creationId xmlns:a16="http://schemas.microsoft.com/office/drawing/2014/main" id="{BDE9C0AA-C0CA-2D86-DFA7-4346159088C4}"/>
                </a:ext>
              </a:extLst>
            </p:cNvPr>
            <p:cNvSpPr/>
            <p:nvPr/>
          </p:nvSpPr>
          <p:spPr>
            <a:xfrm>
              <a:off x="2821555" y="193285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5322;p82">
              <a:extLst>
                <a:ext uri="{FF2B5EF4-FFF2-40B4-BE49-F238E27FC236}">
                  <a16:creationId xmlns:a16="http://schemas.microsoft.com/office/drawing/2014/main" id="{922084CE-5BAE-CFCF-DE9C-62738984B4CE}"/>
                </a:ext>
              </a:extLst>
            </p:cNvPr>
            <p:cNvSpPr/>
            <p:nvPr/>
          </p:nvSpPr>
          <p:spPr>
            <a:xfrm>
              <a:off x="2787380" y="1905767"/>
              <a:ext cx="964" cy="2390"/>
            </a:xfrm>
            <a:custGeom>
              <a:avLst/>
              <a:gdLst/>
              <a:ahLst/>
              <a:cxnLst/>
              <a:rect l="l" t="t" r="r" b="b"/>
              <a:pathLst>
                <a:path w="71" h="176" extrusionOk="0">
                  <a:moveTo>
                    <a:pt x="0" y="175"/>
                  </a:moveTo>
                  <a:cubicBezTo>
                    <a:pt x="46" y="130"/>
                    <a:pt x="70" y="67"/>
                    <a:pt x="70" y="0"/>
                  </a:cubicBezTo>
                  <a:cubicBezTo>
                    <a:pt x="70" y="67"/>
                    <a:pt x="46" y="130"/>
                    <a:pt x="0" y="17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5323;p82">
              <a:extLst>
                <a:ext uri="{FF2B5EF4-FFF2-40B4-BE49-F238E27FC236}">
                  <a16:creationId xmlns:a16="http://schemas.microsoft.com/office/drawing/2014/main" id="{B1D196CA-289D-42B9-C526-B01B30CA2552}"/>
                </a:ext>
              </a:extLst>
            </p:cNvPr>
            <p:cNvSpPr/>
            <p:nvPr/>
          </p:nvSpPr>
          <p:spPr>
            <a:xfrm>
              <a:off x="2782913" y="189026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5324;p82">
              <a:extLst>
                <a:ext uri="{FF2B5EF4-FFF2-40B4-BE49-F238E27FC236}">
                  <a16:creationId xmlns:a16="http://schemas.microsoft.com/office/drawing/2014/main" id="{458AFA02-24C4-1379-2DF9-F0EC099C650D}"/>
                </a:ext>
              </a:extLst>
            </p:cNvPr>
            <p:cNvSpPr/>
            <p:nvPr/>
          </p:nvSpPr>
          <p:spPr>
            <a:xfrm>
              <a:off x="2783198" y="18905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5325;p82">
              <a:extLst>
                <a:ext uri="{FF2B5EF4-FFF2-40B4-BE49-F238E27FC236}">
                  <a16:creationId xmlns:a16="http://schemas.microsoft.com/office/drawing/2014/main" id="{6490451E-1D24-08C4-95D0-ABBEA706133B}"/>
                </a:ext>
              </a:extLst>
            </p:cNvPr>
            <p:cNvSpPr/>
            <p:nvPr/>
          </p:nvSpPr>
          <p:spPr>
            <a:xfrm>
              <a:off x="2815988" y="1913221"/>
              <a:ext cx="299" cy="1018"/>
            </a:xfrm>
            <a:custGeom>
              <a:avLst/>
              <a:gdLst/>
              <a:ahLst/>
              <a:cxnLst/>
              <a:rect l="l" t="t" r="r" b="b"/>
              <a:pathLst>
                <a:path w="22" h="75" extrusionOk="0">
                  <a:moveTo>
                    <a:pt x="1" y="1"/>
                  </a:moveTo>
                  <a:cubicBezTo>
                    <a:pt x="18" y="8"/>
                    <a:pt x="22" y="36"/>
                    <a:pt x="22" y="74"/>
                  </a:cubicBezTo>
                  <a:cubicBezTo>
                    <a:pt x="22" y="36"/>
                    <a:pt x="18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5326;p82">
              <a:extLst>
                <a:ext uri="{FF2B5EF4-FFF2-40B4-BE49-F238E27FC236}">
                  <a16:creationId xmlns:a16="http://schemas.microsoft.com/office/drawing/2014/main" id="{09BD9B94-ABD9-65E4-4BD1-03D26882B2C3}"/>
                </a:ext>
              </a:extLst>
            </p:cNvPr>
            <p:cNvSpPr/>
            <p:nvPr/>
          </p:nvSpPr>
          <p:spPr>
            <a:xfrm>
              <a:off x="2821650" y="193399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5327;p82">
              <a:extLst>
                <a:ext uri="{FF2B5EF4-FFF2-40B4-BE49-F238E27FC236}">
                  <a16:creationId xmlns:a16="http://schemas.microsoft.com/office/drawing/2014/main" id="{C902E411-A6B0-DB31-54AC-D8C3E279E94B}"/>
                </a:ext>
              </a:extLst>
            </p:cNvPr>
            <p:cNvSpPr/>
            <p:nvPr/>
          </p:nvSpPr>
          <p:spPr>
            <a:xfrm>
              <a:off x="2782574" y="18899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5328;p82">
              <a:extLst>
                <a:ext uri="{FF2B5EF4-FFF2-40B4-BE49-F238E27FC236}">
                  <a16:creationId xmlns:a16="http://schemas.microsoft.com/office/drawing/2014/main" id="{74B90C6E-8714-104C-5EAA-49A97012290F}"/>
                </a:ext>
              </a:extLst>
            </p:cNvPr>
            <p:cNvSpPr/>
            <p:nvPr/>
          </p:nvSpPr>
          <p:spPr>
            <a:xfrm>
              <a:off x="2782723" y="189007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5329;p82">
              <a:extLst>
                <a:ext uri="{FF2B5EF4-FFF2-40B4-BE49-F238E27FC236}">
                  <a16:creationId xmlns:a16="http://schemas.microsoft.com/office/drawing/2014/main" id="{E175CEDF-F8F7-6BCB-1C7E-F65E141476C1}"/>
                </a:ext>
              </a:extLst>
            </p:cNvPr>
            <p:cNvSpPr/>
            <p:nvPr/>
          </p:nvSpPr>
          <p:spPr>
            <a:xfrm>
              <a:off x="2783103" y="1890411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5330;p82">
              <a:extLst>
                <a:ext uri="{FF2B5EF4-FFF2-40B4-BE49-F238E27FC236}">
                  <a16:creationId xmlns:a16="http://schemas.microsoft.com/office/drawing/2014/main" id="{D0CE6703-1215-443A-056D-6F62140FDA43}"/>
                </a:ext>
              </a:extLst>
            </p:cNvPr>
            <p:cNvSpPr/>
            <p:nvPr/>
          </p:nvSpPr>
          <p:spPr>
            <a:xfrm>
              <a:off x="2783334" y="189069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5331;p82">
              <a:extLst>
                <a:ext uri="{FF2B5EF4-FFF2-40B4-BE49-F238E27FC236}">
                  <a16:creationId xmlns:a16="http://schemas.microsoft.com/office/drawing/2014/main" id="{C8759E2C-3FE1-7AF3-E447-E5156EFAEDDB}"/>
                </a:ext>
              </a:extLst>
            </p:cNvPr>
            <p:cNvSpPr/>
            <p:nvPr/>
          </p:nvSpPr>
          <p:spPr>
            <a:xfrm>
              <a:off x="2821324" y="1935950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5332;p82">
              <a:extLst>
                <a:ext uri="{FF2B5EF4-FFF2-40B4-BE49-F238E27FC236}">
                  <a16:creationId xmlns:a16="http://schemas.microsoft.com/office/drawing/2014/main" id="{260D066A-3F8C-39AF-E425-7D134EB042E9}"/>
                </a:ext>
              </a:extLst>
            </p:cNvPr>
            <p:cNvSpPr/>
            <p:nvPr/>
          </p:nvSpPr>
          <p:spPr>
            <a:xfrm>
              <a:off x="2821609" y="1934945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5333;p82">
              <a:extLst>
                <a:ext uri="{FF2B5EF4-FFF2-40B4-BE49-F238E27FC236}">
                  <a16:creationId xmlns:a16="http://schemas.microsoft.com/office/drawing/2014/main" id="{BFA8AB14-3F07-01B5-50CF-F6A88ABCCFC3}"/>
                </a:ext>
              </a:extLst>
            </p:cNvPr>
            <p:cNvSpPr/>
            <p:nvPr/>
          </p:nvSpPr>
          <p:spPr>
            <a:xfrm>
              <a:off x="2821650" y="193442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4"/>
                  </a:lnTo>
                  <a:cubicBezTo>
                    <a:pt x="1" y="0"/>
                    <a:pt x="1" y="7"/>
                    <a:pt x="1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5334;p82">
              <a:extLst>
                <a:ext uri="{FF2B5EF4-FFF2-40B4-BE49-F238E27FC236}">
                  <a16:creationId xmlns:a16="http://schemas.microsoft.com/office/drawing/2014/main" id="{4225F098-2F82-BF91-E368-03B1718D2285}"/>
                </a:ext>
              </a:extLst>
            </p:cNvPr>
            <p:cNvSpPr/>
            <p:nvPr/>
          </p:nvSpPr>
          <p:spPr>
            <a:xfrm>
              <a:off x="2821039" y="1936330"/>
              <a:ext cx="0" cy="54"/>
            </a:xfrm>
            <a:custGeom>
              <a:avLst/>
              <a:gdLst/>
              <a:ahLst/>
              <a:cxnLst/>
              <a:rect l="l" t="t" r="r" b="b"/>
              <a:pathLst>
                <a:path h="4" extrusionOk="0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5335;p82">
              <a:extLst>
                <a:ext uri="{FF2B5EF4-FFF2-40B4-BE49-F238E27FC236}">
                  <a16:creationId xmlns:a16="http://schemas.microsoft.com/office/drawing/2014/main" id="{451656CA-4486-3EA1-E359-F5652A125AFD}"/>
                </a:ext>
              </a:extLst>
            </p:cNvPr>
            <p:cNvSpPr/>
            <p:nvPr/>
          </p:nvSpPr>
          <p:spPr>
            <a:xfrm>
              <a:off x="2821460" y="193542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5336;p82">
              <a:extLst>
                <a:ext uri="{FF2B5EF4-FFF2-40B4-BE49-F238E27FC236}">
                  <a16:creationId xmlns:a16="http://schemas.microsoft.com/office/drawing/2014/main" id="{041C581F-27D0-BC47-5BB5-BDC01FBD9CA1}"/>
                </a:ext>
              </a:extLst>
            </p:cNvPr>
            <p:cNvSpPr/>
            <p:nvPr/>
          </p:nvSpPr>
          <p:spPr>
            <a:xfrm>
              <a:off x="2154289" y="1586085"/>
              <a:ext cx="69123" cy="54935"/>
            </a:xfrm>
            <a:custGeom>
              <a:avLst/>
              <a:gdLst/>
              <a:ahLst/>
              <a:cxnLst/>
              <a:rect l="l" t="t" r="r" b="b"/>
              <a:pathLst>
                <a:path w="5091" h="4046" extrusionOk="0">
                  <a:moveTo>
                    <a:pt x="2111" y="1"/>
                  </a:moveTo>
                  <a:cubicBezTo>
                    <a:pt x="1912" y="1"/>
                    <a:pt x="1254" y="150"/>
                    <a:pt x="1054" y="352"/>
                  </a:cubicBezTo>
                  <a:cubicBezTo>
                    <a:pt x="897" y="510"/>
                    <a:pt x="645" y="541"/>
                    <a:pt x="442" y="569"/>
                  </a:cubicBezTo>
                  <a:cubicBezTo>
                    <a:pt x="361" y="580"/>
                    <a:pt x="249" y="594"/>
                    <a:pt x="221" y="611"/>
                  </a:cubicBezTo>
                  <a:cubicBezTo>
                    <a:pt x="214" y="681"/>
                    <a:pt x="172" y="741"/>
                    <a:pt x="113" y="772"/>
                  </a:cubicBezTo>
                  <a:cubicBezTo>
                    <a:pt x="102" y="779"/>
                    <a:pt x="88" y="786"/>
                    <a:pt x="74" y="790"/>
                  </a:cubicBezTo>
                  <a:lnTo>
                    <a:pt x="78" y="804"/>
                  </a:lnTo>
                  <a:lnTo>
                    <a:pt x="81" y="814"/>
                  </a:lnTo>
                  <a:cubicBezTo>
                    <a:pt x="81" y="821"/>
                    <a:pt x="85" y="828"/>
                    <a:pt x="85" y="835"/>
                  </a:cubicBezTo>
                  <a:lnTo>
                    <a:pt x="88" y="849"/>
                  </a:lnTo>
                  <a:cubicBezTo>
                    <a:pt x="88" y="860"/>
                    <a:pt x="92" y="867"/>
                    <a:pt x="92" y="877"/>
                  </a:cubicBezTo>
                  <a:lnTo>
                    <a:pt x="95" y="895"/>
                  </a:lnTo>
                  <a:cubicBezTo>
                    <a:pt x="95" y="902"/>
                    <a:pt x="95" y="909"/>
                    <a:pt x="99" y="916"/>
                  </a:cubicBezTo>
                  <a:cubicBezTo>
                    <a:pt x="99" y="926"/>
                    <a:pt x="99" y="930"/>
                    <a:pt x="99" y="933"/>
                  </a:cubicBezTo>
                  <a:cubicBezTo>
                    <a:pt x="99" y="940"/>
                    <a:pt x="99" y="951"/>
                    <a:pt x="102" y="958"/>
                  </a:cubicBezTo>
                  <a:cubicBezTo>
                    <a:pt x="102" y="965"/>
                    <a:pt x="102" y="972"/>
                    <a:pt x="102" y="979"/>
                  </a:cubicBezTo>
                  <a:lnTo>
                    <a:pt x="102" y="1000"/>
                  </a:lnTo>
                  <a:lnTo>
                    <a:pt x="102" y="1021"/>
                  </a:lnTo>
                  <a:lnTo>
                    <a:pt x="102" y="1045"/>
                  </a:lnTo>
                  <a:lnTo>
                    <a:pt x="102" y="1066"/>
                  </a:lnTo>
                  <a:lnTo>
                    <a:pt x="102" y="1091"/>
                  </a:lnTo>
                  <a:lnTo>
                    <a:pt x="102" y="1112"/>
                  </a:lnTo>
                  <a:lnTo>
                    <a:pt x="102" y="1136"/>
                  </a:lnTo>
                  <a:lnTo>
                    <a:pt x="102" y="1157"/>
                  </a:lnTo>
                  <a:lnTo>
                    <a:pt x="102" y="1182"/>
                  </a:lnTo>
                  <a:lnTo>
                    <a:pt x="102" y="1203"/>
                  </a:lnTo>
                  <a:cubicBezTo>
                    <a:pt x="102" y="1206"/>
                    <a:pt x="102" y="1217"/>
                    <a:pt x="99" y="1224"/>
                  </a:cubicBezTo>
                  <a:cubicBezTo>
                    <a:pt x="95" y="1234"/>
                    <a:pt x="99" y="1238"/>
                    <a:pt x="95" y="1245"/>
                  </a:cubicBezTo>
                  <a:cubicBezTo>
                    <a:pt x="92" y="1252"/>
                    <a:pt x="92" y="1259"/>
                    <a:pt x="88" y="1269"/>
                  </a:cubicBezTo>
                  <a:cubicBezTo>
                    <a:pt x="88" y="1276"/>
                    <a:pt x="88" y="1280"/>
                    <a:pt x="85" y="1287"/>
                  </a:cubicBezTo>
                  <a:cubicBezTo>
                    <a:pt x="85" y="1294"/>
                    <a:pt x="81" y="1301"/>
                    <a:pt x="78" y="1308"/>
                  </a:cubicBezTo>
                  <a:cubicBezTo>
                    <a:pt x="78" y="1318"/>
                    <a:pt x="78" y="1318"/>
                    <a:pt x="74" y="1325"/>
                  </a:cubicBezTo>
                  <a:cubicBezTo>
                    <a:pt x="74" y="1329"/>
                    <a:pt x="67" y="1339"/>
                    <a:pt x="64" y="1350"/>
                  </a:cubicBezTo>
                  <a:cubicBezTo>
                    <a:pt x="64" y="1357"/>
                    <a:pt x="64" y="1357"/>
                    <a:pt x="60" y="1360"/>
                  </a:cubicBezTo>
                  <a:cubicBezTo>
                    <a:pt x="57" y="1371"/>
                    <a:pt x="50" y="1381"/>
                    <a:pt x="43" y="1392"/>
                  </a:cubicBezTo>
                  <a:cubicBezTo>
                    <a:pt x="1" y="1458"/>
                    <a:pt x="4" y="1479"/>
                    <a:pt x="4" y="1479"/>
                  </a:cubicBezTo>
                  <a:cubicBezTo>
                    <a:pt x="8" y="1479"/>
                    <a:pt x="18" y="1497"/>
                    <a:pt x="57" y="1518"/>
                  </a:cubicBezTo>
                  <a:cubicBezTo>
                    <a:pt x="172" y="1584"/>
                    <a:pt x="211" y="1735"/>
                    <a:pt x="211" y="1844"/>
                  </a:cubicBezTo>
                  <a:cubicBezTo>
                    <a:pt x="211" y="1865"/>
                    <a:pt x="218" y="1886"/>
                    <a:pt x="228" y="1903"/>
                  </a:cubicBezTo>
                  <a:cubicBezTo>
                    <a:pt x="263" y="1973"/>
                    <a:pt x="284" y="2050"/>
                    <a:pt x="284" y="2131"/>
                  </a:cubicBezTo>
                  <a:cubicBezTo>
                    <a:pt x="298" y="2362"/>
                    <a:pt x="354" y="2474"/>
                    <a:pt x="403" y="2530"/>
                  </a:cubicBezTo>
                  <a:cubicBezTo>
                    <a:pt x="407" y="2537"/>
                    <a:pt x="414" y="2544"/>
                    <a:pt x="421" y="2554"/>
                  </a:cubicBezTo>
                  <a:lnTo>
                    <a:pt x="424" y="2561"/>
                  </a:lnTo>
                  <a:cubicBezTo>
                    <a:pt x="428" y="2565"/>
                    <a:pt x="431" y="2572"/>
                    <a:pt x="435" y="2579"/>
                  </a:cubicBezTo>
                  <a:lnTo>
                    <a:pt x="438" y="2589"/>
                  </a:lnTo>
                  <a:cubicBezTo>
                    <a:pt x="442" y="2596"/>
                    <a:pt x="442" y="2600"/>
                    <a:pt x="445" y="2607"/>
                  </a:cubicBezTo>
                  <a:cubicBezTo>
                    <a:pt x="445" y="2610"/>
                    <a:pt x="445" y="2614"/>
                    <a:pt x="449" y="2621"/>
                  </a:cubicBezTo>
                  <a:cubicBezTo>
                    <a:pt x="449" y="2624"/>
                    <a:pt x="449" y="2628"/>
                    <a:pt x="452" y="2635"/>
                  </a:cubicBezTo>
                  <a:cubicBezTo>
                    <a:pt x="456" y="2656"/>
                    <a:pt x="459" y="2677"/>
                    <a:pt x="459" y="2698"/>
                  </a:cubicBezTo>
                  <a:lnTo>
                    <a:pt x="459" y="2705"/>
                  </a:lnTo>
                  <a:lnTo>
                    <a:pt x="459" y="2726"/>
                  </a:lnTo>
                  <a:cubicBezTo>
                    <a:pt x="459" y="2733"/>
                    <a:pt x="459" y="2740"/>
                    <a:pt x="456" y="2747"/>
                  </a:cubicBezTo>
                  <a:cubicBezTo>
                    <a:pt x="452" y="2754"/>
                    <a:pt x="456" y="2750"/>
                    <a:pt x="456" y="2754"/>
                  </a:cubicBezTo>
                  <a:cubicBezTo>
                    <a:pt x="456" y="2757"/>
                    <a:pt x="456" y="2760"/>
                    <a:pt x="455" y="2762"/>
                  </a:cubicBezTo>
                  <a:lnTo>
                    <a:pt x="455" y="2762"/>
                  </a:lnTo>
                  <a:cubicBezTo>
                    <a:pt x="454" y="2762"/>
                    <a:pt x="453" y="2761"/>
                    <a:pt x="452" y="2761"/>
                  </a:cubicBezTo>
                  <a:lnTo>
                    <a:pt x="449" y="2792"/>
                  </a:lnTo>
                  <a:cubicBezTo>
                    <a:pt x="452" y="2781"/>
                    <a:pt x="454" y="2773"/>
                    <a:pt x="455" y="2762"/>
                  </a:cubicBezTo>
                  <a:lnTo>
                    <a:pt x="455" y="2762"/>
                  </a:lnTo>
                  <a:cubicBezTo>
                    <a:pt x="479" y="2776"/>
                    <a:pt x="499" y="2789"/>
                    <a:pt x="519" y="2803"/>
                  </a:cubicBezTo>
                  <a:lnTo>
                    <a:pt x="529" y="2810"/>
                  </a:lnTo>
                  <a:cubicBezTo>
                    <a:pt x="547" y="2824"/>
                    <a:pt x="568" y="2834"/>
                    <a:pt x="589" y="2845"/>
                  </a:cubicBezTo>
                  <a:lnTo>
                    <a:pt x="599" y="2852"/>
                  </a:lnTo>
                  <a:cubicBezTo>
                    <a:pt x="617" y="2862"/>
                    <a:pt x="634" y="2873"/>
                    <a:pt x="652" y="2880"/>
                  </a:cubicBezTo>
                  <a:lnTo>
                    <a:pt x="659" y="2883"/>
                  </a:lnTo>
                  <a:cubicBezTo>
                    <a:pt x="680" y="2890"/>
                    <a:pt x="697" y="2901"/>
                    <a:pt x="711" y="2904"/>
                  </a:cubicBezTo>
                  <a:cubicBezTo>
                    <a:pt x="977" y="2999"/>
                    <a:pt x="1093" y="3086"/>
                    <a:pt x="1114" y="3209"/>
                  </a:cubicBezTo>
                  <a:cubicBezTo>
                    <a:pt x="1138" y="3254"/>
                    <a:pt x="1180" y="3293"/>
                    <a:pt x="1229" y="3314"/>
                  </a:cubicBezTo>
                  <a:cubicBezTo>
                    <a:pt x="1257" y="3328"/>
                    <a:pt x="1275" y="3328"/>
                    <a:pt x="1278" y="3328"/>
                  </a:cubicBezTo>
                  <a:cubicBezTo>
                    <a:pt x="1278" y="3324"/>
                    <a:pt x="1278" y="3321"/>
                    <a:pt x="1278" y="3321"/>
                  </a:cubicBezTo>
                  <a:cubicBezTo>
                    <a:pt x="1320" y="3228"/>
                    <a:pt x="1394" y="3206"/>
                    <a:pt x="1465" y="3206"/>
                  </a:cubicBezTo>
                  <a:cubicBezTo>
                    <a:pt x="1500" y="3206"/>
                    <a:pt x="1535" y="3211"/>
                    <a:pt x="1566" y="3216"/>
                  </a:cubicBezTo>
                  <a:cubicBezTo>
                    <a:pt x="1594" y="3223"/>
                    <a:pt x="1622" y="3226"/>
                    <a:pt x="1646" y="3226"/>
                  </a:cubicBezTo>
                  <a:cubicBezTo>
                    <a:pt x="1800" y="3226"/>
                    <a:pt x="1835" y="3380"/>
                    <a:pt x="1849" y="3454"/>
                  </a:cubicBezTo>
                  <a:lnTo>
                    <a:pt x="1849" y="3461"/>
                  </a:lnTo>
                  <a:cubicBezTo>
                    <a:pt x="1891" y="3471"/>
                    <a:pt x="1933" y="3478"/>
                    <a:pt x="1975" y="3478"/>
                  </a:cubicBezTo>
                  <a:cubicBezTo>
                    <a:pt x="2045" y="3478"/>
                    <a:pt x="2119" y="3492"/>
                    <a:pt x="2185" y="3524"/>
                  </a:cubicBezTo>
                  <a:cubicBezTo>
                    <a:pt x="2241" y="3566"/>
                    <a:pt x="2283" y="3622"/>
                    <a:pt x="2311" y="3685"/>
                  </a:cubicBezTo>
                  <a:cubicBezTo>
                    <a:pt x="2332" y="3723"/>
                    <a:pt x="2357" y="3762"/>
                    <a:pt x="2381" y="3797"/>
                  </a:cubicBezTo>
                  <a:cubicBezTo>
                    <a:pt x="2392" y="3808"/>
                    <a:pt x="2399" y="3818"/>
                    <a:pt x="2409" y="3829"/>
                  </a:cubicBezTo>
                  <a:cubicBezTo>
                    <a:pt x="2416" y="3836"/>
                    <a:pt x="2427" y="3839"/>
                    <a:pt x="2434" y="3846"/>
                  </a:cubicBezTo>
                  <a:cubicBezTo>
                    <a:pt x="2446" y="3853"/>
                    <a:pt x="2458" y="3857"/>
                    <a:pt x="2471" y="3857"/>
                  </a:cubicBezTo>
                  <a:cubicBezTo>
                    <a:pt x="2495" y="3857"/>
                    <a:pt x="2523" y="3845"/>
                    <a:pt x="2563" y="3825"/>
                  </a:cubicBezTo>
                  <a:cubicBezTo>
                    <a:pt x="2603" y="3807"/>
                    <a:pt x="2643" y="3790"/>
                    <a:pt x="2686" y="3790"/>
                  </a:cubicBezTo>
                  <a:cubicBezTo>
                    <a:pt x="2710" y="3790"/>
                    <a:pt x="2736" y="3796"/>
                    <a:pt x="2763" y="3811"/>
                  </a:cubicBezTo>
                  <a:cubicBezTo>
                    <a:pt x="2820" y="3846"/>
                    <a:pt x="2945" y="3877"/>
                    <a:pt x="3055" y="3877"/>
                  </a:cubicBezTo>
                  <a:cubicBezTo>
                    <a:pt x="3100" y="3877"/>
                    <a:pt x="3142" y="3872"/>
                    <a:pt x="3176" y="3860"/>
                  </a:cubicBezTo>
                  <a:cubicBezTo>
                    <a:pt x="3210" y="3846"/>
                    <a:pt x="3246" y="3840"/>
                    <a:pt x="3282" y="3840"/>
                  </a:cubicBezTo>
                  <a:cubicBezTo>
                    <a:pt x="3310" y="3840"/>
                    <a:pt x="3338" y="3843"/>
                    <a:pt x="3365" y="3850"/>
                  </a:cubicBezTo>
                  <a:cubicBezTo>
                    <a:pt x="3386" y="3857"/>
                    <a:pt x="3403" y="3860"/>
                    <a:pt x="3425" y="3867"/>
                  </a:cubicBezTo>
                  <a:cubicBezTo>
                    <a:pt x="3473" y="3882"/>
                    <a:pt x="3525" y="3892"/>
                    <a:pt x="3574" y="3892"/>
                  </a:cubicBezTo>
                  <a:cubicBezTo>
                    <a:pt x="3582" y="3892"/>
                    <a:pt x="3589" y="3892"/>
                    <a:pt x="3596" y="3892"/>
                  </a:cubicBezTo>
                  <a:lnTo>
                    <a:pt x="3607" y="3892"/>
                  </a:lnTo>
                  <a:cubicBezTo>
                    <a:pt x="3627" y="3890"/>
                    <a:pt x="3648" y="3889"/>
                    <a:pt x="3669" y="3889"/>
                  </a:cubicBezTo>
                  <a:cubicBezTo>
                    <a:pt x="3850" y="3889"/>
                    <a:pt x="4059" y="3952"/>
                    <a:pt x="4125" y="4018"/>
                  </a:cubicBezTo>
                  <a:lnTo>
                    <a:pt x="4181" y="4018"/>
                  </a:lnTo>
                  <a:lnTo>
                    <a:pt x="4195" y="4021"/>
                  </a:lnTo>
                  <a:lnTo>
                    <a:pt x="4202" y="4021"/>
                  </a:lnTo>
                  <a:lnTo>
                    <a:pt x="4216" y="4025"/>
                  </a:lnTo>
                  <a:lnTo>
                    <a:pt x="4237" y="4025"/>
                  </a:lnTo>
                  <a:lnTo>
                    <a:pt x="4247" y="4028"/>
                  </a:lnTo>
                  <a:lnTo>
                    <a:pt x="4261" y="4032"/>
                  </a:lnTo>
                  <a:lnTo>
                    <a:pt x="4275" y="4035"/>
                  </a:lnTo>
                  <a:lnTo>
                    <a:pt x="4286" y="4035"/>
                  </a:lnTo>
                  <a:lnTo>
                    <a:pt x="4303" y="4039"/>
                  </a:lnTo>
                  <a:lnTo>
                    <a:pt x="4317" y="4042"/>
                  </a:lnTo>
                  <a:lnTo>
                    <a:pt x="4335" y="4046"/>
                  </a:lnTo>
                  <a:lnTo>
                    <a:pt x="4342" y="4046"/>
                  </a:lnTo>
                  <a:cubicBezTo>
                    <a:pt x="4335" y="3997"/>
                    <a:pt x="4331" y="3948"/>
                    <a:pt x="4321" y="3899"/>
                  </a:cubicBezTo>
                  <a:cubicBezTo>
                    <a:pt x="4314" y="3857"/>
                    <a:pt x="4307" y="3815"/>
                    <a:pt x="4307" y="3772"/>
                  </a:cubicBezTo>
                  <a:lnTo>
                    <a:pt x="4307" y="3765"/>
                  </a:lnTo>
                  <a:lnTo>
                    <a:pt x="4307" y="3758"/>
                  </a:lnTo>
                  <a:lnTo>
                    <a:pt x="4307" y="3755"/>
                  </a:lnTo>
                  <a:lnTo>
                    <a:pt x="4307" y="3748"/>
                  </a:lnTo>
                  <a:cubicBezTo>
                    <a:pt x="4307" y="3744"/>
                    <a:pt x="4307" y="3741"/>
                    <a:pt x="4307" y="3737"/>
                  </a:cubicBezTo>
                  <a:cubicBezTo>
                    <a:pt x="4317" y="3699"/>
                    <a:pt x="4366" y="3646"/>
                    <a:pt x="4517" y="3499"/>
                  </a:cubicBezTo>
                  <a:lnTo>
                    <a:pt x="4650" y="3370"/>
                  </a:lnTo>
                  <a:cubicBezTo>
                    <a:pt x="4730" y="3296"/>
                    <a:pt x="4804" y="3226"/>
                    <a:pt x="4825" y="3195"/>
                  </a:cubicBezTo>
                  <a:cubicBezTo>
                    <a:pt x="4870" y="3163"/>
                    <a:pt x="4916" y="3142"/>
                    <a:pt x="4968" y="3132"/>
                  </a:cubicBezTo>
                  <a:cubicBezTo>
                    <a:pt x="5014" y="3114"/>
                    <a:pt x="5049" y="3083"/>
                    <a:pt x="5077" y="3044"/>
                  </a:cubicBezTo>
                  <a:cubicBezTo>
                    <a:pt x="5091" y="3013"/>
                    <a:pt x="5049" y="2859"/>
                    <a:pt x="4860" y="2579"/>
                  </a:cubicBezTo>
                  <a:cubicBezTo>
                    <a:pt x="4856" y="2572"/>
                    <a:pt x="4853" y="2565"/>
                    <a:pt x="4849" y="2558"/>
                  </a:cubicBezTo>
                  <a:cubicBezTo>
                    <a:pt x="4832" y="2519"/>
                    <a:pt x="4821" y="2477"/>
                    <a:pt x="4814" y="2439"/>
                  </a:cubicBezTo>
                  <a:cubicBezTo>
                    <a:pt x="4814" y="2432"/>
                    <a:pt x="4814" y="2425"/>
                    <a:pt x="4811" y="2421"/>
                  </a:cubicBezTo>
                  <a:lnTo>
                    <a:pt x="4807" y="2369"/>
                  </a:lnTo>
                  <a:lnTo>
                    <a:pt x="4807" y="2355"/>
                  </a:lnTo>
                  <a:lnTo>
                    <a:pt x="4800" y="2288"/>
                  </a:lnTo>
                  <a:cubicBezTo>
                    <a:pt x="4797" y="2225"/>
                    <a:pt x="4800" y="2159"/>
                    <a:pt x="4807" y="2096"/>
                  </a:cubicBezTo>
                  <a:lnTo>
                    <a:pt x="4807" y="2089"/>
                  </a:lnTo>
                  <a:cubicBezTo>
                    <a:pt x="4807" y="2082"/>
                    <a:pt x="4811" y="2075"/>
                    <a:pt x="4811" y="2068"/>
                  </a:cubicBezTo>
                  <a:cubicBezTo>
                    <a:pt x="4811" y="2061"/>
                    <a:pt x="4814" y="2047"/>
                    <a:pt x="4818" y="2040"/>
                  </a:cubicBezTo>
                  <a:cubicBezTo>
                    <a:pt x="4825" y="2015"/>
                    <a:pt x="4797" y="1987"/>
                    <a:pt x="4758" y="1952"/>
                  </a:cubicBezTo>
                  <a:lnTo>
                    <a:pt x="4737" y="1938"/>
                  </a:lnTo>
                  <a:cubicBezTo>
                    <a:pt x="4695" y="1896"/>
                    <a:pt x="4646" y="1858"/>
                    <a:pt x="4636" y="1805"/>
                  </a:cubicBezTo>
                  <a:cubicBezTo>
                    <a:pt x="4636" y="1798"/>
                    <a:pt x="4632" y="1788"/>
                    <a:pt x="4632" y="1781"/>
                  </a:cubicBezTo>
                  <a:cubicBezTo>
                    <a:pt x="4632" y="1644"/>
                    <a:pt x="4895" y="1483"/>
                    <a:pt x="4986" y="1441"/>
                  </a:cubicBezTo>
                  <a:cubicBezTo>
                    <a:pt x="4989" y="1441"/>
                    <a:pt x="5003" y="1423"/>
                    <a:pt x="5010" y="1378"/>
                  </a:cubicBezTo>
                  <a:cubicBezTo>
                    <a:pt x="5028" y="1269"/>
                    <a:pt x="4989" y="1115"/>
                    <a:pt x="4947" y="1077"/>
                  </a:cubicBezTo>
                  <a:cubicBezTo>
                    <a:pt x="4818" y="965"/>
                    <a:pt x="4779" y="776"/>
                    <a:pt x="4842" y="594"/>
                  </a:cubicBezTo>
                  <a:cubicBezTo>
                    <a:pt x="4846" y="590"/>
                    <a:pt x="4846" y="583"/>
                    <a:pt x="4842" y="580"/>
                  </a:cubicBezTo>
                  <a:cubicBezTo>
                    <a:pt x="4842" y="573"/>
                    <a:pt x="4839" y="566"/>
                    <a:pt x="4839" y="562"/>
                  </a:cubicBezTo>
                  <a:cubicBezTo>
                    <a:pt x="4835" y="559"/>
                    <a:pt x="4832" y="555"/>
                    <a:pt x="4828" y="552"/>
                  </a:cubicBezTo>
                  <a:lnTo>
                    <a:pt x="4821" y="541"/>
                  </a:lnTo>
                  <a:lnTo>
                    <a:pt x="4818" y="538"/>
                  </a:lnTo>
                  <a:lnTo>
                    <a:pt x="4804" y="524"/>
                  </a:lnTo>
                  <a:lnTo>
                    <a:pt x="4793" y="517"/>
                  </a:lnTo>
                  <a:lnTo>
                    <a:pt x="4786" y="510"/>
                  </a:lnTo>
                  <a:cubicBezTo>
                    <a:pt x="4702" y="454"/>
                    <a:pt x="4611" y="412"/>
                    <a:pt x="4513" y="387"/>
                  </a:cubicBezTo>
                  <a:lnTo>
                    <a:pt x="4510" y="387"/>
                  </a:lnTo>
                  <a:lnTo>
                    <a:pt x="4496" y="384"/>
                  </a:lnTo>
                  <a:lnTo>
                    <a:pt x="4454" y="384"/>
                  </a:lnTo>
                  <a:cubicBezTo>
                    <a:pt x="4443" y="380"/>
                    <a:pt x="4436" y="377"/>
                    <a:pt x="4429" y="370"/>
                  </a:cubicBezTo>
                  <a:lnTo>
                    <a:pt x="4391" y="370"/>
                  </a:lnTo>
                  <a:cubicBezTo>
                    <a:pt x="4302" y="380"/>
                    <a:pt x="4192" y="384"/>
                    <a:pt x="4075" y="384"/>
                  </a:cubicBezTo>
                  <a:cubicBezTo>
                    <a:pt x="3792" y="384"/>
                    <a:pt x="3460" y="359"/>
                    <a:pt x="3242" y="335"/>
                  </a:cubicBezTo>
                  <a:lnTo>
                    <a:pt x="3235" y="335"/>
                  </a:lnTo>
                  <a:lnTo>
                    <a:pt x="3207" y="331"/>
                  </a:lnTo>
                  <a:lnTo>
                    <a:pt x="3200" y="331"/>
                  </a:lnTo>
                  <a:lnTo>
                    <a:pt x="3158" y="324"/>
                  </a:lnTo>
                  <a:lnTo>
                    <a:pt x="3106" y="324"/>
                  </a:lnTo>
                  <a:lnTo>
                    <a:pt x="3092" y="321"/>
                  </a:lnTo>
                  <a:lnTo>
                    <a:pt x="3081" y="321"/>
                  </a:lnTo>
                  <a:lnTo>
                    <a:pt x="3060" y="317"/>
                  </a:lnTo>
                  <a:lnTo>
                    <a:pt x="3057" y="317"/>
                  </a:lnTo>
                  <a:lnTo>
                    <a:pt x="3043" y="314"/>
                  </a:lnTo>
                  <a:lnTo>
                    <a:pt x="3039" y="314"/>
                  </a:lnTo>
                  <a:lnTo>
                    <a:pt x="3029" y="310"/>
                  </a:lnTo>
                  <a:lnTo>
                    <a:pt x="3025" y="310"/>
                  </a:lnTo>
                  <a:lnTo>
                    <a:pt x="3015" y="307"/>
                  </a:lnTo>
                  <a:lnTo>
                    <a:pt x="2994" y="300"/>
                  </a:lnTo>
                  <a:lnTo>
                    <a:pt x="2987" y="300"/>
                  </a:lnTo>
                  <a:lnTo>
                    <a:pt x="2966" y="289"/>
                  </a:lnTo>
                  <a:lnTo>
                    <a:pt x="2959" y="289"/>
                  </a:lnTo>
                  <a:lnTo>
                    <a:pt x="2931" y="279"/>
                  </a:lnTo>
                  <a:lnTo>
                    <a:pt x="2927" y="279"/>
                  </a:lnTo>
                  <a:lnTo>
                    <a:pt x="2896" y="268"/>
                  </a:lnTo>
                  <a:lnTo>
                    <a:pt x="2892" y="268"/>
                  </a:lnTo>
                  <a:lnTo>
                    <a:pt x="2787" y="230"/>
                  </a:lnTo>
                  <a:cubicBezTo>
                    <a:pt x="2706" y="321"/>
                    <a:pt x="2595" y="373"/>
                    <a:pt x="2474" y="373"/>
                  </a:cubicBezTo>
                  <a:cubicBezTo>
                    <a:pt x="2470" y="373"/>
                    <a:pt x="2466" y="373"/>
                    <a:pt x="2462" y="373"/>
                  </a:cubicBezTo>
                  <a:cubicBezTo>
                    <a:pt x="2196" y="373"/>
                    <a:pt x="2154" y="121"/>
                    <a:pt x="2140" y="2"/>
                  </a:cubicBezTo>
                  <a:cubicBezTo>
                    <a:pt x="2132" y="1"/>
                    <a:pt x="2122" y="1"/>
                    <a:pt x="211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5337;p82">
              <a:extLst>
                <a:ext uri="{FF2B5EF4-FFF2-40B4-BE49-F238E27FC236}">
                  <a16:creationId xmlns:a16="http://schemas.microsoft.com/office/drawing/2014/main" id="{A02A88B8-9040-2AF4-1BD7-BFC7EDE8A516}"/>
                </a:ext>
              </a:extLst>
            </p:cNvPr>
            <p:cNvSpPr/>
            <p:nvPr/>
          </p:nvSpPr>
          <p:spPr>
            <a:xfrm>
              <a:off x="2164512" y="1680435"/>
              <a:ext cx="24820" cy="22661"/>
            </a:xfrm>
            <a:custGeom>
              <a:avLst/>
              <a:gdLst/>
              <a:ahLst/>
              <a:cxnLst/>
              <a:rect l="l" t="t" r="r" b="b"/>
              <a:pathLst>
                <a:path w="1828" h="1669" extrusionOk="0">
                  <a:moveTo>
                    <a:pt x="496" y="1"/>
                  </a:moveTo>
                  <a:cubicBezTo>
                    <a:pt x="473" y="1"/>
                    <a:pt x="441" y="17"/>
                    <a:pt x="396" y="44"/>
                  </a:cubicBezTo>
                  <a:cubicBezTo>
                    <a:pt x="355" y="69"/>
                    <a:pt x="299" y="102"/>
                    <a:pt x="238" y="102"/>
                  </a:cubicBezTo>
                  <a:cubicBezTo>
                    <a:pt x="206" y="102"/>
                    <a:pt x="173" y="93"/>
                    <a:pt x="140" y="69"/>
                  </a:cubicBezTo>
                  <a:cubicBezTo>
                    <a:pt x="126" y="58"/>
                    <a:pt x="111" y="53"/>
                    <a:pt x="95" y="53"/>
                  </a:cubicBezTo>
                  <a:cubicBezTo>
                    <a:pt x="79" y="53"/>
                    <a:pt x="63" y="58"/>
                    <a:pt x="49" y="69"/>
                  </a:cubicBezTo>
                  <a:cubicBezTo>
                    <a:pt x="18" y="83"/>
                    <a:pt x="0" y="114"/>
                    <a:pt x="4" y="149"/>
                  </a:cubicBezTo>
                  <a:cubicBezTo>
                    <a:pt x="11" y="177"/>
                    <a:pt x="53" y="216"/>
                    <a:pt x="91" y="254"/>
                  </a:cubicBezTo>
                  <a:cubicBezTo>
                    <a:pt x="165" y="321"/>
                    <a:pt x="259" y="401"/>
                    <a:pt x="259" y="534"/>
                  </a:cubicBezTo>
                  <a:cubicBezTo>
                    <a:pt x="259" y="608"/>
                    <a:pt x="410" y="741"/>
                    <a:pt x="508" y="828"/>
                  </a:cubicBezTo>
                  <a:cubicBezTo>
                    <a:pt x="627" y="933"/>
                    <a:pt x="708" y="1004"/>
                    <a:pt x="704" y="1077"/>
                  </a:cubicBezTo>
                  <a:cubicBezTo>
                    <a:pt x="743" y="1123"/>
                    <a:pt x="785" y="1165"/>
                    <a:pt x="830" y="1203"/>
                  </a:cubicBezTo>
                  <a:lnTo>
                    <a:pt x="897" y="1270"/>
                  </a:lnTo>
                  <a:lnTo>
                    <a:pt x="904" y="1273"/>
                  </a:lnTo>
                  <a:cubicBezTo>
                    <a:pt x="928" y="1298"/>
                    <a:pt x="953" y="1322"/>
                    <a:pt x="977" y="1347"/>
                  </a:cubicBezTo>
                  <a:lnTo>
                    <a:pt x="981" y="1354"/>
                  </a:lnTo>
                  <a:cubicBezTo>
                    <a:pt x="1005" y="1378"/>
                    <a:pt x="1030" y="1403"/>
                    <a:pt x="1054" y="1431"/>
                  </a:cubicBezTo>
                  <a:lnTo>
                    <a:pt x="1061" y="1438"/>
                  </a:lnTo>
                  <a:cubicBezTo>
                    <a:pt x="1082" y="1466"/>
                    <a:pt x="1103" y="1494"/>
                    <a:pt x="1124" y="1522"/>
                  </a:cubicBezTo>
                  <a:lnTo>
                    <a:pt x="1131" y="1532"/>
                  </a:lnTo>
                  <a:cubicBezTo>
                    <a:pt x="1194" y="1571"/>
                    <a:pt x="1257" y="1620"/>
                    <a:pt x="1320" y="1669"/>
                  </a:cubicBezTo>
                  <a:lnTo>
                    <a:pt x="1320" y="1665"/>
                  </a:lnTo>
                  <a:lnTo>
                    <a:pt x="1320" y="1655"/>
                  </a:lnTo>
                  <a:lnTo>
                    <a:pt x="1320" y="1648"/>
                  </a:lnTo>
                  <a:lnTo>
                    <a:pt x="1320" y="1641"/>
                  </a:lnTo>
                  <a:lnTo>
                    <a:pt x="1320" y="1637"/>
                  </a:lnTo>
                  <a:lnTo>
                    <a:pt x="1320" y="1634"/>
                  </a:lnTo>
                  <a:lnTo>
                    <a:pt x="1320" y="1630"/>
                  </a:lnTo>
                  <a:cubicBezTo>
                    <a:pt x="1320" y="1620"/>
                    <a:pt x="1324" y="1606"/>
                    <a:pt x="1327" y="1595"/>
                  </a:cubicBezTo>
                  <a:lnTo>
                    <a:pt x="1327" y="1588"/>
                  </a:lnTo>
                  <a:cubicBezTo>
                    <a:pt x="1327" y="1581"/>
                    <a:pt x="1327" y="1574"/>
                    <a:pt x="1331" y="1567"/>
                  </a:cubicBezTo>
                  <a:cubicBezTo>
                    <a:pt x="1331" y="1564"/>
                    <a:pt x="1331" y="1560"/>
                    <a:pt x="1331" y="1557"/>
                  </a:cubicBezTo>
                  <a:cubicBezTo>
                    <a:pt x="1334" y="1553"/>
                    <a:pt x="1334" y="1543"/>
                    <a:pt x="1338" y="1536"/>
                  </a:cubicBezTo>
                  <a:lnTo>
                    <a:pt x="1341" y="1525"/>
                  </a:lnTo>
                  <a:cubicBezTo>
                    <a:pt x="1345" y="1515"/>
                    <a:pt x="1348" y="1508"/>
                    <a:pt x="1352" y="1497"/>
                  </a:cubicBezTo>
                  <a:lnTo>
                    <a:pt x="1355" y="1490"/>
                  </a:lnTo>
                  <a:cubicBezTo>
                    <a:pt x="1359" y="1480"/>
                    <a:pt x="1362" y="1469"/>
                    <a:pt x="1369" y="1459"/>
                  </a:cubicBezTo>
                  <a:lnTo>
                    <a:pt x="1369" y="1455"/>
                  </a:lnTo>
                  <a:cubicBezTo>
                    <a:pt x="1411" y="1368"/>
                    <a:pt x="1460" y="1287"/>
                    <a:pt x="1516" y="1210"/>
                  </a:cubicBezTo>
                  <a:lnTo>
                    <a:pt x="1551" y="1168"/>
                  </a:lnTo>
                  <a:lnTo>
                    <a:pt x="1593" y="1105"/>
                  </a:lnTo>
                  <a:lnTo>
                    <a:pt x="1607" y="1091"/>
                  </a:lnTo>
                  <a:cubicBezTo>
                    <a:pt x="1632" y="1060"/>
                    <a:pt x="1656" y="1032"/>
                    <a:pt x="1684" y="1004"/>
                  </a:cubicBezTo>
                  <a:lnTo>
                    <a:pt x="1691" y="997"/>
                  </a:lnTo>
                  <a:lnTo>
                    <a:pt x="1705" y="986"/>
                  </a:lnTo>
                  <a:lnTo>
                    <a:pt x="1716" y="975"/>
                  </a:lnTo>
                  <a:lnTo>
                    <a:pt x="1723" y="968"/>
                  </a:lnTo>
                  <a:lnTo>
                    <a:pt x="1730" y="965"/>
                  </a:lnTo>
                  <a:lnTo>
                    <a:pt x="1744" y="954"/>
                  </a:lnTo>
                  <a:lnTo>
                    <a:pt x="1747" y="954"/>
                  </a:lnTo>
                  <a:cubicBezTo>
                    <a:pt x="1758" y="947"/>
                    <a:pt x="1765" y="944"/>
                    <a:pt x="1775" y="940"/>
                  </a:cubicBezTo>
                  <a:cubicBezTo>
                    <a:pt x="1775" y="937"/>
                    <a:pt x="1779" y="933"/>
                    <a:pt x="1779" y="930"/>
                  </a:cubicBezTo>
                  <a:lnTo>
                    <a:pt x="1779" y="923"/>
                  </a:lnTo>
                  <a:cubicBezTo>
                    <a:pt x="1810" y="821"/>
                    <a:pt x="1828" y="517"/>
                    <a:pt x="1807" y="310"/>
                  </a:cubicBezTo>
                  <a:lnTo>
                    <a:pt x="1796" y="303"/>
                  </a:lnTo>
                  <a:lnTo>
                    <a:pt x="1779" y="293"/>
                  </a:lnTo>
                  <a:lnTo>
                    <a:pt x="1758" y="275"/>
                  </a:lnTo>
                  <a:lnTo>
                    <a:pt x="1740" y="265"/>
                  </a:lnTo>
                  <a:lnTo>
                    <a:pt x="1716" y="251"/>
                  </a:lnTo>
                  <a:lnTo>
                    <a:pt x="1698" y="240"/>
                  </a:lnTo>
                  <a:lnTo>
                    <a:pt x="1677" y="230"/>
                  </a:lnTo>
                  <a:lnTo>
                    <a:pt x="1660" y="219"/>
                  </a:lnTo>
                  <a:lnTo>
                    <a:pt x="1639" y="209"/>
                  </a:lnTo>
                  <a:lnTo>
                    <a:pt x="1625" y="198"/>
                  </a:lnTo>
                  <a:lnTo>
                    <a:pt x="1604" y="188"/>
                  </a:lnTo>
                  <a:lnTo>
                    <a:pt x="1590" y="181"/>
                  </a:lnTo>
                  <a:lnTo>
                    <a:pt x="1569" y="174"/>
                  </a:lnTo>
                  <a:lnTo>
                    <a:pt x="1555" y="167"/>
                  </a:lnTo>
                  <a:lnTo>
                    <a:pt x="1537" y="156"/>
                  </a:lnTo>
                  <a:lnTo>
                    <a:pt x="1523" y="149"/>
                  </a:lnTo>
                  <a:lnTo>
                    <a:pt x="1506" y="142"/>
                  </a:lnTo>
                  <a:lnTo>
                    <a:pt x="1495" y="139"/>
                  </a:lnTo>
                  <a:lnTo>
                    <a:pt x="1481" y="132"/>
                  </a:lnTo>
                  <a:lnTo>
                    <a:pt x="1467" y="125"/>
                  </a:lnTo>
                  <a:lnTo>
                    <a:pt x="1453" y="121"/>
                  </a:lnTo>
                  <a:lnTo>
                    <a:pt x="1443" y="114"/>
                  </a:lnTo>
                  <a:lnTo>
                    <a:pt x="1432" y="111"/>
                  </a:lnTo>
                  <a:lnTo>
                    <a:pt x="1422" y="107"/>
                  </a:lnTo>
                  <a:lnTo>
                    <a:pt x="1411" y="104"/>
                  </a:lnTo>
                  <a:lnTo>
                    <a:pt x="1404" y="100"/>
                  </a:lnTo>
                  <a:lnTo>
                    <a:pt x="1394" y="97"/>
                  </a:lnTo>
                  <a:lnTo>
                    <a:pt x="1387" y="97"/>
                  </a:lnTo>
                  <a:lnTo>
                    <a:pt x="1380" y="93"/>
                  </a:lnTo>
                  <a:lnTo>
                    <a:pt x="1376" y="93"/>
                  </a:lnTo>
                  <a:lnTo>
                    <a:pt x="1366" y="90"/>
                  </a:lnTo>
                  <a:cubicBezTo>
                    <a:pt x="1226" y="86"/>
                    <a:pt x="631" y="51"/>
                    <a:pt x="508" y="2"/>
                  </a:cubicBezTo>
                  <a:cubicBezTo>
                    <a:pt x="504" y="1"/>
                    <a:pt x="501" y="1"/>
                    <a:pt x="49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5338;p82">
              <a:extLst>
                <a:ext uri="{FF2B5EF4-FFF2-40B4-BE49-F238E27FC236}">
                  <a16:creationId xmlns:a16="http://schemas.microsoft.com/office/drawing/2014/main" id="{C67AEA4F-DEED-4FC0-B283-A3D96DA5119E}"/>
                </a:ext>
              </a:extLst>
            </p:cNvPr>
            <p:cNvSpPr/>
            <p:nvPr/>
          </p:nvSpPr>
          <p:spPr>
            <a:xfrm>
              <a:off x="2151397" y="1668202"/>
              <a:ext cx="37270" cy="31337"/>
            </a:xfrm>
            <a:custGeom>
              <a:avLst/>
              <a:gdLst/>
              <a:ahLst/>
              <a:cxnLst/>
              <a:rect l="l" t="t" r="r" b="b"/>
              <a:pathLst>
                <a:path w="2745" h="2308" extrusionOk="0">
                  <a:moveTo>
                    <a:pt x="2740" y="1018"/>
                  </a:moveTo>
                  <a:cubicBezTo>
                    <a:pt x="2741" y="1019"/>
                    <a:pt x="2743" y="1021"/>
                    <a:pt x="2745" y="1022"/>
                  </a:cubicBezTo>
                  <a:lnTo>
                    <a:pt x="2741" y="1019"/>
                  </a:lnTo>
                  <a:lnTo>
                    <a:pt x="2740" y="1018"/>
                  </a:lnTo>
                  <a:close/>
                  <a:moveTo>
                    <a:pt x="1309" y="0"/>
                  </a:moveTo>
                  <a:lnTo>
                    <a:pt x="1264" y="39"/>
                  </a:lnTo>
                  <a:lnTo>
                    <a:pt x="1257" y="46"/>
                  </a:lnTo>
                  <a:lnTo>
                    <a:pt x="1222" y="74"/>
                  </a:lnTo>
                  <a:cubicBezTo>
                    <a:pt x="1166" y="119"/>
                    <a:pt x="1106" y="154"/>
                    <a:pt x="1043" y="186"/>
                  </a:cubicBezTo>
                  <a:lnTo>
                    <a:pt x="1036" y="189"/>
                  </a:lnTo>
                  <a:lnTo>
                    <a:pt x="1019" y="196"/>
                  </a:lnTo>
                  <a:cubicBezTo>
                    <a:pt x="1012" y="196"/>
                    <a:pt x="1001" y="200"/>
                    <a:pt x="994" y="200"/>
                  </a:cubicBezTo>
                  <a:cubicBezTo>
                    <a:pt x="987" y="228"/>
                    <a:pt x="980" y="256"/>
                    <a:pt x="977" y="284"/>
                  </a:cubicBezTo>
                  <a:cubicBezTo>
                    <a:pt x="970" y="354"/>
                    <a:pt x="952" y="469"/>
                    <a:pt x="847" y="469"/>
                  </a:cubicBezTo>
                  <a:cubicBezTo>
                    <a:pt x="812" y="469"/>
                    <a:pt x="749" y="564"/>
                    <a:pt x="714" y="669"/>
                  </a:cubicBezTo>
                  <a:cubicBezTo>
                    <a:pt x="697" y="720"/>
                    <a:pt x="657" y="735"/>
                    <a:pt x="609" y="735"/>
                  </a:cubicBezTo>
                  <a:cubicBezTo>
                    <a:pt x="568" y="735"/>
                    <a:pt x="522" y="724"/>
                    <a:pt x="480" y="714"/>
                  </a:cubicBezTo>
                  <a:cubicBezTo>
                    <a:pt x="442" y="703"/>
                    <a:pt x="402" y="696"/>
                    <a:pt x="361" y="696"/>
                  </a:cubicBezTo>
                  <a:cubicBezTo>
                    <a:pt x="353" y="696"/>
                    <a:pt x="345" y="696"/>
                    <a:pt x="336" y="697"/>
                  </a:cubicBezTo>
                  <a:lnTo>
                    <a:pt x="312" y="704"/>
                  </a:lnTo>
                  <a:lnTo>
                    <a:pt x="301" y="707"/>
                  </a:lnTo>
                  <a:lnTo>
                    <a:pt x="284" y="711"/>
                  </a:lnTo>
                  <a:lnTo>
                    <a:pt x="270" y="714"/>
                  </a:lnTo>
                  <a:lnTo>
                    <a:pt x="245" y="721"/>
                  </a:lnTo>
                  <a:lnTo>
                    <a:pt x="228" y="725"/>
                  </a:lnTo>
                  <a:lnTo>
                    <a:pt x="203" y="728"/>
                  </a:lnTo>
                  <a:lnTo>
                    <a:pt x="182" y="732"/>
                  </a:lnTo>
                  <a:lnTo>
                    <a:pt x="154" y="739"/>
                  </a:lnTo>
                  <a:lnTo>
                    <a:pt x="130" y="742"/>
                  </a:lnTo>
                  <a:lnTo>
                    <a:pt x="98" y="749"/>
                  </a:lnTo>
                  <a:lnTo>
                    <a:pt x="70" y="753"/>
                  </a:lnTo>
                  <a:lnTo>
                    <a:pt x="28" y="760"/>
                  </a:lnTo>
                  <a:lnTo>
                    <a:pt x="7" y="763"/>
                  </a:lnTo>
                  <a:lnTo>
                    <a:pt x="0" y="763"/>
                  </a:lnTo>
                  <a:cubicBezTo>
                    <a:pt x="0" y="802"/>
                    <a:pt x="11" y="840"/>
                    <a:pt x="25" y="875"/>
                  </a:cubicBezTo>
                  <a:lnTo>
                    <a:pt x="91" y="875"/>
                  </a:lnTo>
                  <a:cubicBezTo>
                    <a:pt x="252" y="875"/>
                    <a:pt x="504" y="889"/>
                    <a:pt x="511" y="1117"/>
                  </a:cubicBezTo>
                  <a:cubicBezTo>
                    <a:pt x="518" y="1267"/>
                    <a:pt x="802" y="1642"/>
                    <a:pt x="980" y="1845"/>
                  </a:cubicBezTo>
                  <a:cubicBezTo>
                    <a:pt x="1033" y="1901"/>
                    <a:pt x="1124" y="1926"/>
                    <a:pt x="1204" y="1950"/>
                  </a:cubicBezTo>
                  <a:cubicBezTo>
                    <a:pt x="1309" y="1978"/>
                    <a:pt x="1421" y="2010"/>
                    <a:pt x="1432" y="2115"/>
                  </a:cubicBezTo>
                  <a:cubicBezTo>
                    <a:pt x="1442" y="2185"/>
                    <a:pt x="1604" y="2290"/>
                    <a:pt x="1842" y="2307"/>
                  </a:cubicBezTo>
                  <a:lnTo>
                    <a:pt x="1845" y="2307"/>
                  </a:lnTo>
                  <a:lnTo>
                    <a:pt x="1842" y="2304"/>
                  </a:lnTo>
                  <a:cubicBezTo>
                    <a:pt x="1824" y="2283"/>
                    <a:pt x="1803" y="2265"/>
                    <a:pt x="1786" y="2248"/>
                  </a:cubicBezTo>
                  <a:lnTo>
                    <a:pt x="1775" y="2237"/>
                  </a:lnTo>
                  <a:lnTo>
                    <a:pt x="1723" y="2188"/>
                  </a:lnTo>
                  <a:cubicBezTo>
                    <a:pt x="1618" y="2087"/>
                    <a:pt x="1555" y="2031"/>
                    <a:pt x="1558" y="1968"/>
                  </a:cubicBezTo>
                  <a:cubicBezTo>
                    <a:pt x="1512" y="1912"/>
                    <a:pt x="1460" y="1862"/>
                    <a:pt x="1404" y="1817"/>
                  </a:cubicBezTo>
                  <a:cubicBezTo>
                    <a:pt x="1260" y="1691"/>
                    <a:pt x="1110" y="1558"/>
                    <a:pt x="1110" y="1425"/>
                  </a:cubicBezTo>
                  <a:cubicBezTo>
                    <a:pt x="1110" y="1351"/>
                    <a:pt x="1050" y="1299"/>
                    <a:pt x="987" y="1239"/>
                  </a:cubicBezTo>
                  <a:cubicBezTo>
                    <a:pt x="931" y="1190"/>
                    <a:pt x="872" y="1138"/>
                    <a:pt x="858" y="1064"/>
                  </a:cubicBezTo>
                  <a:cubicBezTo>
                    <a:pt x="837" y="921"/>
                    <a:pt x="951" y="811"/>
                    <a:pt x="1076" y="811"/>
                  </a:cubicBezTo>
                  <a:cubicBezTo>
                    <a:pt x="1119" y="811"/>
                    <a:pt x="1164" y="824"/>
                    <a:pt x="1204" y="854"/>
                  </a:cubicBezTo>
                  <a:cubicBezTo>
                    <a:pt x="1211" y="861"/>
                    <a:pt x="1219" y="863"/>
                    <a:pt x="1227" y="863"/>
                  </a:cubicBezTo>
                  <a:cubicBezTo>
                    <a:pt x="1231" y="863"/>
                    <a:pt x="1236" y="863"/>
                    <a:pt x="1239" y="861"/>
                  </a:cubicBezTo>
                  <a:cubicBezTo>
                    <a:pt x="1264" y="851"/>
                    <a:pt x="1288" y="837"/>
                    <a:pt x="1313" y="823"/>
                  </a:cubicBezTo>
                  <a:cubicBezTo>
                    <a:pt x="1360" y="794"/>
                    <a:pt x="1415" y="761"/>
                    <a:pt x="1476" y="761"/>
                  </a:cubicBezTo>
                  <a:cubicBezTo>
                    <a:pt x="1497" y="761"/>
                    <a:pt x="1518" y="765"/>
                    <a:pt x="1540" y="774"/>
                  </a:cubicBezTo>
                  <a:cubicBezTo>
                    <a:pt x="1625" y="809"/>
                    <a:pt x="2087" y="840"/>
                    <a:pt x="2363" y="854"/>
                  </a:cubicBezTo>
                  <a:lnTo>
                    <a:pt x="2377" y="858"/>
                  </a:lnTo>
                  <a:lnTo>
                    <a:pt x="2391" y="858"/>
                  </a:lnTo>
                  <a:lnTo>
                    <a:pt x="2402" y="861"/>
                  </a:lnTo>
                  <a:lnTo>
                    <a:pt x="2419" y="868"/>
                  </a:lnTo>
                  <a:lnTo>
                    <a:pt x="2468" y="886"/>
                  </a:lnTo>
                  <a:lnTo>
                    <a:pt x="2472" y="886"/>
                  </a:lnTo>
                  <a:lnTo>
                    <a:pt x="2493" y="896"/>
                  </a:lnTo>
                  <a:lnTo>
                    <a:pt x="2503" y="900"/>
                  </a:lnTo>
                  <a:lnTo>
                    <a:pt x="2528" y="910"/>
                  </a:lnTo>
                  <a:lnTo>
                    <a:pt x="2535" y="914"/>
                  </a:lnTo>
                  <a:lnTo>
                    <a:pt x="2566" y="928"/>
                  </a:lnTo>
                  <a:lnTo>
                    <a:pt x="2605" y="945"/>
                  </a:lnTo>
                  <a:lnTo>
                    <a:pt x="2612" y="949"/>
                  </a:lnTo>
                  <a:lnTo>
                    <a:pt x="2643" y="966"/>
                  </a:lnTo>
                  <a:lnTo>
                    <a:pt x="2657" y="973"/>
                  </a:lnTo>
                  <a:lnTo>
                    <a:pt x="2685" y="987"/>
                  </a:lnTo>
                  <a:lnTo>
                    <a:pt x="2699" y="994"/>
                  </a:lnTo>
                  <a:lnTo>
                    <a:pt x="2727" y="1012"/>
                  </a:lnTo>
                  <a:lnTo>
                    <a:pt x="2740" y="1018"/>
                  </a:lnTo>
                  <a:lnTo>
                    <a:pt x="2740" y="1018"/>
                  </a:lnTo>
                  <a:cubicBezTo>
                    <a:pt x="2733" y="1011"/>
                    <a:pt x="2731" y="1002"/>
                    <a:pt x="2731" y="991"/>
                  </a:cubicBezTo>
                  <a:lnTo>
                    <a:pt x="2731" y="980"/>
                  </a:lnTo>
                  <a:cubicBezTo>
                    <a:pt x="2727" y="970"/>
                    <a:pt x="2727" y="959"/>
                    <a:pt x="2727" y="949"/>
                  </a:cubicBezTo>
                  <a:lnTo>
                    <a:pt x="2727" y="938"/>
                  </a:lnTo>
                  <a:cubicBezTo>
                    <a:pt x="2727" y="924"/>
                    <a:pt x="2724" y="914"/>
                    <a:pt x="2720" y="903"/>
                  </a:cubicBezTo>
                  <a:cubicBezTo>
                    <a:pt x="2706" y="798"/>
                    <a:pt x="2699" y="753"/>
                    <a:pt x="2626" y="725"/>
                  </a:cubicBezTo>
                  <a:cubicBezTo>
                    <a:pt x="2612" y="721"/>
                    <a:pt x="2601" y="714"/>
                    <a:pt x="2591" y="707"/>
                  </a:cubicBezTo>
                  <a:lnTo>
                    <a:pt x="2580" y="700"/>
                  </a:lnTo>
                  <a:cubicBezTo>
                    <a:pt x="2573" y="693"/>
                    <a:pt x="2566" y="690"/>
                    <a:pt x="2563" y="683"/>
                  </a:cubicBezTo>
                  <a:cubicBezTo>
                    <a:pt x="2559" y="679"/>
                    <a:pt x="2552" y="676"/>
                    <a:pt x="2549" y="672"/>
                  </a:cubicBezTo>
                  <a:cubicBezTo>
                    <a:pt x="2545" y="665"/>
                    <a:pt x="2538" y="658"/>
                    <a:pt x="2535" y="651"/>
                  </a:cubicBezTo>
                  <a:lnTo>
                    <a:pt x="2524" y="634"/>
                  </a:lnTo>
                  <a:cubicBezTo>
                    <a:pt x="2517" y="627"/>
                    <a:pt x="2514" y="620"/>
                    <a:pt x="2510" y="609"/>
                  </a:cubicBezTo>
                  <a:cubicBezTo>
                    <a:pt x="2507" y="602"/>
                    <a:pt x="2503" y="599"/>
                    <a:pt x="2500" y="592"/>
                  </a:cubicBezTo>
                  <a:cubicBezTo>
                    <a:pt x="2496" y="585"/>
                    <a:pt x="2493" y="571"/>
                    <a:pt x="2489" y="560"/>
                  </a:cubicBezTo>
                  <a:cubicBezTo>
                    <a:pt x="2486" y="550"/>
                    <a:pt x="2482" y="550"/>
                    <a:pt x="2482" y="539"/>
                  </a:cubicBezTo>
                  <a:cubicBezTo>
                    <a:pt x="2479" y="532"/>
                    <a:pt x="2472" y="515"/>
                    <a:pt x="2468" y="504"/>
                  </a:cubicBezTo>
                  <a:cubicBezTo>
                    <a:pt x="2465" y="490"/>
                    <a:pt x="2465" y="490"/>
                    <a:pt x="2465" y="483"/>
                  </a:cubicBezTo>
                  <a:cubicBezTo>
                    <a:pt x="2461" y="466"/>
                    <a:pt x="2454" y="445"/>
                    <a:pt x="2451" y="427"/>
                  </a:cubicBezTo>
                  <a:lnTo>
                    <a:pt x="2451" y="417"/>
                  </a:lnTo>
                  <a:cubicBezTo>
                    <a:pt x="2402" y="431"/>
                    <a:pt x="2363" y="445"/>
                    <a:pt x="2335" y="448"/>
                  </a:cubicBezTo>
                  <a:lnTo>
                    <a:pt x="2332" y="448"/>
                  </a:lnTo>
                  <a:lnTo>
                    <a:pt x="2300" y="455"/>
                  </a:lnTo>
                  <a:lnTo>
                    <a:pt x="2290" y="455"/>
                  </a:lnTo>
                  <a:lnTo>
                    <a:pt x="2262" y="459"/>
                  </a:lnTo>
                  <a:lnTo>
                    <a:pt x="2097" y="459"/>
                  </a:lnTo>
                  <a:cubicBezTo>
                    <a:pt x="2080" y="459"/>
                    <a:pt x="2062" y="459"/>
                    <a:pt x="2045" y="455"/>
                  </a:cubicBezTo>
                  <a:lnTo>
                    <a:pt x="2031" y="455"/>
                  </a:lnTo>
                  <a:cubicBezTo>
                    <a:pt x="2013" y="452"/>
                    <a:pt x="1996" y="448"/>
                    <a:pt x="1978" y="445"/>
                  </a:cubicBezTo>
                  <a:lnTo>
                    <a:pt x="1971" y="445"/>
                  </a:lnTo>
                  <a:cubicBezTo>
                    <a:pt x="1954" y="441"/>
                    <a:pt x="1936" y="438"/>
                    <a:pt x="1915" y="431"/>
                  </a:cubicBezTo>
                  <a:lnTo>
                    <a:pt x="1901" y="427"/>
                  </a:lnTo>
                  <a:cubicBezTo>
                    <a:pt x="1887" y="420"/>
                    <a:pt x="1873" y="417"/>
                    <a:pt x="1859" y="410"/>
                  </a:cubicBezTo>
                  <a:lnTo>
                    <a:pt x="1845" y="406"/>
                  </a:lnTo>
                  <a:cubicBezTo>
                    <a:pt x="1828" y="396"/>
                    <a:pt x="1814" y="389"/>
                    <a:pt x="1796" y="378"/>
                  </a:cubicBezTo>
                  <a:lnTo>
                    <a:pt x="1789" y="371"/>
                  </a:lnTo>
                  <a:cubicBezTo>
                    <a:pt x="1775" y="364"/>
                    <a:pt x="1765" y="357"/>
                    <a:pt x="1751" y="347"/>
                  </a:cubicBezTo>
                  <a:lnTo>
                    <a:pt x="1740" y="336"/>
                  </a:lnTo>
                  <a:cubicBezTo>
                    <a:pt x="1726" y="326"/>
                    <a:pt x="1716" y="312"/>
                    <a:pt x="1705" y="298"/>
                  </a:cubicBezTo>
                  <a:cubicBezTo>
                    <a:pt x="1698" y="287"/>
                    <a:pt x="1691" y="280"/>
                    <a:pt x="1684" y="273"/>
                  </a:cubicBezTo>
                  <a:lnTo>
                    <a:pt x="1684" y="270"/>
                  </a:lnTo>
                  <a:cubicBezTo>
                    <a:pt x="1674" y="259"/>
                    <a:pt x="1663" y="252"/>
                    <a:pt x="1653" y="242"/>
                  </a:cubicBezTo>
                  <a:lnTo>
                    <a:pt x="1649" y="238"/>
                  </a:lnTo>
                  <a:cubicBezTo>
                    <a:pt x="1639" y="228"/>
                    <a:pt x="1628" y="221"/>
                    <a:pt x="1614" y="210"/>
                  </a:cubicBezTo>
                  <a:lnTo>
                    <a:pt x="1611" y="203"/>
                  </a:lnTo>
                  <a:lnTo>
                    <a:pt x="1569" y="172"/>
                  </a:lnTo>
                  <a:lnTo>
                    <a:pt x="1562" y="165"/>
                  </a:lnTo>
                  <a:lnTo>
                    <a:pt x="1512" y="133"/>
                  </a:lnTo>
                  <a:lnTo>
                    <a:pt x="1505" y="126"/>
                  </a:lnTo>
                  <a:lnTo>
                    <a:pt x="1453" y="91"/>
                  </a:lnTo>
                  <a:lnTo>
                    <a:pt x="1446" y="84"/>
                  </a:lnTo>
                  <a:lnTo>
                    <a:pt x="1383" y="46"/>
                  </a:lnTo>
                  <a:lnTo>
                    <a:pt x="131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5339;p82">
              <a:extLst>
                <a:ext uri="{FF2B5EF4-FFF2-40B4-BE49-F238E27FC236}">
                  <a16:creationId xmlns:a16="http://schemas.microsoft.com/office/drawing/2014/main" id="{0BA484D4-9C13-3790-5778-0F908F8DD379}"/>
                </a:ext>
              </a:extLst>
            </p:cNvPr>
            <p:cNvSpPr/>
            <p:nvPr/>
          </p:nvSpPr>
          <p:spPr>
            <a:xfrm>
              <a:off x="2186141" y="1680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5340;p82">
              <a:extLst>
                <a:ext uri="{FF2B5EF4-FFF2-40B4-BE49-F238E27FC236}">
                  <a16:creationId xmlns:a16="http://schemas.microsoft.com/office/drawing/2014/main" id="{624682EA-15BE-F672-8304-D2B27DEE6B56}"/>
                </a:ext>
              </a:extLst>
            </p:cNvPr>
            <p:cNvSpPr/>
            <p:nvPr/>
          </p:nvSpPr>
          <p:spPr>
            <a:xfrm>
              <a:off x="2187187" y="1681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5341;p82">
              <a:extLst>
                <a:ext uri="{FF2B5EF4-FFF2-40B4-BE49-F238E27FC236}">
                  <a16:creationId xmlns:a16="http://schemas.microsoft.com/office/drawing/2014/main" id="{D0EA2F64-698A-6C7B-4D3E-238EC4365CCC}"/>
                </a:ext>
              </a:extLst>
            </p:cNvPr>
            <p:cNvSpPr/>
            <p:nvPr/>
          </p:nvSpPr>
          <p:spPr>
            <a:xfrm>
              <a:off x="2188327" y="168202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5342;p82">
              <a:extLst>
                <a:ext uri="{FF2B5EF4-FFF2-40B4-BE49-F238E27FC236}">
                  <a16:creationId xmlns:a16="http://schemas.microsoft.com/office/drawing/2014/main" id="{E7B80BFB-116E-9248-FC59-C7BD18A68349}"/>
                </a:ext>
              </a:extLst>
            </p:cNvPr>
            <p:cNvSpPr/>
            <p:nvPr/>
          </p:nvSpPr>
          <p:spPr>
            <a:xfrm>
              <a:off x="2185571" y="168065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5343;p82">
              <a:extLst>
                <a:ext uri="{FF2B5EF4-FFF2-40B4-BE49-F238E27FC236}">
                  <a16:creationId xmlns:a16="http://schemas.microsoft.com/office/drawing/2014/main" id="{BFC56FC3-4231-92F5-ABA7-087427AC5A32}"/>
                </a:ext>
              </a:extLst>
            </p:cNvPr>
            <p:cNvSpPr/>
            <p:nvPr/>
          </p:nvSpPr>
          <p:spPr>
            <a:xfrm>
              <a:off x="2186657" y="168112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5344;p82">
              <a:extLst>
                <a:ext uri="{FF2B5EF4-FFF2-40B4-BE49-F238E27FC236}">
                  <a16:creationId xmlns:a16="http://schemas.microsoft.com/office/drawing/2014/main" id="{E415FCF6-749C-99D0-498C-BA04560A063B}"/>
                </a:ext>
              </a:extLst>
            </p:cNvPr>
            <p:cNvSpPr/>
            <p:nvPr/>
          </p:nvSpPr>
          <p:spPr>
            <a:xfrm>
              <a:off x="2184756" y="168031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5345;p82">
              <a:extLst>
                <a:ext uri="{FF2B5EF4-FFF2-40B4-BE49-F238E27FC236}">
                  <a16:creationId xmlns:a16="http://schemas.microsoft.com/office/drawing/2014/main" id="{59CC5B3D-0752-B02D-7693-CC0D34CE0CB7}"/>
                </a:ext>
              </a:extLst>
            </p:cNvPr>
            <p:cNvSpPr/>
            <p:nvPr/>
          </p:nvSpPr>
          <p:spPr>
            <a:xfrm>
              <a:off x="2185137" y="1680462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5346;p82">
              <a:extLst>
                <a:ext uri="{FF2B5EF4-FFF2-40B4-BE49-F238E27FC236}">
                  <a16:creationId xmlns:a16="http://schemas.microsoft.com/office/drawing/2014/main" id="{61B197A5-C81A-D573-F225-197052AFC950}"/>
                </a:ext>
              </a:extLst>
            </p:cNvPr>
            <p:cNvSpPr/>
            <p:nvPr/>
          </p:nvSpPr>
          <p:spPr>
            <a:xfrm>
              <a:off x="2183616" y="167989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5347;p82">
              <a:extLst>
                <a:ext uri="{FF2B5EF4-FFF2-40B4-BE49-F238E27FC236}">
                  <a16:creationId xmlns:a16="http://schemas.microsoft.com/office/drawing/2014/main" id="{C1F637F6-E88F-9F03-3C4C-AB48A72DA933}"/>
                </a:ext>
              </a:extLst>
            </p:cNvPr>
            <p:cNvSpPr/>
            <p:nvPr/>
          </p:nvSpPr>
          <p:spPr>
            <a:xfrm>
              <a:off x="2175347" y="1698615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5348;p82">
              <a:extLst>
                <a:ext uri="{FF2B5EF4-FFF2-40B4-BE49-F238E27FC236}">
                  <a16:creationId xmlns:a16="http://schemas.microsoft.com/office/drawing/2014/main" id="{E8509D94-B263-E861-1EE1-CB2C53FCACA1}"/>
                </a:ext>
              </a:extLst>
            </p:cNvPr>
            <p:cNvSpPr/>
            <p:nvPr/>
          </p:nvSpPr>
          <p:spPr>
            <a:xfrm>
              <a:off x="2176257" y="169952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8" name="Google Shape;5349;p82">
              <a:extLst>
                <a:ext uri="{FF2B5EF4-FFF2-40B4-BE49-F238E27FC236}">
                  <a16:creationId xmlns:a16="http://schemas.microsoft.com/office/drawing/2014/main" id="{3257442B-2116-B690-C666-3EA62483927A}"/>
                </a:ext>
              </a:extLst>
            </p:cNvPr>
            <p:cNvSpPr/>
            <p:nvPr/>
          </p:nvSpPr>
          <p:spPr>
            <a:xfrm>
              <a:off x="2187703" y="168169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9" name="Google Shape;5350;p82">
              <a:extLst>
                <a:ext uri="{FF2B5EF4-FFF2-40B4-BE49-F238E27FC236}">
                  <a16:creationId xmlns:a16="http://schemas.microsoft.com/office/drawing/2014/main" id="{97FA59C7-EC9F-1F09-7077-CDA0DD89C0A2}"/>
                </a:ext>
              </a:extLst>
            </p:cNvPr>
            <p:cNvSpPr/>
            <p:nvPr/>
          </p:nvSpPr>
          <p:spPr>
            <a:xfrm>
              <a:off x="2167595" y="1679838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1" y="1"/>
                  </a:moveTo>
                  <a:cubicBezTo>
                    <a:pt x="11" y="8"/>
                    <a:pt x="25" y="11"/>
                    <a:pt x="36" y="4"/>
                  </a:cubicBezTo>
                  <a:cubicBezTo>
                    <a:pt x="25" y="11"/>
                    <a:pt x="1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5351;p82">
              <a:extLst>
                <a:ext uri="{FF2B5EF4-FFF2-40B4-BE49-F238E27FC236}">
                  <a16:creationId xmlns:a16="http://schemas.microsoft.com/office/drawing/2014/main" id="{3E31466B-3E58-7C66-473B-509C9A2CF294}"/>
                </a:ext>
              </a:extLst>
            </p:cNvPr>
            <p:cNvSpPr/>
            <p:nvPr/>
          </p:nvSpPr>
          <p:spPr>
            <a:xfrm>
              <a:off x="2183711" y="16799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5352;p82">
              <a:extLst>
                <a:ext uri="{FF2B5EF4-FFF2-40B4-BE49-F238E27FC236}">
                  <a16:creationId xmlns:a16="http://schemas.microsoft.com/office/drawing/2014/main" id="{7CBF8705-7DC9-59D7-82FA-5893AB9B0F06}"/>
                </a:ext>
              </a:extLst>
            </p:cNvPr>
            <p:cNvSpPr/>
            <p:nvPr/>
          </p:nvSpPr>
          <p:spPr>
            <a:xfrm>
              <a:off x="2184145" y="16800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5353;p82">
              <a:extLst>
                <a:ext uri="{FF2B5EF4-FFF2-40B4-BE49-F238E27FC236}">
                  <a16:creationId xmlns:a16="http://schemas.microsoft.com/office/drawing/2014/main" id="{0B2D27F5-39A8-0232-D65D-C008FD1450C3}"/>
                </a:ext>
              </a:extLst>
            </p:cNvPr>
            <p:cNvSpPr/>
            <p:nvPr/>
          </p:nvSpPr>
          <p:spPr>
            <a:xfrm>
              <a:off x="2183860" y="167998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5354;p82">
              <a:extLst>
                <a:ext uri="{FF2B5EF4-FFF2-40B4-BE49-F238E27FC236}">
                  <a16:creationId xmlns:a16="http://schemas.microsoft.com/office/drawing/2014/main" id="{EE8880D1-A673-A312-AF5C-2D25C5B62909}"/>
                </a:ext>
              </a:extLst>
            </p:cNvPr>
            <p:cNvSpPr/>
            <p:nvPr/>
          </p:nvSpPr>
          <p:spPr>
            <a:xfrm>
              <a:off x="2189794" y="1704318"/>
              <a:ext cx="11324" cy="24833"/>
            </a:xfrm>
            <a:custGeom>
              <a:avLst/>
              <a:gdLst/>
              <a:ahLst/>
              <a:cxnLst/>
              <a:rect l="l" t="t" r="r" b="b"/>
              <a:pathLst>
                <a:path w="834" h="1829" extrusionOk="0">
                  <a:moveTo>
                    <a:pt x="186" y="1"/>
                  </a:moveTo>
                  <a:cubicBezTo>
                    <a:pt x="141" y="11"/>
                    <a:pt x="50" y="123"/>
                    <a:pt x="4" y="267"/>
                  </a:cubicBezTo>
                  <a:lnTo>
                    <a:pt x="4" y="274"/>
                  </a:lnTo>
                  <a:cubicBezTo>
                    <a:pt x="4" y="277"/>
                    <a:pt x="1" y="284"/>
                    <a:pt x="1" y="288"/>
                  </a:cubicBezTo>
                  <a:cubicBezTo>
                    <a:pt x="123" y="358"/>
                    <a:pt x="200" y="421"/>
                    <a:pt x="211" y="508"/>
                  </a:cubicBezTo>
                  <a:cubicBezTo>
                    <a:pt x="221" y="571"/>
                    <a:pt x="193" y="638"/>
                    <a:pt x="120" y="708"/>
                  </a:cubicBezTo>
                  <a:cubicBezTo>
                    <a:pt x="50" y="781"/>
                    <a:pt x="1" y="970"/>
                    <a:pt x="11" y="1156"/>
                  </a:cubicBezTo>
                  <a:cubicBezTo>
                    <a:pt x="18" y="1282"/>
                    <a:pt x="50" y="1380"/>
                    <a:pt x="99" y="1419"/>
                  </a:cubicBezTo>
                  <a:cubicBezTo>
                    <a:pt x="176" y="1492"/>
                    <a:pt x="242" y="1580"/>
                    <a:pt x="288" y="1674"/>
                  </a:cubicBezTo>
                  <a:cubicBezTo>
                    <a:pt x="316" y="1727"/>
                    <a:pt x="351" y="1779"/>
                    <a:pt x="389" y="1828"/>
                  </a:cubicBezTo>
                  <a:lnTo>
                    <a:pt x="389" y="1818"/>
                  </a:lnTo>
                  <a:lnTo>
                    <a:pt x="396" y="1797"/>
                  </a:lnTo>
                  <a:lnTo>
                    <a:pt x="407" y="1772"/>
                  </a:lnTo>
                  <a:lnTo>
                    <a:pt x="414" y="1751"/>
                  </a:lnTo>
                  <a:cubicBezTo>
                    <a:pt x="417" y="1744"/>
                    <a:pt x="421" y="1734"/>
                    <a:pt x="424" y="1727"/>
                  </a:cubicBezTo>
                  <a:lnTo>
                    <a:pt x="431" y="1709"/>
                  </a:lnTo>
                  <a:cubicBezTo>
                    <a:pt x="435" y="1702"/>
                    <a:pt x="438" y="1695"/>
                    <a:pt x="442" y="1688"/>
                  </a:cubicBezTo>
                  <a:cubicBezTo>
                    <a:pt x="445" y="1681"/>
                    <a:pt x="449" y="1674"/>
                    <a:pt x="452" y="1671"/>
                  </a:cubicBezTo>
                  <a:cubicBezTo>
                    <a:pt x="456" y="1664"/>
                    <a:pt x="459" y="1657"/>
                    <a:pt x="463" y="1650"/>
                  </a:cubicBezTo>
                  <a:cubicBezTo>
                    <a:pt x="470" y="1643"/>
                    <a:pt x="470" y="1643"/>
                    <a:pt x="473" y="1636"/>
                  </a:cubicBezTo>
                  <a:cubicBezTo>
                    <a:pt x="477" y="1632"/>
                    <a:pt x="484" y="1625"/>
                    <a:pt x="491" y="1622"/>
                  </a:cubicBezTo>
                  <a:cubicBezTo>
                    <a:pt x="494" y="1618"/>
                    <a:pt x="494" y="1615"/>
                    <a:pt x="501" y="1611"/>
                  </a:cubicBezTo>
                  <a:cubicBezTo>
                    <a:pt x="505" y="1604"/>
                    <a:pt x="512" y="1601"/>
                    <a:pt x="519" y="1597"/>
                  </a:cubicBezTo>
                  <a:cubicBezTo>
                    <a:pt x="522" y="1597"/>
                    <a:pt x="526" y="1590"/>
                    <a:pt x="529" y="1590"/>
                  </a:cubicBezTo>
                  <a:cubicBezTo>
                    <a:pt x="540" y="1583"/>
                    <a:pt x="554" y="1580"/>
                    <a:pt x="564" y="1576"/>
                  </a:cubicBezTo>
                  <a:lnTo>
                    <a:pt x="571" y="1576"/>
                  </a:lnTo>
                  <a:cubicBezTo>
                    <a:pt x="589" y="1573"/>
                    <a:pt x="589" y="1569"/>
                    <a:pt x="592" y="1548"/>
                  </a:cubicBezTo>
                  <a:lnTo>
                    <a:pt x="596" y="1538"/>
                  </a:lnTo>
                  <a:cubicBezTo>
                    <a:pt x="603" y="1482"/>
                    <a:pt x="627" y="1429"/>
                    <a:pt x="666" y="1391"/>
                  </a:cubicBezTo>
                  <a:cubicBezTo>
                    <a:pt x="673" y="1384"/>
                    <a:pt x="680" y="1373"/>
                    <a:pt x="690" y="1363"/>
                  </a:cubicBezTo>
                  <a:lnTo>
                    <a:pt x="694" y="1359"/>
                  </a:lnTo>
                  <a:cubicBezTo>
                    <a:pt x="701" y="1352"/>
                    <a:pt x="708" y="1342"/>
                    <a:pt x="715" y="1331"/>
                  </a:cubicBezTo>
                  <a:lnTo>
                    <a:pt x="722" y="1324"/>
                  </a:lnTo>
                  <a:lnTo>
                    <a:pt x="743" y="1296"/>
                  </a:lnTo>
                  <a:lnTo>
                    <a:pt x="746" y="1289"/>
                  </a:lnTo>
                  <a:lnTo>
                    <a:pt x="767" y="1257"/>
                  </a:lnTo>
                  <a:lnTo>
                    <a:pt x="771" y="1250"/>
                  </a:lnTo>
                  <a:lnTo>
                    <a:pt x="788" y="1222"/>
                  </a:lnTo>
                  <a:lnTo>
                    <a:pt x="792" y="1215"/>
                  </a:lnTo>
                  <a:lnTo>
                    <a:pt x="806" y="1187"/>
                  </a:lnTo>
                  <a:lnTo>
                    <a:pt x="810" y="1180"/>
                  </a:lnTo>
                  <a:lnTo>
                    <a:pt x="824" y="1156"/>
                  </a:lnTo>
                  <a:lnTo>
                    <a:pt x="824" y="1149"/>
                  </a:lnTo>
                  <a:cubicBezTo>
                    <a:pt x="827" y="1142"/>
                    <a:pt x="831" y="1135"/>
                    <a:pt x="834" y="1128"/>
                  </a:cubicBezTo>
                  <a:lnTo>
                    <a:pt x="827" y="1121"/>
                  </a:lnTo>
                  <a:lnTo>
                    <a:pt x="806" y="1103"/>
                  </a:lnTo>
                  <a:lnTo>
                    <a:pt x="774" y="1075"/>
                  </a:lnTo>
                  <a:lnTo>
                    <a:pt x="750" y="1058"/>
                  </a:lnTo>
                  <a:lnTo>
                    <a:pt x="722" y="1033"/>
                  </a:lnTo>
                  <a:lnTo>
                    <a:pt x="701" y="1016"/>
                  </a:lnTo>
                  <a:lnTo>
                    <a:pt x="676" y="991"/>
                  </a:lnTo>
                  <a:lnTo>
                    <a:pt x="655" y="974"/>
                  </a:lnTo>
                  <a:cubicBezTo>
                    <a:pt x="648" y="963"/>
                    <a:pt x="641" y="956"/>
                    <a:pt x="634" y="949"/>
                  </a:cubicBezTo>
                  <a:lnTo>
                    <a:pt x="617" y="928"/>
                  </a:lnTo>
                  <a:cubicBezTo>
                    <a:pt x="610" y="921"/>
                    <a:pt x="603" y="911"/>
                    <a:pt x="599" y="900"/>
                  </a:cubicBezTo>
                  <a:cubicBezTo>
                    <a:pt x="592" y="893"/>
                    <a:pt x="589" y="890"/>
                    <a:pt x="585" y="883"/>
                  </a:cubicBezTo>
                  <a:cubicBezTo>
                    <a:pt x="582" y="876"/>
                    <a:pt x="571" y="862"/>
                    <a:pt x="568" y="851"/>
                  </a:cubicBezTo>
                  <a:cubicBezTo>
                    <a:pt x="561" y="841"/>
                    <a:pt x="561" y="841"/>
                    <a:pt x="557" y="834"/>
                  </a:cubicBezTo>
                  <a:cubicBezTo>
                    <a:pt x="550" y="816"/>
                    <a:pt x="543" y="799"/>
                    <a:pt x="540" y="781"/>
                  </a:cubicBezTo>
                  <a:cubicBezTo>
                    <a:pt x="536" y="764"/>
                    <a:pt x="533" y="746"/>
                    <a:pt x="529" y="729"/>
                  </a:cubicBezTo>
                  <a:lnTo>
                    <a:pt x="529" y="725"/>
                  </a:lnTo>
                  <a:cubicBezTo>
                    <a:pt x="526" y="708"/>
                    <a:pt x="526" y="687"/>
                    <a:pt x="526" y="669"/>
                  </a:cubicBezTo>
                  <a:lnTo>
                    <a:pt x="526" y="659"/>
                  </a:lnTo>
                  <a:lnTo>
                    <a:pt x="526" y="599"/>
                  </a:lnTo>
                  <a:lnTo>
                    <a:pt x="526" y="589"/>
                  </a:lnTo>
                  <a:cubicBezTo>
                    <a:pt x="526" y="568"/>
                    <a:pt x="526" y="547"/>
                    <a:pt x="529" y="526"/>
                  </a:cubicBezTo>
                  <a:lnTo>
                    <a:pt x="529" y="515"/>
                  </a:lnTo>
                  <a:cubicBezTo>
                    <a:pt x="529" y="491"/>
                    <a:pt x="533" y="470"/>
                    <a:pt x="536" y="449"/>
                  </a:cubicBezTo>
                  <a:lnTo>
                    <a:pt x="536" y="438"/>
                  </a:lnTo>
                  <a:cubicBezTo>
                    <a:pt x="540" y="417"/>
                    <a:pt x="543" y="393"/>
                    <a:pt x="550" y="368"/>
                  </a:cubicBezTo>
                  <a:cubicBezTo>
                    <a:pt x="554" y="347"/>
                    <a:pt x="557" y="323"/>
                    <a:pt x="564" y="298"/>
                  </a:cubicBezTo>
                  <a:lnTo>
                    <a:pt x="564" y="295"/>
                  </a:lnTo>
                  <a:cubicBezTo>
                    <a:pt x="568" y="274"/>
                    <a:pt x="575" y="253"/>
                    <a:pt x="582" y="232"/>
                  </a:cubicBezTo>
                  <a:lnTo>
                    <a:pt x="582" y="225"/>
                  </a:lnTo>
                  <a:cubicBezTo>
                    <a:pt x="536" y="197"/>
                    <a:pt x="498" y="169"/>
                    <a:pt x="463" y="144"/>
                  </a:cubicBezTo>
                  <a:lnTo>
                    <a:pt x="456" y="141"/>
                  </a:lnTo>
                  <a:lnTo>
                    <a:pt x="438" y="130"/>
                  </a:lnTo>
                  <a:cubicBezTo>
                    <a:pt x="407" y="109"/>
                    <a:pt x="375" y="92"/>
                    <a:pt x="351" y="74"/>
                  </a:cubicBezTo>
                  <a:lnTo>
                    <a:pt x="347" y="71"/>
                  </a:lnTo>
                  <a:lnTo>
                    <a:pt x="326" y="60"/>
                  </a:lnTo>
                  <a:cubicBezTo>
                    <a:pt x="284" y="36"/>
                    <a:pt x="239" y="15"/>
                    <a:pt x="19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5355;p82">
              <a:extLst>
                <a:ext uri="{FF2B5EF4-FFF2-40B4-BE49-F238E27FC236}">
                  <a16:creationId xmlns:a16="http://schemas.microsoft.com/office/drawing/2014/main" id="{C9D4F375-9D9F-B3CD-AD63-E4FB16E9C506}"/>
                </a:ext>
              </a:extLst>
            </p:cNvPr>
            <p:cNvSpPr/>
            <p:nvPr/>
          </p:nvSpPr>
          <p:spPr>
            <a:xfrm>
              <a:off x="2121119" y="1644237"/>
              <a:ext cx="52626" cy="23163"/>
            </a:xfrm>
            <a:custGeom>
              <a:avLst/>
              <a:gdLst/>
              <a:ahLst/>
              <a:cxnLst/>
              <a:rect l="l" t="t" r="r" b="b"/>
              <a:pathLst>
                <a:path w="3876" h="1706" extrusionOk="0">
                  <a:moveTo>
                    <a:pt x="2871" y="1"/>
                  </a:moveTo>
                  <a:cubicBezTo>
                    <a:pt x="2850" y="78"/>
                    <a:pt x="2822" y="151"/>
                    <a:pt x="2787" y="221"/>
                  </a:cubicBezTo>
                  <a:cubicBezTo>
                    <a:pt x="2780" y="228"/>
                    <a:pt x="2776" y="235"/>
                    <a:pt x="2769" y="242"/>
                  </a:cubicBezTo>
                  <a:lnTo>
                    <a:pt x="2762" y="246"/>
                  </a:lnTo>
                  <a:cubicBezTo>
                    <a:pt x="2759" y="253"/>
                    <a:pt x="2752" y="256"/>
                    <a:pt x="2748" y="260"/>
                  </a:cubicBezTo>
                  <a:lnTo>
                    <a:pt x="2738" y="267"/>
                  </a:lnTo>
                  <a:lnTo>
                    <a:pt x="2724" y="274"/>
                  </a:lnTo>
                  <a:lnTo>
                    <a:pt x="2710" y="281"/>
                  </a:lnTo>
                  <a:lnTo>
                    <a:pt x="2692" y="288"/>
                  </a:lnTo>
                  <a:lnTo>
                    <a:pt x="2678" y="291"/>
                  </a:lnTo>
                  <a:lnTo>
                    <a:pt x="2661" y="295"/>
                  </a:lnTo>
                  <a:lnTo>
                    <a:pt x="2643" y="298"/>
                  </a:lnTo>
                  <a:lnTo>
                    <a:pt x="2626" y="302"/>
                  </a:lnTo>
                  <a:lnTo>
                    <a:pt x="2608" y="305"/>
                  </a:lnTo>
                  <a:lnTo>
                    <a:pt x="2591" y="309"/>
                  </a:lnTo>
                  <a:lnTo>
                    <a:pt x="2412" y="309"/>
                  </a:lnTo>
                  <a:lnTo>
                    <a:pt x="2391" y="305"/>
                  </a:lnTo>
                  <a:lnTo>
                    <a:pt x="2374" y="305"/>
                  </a:lnTo>
                  <a:lnTo>
                    <a:pt x="2339" y="302"/>
                  </a:lnTo>
                  <a:lnTo>
                    <a:pt x="2332" y="302"/>
                  </a:lnTo>
                  <a:lnTo>
                    <a:pt x="2304" y="298"/>
                  </a:lnTo>
                  <a:lnTo>
                    <a:pt x="2290" y="295"/>
                  </a:lnTo>
                  <a:lnTo>
                    <a:pt x="2272" y="291"/>
                  </a:lnTo>
                  <a:cubicBezTo>
                    <a:pt x="2237" y="316"/>
                    <a:pt x="2199" y="337"/>
                    <a:pt x="2160" y="354"/>
                  </a:cubicBezTo>
                  <a:cubicBezTo>
                    <a:pt x="2115" y="375"/>
                    <a:pt x="2034" y="414"/>
                    <a:pt x="2020" y="438"/>
                  </a:cubicBezTo>
                  <a:lnTo>
                    <a:pt x="2020" y="442"/>
                  </a:lnTo>
                  <a:cubicBezTo>
                    <a:pt x="2017" y="449"/>
                    <a:pt x="2013" y="456"/>
                    <a:pt x="2010" y="463"/>
                  </a:cubicBezTo>
                  <a:cubicBezTo>
                    <a:pt x="1985" y="501"/>
                    <a:pt x="1950" y="533"/>
                    <a:pt x="1905" y="547"/>
                  </a:cubicBezTo>
                  <a:lnTo>
                    <a:pt x="1887" y="554"/>
                  </a:lnTo>
                  <a:cubicBezTo>
                    <a:pt x="1807" y="589"/>
                    <a:pt x="1765" y="606"/>
                    <a:pt x="1803" y="743"/>
                  </a:cubicBezTo>
                  <a:cubicBezTo>
                    <a:pt x="1817" y="785"/>
                    <a:pt x="1856" y="925"/>
                    <a:pt x="1779" y="995"/>
                  </a:cubicBezTo>
                  <a:cubicBezTo>
                    <a:pt x="1750" y="1020"/>
                    <a:pt x="1715" y="1029"/>
                    <a:pt x="1679" y="1029"/>
                  </a:cubicBezTo>
                  <a:cubicBezTo>
                    <a:pt x="1614" y="1029"/>
                    <a:pt x="1544" y="999"/>
                    <a:pt x="1498" y="981"/>
                  </a:cubicBezTo>
                  <a:cubicBezTo>
                    <a:pt x="1495" y="977"/>
                    <a:pt x="1488" y="977"/>
                    <a:pt x="1484" y="974"/>
                  </a:cubicBezTo>
                  <a:cubicBezTo>
                    <a:pt x="1471" y="971"/>
                    <a:pt x="1453" y="970"/>
                    <a:pt x="1430" y="970"/>
                  </a:cubicBezTo>
                  <a:cubicBezTo>
                    <a:pt x="1307" y="970"/>
                    <a:pt x="1074" y="1010"/>
                    <a:pt x="1008" y="1072"/>
                  </a:cubicBezTo>
                  <a:cubicBezTo>
                    <a:pt x="948" y="1134"/>
                    <a:pt x="874" y="1158"/>
                    <a:pt x="803" y="1158"/>
                  </a:cubicBezTo>
                  <a:cubicBezTo>
                    <a:pt x="734" y="1158"/>
                    <a:pt x="668" y="1136"/>
                    <a:pt x="616" y="1107"/>
                  </a:cubicBezTo>
                  <a:cubicBezTo>
                    <a:pt x="588" y="1091"/>
                    <a:pt x="540" y="1076"/>
                    <a:pt x="492" y="1076"/>
                  </a:cubicBezTo>
                  <a:cubicBezTo>
                    <a:pt x="447" y="1076"/>
                    <a:pt x="402" y="1090"/>
                    <a:pt x="378" y="1131"/>
                  </a:cubicBezTo>
                  <a:cubicBezTo>
                    <a:pt x="357" y="1166"/>
                    <a:pt x="326" y="1191"/>
                    <a:pt x="291" y="1198"/>
                  </a:cubicBezTo>
                  <a:cubicBezTo>
                    <a:pt x="280" y="1201"/>
                    <a:pt x="273" y="1201"/>
                    <a:pt x="263" y="1201"/>
                  </a:cubicBezTo>
                  <a:lnTo>
                    <a:pt x="238" y="1201"/>
                  </a:lnTo>
                  <a:lnTo>
                    <a:pt x="221" y="1198"/>
                  </a:lnTo>
                  <a:lnTo>
                    <a:pt x="214" y="1194"/>
                  </a:lnTo>
                  <a:lnTo>
                    <a:pt x="200" y="1191"/>
                  </a:lnTo>
                  <a:lnTo>
                    <a:pt x="189" y="1184"/>
                  </a:lnTo>
                  <a:lnTo>
                    <a:pt x="179" y="1180"/>
                  </a:lnTo>
                  <a:lnTo>
                    <a:pt x="172" y="1173"/>
                  </a:lnTo>
                  <a:lnTo>
                    <a:pt x="158" y="1166"/>
                  </a:lnTo>
                  <a:lnTo>
                    <a:pt x="151" y="1163"/>
                  </a:lnTo>
                  <a:lnTo>
                    <a:pt x="137" y="1152"/>
                  </a:lnTo>
                  <a:lnTo>
                    <a:pt x="130" y="1149"/>
                  </a:lnTo>
                  <a:lnTo>
                    <a:pt x="112" y="1135"/>
                  </a:lnTo>
                  <a:cubicBezTo>
                    <a:pt x="84" y="1110"/>
                    <a:pt x="53" y="1093"/>
                    <a:pt x="18" y="1082"/>
                  </a:cubicBezTo>
                  <a:lnTo>
                    <a:pt x="14" y="1082"/>
                  </a:lnTo>
                  <a:cubicBezTo>
                    <a:pt x="14" y="1082"/>
                    <a:pt x="11" y="1089"/>
                    <a:pt x="7" y="1100"/>
                  </a:cubicBezTo>
                  <a:cubicBezTo>
                    <a:pt x="0" y="1152"/>
                    <a:pt x="0" y="1208"/>
                    <a:pt x="7" y="1264"/>
                  </a:cubicBezTo>
                  <a:cubicBezTo>
                    <a:pt x="7" y="1278"/>
                    <a:pt x="11" y="1292"/>
                    <a:pt x="11" y="1299"/>
                  </a:cubicBezTo>
                  <a:cubicBezTo>
                    <a:pt x="14" y="1306"/>
                    <a:pt x="18" y="1310"/>
                    <a:pt x="21" y="1313"/>
                  </a:cubicBezTo>
                  <a:cubicBezTo>
                    <a:pt x="49" y="1345"/>
                    <a:pt x="88" y="1373"/>
                    <a:pt x="130" y="1387"/>
                  </a:cubicBezTo>
                  <a:cubicBezTo>
                    <a:pt x="140" y="1394"/>
                    <a:pt x="154" y="1397"/>
                    <a:pt x="168" y="1397"/>
                  </a:cubicBezTo>
                  <a:cubicBezTo>
                    <a:pt x="172" y="1399"/>
                    <a:pt x="175" y="1400"/>
                    <a:pt x="179" y="1400"/>
                  </a:cubicBezTo>
                  <a:cubicBezTo>
                    <a:pt x="182" y="1400"/>
                    <a:pt x="186" y="1399"/>
                    <a:pt x="189" y="1397"/>
                  </a:cubicBezTo>
                  <a:lnTo>
                    <a:pt x="200" y="1397"/>
                  </a:lnTo>
                  <a:cubicBezTo>
                    <a:pt x="210" y="1394"/>
                    <a:pt x="224" y="1387"/>
                    <a:pt x="235" y="1387"/>
                  </a:cubicBezTo>
                  <a:lnTo>
                    <a:pt x="256" y="1380"/>
                  </a:lnTo>
                  <a:lnTo>
                    <a:pt x="273" y="1376"/>
                  </a:lnTo>
                  <a:lnTo>
                    <a:pt x="354" y="1376"/>
                  </a:lnTo>
                  <a:cubicBezTo>
                    <a:pt x="399" y="1383"/>
                    <a:pt x="445" y="1397"/>
                    <a:pt x="487" y="1415"/>
                  </a:cubicBezTo>
                  <a:lnTo>
                    <a:pt x="504" y="1425"/>
                  </a:lnTo>
                  <a:cubicBezTo>
                    <a:pt x="518" y="1429"/>
                    <a:pt x="536" y="1439"/>
                    <a:pt x="550" y="1446"/>
                  </a:cubicBezTo>
                  <a:lnTo>
                    <a:pt x="609" y="1478"/>
                  </a:lnTo>
                  <a:cubicBezTo>
                    <a:pt x="623" y="1481"/>
                    <a:pt x="641" y="1481"/>
                    <a:pt x="655" y="1481"/>
                  </a:cubicBezTo>
                  <a:cubicBezTo>
                    <a:pt x="732" y="1464"/>
                    <a:pt x="802" y="1425"/>
                    <a:pt x="858" y="1373"/>
                  </a:cubicBezTo>
                  <a:cubicBezTo>
                    <a:pt x="910" y="1320"/>
                    <a:pt x="1075" y="1292"/>
                    <a:pt x="1341" y="1292"/>
                  </a:cubicBezTo>
                  <a:cubicBezTo>
                    <a:pt x="1407" y="1292"/>
                    <a:pt x="1425" y="1359"/>
                    <a:pt x="1446" y="1429"/>
                  </a:cubicBezTo>
                  <a:cubicBezTo>
                    <a:pt x="1453" y="1467"/>
                    <a:pt x="1467" y="1502"/>
                    <a:pt x="1484" y="1534"/>
                  </a:cubicBezTo>
                  <a:cubicBezTo>
                    <a:pt x="1491" y="1537"/>
                    <a:pt x="1544" y="1558"/>
                    <a:pt x="1730" y="1579"/>
                  </a:cubicBezTo>
                  <a:lnTo>
                    <a:pt x="1733" y="1579"/>
                  </a:lnTo>
                  <a:cubicBezTo>
                    <a:pt x="1768" y="1583"/>
                    <a:pt x="1803" y="1587"/>
                    <a:pt x="1838" y="1590"/>
                  </a:cubicBezTo>
                  <a:lnTo>
                    <a:pt x="1842" y="1590"/>
                  </a:lnTo>
                  <a:lnTo>
                    <a:pt x="1950" y="1597"/>
                  </a:lnTo>
                  <a:cubicBezTo>
                    <a:pt x="2034" y="1601"/>
                    <a:pt x="2122" y="1615"/>
                    <a:pt x="2206" y="1636"/>
                  </a:cubicBezTo>
                  <a:lnTo>
                    <a:pt x="2342" y="1664"/>
                  </a:lnTo>
                  <a:cubicBezTo>
                    <a:pt x="2412" y="1685"/>
                    <a:pt x="2482" y="1695"/>
                    <a:pt x="2552" y="1706"/>
                  </a:cubicBezTo>
                  <a:cubicBezTo>
                    <a:pt x="2591" y="1695"/>
                    <a:pt x="2629" y="1678"/>
                    <a:pt x="2664" y="1653"/>
                  </a:cubicBezTo>
                  <a:cubicBezTo>
                    <a:pt x="2752" y="1604"/>
                    <a:pt x="2878" y="1534"/>
                    <a:pt x="3025" y="1534"/>
                  </a:cubicBezTo>
                  <a:cubicBezTo>
                    <a:pt x="3123" y="1530"/>
                    <a:pt x="3217" y="1499"/>
                    <a:pt x="3301" y="1446"/>
                  </a:cubicBezTo>
                  <a:lnTo>
                    <a:pt x="3322" y="1432"/>
                  </a:lnTo>
                  <a:lnTo>
                    <a:pt x="3326" y="1432"/>
                  </a:lnTo>
                  <a:lnTo>
                    <a:pt x="3350" y="1422"/>
                  </a:lnTo>
                  <a:cubicBezTo>
                    <a:pt x="3357" y="1404"/>
                    <a:pt x="3361" y="1397"/>
                    <a:pt x="3364" y="1390"/>
                  </a:cubicBezTo>
                  <a:lnTo>
                    <a:pt x="3368" y="1383"/>
                  </a:lnTo>
                  <a:cubicBezTo>
                    <a:pt x="3371" y="1376"/>
                    <a:pt x="3375" y="1369"/>
                    <a:pt x="3375" y="1366"/>
                  </a:cubicBezTo>
                  <a:lnTo>
                    <a:pt x="3382" y="1355"/>
                  </a:lnTo>
                  <a:cubicBezTo>
                    <a:pt x="3385" y="1348"/>
                    <a:pt x="3389" y="1341"/>
                    <a:pt x="3396" y="1334"/>
                  </a:cubicBezTo>
                  <a:cubicBezTo>
                    <a:pt x="3403" y="1327"/>
                    <a:pt x="3410" y="1317"/>
                    <a:pt x="3417" y="1313"/>
                  </a:cubicBezTo>
                  <a:lnTo>
                    <a:pt x="3424" y="1306"/>
                  </a:lnTo>
                  <a:cubicBezTo>
                    <a:pt x="3427" y="1303"/>
                    <a:pt x="3434" y="1299"/>
                    <a:pt x="3441" y="1296"/>
                  </a:cubicBezTo>
                  <a:lnTo>
                    <a:pt x="3448" y="1289"/>
                  </a:lnTo>
                  <a:cubicBezTo>
                    <a:pt x="3459" y="1285"/>
                    <a:pt x="3469" y="1282"/>
                    <a:pt x="3480" y="1278"/>
                  </a:cubicBezTo>
                  <a:cubicBezTo>
                    <a:pt x="3483" y="1261"/>
                    <a:pt x="3483" y="1247"/>
                    <a:pt x="3483" y="1229"/>
                  </a:cubicBezTo>
                  <a:cubicBezTo>
                    <a:pt x="3483" y="1170"/>
                    <a:pt x="3501" y="1110"/>
                    <a:pt x="3536" y="1061"/>
                  </a:cubicBezTo>
                  <a:cubicBezTo>
                    <a:pt x="3543" y="1051"/>
                    <a:pt x="3539" y="1012"/>
                    <a:pt x="3536" y="988"/>
                  </a:cubicBezTo>
                  <a:cubicBezTo>
                    <a:pt x="3522" y="939"/>
                    <a:pt x="3529" y="890"/>
                    <a:pt x="3557" y="851"/>
                  </a:cubicBezTo>
                  <a:cubicBezTo>
                    <a:pt x="3579" y="832"/>
                    <a:pt x="3606" y="821"/>
                    <a:pt x="3634" y="821"/>
                  </a:cubicBezTo>
                  <a:cubicBezTo>
                    <a:pt x="3641" y="821"/>
                    <a:pt x="3648" y="822"/>
                    <a:pt x="3655" y="823"/>
                  </a:cubicBezTo>
                  <a:cubicBezTo>
                    <a:pt x="3680" y="827"/>
                    <a:pt x="3709" y="830"/>
                    <a:pt x="3736" y="830"/>
                  </a:cubicBezTo>
                  <a:cubicBezTo>
                    <a:pt x="3766" y="830"/>
                    <a:pt x="3793" y="826"/>
                    <a:pt x="3806" y="813"/>
                  </a:cubicBezTo>
                  <a:cubicBezTo>
                    <a:pt x="3820" y="795"/>
                    <a:pt x="3827" y="771"/>
                    <a:pt x="3823" y="750"/>
                  </a:cubicBezTo>
                  <a:cubicBezTo>
                    <a:pt x="3823" y="736"/>
                    <a:pt x="3823" y="725"/>
                    <a:pt x="3827" y="715"/>
                  </a:cubicBezTo>
                  <a:lnTo>
                    <a:pt x="3827" y="704"/>
                  </a:lnTo>
                  <a:cubicBezTo>
                    <a:pt x="3827" y="694"/>
                    <a:pt x="3830" y="683"/>
                    <a:pt x="3834" y="673"/>
                  </a:cubicBezTo>
                  <a:lnTo>
                    <a:pt x="3834" y="669"/>
                  </a:lnTo>
                  <a:cubicBezTo>
                    <a:pt x="3841" y="659"/>
                    <a:pt x="3844" y="648"/>
                    <a:pt x="3848" y="638"/>
                  </a:cubicBezTo>
                  <a:lnTo>
                    <a:pt x="3855" y="631"/>
                  </a:lnTo>
                  <a:cubicBezTo>
                    <a:pt x="3858" y="620"/>
                    <a:pt x="3865" y="610"/>
                    <a:pt x="3876" y="599"/>
                  </a:cubicBezTo>
                  <a:cubicBezTo>
                    <a:pt x="3841" y="543"/>
                    <a:pt x="3809" y="484"/>
                    <a:pt x="3781" y="424"/>
                  </a:cubicBezTo>
                  <a:lnTo>
                    <a:pt x="3777" y="431"/>
                  </a:lnTo>
                  <a:lnTo>
                    <a:pt x="3721" y="281"/>
                  </a:lnTo>
                  <a:lnTo>
                    <a:pt x="3711" y="256"/>
                  </a:lnTo>
                  <a:lnTo>
                    <a:pt x="3700" y="232"/>
                  </a:lnTo>
                  <a:cubicBezTo>
                    <a:pt x="3655" y="242"/>
                    <a:pt x="3606" y="249"/>
                    <a:pt x="3557" y="249"/>
                  </a:cubicBezTo>
                  <a:cubicBezTo>
                    <a:pt x="3551" y="250"/>
                    <a:pt x="3545" y="250"/>
                    <a:pt x="3538" y="250"/>
                  </a:cubicBezTo>
                  <a:cubicBezTo>
                    <a:pt x="3485" y="250"/>
                    <a:pt x="3429" y="237"/>
                    <a:pt x="3382" y="218"/>
                  </a:cubicBezTo>
                  <a:cubicBezTo>
                    <a:pt x="3340" y="197"/>
                    <a:pt x="3305" y="172"/>
                    <a:pt x="3277" y="137"/>
                  </a:cubicBezTo>
                  <a:cubicBezTo>
                    <a:pt x="3193" y="46"/>
                    <a:pt x="3011" y="11"/>
                    <a:pt x="289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5356;p82">
              <a:extLst>
                <a:ext uri="{FF2B5EF4-FFF2-40B4-BE49-F238E27FC236}">
                  <a16:creationId xmlns:a16="http://schemas.microsoft.com/office/drawing/2014/main" id="{998F8250-19B1-B03F-F29B-9A9FD6603719}"/>
                </a:ext>
              </a:extLst>
            </p:cNvPr>
            <p:cNvSpPr/>
            <p:nvPr/>
          </p:nvSpPr>
          <p:spPr>
            <a:xfrm>
              <a:off x="2168545" y="1647618"/>
              <a:ext cx="45838" cy="25064"/>
            </a:xfrm>
            <a:custGeom>
              <a:avLst/>
              <a:gdLst/>
              <a:ahLst/>
              <a:cxnLst/>
              <a:rect l="l" t="t" r="r" b="b"/>
              <a:pathLst>
                <a:path w="3376" h="1846" extrusionOk="0">
                  <a:moveTo>
                    <a:pt x="2364" y="0"/>
                  </a:moveTo>
                  <a:cubicBezTo>
                    <a:pt x="2308" y="39"/>
                    <a:pt x="2255" y="77"/>
                    <a:pt x="2203" y="119"/>
                  </a:cubicBezTo>
                  <a:cubicBezTo>
                    <a:pt x="2042" y="245"/>
                    <a:pt x="1937" y="326"/>
                    <a:pt x="1863" y="326"/>
                  </a:cubicBezTo>
                  <a:cubicBezTo>
                    <a:pt x="1706" y="326"/>
                    <a:pt x="1384" y="385"/>
                    <a:pt x="1349" y="441"/>
                  </a:cubicBezTo>
                  <a:cubicBezTo>
                    <a:pt x="1349" y="476"/>
                    <a:pt x="1331" y="525"/>
                    <a:pt x="1254" y="560"/>
                  </a:cubicBezTo>
                  <a:cubicBezTo>
                    <a:pt x="1244" y="564"/>
                    <a:pt x="1233" y="567"/>
                    <a:pt x="1223" y="571"/>
                  </a:cubicBezTo>
                  <a:lnTo>
                    <a:pt x="1212" y="574"/>
                  </a:lnTo>
                  <a:lnTo>
                    <a:pt x="1188" y="581"/>
                  </a:lnTo>
                  <a:lnTo>
                    <a:pt x="1174" y="585"/>
                  </a:lnTo>
                  <a:lnTo>
                    <a:pt x="1146" y="592"/>
                  </a:lnTo>
                  <a:lnTo>
                    <a:pt x="1132" y="592"/>
                  </a:lnTo>
                  <a:lnTo>
                    <a:pt x="1093" y="599"/>
                  </a:lnTo>
                  <a:lnTo>
                    <a:pt x="1086" y="599"/>
                  </a:lnTo>
                  <a:lnTo>
                    <a:pt x="1041" y="602"/>
                  </a:lnTo>
                  <a:lnTo>
                    <a:pt x="887" y="602"/>
                  </a:lnTo>
                  <a:lnTo>
                    <a:pt x="841" y="599"/>
                  </a:lnTo>
                  <a:lnTo>
                    <a:pt x="824" y="599"/>
                  </a:lnTo>
                  <a:cubicBezTo>
                    <a:pt x="803" y="595"/>
                    <a:pt x="782" y="595"/>
                    <a:pt x="761" y="592"/>
                  </a:cubicBezTo>
                  <a:lnTo>
                    <a:pt x="750" y="588"/>
                  </a:lnTo>
                  <a:cubicBezTo>
                    <a:pt x="736" y="585"/>
                    <a:pt x="719" y="585"/>
                    <a:pt x="705" y="581"/>
                  </a:cubicBezTo>
                  <a:lnTo>
                    <a:pt x="684" y="574"/>
                  </a:lnTo>
                  <a:lnTo>
                    <a:pt x="649" y="564"/>
                  </a:lnTo>
                  <a:lnTo>
                    <a:pt x="628" y="557"/>
                  </a:lnTo>
                  <a:lnTo>
                    <a:pt x="596" y="546"/>
                  </a:lnTo>
                  <a:lnTo>
                    <a:pt x="579" y="539"/>
                  </a:lnTo>
                  <a:cubicBezTo>
                    <a:pt x="568" y="532"/>
                    <a:pt x="561" y="529"/>
                    <a:pt x="551" y="522"/>
                  </a:cubicBezTo>
                  <a:lnTo>
                    <a:pt x="537" y="515"/>
                  </a:lnTo>
                  <a:cubicBezTo>
                    <a:pt x="523" y="508"/>
                    <a:pt x="512" y="497"/>
                    <a:pt x="502" y="490"/>
                  </a:cubicBezTo>
                  <a:cubicBezTo>
                    <a:pt x="491" y="480"/>
                    <a:pt x="481" y="469"/>
                    <a:pt x="470" y="459"/>
                  </a:cubicBezTo>
                  <a:cubicBezTo>
                    <a:pt x="470" y="462"/>
                    <a:pt x="470" y="466"/>
                    <a:pt x="467" y="469"/>
                  </a:cubicBezTo>
                  <a:cubicBezTo>
                    <a:pt x="467" y="473"/>
                    <a:pt x="467" y="473"/>
                    <a:pt x="467" y="476"/>
                  </a:cubicBezTo>
                  <a:cubicBezTo>
                    <a:pt x="463" y="483"/>
                    <a:pt x="463" y="490"/>
                    <a:pt x="463" y="497"/>
                  </a:cubicBezTo>
                  <a:cubicBezTo>
                    <a:pt x="467" y="560"/>
                    <a:pt x="442" y="620"/>
                    <a:pt x="400" y="662"/>
                  </a:cubicBezTo>
                  <a:cubicBezTo>
                    <a:pt x="358" y="699"/>
                    <a:pt x="305" y="710"/>
                    <a:pt x="251" y="710"/>
                  </a:cubicBezTo>
                  <a:cubicBezTo>
                    <a:pt x="223" y="710"/>
                    <a:pt x="196" y="707"/>
                    <a:pt x="169" y="704"/>
                  </a:cubicBezTo>
                  <a:lnTo>
                    <a:pt x="169" y="718"/>
                  </a:lnTo>
                  <a:cubicBezTo>
                    <a:pt x="176" y="763"/>
                    <a:pt x="190" y="837"/>
                    <a:pt x="141" y="896"/>
                  </a:cubicBezTo>
                  <a:cubicBezTo>
                    <a:pt x="127" y="924"/>
                    <a:pt x="120" y="956"/>
                    <a:pt x="123" y="984"/>
                  </a:cubicBezTo>
                  <a:cubicBezTo>
                    <a:pt x="120" y="1040"/>
                    <a:pt x="113" y="1145"/>
                    <a:pt x="11" y="1159"/>
                  </a:cubicBezTo>
                  <a:lnTo>
                    <a:pt x="8" y="1166"/>
                  </a:lnTo>
                  <a:lnTo>
                    <a:pt x="4" y="1176"/>
                  </a:lnTo>
                  <a:lnTo>
                    <a:pt x="4" y="1180"/>
                  </a:lnTo>
                  <a:lnTo>
                    <a:pt x="1" y="1187"/>
                  </a:lnTo>
                  <a:lnTo>
                    <a:pt x="1" y="1194"/>
                  </a:lnTo>
                  <a:lnTo>
                    <a:pt x="1" y="1197"/>
                  </a:lnTo>
                  <a:cubicBezTo>
                    <a:pt x="43" y="1250"/>
                    <a:pt x="78" y="1309"/>
                    <a:pt x="106" y="1373"/>
                  </a:cubicBezTo>
                  <a:lnTo>
                    <a:pt x="116" y="1390"/>
                  </a:lnTo>
                  <a:lnTo>
                    <a:pt x="123" y="1401"/>
                  </a:lnTo>
                  <a:lnTo>
                    <a:pt x="134" y="1408"/>
                  </a:lnTo>
                  <a:lnTo>
                    <a:pt x="137" y="1411"/>
                  </a:lnTo>
                  <a:lnTo>
                    <a:pt x="165" y="1429"/>
                  </a:lnTo>
                  <a:lnTo>
                    <a:pt x="169" y="1429"/>
                  </a:lnTo>
                  <a:lnTo>
                    <a:pt x="197" y="1446"/>
                  </a:lnTo>
                  <a:lnTo>
                    <a:pt x="200" y="1450"/>
                  </a:lnTo>
                  <a:lnTo>
                    <a:pt x="232" y="1471"/>
                  </a:lnTo>
                  <a:cubicBezTo>
                    <a:pt x="267" y="1492"/>
                    <a:pt x="302" y="1513"/>
                    <a:pt x="334" y="1537"/>
                  </a:cubicBezTo>
                  <a:lnTo>
                    <a:pt x="341" y="1541"/>
                  </a:lnTo>
                  <a:lnTo>
                    <a:pt x="365" y="1562"/>
                  </a:lnTo>
                  <a:lnTo>
                    <a:pt x="376" y="1569"/>
                  </a:lnTo>
                  <a:lnTo>
                    <a:pt x="397" y="1586"/>
                  </a:lnTo>
                  <a:lnTo>
                    <a:pt x="407" y="1593"/>
                  </a:lnTo>
                  <a:lnTo>
                    <a:pt x="428" y="1607"/>
                  </a:lnTo>
                  <a:lnTo>
                    <a:pt x="439" y="1614"/>
                  </a:lnTo>
                  <a:lnTo>
                    <a:pt x="456" y="1632"/>
                  </a:lnTo>
                  <a:lnTo>
                    <a:pt x="467" y="1639"/>
                  </a:lnTo>
                  <a:lnTo>
                    <a:pt x="481" y="1653"/>
                  </a:lnTo>
                  <a:lnTo>
                    <a:pt x="491" y="1663"/>
                  </a:lnTo>
                  <a:lnTo>
                    <a:pt x="505" y="1677"/>
                  </a:lnTo>
                  <a:lnTo>
                    <a:pt x="516" y="1684"/>
                  </a:lnTo>
                  <a:lnTo>
                    <a:pt x="530" y="1702"/>
                  </a:lnTo>
                  <a:lnTo>
                    <a:pt x="533" y="1709"/>
                  </a:lnTo>
                  <a:cubicBezTo>
                    <a:pt x="540" y="1716"/>
                    <a:pt x="547" y="1723"/>
                    <a:pt x="551" y="1730"/>
                  </a:cubicBezTo>
                  <a:cubicBezTo>
                    <a:pt x="612" y="1809"/>
                    <a:pt x="771" y="1845"/>
                    <a:pt x="908" y="1845"/>
                  </a:cubicBezTo>
                  <a:cubicBezTo>
                    <a:pt x="959" y="1845"/>
                    <a:pt x="1006" y="1840"/>
                    <a:pt x="1044" y="1831"/>
                  </a:cubicBezTo>
                  <a:cubicBezTo>
                    <a:pt x="1076" y="1821"/>
                    <a:pt x="1139" y="1803"/>
                    <a:pt x="1230" y="1775"/>
                  </a:cubicBezTo>
                  <a:cubicBezTo>
                    <a:pt x="1450" y="1716"/>
                    <a:pt x="1783" y="1607"/>
                    <a:pt x="1786" y="1607"/>
                  </a:cubicBezTo>
                  <a:lnTo>
                    <a:pt x="1804" y="1600"/>
                  </a:lnTo>
                  <a:lnTo>
                    <a:pt x="1811" y="1600"/>
                  </a:lnTo>
                  <a:lnTo>
                    <a:pt x="1832" y="1607"/>
                  </a:lnTo>
                  <a:cubicBezTo>
                    <a:pt x="1905" y="1635"/>
                    <a:pt x="1979" y="1656"/>
                    <a:pt x="2056" y="1677"/>
                  </a:cubicBezTo>
                  <a:lnTo>
                    <a:pt x="2080" y="1681"/>
                  </a:lnTo>
                  <a:lnTo>
                    <a:pt x="2105" y="1681"/>
                  </a:lnTo>
                  <a:lnTo>
                    <a:pt x="2175" y="1691"/>
                  </a:lnTo>
                  <a:cubicBezTo>
                    <a:pt x="2196" y="1677"/>
                    <a:pt x="2220" y="1663"/>
                    <a:pt x="2245" y="1649"/>
                  </a:cubicBezTo>
                  <a:cubicBezTo>
                    <a:pt x="2329" y="1607"/>
                    <a:pt x="2406" y="1551"/>
                    <a:pt x="2473" y="1485"/>
                  </a:cubicBezTo>
                  <a:cubicBezTo>
                    <a:pt x="2536" y="1422"/>
                    <a:pt x="2620" y="1281"/>
                    <a:pt x="2693" y="1138"/>
                  </a:cubicBezTo>
                  <a:lnTo>
                    <a:pt x="2725" y="1082"/>
                  </a:lnTo>
                  <a:lnTo>
                    <a:pt x="2763" y="1008"/>
                  </a:lnTo>
                  <a:lnTo>
                    <a:pt x="2784" y="973"/>
                  </a:lnTo>
                  <a:cubicBezTo>
                    <a:pt x="2896" y="756"/>
                    <a:pt x="2938" y="679"/>
                    <a:pt x="2980" y="651"/>
                  </a:cubicBezTo>
                  <a:cubicBezTo>
                    <a:pt x="3008" y="634"/>
                    <a:pt x="3050" y="609"/>
                    <a:pt x="3099" y="578"/>
                  </a:cubicBezTo>
                  <a:cubicBezTo>
                    <a:pt x="3180" y="529"/>
                    <a:pt x="3281" y="469"/>
                    <a:pt x="3341" y="424"/>
                  </a:cubicBezTo>
                  <a:cubicBezTo>
                    <a:pt x="3348" y="420"/>
                    <a:pt x="3351" y="413"/>
                    <a:pt x="3358" y="410"/>
                  </a:cubicBezTo>
                  <a:lnTo>
                    <a:pt x="3362" y="406"/>
                  </a:lnTo>
                  <a:lnTo>
                    <a:pt x="3369" y="399"/>
                  </a:lnTo>
                  <a:cubicBezTo>
                    <a:pt x="3372" y="396"/>
                    <a:pt x="3372" y="392"/>
                    <a:pt x="3376" y="385"/>
                  </a:cubicBezTo>
                  <a:cubicBezTo>
                    <a:pt x="3365" y="375"/>
                    <a:pt x="3355" y="368"/>
                    <a:pt x="3341" y="364"/>
                  </a:cubicBezTo>
                  <a:lnTo>
                    <a:pt x="3327" y="357"/>
                  </a:lnTo>
                  <a:cubicBezTo>
                    <a:pt x="3316" y="354"/>
                    <a:pt x="3306" y="347"/>
                    <a:pt x="3295" y="343"/>
                  </a:cubicBezTo>
                  <a:lnTo>
                    <a:pt x="3288" y="340"/>
                  </a:lnTo>
                  <a:cubicBezTo>
                    <a:pt x="3253" y="326"/>
                    <a:pt x="3218" y="301"/>
                    <a:pt x="3187" y="277"/>
                  </a:cubicBezTo>
                  <a:lnTo>
                    <a:pt x="3176" y="273"/>
                  </a:lnTo>
                  <a:lnTo>
                    <a:pt x="3141" y="266"/>
                  </a:lnTo>
                  <a:lnTo>
                    <a:pt x="3124" y="263"/>
                  </a:lnTo>
                  <a:lnTo>
                    <a:pt x="3096" y="252"/>
                  </a:lnTo>
                  <a:lnTo>
                    <a:pt x="3078" y="249"/>
                  </a:lnTo>
                  <a:lnTo>
                    <a:pt x="3054" y="242"/>
                  </a:lnTo>
                  <a:lnTo>
                    <a:pt x="3036" y="238"/>
                  </a:lnTo>
                  <a:lnTo>
                    <a:pt x="3015" y="231"/>
                  </a:lnTo>
                  <a:lnTo>
                    <a:pt x="3001" y="224"/>
                  </a:lnTo>
                  <a:lnTo>
                    <a:pt x="2984" y="221"/>
                  </a:lnTo>
                  <a:lnTo>
                    <a:pt x="2970" y="214"/>
                  </a:lnTo>
                  <a:lnTo>
                    <a:pt x="2956" y="210"/>
                  </a:lnTo>
                  <a:lnTo>
                    <a:pt x="2942" y="203"/>
                  </a:lnTo>
                  <a:lnTo>
                    <a:pt x="2931" y="200"/>
                  </a:lnTo>
                  <a:lnTo>
                    <a:pt x="2917" y="193"/>
                  </a:lnTo>
                  <a:lnTo>
                    <a:pt x="2907" y="189"/>
                  </a:lnTo>
                  <a:lnTo>
                    <a:pt x="2896" y="186"/>
                  </a:lnTo>
                  <a:lnTo>
                    <a:pt x="2889" y="182"/>
                  </a:lnTo>
                  <a:lnTo>
                    <a:pt x="2879" y="175"/>
                  </a:lnTo>
                  <a:lnTo>
                    <a:pt x="2875" y="175"/>
                  </a:lnTo>
                  <a:lnTo>
                    <a:pt x="2865" y="168"/>
                  </a:lnTo>
                  <a:lnTo>
                    <a:pt x="2861" y="168"/>
                  </a:lnTo>
                  <a:lnTo>
                    <a:pt x="2854" y="161"/>
                  </a:lnTo>
                  <a:lnTo>
                    <a:pt x="2847" y="158"/>
                  </a:lnTo>
                  <a:cubicBezTo>
                    <a:pt x="2840" y="154"/>
                    <a:pt x="2833" y="147"/>
                    <a:pt x="2830" y="144"/>
                  </a:cubicBezTo>
                  <a:cubicBezTo>
                    <a:pt x="2774" y="88"/>
                    <a:pt x="2539" y="39"/>
                    <a:pt x="2438" y="18"/>
                  </a:cubicBezTo>
                  <a:cubicBezTo>
                    <a:pt x="2403" y="11"/>
                    <a:pt x="2382" y="4"/>
                    <a:pt x="236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5357;p82">
              <a:extLst>
                <a:ext uri="{FF2B5EF4-FFF2-40B4-BE49-F238E27FC236}">
                  <a16:creationId xmlns:a16="http://schemas.microsoft.com/office/drawing/2014/main" id="{830332AB-3399-4D3E-332E-6CBA6F8674D3}"/>
                </a:ext>
              </a:extLst>
            </p:cNvPr>
            <p:cNvSpPr/>
            <p:nvPr/>
          </p:nvSpPr>
          <p:spPr>
            <a:xfrm>
              <a:off x="2170215" y="16668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5358;p82">
              <a:extLst>
                <a:ext uri="{FF2B5EF4-FFF2-40B4-BE49-F238E27FC236}">
                  <a16:creationId xmlns:a16="http://schemas.microsoft.com/office/drawing/2014/main" id="{FC4E3B80-39BD-E38B-1A03-7CDAB1B66A21}"/>
                </a:ext>
              </a:extLst>
            </p:cNvPr>
            <p:cNvSpPr/>
            <p:nvPr/>
          </p:nvSpPr>
          <p:spPr>
            <a:xfrm>
              <a:off x="2170636" y="166706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5359;p82">
              <a:extLst>
                <a:ext uri="{FF2B5EF4-FFF2-40B4-BE49-F238E27FC236}">
                  <a16:creationId xmlns:a16="http://schemas.microsoft.com/office/drawing/2014/main" id="{6EE70B4E-2FE8-DB7E-A7FB-D6D312A28B93}"/>
                </a:ext>
              </a:extLst>
            </p:cNvPr>
            <p:cNvSpPr/>
            <p:nvPr/>
          </p:nvSpPr>
          <p:spPr>
            <a:xfrm>
              <a:off x="2175252" y="167052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5360;p82">
              <a:extLst>
                <a:ext uri="{FF2B5EF4-FFF2-40B4-BE49-F238E27FC236}">
                  <a16:creationId xmlns:a16="http://schemas.microsoft.com/office/drawing/2014/main" id="{0E3FAFEE-88E9-CEA6-42C6-BA98FA17F6CD}"/>
                </a:ext>
              </a:extLst>
            </p:cNvPr>
            <p:cNvSpPr/>
            <p:nvPr/>
          </p:nvSpPr>
          <p:spPr>
            <a:xfrm>
              <a:off x="2182571" y="1671854"/>
              <a:ext cx="2539" cy="733"/>
            </a:xfrm>
            <a:custGeom>
              <a:avLst/>
              <a:gdLst/>
              <a:ahLst/>
              <a:cxnLst/>
              <a:rect l="l" t="t" r="r" b="b"/>
              <a:pathLst>
                <a:path w="187" h="54" extrusionOk="0">
                  <a:moveTo>
                    <a:pt x="186" y="1"/>
                  </a:moveTo>
                  <a:cubicBezTo>
                    <a:pt x="95" y="29"/>
                    <a:pt x="32" y="43"/>
                    <a:pt x="1" y="53"/>
                  </a:cubicBezTo>
                  <a:cubicBezTo>
                    <a:pt x="29" y="46"/>
                    <a:pt x="78" y="36"/>
                    <a:pt x="134" y="18"/>
                  </a:cubicBezTo>
                  <a:lnTo>
                    <a:pt x="186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5361;p82">
              <a:extLst>
                <a:ext uri="{FF2B5EF4-FFF2-40B4-BE49-F238E27FC236}">
                  <a16:creationId xmlns:a16="http://schemas.microsoft.com/office/drawing/2014/main" id="{E97F8EFD-9876-4897-1562-914CEFA6BC1F}"/>
                </a:ext>
              </a:extLst>
            </p:cNvPr>
            <p:cNvSpPr/>
            <p:nvPr/>
          </p:nvSpPr>
          <p:spPr>
            <a:xfrm>
              <a:off x="2175592" y="167080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5362;p82">
              <a:extLst>
                <a:ext uri="{FF2B5EF4-FFF2-40B4-BE49-F238E27FC236}">
                  <a16:creationId xmlns:a16="http://schemas.microsoft.com/office/drawing/2014/main" id="{743AEF01-9BC7-4618-58F4-9F6BE43CA92C}"/>
                </a:ext>
              </a:extLst>
            </p:cNvPr>
            <p:cNvSpPr/>
            <p:nvPr/>
          </p:nvSpPr>
          <p:spPr>
            <a:xfrm>
              <a:off x="2174587" y="166985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5363;p82">
              <a:extLst>
                <a:ext uri="{FF2B5EF4-FFF2-40B4-BE49-F238E27FC236}">
                  <a16:creationId xmlns:a16="http://schemas.microsoft.com/office/drawing/2014/main" id="{95778247-ABCB-105F-A40D-97DD52B2B6C9}"/>
                </a:ext>
              </a:extLst>
            </p:cNvPr>
            <p:cNvSpPr/>
            <p:nvPr/>
          </p:nvSpPr>
          <p:spPr>
            <a:xfrm>
              <a:off x="2174207" y="16695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5364;p82">
              <a:extLst>
                <a:ext uri="{FF2B5EF4-FFF2-40B4-BE49-F238E27FC236}">
                  <a16:creationId xmlns:a16="http://schemas.microsoft.com/office/drawing/2014/main" id="{53D16A6B-85E2-14BA-A4F5-2A20AABC4443}"/>
                </a:ext>
              </a:extLst>
            </p:cNvPr>
            <p:cNvSpPr/>
            <p:nvPr/>
          </p:nvSpPr>
          <p:spPr>
            <a:xfrm>
              <a:off x="2171070" y="166734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5365;p82">
              <a:extLst>
                <a:ext uri="{FF2B5EF4-FFF2-40B4-BE49-F238E27FC236}">
                  <a16:creationId xmlns:a16="http://schemas.microsoft.com/office/drawing/2014/main" id="{47683B6B-D3E3-B686-CC3F-9630F03DEE9F}"/>
                </a:ext>
              </a:extLst>
            </p:cNvPr>
            <p:cNvSpPr/>
            <p:nvPr/>
          </p:nvSpPr>
          <p:spPr>
            <a:xfrm>
              <a:off x="2173786" y="166924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5366;p82">
              <a:extLst>
                <a:ext uri="{FF2B5EF4-FFF2-40B4-BE49-F238E27FC236}">
                  <a16:creationId xmlns:a16="http://schemas.microsoft.com/office/drawing/2014/main" id="{314E34EA-9256-1AF0-3666-B809BB15D093}"/>
                </a:ext>
              </a:extLst>
            </p:cNvPr>
            <p:cNvSpPr/>
            <p:nvPr/>
          </p:nvSpPr>
          <p:spPr>
            <a:xfrm>
              <a:off x="2174926" y="16701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5367;p82">
              <a:extLst>
                <a:ext uri="{FF2B5EF4-FFF2-40B4-BE49-F238E27FC236}">
                  <a16:creationId xmlns:a16="http://schemas.microsoft.com/office/drawing/2014/main" id="{C29C488E-EA7D-9FE1-F6AE-ED709D2FE630}"/>
                </a:ext>
              </a:extLst>
            </p:cNvPr>
            <p:cNvSpPr/>
            <p:nvPr/>
          </p:nvSpPr>
          <p:spPr>
            <a:xfrm>
              <a:off x="2171546" y="16676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5368;p82">
              <a:extLst>
                <a:ext uri="{FF2B5EF4-FFF2-40B4-BE49-F238E27FC236}">
                  <a16:creationId xmlns:a16="http://schemas.microsoft.com/office/drawing/2014/main" id="{F5F28FA1-4EAD-B51A-E1D6-9658CA3A22C9}"/>
                </a:ext>
              </a:extLst>
            </p:cNvPr>
            <p:cNvSpPr/>
            <p:nvPr/>
          </p:nvSpPr>
          <p:spPr>
            <a:xfrm>
              <a:off x="2172971" y="166862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5369;p82">
              <a:extLst>
                <a:ext uri="{FF2B5EF4-FFF2-40B4-BE49-F238E27FC236}">
                  <a16:creationId xmlns:a16="http://schemas.microsoft.com/office/drawing/2014/main" id="{467EA532-8EF1-20B4-37E0-B90FDD10D871}"/>
                </a:ext>
              </a:extLst>
            </p:cNvPr>
            <p:cNvSpPr/>
            <p:nvPr/>
          </p:nvSpPr>
          <p:spPr>
            <a:xfrm>
              <a:off x="2173351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5370;p82">
              <a:extLst>
                <a:ext uri="{FF2B5EF4-FFF2-40B4-BE49-F238E27FC236}">
                  <a16:creationId xmlns:a16="http://schemas.microsoft.com/office/drawing/2014/main" id="{812ED569-31C2-063B-7E3C-73E263209E21}"/>
                </a:ext>
              </a:extLst>
            </p:cNvPr>
            <p:cNvSpPr/>
            <p:nvPr/>
          </p:nvSpPr>
          <p:spPr>
            <a:xfrm>
              <a:off x="2174831" y="165408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0" name="Google Shape;5371;p82">
              <a:extLst>
                <a:ext uri="{FF2B5EF4-FFF2-40B4-BE49-F238E27FC236}">
                  <a16:creationId xmlns:a16="http://schemas.microsoft.com/office/drawing/2014/main" id="{5DEBA0E7-407B-3F81-3D81-C261273818C9}"/>
                </a:ext>
              </a:extLst>
            </p:cNvPr>
            <p:cNvSpPr/>
            <p:nvPr/>
          </p:nvSpPr>
          <p:spPr>
            <a:xfrm>
              <a:off x="2168599" y="166343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5372;p82">
              <a:extLst>
                <a:ext uri="{FF2B5EF4-FFF2-40B4-BE49-F238E27FC236}">
                  <a16:creationId xmlns:a16="http://schemas.microsoft.com/office/drawing/2014/main" id="{A88AF1E8-4170-208E-E9D7-771135E49394}"/>
                </a:ext>
              </a:extLst>
            </p:cNvPr>
            <p:cNvSpPr/>
            <p:nvPr/>
          </p:nvSpPr>
          <p:spPr>
            <a:xfrm>
              <a:off x="2168409" y="166387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5373;p82">
              <a:extLst>
                <a:ext uri="{FF2B5EF4-FFF2-40B4-BE49-F238E27FC236}">
                  <a16:creationId xmlns:a16="http://schemas.microsoft.com/office/drawing/2014/main" id="{467CA302-D16B-CC3F-16E6-BA62BB4B0DC2}"/>
                </a:ext>
              </a:extLst>
            </p:cNvPr>
            <p:cNvSpPr/>
            <p:nvPr/>
          </p:nvSpPr>
          <p:spPr>
            <a:xfrm>
              <a:off x="2168450" y="1663680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5374;p82">
              <a:extLst>
                <a:ext uri="{FF2B5EF4-FFF2-40B4-BE49-F238E27FC236}">
                  <a16:creationId xmlns:a16="http://schemas.microsoft.com/office/drawing/2014/main" id="{C1B65535-C14B-3DC8-CD92-67DD769312B4}"/>
                </a:ext>
              </a:extLst>
            </p:cNvPr>
            <p:cNvSpPr/>
            <p:nvPr/>
          </p:nvSpPr>
          <p:spPr>
            <a:xfrm>
              <a:off x="2168735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5375;p82">
              <a:extLst>
                <a:ext uri="{FF2B5EF4-FFF2-40B4-BE49-F238E27FC236}">
                  <a16:creationId xmlns:a16="http://schemas.microsoft.com/office/drawing/2014/main" id="{AEF9BDFA-4F02-6D23-4D94-42C2F4D8350B}"/>
                </a:ext>
              </a:extLst>
            </p:cNvPr>
            <p:cNvSpPr/>
            <p:nvPr/>
          </p:nvSpPr>
          <p:spPr>
            <a:xfrm>
              <a:off x="2168694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5" name="Google Shape;5376;p82">
              <a:extLst>
                <a:ext uri="{FF2B5EF4-FFF2-40B4-BE49-F238E27FC236}">
                  <a16:creationId xmlns:a16="http://schemas.microsoft.com/office/drawing/2014/main" id="{F3864362-7927-656C-F544-3B2D69B3712F}"/>
                </a:ext>
              </a:extLst>
            </p:cNvPr>
            <p:cNvSpPr/>
            <p:nvPr/>
          </p:nvSpPr>
          <p:spPr>
            <a:xfrm>
              <a:off x="2168640" y="16633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5377;p82">
              <a:extLst>
                <a:ext uri="{FF2B5EF4-FFF2-40B4-BE49-F238E27FC236}">
                  <a16:creationId xmlns:a16="http://schemas.microsoft.com/office/drawing/2014/main" id="{35D97991-2412-90A3-DD6B-C878AE0DCC10}"/>
                </a:ext>
              </a:extLst>
            </p:cNvPr>
            <p:cNvSpPr/>
            <p:nvPr/>
          </p:nvSpPr>
          <p:spPr>
            <a:xfrm>
              <a:off x="2168504" y="16635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5378;p82">
              <a:extLst>
                <a:ext uri="{FF2B5EF4-FFF2-40B4-BE49-F238E27FC236}">
                  <a16:creationId xmlns:a16="http://schemas.microsoft.com/office/drawing/2014/main" id="{D342B089-1C99-E4F0-7A84-058B5F587481}"/>
                </a:ext>
              </a:extLst>
            </p:cNvPr>
            <p:cNvSpPr/>
            <p:nvPr/>
          </p:nvSpPr>
          <p:spPr>
            <a:xfrm>
              <a:off x="2174872" y="165389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1" y="7"/>
                  </a:cubicBezTo>
                  <a:cubicBezTo>
                    <a:pt x="4" y="4"/>
                    <a:pt x="4" y="0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8" name="Google Shape;5379;p82">
              <a:extLst>
                <a:ext uri="{FF2B5EF4-FFF2-40B4-BE49-F238E27FC236}">
                  <a16:creationId xmlns:a16="http://schemas.microsoft.com/office/drawing/2014/main" id="{50CD477F-65B1-39C3-6A7C-CE94DDCA2ACF}"/>
                </a:ext>
              </a:extLst>
            </p:cNvPr>
            <p:cNvSpPr/>
            <p:nvPr/>
          </p:nvSpPr>
          <p:spPr>
            <a:xfrm>
              <a:off x="2141078" y="1625270"/>
              <a:ext cx="43597" cy="21317"/>
            </a:xfrm>
            <a:custGeom>
              <a:avLst/>
              <a:gdLst/>
              <a:ahLst/>
              <a:cxnLst/>
              <a:rect l="l" t="t" r="r" b="b"/>
              <a:pathLst>
                <a:path w="3211" h="1570" extrusionOk="0">
                  <a:moveTo>
                    <a:pt x="1369" y="1"/>
                  </a:moveTo>
                  <a:cubicBezTo>
                    <a:pt x="1366" y="4"/>
                    <a:pt x="1366" y="8"/>
                    <a:pt x="1359" y="11"/>
                  </a:cubicBezTo>
                  <a:cubicBezTo>
                    <a:pt x="1359" y="15"/>
                    <a:pt x="1355" y="18"/>
                    <a:pt x="1352" y="22"/>
                  </a:cubicBezTo>
                  <a:cubicBezTo>
                    <a:pt x="1348" y="25"/>
                    <a:pt x="1345" y="29"/>
                    <a:pt x="1338" y="29"/>
                  </a:cubicBezTo>
                  <a:cubicBezTo>
                    <a:pt x="1334" y="32"/>
                    <a:pt x="1331" y="36"/>
                    <a:pt x="1327" y="36"/>
                  </a:cubicBezTo>
                  <a:cubicBezTo>
                    <a:pt x="1324" y="39"/>
                    <a:pt x="1320" y="39"/>
                    <a:pt x="1313" y="39"/>
                  </a:cubicBezTo>
                  <a:cubicBezTo>
                    <a:pt x="1310" y="43"/>
                    <a:pt x="1306" y="43"/>
                    <a:pt x="1303" y="46"/>
                  </a:cubicBezTo>
                  <a:lnTo>
                    <a:pt x="1247" y="46"/>
                  </a:lnTo>
                  <a:lnTo>
                    <a:pt x="1229" y="43"/>
                  </a:lnTo>
                  <a:lnTo>
                    <a:pt x="1219" y="43"/>
                  </a:lnTo>
                  <a:lnTo>
                    <a:pt x="1198" y="36"/>
                  </a:lnTo>
                  <a:lnTo>
                    <a:pt x="1194" y="36"/>
                  </a:lnTo>
                  <a:lnTo>
                    <a:pt x="1170" y="32"/>
                  </a:lnTo>
                  <a:cubicBezTo>
                    <a:pt x="1149" y="24"/>
                    <a:pt x="1112" y="15"/>
                    <a:pt x="1090" y="15"/>
                  </a:cubicBezTo>
                  <a:cubicBezTo>
                    <a:pt x="1083" y="15"/>
                    <a:pt x="1078" y="16"/>
                    <a:pt x="1075" y="18"/>
                  </a:cubicBezTo>
                  <a:cubicBezTo>
                    <a:pt x="1030" y="64"/>
                    <a:pt x="960" y="85"/>
                    <a:pt x="876" y="109"/>
                  </a:cubicBezTo>
                  <a:cubicBezTo>
                    <a:pt x="792" y="137"/>
                    <a:pt x="687" y="169"/>
                    <a:pt x="624" y="228"/>
                  </a:cubicBezTo>
                  <a:cubicBezTo>
                    <a:pt x="484" y="354"/>
                    <a:pt x="207" y="417"/>
                    <a:pt x="42" y="456"/>
                  </a:cubicBezTo>
                  <a:lnTo>
                    <a:pt x="25" y="459"/>
                  </a:lnTo>
                  <a:cubicBezTo>
                    <a:pt x="14" y="463"/>
                    <a:pt x="7" y="466"/>
                    <a:pt x="0" y="470"/>
                  </a:cubicBezTo>
                  <a:cubicBezTo>
                    <a:pt x="14" y="512"/>
                    <a:pt x="35" y="554"/>
                    <a:pt x="63" y="589"/>
                  </a:cubicBezTo>
                  <a:cubicBezTo>
                    <a:pt x="77" y="613"/>
                    <a:pt x="91" y="634"/>
                    <a:pt x="102" y="655"/>
                  </a:cubicBezTo>
                  <a:cubicBezTo>
                    <a:pt x="130" y="715"/>
                    <a:pt x="151" y="778"/>
                    <a:pt x="161" y="844"/>
                  </a:cubicBezTo>
                  <a:cubicBezTo>
                    <a:pt x="182" y="943"/>
                    <a:pt x="210" y="1058"/>
                    <a:pt x="267" y="1097"/>
                  </a:cubicBezTo>
                  <a:cubicBezTo>
                    <a:pt x="288" y="1114"/>
                    <a:pt x="326" y="1135"/>
                    <a:pt x="368" y="1163"/>
                  </a:cubicBezTo>
                  <a:cubicBezTo>
                    <a:pt x="652" y="1356"/>
                    <a:pt x="816" y="1471"/>
                    <a:pt x="855" y="1541"/>
                  </a:cubicBezTo>
                  <a:cubicBezTo>
                    <a:pt x="858" y="1545"/>
                    <a:pt x="858" y="1552"/>
                    <a:pt x="862" y="1555"/>
                  </a:cubicBezTo>
                  <a:cubicBezTo>
                    <a:pt x="862" y="1559"/>
                    <a:pt x="862" y="1562"/>
                    <a:pt x="865" y="1562"/>
                  </a:cubicBezTo>
                  <a:lnTo>
                    <a:pt x="869" y="1559"/>
                  </a:lnTo>
                  <a:lnTo>
                    <a:pt x="876" y="1559"/>
                  </a:lnTo>
                  <a:lnTo>
                    <a:pt x="900" y="1562"/>
                  </a:lnTo>
                  <a:lnTo>
                    <a:pt x="907" y="1562"/>
                  </a:lnTo>
                  <a:lnTo>
                    <a:pt x="932" y="1566"/>
                  </a:lnTo>
                  <a:lnTo>
                    <a:pt x="939" y="1566"/>
                  </a:lnTo>
                  <a:lnTo>
                    <a:pt x="963" y="1569"/>
                  </a:lnTo>
                  <a:lnTo>
                    <a:pt x="1142" y="1569"/>
                  </a:lnTo>
                  <a:lnTo>
                    <a:pt x="1152" y="1566"/>
                  </a:lnTo>
                  <a:lnTo>
                    <a:pt x="1177" y="1566"/>
                  </a:lnTo>
                  <a:lnTo>
                    <a:pt x="1187" y="1562"/>
                  </a:lnTo>
                  <a:lnTo>
                    <a:pt x="1191" y="1562"/>
                  </a:lnTo>
                  <a:lnTo>
                    <a:pt x="1198" y="1559"/>
                  </a:lnTo>
                  <a:lnTo>
                    <a:pt x="1201" y="1559"/>
                  </a:lnTo>
                  <a:cubicBezTo>
                    <a:pt x="1205" y="1555"/>
                    <a:pt x="1208" y="1555"/>
                    <a:pt x="1212" y="1552"/>
                  </a:cubicBezTo>
                  <a:cubicBezTo>
                    <a:pt x="1247" y="1478"/>
                    <a:pt x="1275" y="1401"/>
                    <a:pt x="1292" y="1321"/>
                  </a:cubicBezTo>
                  <a:lnTo>
                    <a:pt x="1303" y="1268"/>
                  </a:lnTo>
                  <a:lnTo>
                    <a:pt x="1376" y="1268"/>
                  </a:lnTo>
                  <a:cubicBezTo>
                    <a:pt x="1390" y="1268"/>
                    <a:pt x="1411" y="1268"/>
                    <a:pt x="1436" y="1272"/>
                  </a:cubicBezTo>
                  <a:cubicBezTo>
                    <a:pt x="1460" y="1275"/>
                    <a:pt x="1495" y="1279"/>
                    <a:pt x="1534" y="1282"/>
                  </a:cubicBezTo>
                  <a:lnTo>
                    <a:pt x="1551" y="1286"/>
                  </a:lnTo>
                  <a:cubicBezTo>
                    <a:pt x="1607" y="1296"/>
                    <a:pt x="1660" y="1310"/>
                    <a:pt x="1712" y="1331"/>
                  </a:cubicBezTo>
                  <a:lnTo>
                    <a:pt x="1723" y="1335"/>
                  </a:lnTo>
                  <a:cubicBezTo>
                    <a:pt x="1737" y="1338"/>
                    <a:pt x="1747" y="1342"/>
                    <a:pt x="1758" y="1349"/>
                  </a:cubicBezTo>
                  <a:lnTo>
                    <a:pt x="1765" y="1352"/>
                  </a:lnTo>
                  <a:cubicBezTo>
                    <a:pt x="1793" y="1363"/>
                    <a:pt x="1817" y="1377"/>
                    <a:pt x="1842" y="1394"/>
                  </a:cubicBezTo>
                  <a:cubicBezTo>
                    <a:pt x="1849" y="1401"/>
                    <a:pt x="1856" y="1408"/>
                    <a:pt x="1863" y="1412"/>
                  </a:cubicBezTo>
                  <a:cubicBezTo>
                    <a:pt x="1870" y="1419"/>
                    <a:pt x="1873" y="1419"/>
                    <a:pt x="1877" y="1422"/>
                  </a:cubicBezTo>
                  <a:cubicBezTo>
                    <a:pt x="1887" y="1433"/>
                    <a:pt x="1898" y="1443"/>
                    <a:pt x="1908" y="1454"/>
                  </a:cubicBezTo>
                  <a:lnTo>
                    <a:pt x="1908" y="1457"/>
                  </a:lnTo>
                  <a:cubicBezTo>
                    <a:pt x="1957" y="1500"/>
                    <a:pt x="2017" y="1524"/>
                    <a:pt x="2079" y="1524"/>
                  </a:cubicBezTo>
                  <a:cubicBezTo>
                    <a:pt x="2093" y="1524"/>
                    <a:pt x="2108" y="1523"/>
                    <a:pt x="2122" y="1520"/>
                  </a:cubicBezTo>
                  <a:cubicBezTo>
                    <a:pt x="2167" y="1517"/>
                    <a:pt x="2213" y="1506"/>
                    <a:pt x="2255" y="1492"/>
                  </a:cubicBezTo>
                  <a:lnTo>
                    <a:pt x="2318" y="1468"/>
                  </a:lnTo>
                  <a:lnTo>
                    <a:pt x="2332" y="1506"/>
                  </a:lnTo>
                  <a:lnTo>
                    <a:pt x="2339" y="1499"/>
                  </a:lnTo>
                  <a:cubicBezTo>
                    <a:pt x="2343" y="1492"/>
                    <a:pt x="2350" y="1485"/>
                    <a:pt x="2357" y="1478"/>
                  </a:cubicBezTo>
                  <a:lnTo>
                    <a:pt x="2367" y="1468"/>
                  </a:lnTo>
                  <a:cubicBezTo>
                    <a:pt x="2374" y="1461"/>
                    <a:pt x="2381" y="1457"/>
                    <a:pt x="2385" y="1454"/>
                  </a:cubicBezTo>
                  <a:lnTo>
                    <a:pt x="2399" y="1447"/>
                  </a:lnTo>
                  <a:cubicBezTo>
                    <a:pt x="2406" y="1440"/>
                    <a:pt x="2413" y="1436"/>
                    <a:pt x="2420" y="1433"/>
                  </a:cubicBezTo>
                  <a:lnTo>
                    <a:pt x="2427" y="1429"/>
                  </a:lnTo>
                  <a:cubicBezTo>
                    <a:pt x="2437" y="1426"/>
                    <a:pt x="2448" y="1422"/>
                    <a:pt x="2458" y="1422"/>
                  </a:cubicBezTo>
                  <a:lnTo>
                    <a:pt x="2479" y="1419"/>
                  </a:lnTo>
                  <a:cubicBezTo>
                    <a:pt x="2626" y="1398"/>
                    <a:pt x="2808" y="1377"/>
                    <a:pt x="2938" y="1188"/>
                  </a:cubicBezTo>
                  <a:cubicBezTo>
                    <a:pt x="2948" y="1174"/>
                    <a:pt x="2959" y="1160"/>
                    <a:pt x="2969" y="1146"/>
                  </a:cubicBezTo>
                  <a:lnTo>
                    <a:pt x="2980" y="1132"/>
                  </a:lnTo>
                  <a:cubicBezTo>
                    <a:pt x="2990" y="1121"/>
                    <a:pt x="2997" y="1114"/>
                    <a:pt x="3008" y="1104"/>
                  </a:cubicBezTo>
                  <a:lnTo>
                    <a:pt x="3022" y="1090"/>
                  </a:lnTo>
                  <a:lnTo>
                    <a:pt x="3046" y="1065"/>
                  </a:lnTo>
                  <a:lnTo>
                    <a:pt x="3060" y="1055"/>
                  </a:lnTo>
                  <a:lnTo>
                    <a:pt x="3092" y="1027"/>
                  </a:lnTo>
                  <a:lnTo>
                    <a:pt x="3102" y="1020"/>
                  </a:lnTo>
                  <a:cubicBezTo>
                    <a:pt x="3116" y="1009"/>
                    <a:pt x="3130" y="999"/>
                    <a:pt x="3144" y="988"/>
                  </a:cubicBezTo>
                  <a:lnTo>
                    <a:pt x="3155" y="981"/>
                  </a:lnTo>
                  <a:lnTo>
                    <a:pt x="3186" y="960"/>
                  </a:lnTo>
                  <a:lnTo>
                    <a:pt x="3200" y="950"/>
                  </a:lnTo>
                  <a:lnTo>
                    <a:pt x="3211" y="943"/>
                  </a:lnTo>
                  <a:cubicBezTo>
                    <a:pt x="3197" y="918"/>
                    <a:pt x="3183" y="893"/>
                    <a:pt x="3172" y="872"/>
                  </a:cubicBezTo>
                  <a:cubicBezTo>
                    <a:pt x="3155" y="834"/>
                    <a:pt x="3130" y="799"/>
                    <a:pt x="3102" y="767"/>
                  </a:cubicBezTo>
                  <a:lnTo>
                    <a:pt x="3095" y="760"/>
                  </a:lnTo>
                  <a:lnTo>
                    <a:pt x="3092" y="757"/>
                  </a:lnTo>
                  <a:cubicBezTo>
                    <a:pt x="3043" y="739"/>
                    <a:pt x="2990" y="732"/>
                    <a:pt x="2938" y="732"/>
                  </a:cubicBezTo>
                  <a:cubicBezTo>
                    <a:pt x="2826" y="722"/>
                    <a:pt x="2721" y="711"/>
                    <a:pt x="2700" y="627"/>
                  </a:cubicBezTo>
                  <a:lnTo>
                    <a:pt x="2696" y="606"/>
                  </a:lnTo>
                  <a:cubicBezTo>
                    <a:pt x="2672" y="508"/>
                    <a:pt x="2654" y="477"/>
                    <a:pt x="2619" y="477"/>
                  </a:cubicBezTo>
                  <a:cubicBezTo>
                    <a:pt x="2588" y="477"/>
                    <a:pt x="2553" y="473"/>
                    <a:pt x="2518" y="466"/>
                  </a:cubicBezTo>
                  <a:cubicBezTo>
                    <a:pt x="2483" y="462"/>
                    <a:pt x="2457" y="459"/>
                    <a:pt x="2438" y="459"/>
                  </a:cubicBezTo>
                  <a:cubicBezTo>
                    <a:pt x="2400" y="459"/>
                    <a:pt x="2386" y="469"/>
                    <a:pt x="2374" y="494"/>
                  </a:cubicBezTo>
                  <a:cubicBezTo>
                    <a:pt x="2352" y="547"/>
                    <a:pt x="2304" y="580"/>
                    <a:pt x="2249" y="580"/>
                  </a:cubicBezTo>
                  <a:cubicBezTo>
                    <a:pt x="2242" y="580"/>
                    <a:pt x="2234" y="580"/>
                    <a:pt x="2227" y="578"/>
                  </a:cubicBezTo>
                  <a:cubicBezTo>
                    <a:pt x="2118" y="568"/>
                    <a:pt x="1978" y="449"/>
                    <a:pt x="1961" y="354"/>
                  </a:cubicBezTo>
                  <a:cubicBezTo>
                    <a:pt x="1950" y="305"/>
                    <a:pt x="1905" y="242"/>
                    <a:pt x="1642" y="148"/>
                  </a:cubicBezTo>
                  <a:cubicBezTo>
                    <a:pt x="1625" y="144"/>
                    <a:pt x="1604" y="134"/>
                    <a:pt x="1586" y="127"/>
                  </a:cubicBezTo>
                  <a:lnTo>
                    <a:pt x="1576" y="123"/>
                  </a:lnTo>
                  <a:cubicBezTo>
                    <a:pt x="1558" y="113"/>
                    <a:pt x="1537" y="106"/>
                    <a:pt x="1520" y="95"/>
                  </a:cubicBezTo>
                  <a:lnTo>
                    <a:pt x="1506" y="88"/>
                  </a:lnTo>
                  <a:cubicBezTo>
                    <a:pt x="1488" y="78"/>
                    <a:pt x="1467" y="64"/>
                    <a:pt x="1446" y="53"/>
                  </a:cubicBezTo>
                  <a:lnTo>
                    <a:pt x="1443" y="50"/>
                  </a:lnTo>
                  <a:cubicBezTo>
                    <a:pt x="1422" y="36"/>
                    <a:pt x="1401" y="22"/>
                    <a:pt x="1380" y="4"/>
                  </a:cubicBezTo>
                  <a:lnTo>
                    <a:pt x="136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9" name="Google Shape;5380;p82">
              <a:extLst>
                <a:ext uri="{FF2B5EF4-FFF2-40B4-BE49-F238E27FC236}">
                  <a16:creationId xmlns:a16="http://schemas.microsoft.com/office/drawing/2014/main" id="{AD23DA47-C98A-BF30-6033-A131E94A5CCD}"/>
                </a:ext>
              </a:extLst>
            </p:cNvPr>
            <p:cNvSpPr/>
            <p:nvPr/>
          </p:nvSpPr>
          <p:spPr>
            <a:xfrm>
              <a:off x="2183195" y="1635589"/>
              <a:ext cx="1534" cy="2390"/>
            </a:xfrm>
            <a:custGeom>
              <a:avLst/>
              <a:gdLst/>
              <a:ahLst/>
              <a:cxnLst/>
              <a:rect l="l" t="t" r="r" b="b"/>
              <a:pathLst>
                <a:path w="113" h="176" extrusionOk="0">
                  <a:moveTo>
                    <a:pt x="112" y="176"/>
                  </a:moveTo>
                  <a:lnTo>
                    <a:pt x="112" y="176"/>
                  </a:lnTo>
                  <a:cubicBezTo>
                    <a:pt x="95" y="151"/>
                    <a:pt x="84" y="126"/>
                    <a:pt x="70" y="105"/>
                  </a:cubicBezTo>
                  <a:cubicBezTo>
                    <a:pt x="53" y="67"/>
                    <a:pt x="28" y="32"/>
                    <a:pt x="0" y="0"/>
                  </a:cubicBezTo>
                  <a:cubicBezTo>
                    <a:pt x="28" y="32"/>
                    <a:pt x="53" y="67"/>
                    <a:pt x="70" y="105"/>
                  </a:cubicBezTo>
                  <a:cubicBezTo>
                    <a:pt x="84" y="126"/>
                    <a:pt x="95" y="151"/>
                    <a:pt x="112" y="17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5381;p82">
              <a:extLst>
                <a:ext uri="{FF2B5EF4-FFF2-40B4-BE49-F238E27FC236}">
                  <a16:creationId xmlns:a16="http://schemas.microsoft.com/office/drawing/2014/main" id="{B1A2B1DB-BA30-07BD-C6A0-3DDBBD3738BC}"/>
                </a:ext>
              </a:extLst>
            </p:cNvPr>
            <p:cNvSpPr/>
            <p:nvPr/>
          </p:nvSpPr>
          <p:spPr>
            <a:xfrm>
              <a:off x="2161756" y="1626465"/>
              <a:ext cx="774" cy="394"/>
            </a:xfrm>
            <a:custGeom>
              <a:avLst/>
              <a:gdLst/>
              <a:ahLst/>
              <a:cxnLst/>
              <a:rect l="l" t="t" r="r" b="b"/>
              <a:pathLst>
                <a:path w="57" h="29" extrusionOk="0">
                  <a:moveTo>
                    <a:pt x="0" y="0"/>
                  </a:moveTo>
                  <a:cubicBezTo>
                    <a:pt x="18" y="11"/>
                    <a:pt x="35" y="18"/>
                    <a:pt x="56" y="28"/>
                  </a:cubicBezTo>
                  <a:cubicBezTo>
                    <a:pt x="35" y="18"/>
                    <a:pt x="18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5382;p82">
              <a:extLst>
                <a:ext uri="{FF2B5EF4-FFF2-40B4-BE49-F238E27FC236}">
                  <a16:creationId xmlns:a16="http://schemas.microsoft.com/office/drawing/2014/main" id="{8C857571-D49D-123E-EAE2-38C4B340554F}"/>
                </a:ext>
              </a:extLst>
            </p:cNvPr>
            <p:cNvSpPr/>
            <p:nvPr/>
          </p:nvSpPr>
          <p:spPr>
            <a:xfrm>
              <a:off x="2162612" y="1626885"/>
              <a:ext cx="720" cy="299"/>
            </a:xfrm>
            <a:custGeom>
              <a:avLst/>
              <a:gdLst/>
              <a:ahLst/>
              <a:cxnLst/>
              <a:rect l="l" t="t" r="r" b="b"/>
              <a:pathLst>
                <a:path w="53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11"/>
                    <a:pt x="39" y="18"/>
                    <a:pt x="53" y="22"/>
                  </a:cubicBezTo>
                  <a:cubicBezTo>
                    <a:pt x="39" y="18"/>
                    <a:pt x="18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5383;p82">
              <a:extLst>
                <a:ext uri="{FF2B5EF4-FFF2-40B4-BE49-F238E27FC236}">
                  <a16:creationId xmlns:a16="http://schemas.microsoft.com/office/drawing/2014/main" id="{0E4EBFC5-C3FE-288D-87AA-7D836ADE948F}"/>
                </a:ext>
              </a:extLst>
            </p:cNvPr>
            <p:cNvSpPr/>
            <p:nvPr/>
          </p:nvSpPr>
          <p:spPr>
            <a:xfrm>
              <a:off x="2183046" y="163543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1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5384;p82">
              <a:extLst>
                <a:ext uri="{FF2B5EF4-FFF2-40B4-BE49-F238E27FC236}">
                  <a16:creationId xmlns:a16="http://schemas.microsoft.com/office/drawing/2014/main" id="{E8AA4B6E-462F-2FF7-43A7-7116A2E15742}"/>
                </a:ext>
              </a:extLst>
            </p:cNvPr>
            <p:cNvSpPr/>
            <p:nvPr/>
          </p:nvSpPr>
          <p:spPr>
            <a:xfrm>
              <a:off x="2160711" y="1625894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0" y="0"/>
                  </a:moveTo>
                  <a:cubicBezTo>
                    <a:pt x="21" y="11"/>
                    <a:pt x="42" y="25"/>
                    <a:pt x="60" y="35"/>
                  </a:cubicBezTo>
                  <a:cubicBezTo>
                    <a:pt x="42" y="25"/>
                    <a:pt x="21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5385;p82">
              <a:extLst>
                <a:ext uri="{FF2B5EF4-FFF2-40B4-BE49-F238E27FC236}">
                  <a16:creationId xmlns:a16="http://schemas.microsoft.com/office/drawing/2014/main" id="{54DBA9ED-2FD6-A0C1-C494-F5DC795A81ED}"/>
                </a:ext>
              </a:extLst>
            </p:cNvPr>
            <p:cNvSpPr/>
            <p:nvPr/>
          </p:nvSpPr>
          <p:spPr>
            <a:xfrm>
              <a:off x="2159801" y="1625270"/>
              <a:ext cx="869" cy="584"/>
            </a:xfrm>
            <a:custGeom>
              <a:avLst/>
              <a:gdLst/>
              <a:ahLst/>
              <a:cxnLst/>
              <a:rect l="l" t="t" r="r" b="b"/>
              <a:pathLst>
                <a:path w="64" h="43" extrusionOk="0">
                  <a:moveTo>
                    <a:pt x="1" y="1"/>
                  </a:moveTo>
                  <a:cubicBezTo>
                    <a:pt x="22" y="15"/>
                    <a:pt x="43" y="29"/>
                    <a:pt x="64" y="43"/>
                  </a:cubicBezTo>
                  <a:cubicBezTo>
                    <a:pt x="43" y="29"/>
                    <a:pt x="22" y="1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5386;p82">
              <a:extLst>
                <a:ext uri="{FF2B5EF4-FFF2-40B4-BE49-F238E27FC236}">
                  <a16:creationId xmlns:a16="http://schemas.microsoft.com/office/drawing/2014/main" id="{35EA53B7-4A60-AFD3-0E69-8F650ECDA592}"/>
                </a:ext>
              </a:extLst>
            </p:cNvPr>
            <p:cNvSpPr/>
            <p:nvPr/>
          </p:nvSpPr>
          <p:spPr>
            <a:xfrm>
              <a:off x="2166359" y="16443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8" y="4"/>
                    <a:pt x="11" y="8"/>
                    <a:pt x="15" y="11"/>
                  </a:cubicBezTo>
                  <a:cubicBezTo>
                    <a:pt x="11" y="8"/>
                    <a:pt x="8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5387;p82">
              <a:extLst>
                <a:ext uri="{FF2B5EF4-FFF2-40B4-BE49-F238E27FC236}">
                  <a16:creationId xmlns:a16="http://schemas.microsoft.com/office/drawing/2014/main" id="{9658B7EF-1534-119A-81C1-0B4EF0370730}"/>
                </a:ext>
              </a:extLst>
            </p:cNvPr>
            <p:cNvSpPr/>
            <p:nvPr/>
          </p:nvSpPr>
          <p:spPr>
            <a:xfrm>
              <a:off x="2156855" y="164647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5388;p82">
              <a:extLst>
                <a:ext uri="{FF2B5EF4-FFF2-40B4-BE49-F238E27FC236}">
                  <a16:creationId xmlns:a16="http://schemas.microsoft.com/office/drawing/2014/main" id="{DF62C360-4656-49B9-962C-5AA5BAE4799D}"/>
                </a:ext>
              </a:extLst>
            </p:cNvPr>
            <p:cNvSpPr/>
            <p:nvPr/>
          </p:nvSpPr>
          <p:spPr>
            <a:xfrm>
              <a:off x="2157045" y="164642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5389;p82">
              <a:extLst>
                <a:ext uri="{FF2B5EF4-FFF2-40B4-BE49-F238E27FC236}">
                  <a16:creationId xmlns:a16="http://schemas.microsoft.com/office/drawing/2014/main" id="{4F933646-ED52-6FC9-5BD9-CA94186677E3}"/>
                </a:ext>
              </a:extLst>
            </p:cNvPr>
            <p:cNvSpPr/>
            <p:nvPr/>
          </p:nvSpPr>
          <p:spPr>
            <a:xfrm>
              <a:off x="2156570" y="164651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4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5390;p82">
              <a:extLst>
                <a:ext uri="{FF2B5EF4-FFF2-40B4-BE49-F238E27FC236}">
                  <a16:creationId xmlns:a16="http://schemas.microsoft.com/office/drawing/2014/main" id="{895B70EA-A05C-4472-9C80-28974DD62CC9}"/>
                </a:ext>
              </a:extLst>
            </p:cNvPr>
            <p:cNvSpPr/>
            <p:nvPr/>
          </p:nvSpPr>
          <p:spPr>
            <a:xfrm>
              <a:off x="2157384" y="164623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4"/>
                    <a:pt x="11" y="1"/>
                  </a:cubicBezTo>
                  <a:cubicBezTo>
                    <a:pt x="7" y="4"/>
                    <a:pt x="4" y="4"/>
                    <a:pt x="0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5391;p82">
              <a:extLst>
                <a:ext uri="{FF2B5EF4-FFF2-40B4-BE49-F238E27FC236}">
                  <a16:creationId xmlns:a16="http://schemas.microsoft.com/office/drawing/2014/main" id="{E822F0D8-3621-AE3D-901A-66FAA3D177FF}"/>
                </a:ext>
              </a:extLst>
            </p:cNvPr>
            <p:cNvSpPr/>
            <p:nvPr/>
          </p:nvSpPr>
          <p:spPr>
            <a:xfrm>
              <a:off x="2165028" y="1643531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1" y="0"/>
                  </a:moveTo>
                  <a:cubicBezTo>
                    <a:pt x="29" y="11"/>
                    <a:pt x="53" y="25"/>
                    <a:pt x="78" y="42"/>
                  </a:cubicBezTo>
                  <a:cubicBezTo>
                    <a:pt x="53" y="25"/>
                    <a:pt x="29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5392;p82">
              <a:extLst>
                <a:ext uri="{FF2B5EF4-FFF2-40B4-BE49-F238E27FC236}">
                  <a16:creationId xmlns:a16="http://schemas.microsoft.com/office/drawing/2014/main" id="{16D3151E-E0D8-D5ED-C850-3F69977DB95A}"/>
                </a:ext>
              </a:extLst>
            </p:cNvPr>
            <p:cNvSpPr/>
            <p:nvPr/>
          </p:nvSpPr>
          <p:spPr>
            <a:xfrm>
              <a:off x="2157235" y="164638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5393;p82">
              <a:extLst>
                <a:ext uri="{FF2B5EF4-FFF2-40B4-BE49-F238E27FC236}">
                  <a16:creationId xmlns:a16="http://schemas.microsoft.com/office/drawing/2014/main" id="{4CAC4284-C420-3C86-DF10-8C2BB588B553}"/>
                </a:ext>
              </a:extLst>
            </p:cNvPr>
            <p:cNvSpPr/>
            <p:nvPr/>
          </p:nvSpPr>
          <p:spPr>
            <a:xfrm>
              <a:off x="2160561" y="1642432"/>
              <a:ext cx="1303" cy="204"/>
            </a:xfrm>
            <a:custGeom>
              <a:avLst/>
              <a:gdLst/>
              <a:ahLst/>
              <a:cxnLst/>
              <a:rect l="l" t="t" r="r" b="b"/>
              <a:pathLst>
                <a:path w="96" h="15" extrusionOk="0">
                  <a:moveTo>
                    <a:pt x="1" y="1"/>
                  </a:moveTo>
                  <a:cubicBezTo>
                    <a:pt x="25" y="4"/>
                    <a:pt x="60" y="8"/>
                    <a:pt x="95" y="15"/>
                  </a:cubicBezTo>
                  <a:cubicBezTo>
                    <a:pt x="60" y="8"/>
                    <a:pt x="29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5394;p82">
              <a:extLst>
                <a:ext uri="{FF2B5EF4-FFF2-40B4-BE49-F238E27FC236}">
                  <a16:creationId xmlns:a16="http://schemas.microsoft.com/office/drawing/2014/main" id="{F8A2E742-92E8-AEA6-21B8-689DCC32E875}"/>
                </a:ext>
              </a:extLst>
            </p:cNvPr>
            <p:cNvSpPr/>
            <p:nvPr/>
          </p:nvSpPr>
          <p:spPr>
            <a:xfrm>
              <a:off x="2164458" y="1643287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"/>
                  </a:moveTo>
                  <a:cubicBezTo>
                    <a:pt x="15" y="4"/>
                    <a:pt x="25" y="8"/>
                    <a:pt x="36" y="15"/>
                  </a:cubicBezTo>
                  <a:cubicBezTo>
                    <a:pt x="25" y="8"/>
                    <a:pt x="15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5395;p82">
              <a:extLst>
                <a:ext uri="{FF2B5EF4-FFF2-40B4-BE49-F238E27FC236}">
                  <a16:creationId xmlns:a16="http://schemas.microsoft.com/office/drawing/2014/main" id="{E1936F06-284F-5D0A-E216-6080AC6CC7B5}"/>
                </a:ext>
              </a:extLst>
            </p:cNvPr>
            <p:cNvSpPr/>
            <p:nvPr/>
          </p:nvSpPr>
          <p:spPr>
            <a:xfrm>
              <a:off x="2162136" y="1642676"/>
              <a:ext cx="2200" cy="584"/>
            </a:xfrm>
            <a:custGeom>
              <a:avLst/>
              <a:gdLst/>
              <a:ahLst/>
              <a:cxnLst/>
              <a:rect l="l" t="t" r="r" b="b"/>
              <a:pathLst>
                <a:path w="162" h="43" extrusionOk="0">
                  <a:moveTo>
                    <a:pt x="0" y="0"/>
                  </a:moveTo>
                  <a:cubicBezTo>
                    <a:pt x="56" y="7"/>
                    <a:pt x="109" y="21"/>
                    <a:pt x="161" y="42"/>
                  </a:cubicBezTo>
                  <a:cubicBezTo>
                    <a:pt x="109" y="21"/>
                    <a:pt x="56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5396;p82">
              <a:extLst>
                <a:ext uri="{FF2B5EF4-FFF2-40B4-BE49-F238E27FC236}">
                  <a16:creationId xmlns:a16="http://schemas.microsoft.com/office/drawing/2014/main" id="{3647BD14-12FD-6597-71D0-CA50A3FCED5B}"/>
                </a:ext>
              </a:extLst>
            </p:cNvPr>
            <p:cNvSpPr/>
            <p:nvPr/>
          </p:nvSpPr>
          <p:spPr>
            <a:xfrm>
              <a:off x="2156244" y="164661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5397;p82">
              <a:extLst>
                <a:ext uri="{FF2B5EF4-FFF2-40B4-BE49-F238E27FC236}">
                  <a16:creationId xmlns:a16="http://schemas.microsoft.com/office/drawing/2014/main" id="{359F5BC5-2B55-033A-BCE7-F3148F4A9CBF}"/>
                </a:ext>
              </a:extLst>
            </p:cNvPr>
            <p:cNvSpPr/>
            <p:nvPr/>
          </p:nvSpPr>
          <p:spPr>
            <a:xfrm>
              <a:off x="2154628" y="1646614"/>
              <a:ext cx="1195" cy="54"/>
            </a:xfrm>
            <a:custGeom>
              <a:avLst/>
              <a:gdLst/>
              <a:ahLst/>
              <a:cxnLst/>
              <a:rect l="l" t="t" r="r" b="b"/>
              <a:pathLst>
                <a:path w="88" h="4" extrusionOk="0">
                  <a:moveTo>
                    <a:pt x="0" y="1"/>
                  </a:moveTo>
                  <a:cubicBezTo>
                    <a:pt x="16" y="2"/>
                    <a:pt x="32" y="3"/>
                    <a:pt x="47" y="3"/>
                  </a:cubicBezTo>
                  <a:cubicBezTo>
                    <a:pt x="61" y="3"/>
                    <a:pt x="75" y="2"/>
                    <a:pt x="8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5398;p82">
              <a:extLst>
                <a:ext uri="{FF2B5EF4-FFF2-40B4-BE49-F238E27FC236}">
                  <a16:creationId xmlns:a16="http://schemas.microsoft.com/office/drawing/2014/main" id="{F6E8C785-C9B7-A01F-8EB4-653DFE3F019D}"/>
                </a:ext>
              </a:extLst>
            </p:cNvPr>
            <p:cNvSpPr/>
            <p:nvPr/>
          </p:nvSpPr>
          <p:spPr>
            <a:xfrm>
              <a:off x="2166984" y="1644903"/>
              <a:ext cx="2906" cy="1113"/>
            </a:xfrm>
            <a:custGeom>
              <a:avLst/>
              <a:gdLst/>
              <a:ahLst/>
              <a:cxnLst/>
              <a:rect l="l" t="t" r="r" b="b"/>
              <a:pathLst>
                <a:path w="214" h="82" extrusionOk="0">
                  <a:moveTo>
                    <a:pt x="214" y="67"/>
                  </a:moveTo>
                  <a:cubicBezTo>
                    <a:pt x="137" y="81"/>
                    <a:pt x="60" y="57"/>
                    <a:pt x="4" y="1"/>
                  </a:cubicBezTo>
                  <a:lnTo>
                    <a:pt x="0" y="1"/>
                  </a:lnTo>
                  <a:lnTo>
                    <a:pt x="4" y="1"/>
                  </a:lnTo>
                  <a:cubicBezTo>
                    <a:pt x="60" y="57"/>
                    <a:pt x="137" y="81"/>
                    <a:pt x="214" y="6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5399;p82">
              <a:extLst>
                <a:ext uri="{FF2B5EF4-FFF2-40B4-BE49-F238E27FC236}">
                  <a16:creationId xmlns:a16="http://schemas.microsoft.com/office/drawing/2014/main" id="{69AB4544-3597-72F3-7DFB-57C8187ACE57}"/>
                </a:ext>
              </a:extLst>
            </p:cNvPr>
            <p:cNvSpPr/>
            <p:nvPr/>
          </p:nvSpPr>
          <p:spPr>
            <a:xfrm>
              <a:off x="2154248" y="16466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1"/>
                  </a:moveTo>
                  <a:lnTo>
                    <a:pt x="2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5400;p82">
              <a:extLst>
                <a:ext uri="{FF2B5EF4-FFF2-40B4-BE49-F238E27FC236}">
                  <a16:creationId xmlns:a16="http://schemas.microsoft.com/office/drawing/2014/main" id="{A01E6058-64BC-AFB7-3A61-ABBED7F21BAA}"/>
                </a:ext>
              </a:extLst>
            </p:cNvPr>
            <p:cNvSpPr/>
            <p:nvPr/>
          </p:nvSpPr>
          <p:spPr>
            <a:xfrm>
              <a:off x="2153813" y="1646573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5401;p82">
              <a:extLst>
                <a:ext uri="{FF2B5EF4-FFF2-40B4-BE49-F238E27FC236}">
                  <a16:creationId xmlns:a16="http://schemas.microsoft.com/office/drawing/2014/main" id="{BCD9EE58-6902-9649-CA72-A6FEFF2ADC3E}"/>
                </a:ext>
              </a:extLst>
            </p:cNvPr>
            <p:cNvSpPr/>
            <p:nvPr/>
          </p:nvSpPr>
          <p:spPr>
            <a:xfrm>
              <a:off x="2153433" y="164651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5402;p82">
              <a:extLst>
                <a:ext uri="{FF2B5EF4-FFF2-40B4-BE49-F238E27FC236}">
                  <a16:creationId xmlns:a16="http://schemas.microsoft.com/office/drawing/2014/main" id="{C9FE1CE7-8BA4-5119-C3AF-C0288EA040A1}"/>
                </a:ext>
              </a:extLst>
            </p:cNvPr>
            <p:cNvSpPr/>
            <p:nvPr/>
          </p:nvSpPr>
          <p:spPr>
            <a:xfrm>
              <a:off x="2171641" y="1645052"/>
              <a:ext cx="1100" cy="530"/>
            </a:xfrm>
            <a:custGeom>
              <a:avLst/>
              <a:gdLst/>
              <a:ahLst/>
              <a:cxnLst/>
              <a:rect l="l" t="t" r="r" b="b"/>
              <a:pathLst>
                <a:path w="81" h="39" extrusionOk="0">
                  <a:moveTo>
                    <a:pt x="81" y="39"/>
                  </a:moveTo>
                  <a:lnTo>
                    <a:pt x="81" y="39"/>
                  </a:lnTo>
                  <a:lnTo>
                    <a:pt x="67" y="0"/>
                  </a:lnTo>
                  <a:lnTo>
                    <a:pt x="0" y="25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5403;p82">
              <a:extLst>
                <a:ext uri="{FF2B5EF4-FFF2-40B4-BE49-F238E27FC236}">
                  <a16:creationId xmlns:a16="http://schemas.microsoft.com/office/drawing/2014/main" id="{D296D752-9ECE-90B4-FEBD-F94D9C84EB04}"/>
                </a:ext>
              </a:extLst>
            </p:cNvPr>
            <p:cNvSpPr/>
            <p:nvPr/>
          </p:nvSpPr>
          <p:spPr>
            <a:xfrm>
              <a:off x="2152958" y="16464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5404;p82">
              <a:extLst>
                <a:ext uri="{FF2B5EF4-FFF2-40B4-BE49-F238E27FC236}">
                  <a16:creationId xmlns:a16="http://schemas.microsoft.com/office/drawing/2014/main" id="{4D085716-ED9B-6593-57DF-61C0B84E1BB8}"/>
                </a:ext>
              </a:extLst>
            </p:cNvPr>
            <p:cNvSpPr/>
            <p:nvPr/>
          </p:nvSpPr>
          <p:spPr>
            <a:xfrm>
              <a:off x="2155864" y="164661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5405;p82">
              <a:extLst>
                <a:ext uri="{FF2B5EF4-FFF2-40B4-BE49-F238E27FC236}">
                  <a16:creationId xmlns:a16="http://schemas.microsoft.com/office/drawing/2014/main" id="{AF8BD1F8-9600-5F03-D771-F3473B021A1A}"/>
                </a:ext>
              </a:extLst>
            </p:cNvPr>
            <p:cNvSpPr/>
            <p:nvPr/>
          </p:nvSpPr>
          <p:spPr>
            <a:xfrm>
              <a:off x="2152768" y="164642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1" y="1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5406;p82">
              <a:extLst>
                <a:ext uri="{FF2B5EF4-FFF2-40B4-BE49-F238E27FC236}">
                  <a16:creationId xmlns:a16="http://schemas.microsoft.com/office/drawing/2014/main" id="{D32C8143-7818-0ACD-ABC8-52885D5EE710}"/>
                </a:ext>
              </a:extLst>
            </p:cNvPr>
            <p:cNvSpPr/>
            <p:nvPr/>
          </p:nvSpPr>
          <p:spPr>
            <a:xfrm>
              <a:off x="2173637" y="1639417"/>
              <a:ext cx="38709" cy="14569"/>
            </a:xfrm>
            <a:custGeom>
              <a:avLst/>
              <a:gdLst/>
              <a:ahLst/>
              <a:cxnLst/>
              <a:rect l="l" t="t" r="r" b="b"/>
              <a:pathLst>
                <a:path w="2851" h="1073" extrusionOk="0">
                  <a:moveTo>
                    <a:pt x="1262" y="0"/>
                  </a:moveTo>
                  <a:cubicBezTo>
                    <a:pt x="1246" y="0"/>
                    <a:pt x="1220" y="12"/>
                    <a:pt x="1194" y="27"/>
                  </a:cubicBezTo>
                  <a:cubicBezTo>
                    <a:pt x="1154" y="44"/>
                    <a:pt x="1104" y="68"/>
                    <a:pt x="1047" y="68"/>
                  </a:cubicBezTo>
                  <a:cubicBezTo>
                    <a:pt x="1015" y="68"/>
                    <a:pt x="981" y="61"/>
                    <a:pt x="946" y="41"/>
                  </a:cubicBezTo>
                  <a:cubicBezTo>
                    <a:pt x="935" y="34"/>
                    <a:pt x="928" y="27"/>
                    <a:pt x="918" y="23"/>
                  </a:cubicBezTo>
                  <a:cubicBezTo>
                    <a:pt x="911" y="16"/>
                    <a:pt x="900" y="9"/>
                    <a:pt x="893" y="2"/>
                  </a:cubicBezTo>
                  <a:lnTo>
                    <a:pt x="876" y="9"/>
                  </a:lnTo>
                  <a:lnTo>
                    <a:pt x="865" y="16"/>
                  </a:lnTo>
                  <a:lnTo>
                    <a:pt x="830" y="41"/>
                  </a:lnTo>
                  <a:lnTo>
                    <a:pt x="816" y="48"/>
                  </a:lnTo>
                  <a:lnTo>
                    <a:pt x="792" y="69"/>
                  </a:lnTo>
                  <a:lnTo>
                    <a:pt x="778" y="79"/>
                  </a:lnTo>
                  <a:lnTo>
                    <a:pt x="753" y="97"/>
                  </a:lnTo>
                  <a:lnTo>
                    <a:pt x="743" y="111"/>
                  </a:lnTo>
                  <a:lnTo>
                    <a:pt x="718" y="128"/>
                  </a:lnTo>
                  <a:lnTo>
                    <a:pt x="708" y="142"/>
                  </a:lnTo>
                  <a:cubicBezTo>
                    <a:pt x="701" y="149"/>
                    <a:pt x="694" y="156"/>
                    <a:pt x="687" y="163"/>
                  </a:cubicBezTo>
                  <a:lnTo>
                    <a:pt x="676" y="177"/>
                  </a:lnTo>
                  <a:cubicBezTo>
                    <a:pt x="666" y="188"/>
                    <a:pt x="655" y="202"/>
                    <a:pt x="648" y="212"/>
                  </a:cubicBezTo>
                  <a:cubicBezTo>
                    <a:pt x="484" y="443"/>
                    <a:pt x="253" y="475"/>
                    <a:pt x="99" y="499"/>
                  </a:cubicBezTo>
                  <a:lnTo>
                    <a:pt x="78" y="499"/>
                  </a:lnTo>
                  <a:lnTo>
                    <a:pt x="74" y="503"/>
                  </a:lnTo>
                  <a:lnTo>
                    <a:pt x="67" y="506"/>
                  </a:lnTo>
                  <a:lnTo>
                    <a:pt x="57" y="517"/>
                  </a:lnTo>
                  <a:cubicBezTo>
                    <a:pt x="53" y="520"/>
                    <a:pt x="50" y="524"/>
                    <a:pt x="46" y="527"/>
                  </a:cubicBezTo>
                  <a:cubicBezTo>
                    <a:pt x="43" y="534"/>
                    <a:pt x="36" y="538"/>
                    <a:pt x="32" y="545"/>
                  </a:cubicBezTo>
                  <a:lnTo>
                    <a:pt x="32" y="548"/>
                  </a:lnTo>
                  <a:cubicBezTo>
                    <a:pt x="29" y="555"/>
                    <a:pt x="22" y="562"/>
                    <a:pt x="18" y="573"/>
                  </a:cubicBezTo>
                  <a:cubicBezTo>
                    <a:pt x="11" y="583"/>
                    <a:pt x="4" y="594"/>
                    <a:pt x="1" y="604"/>
                  </a:cubicBezTo>
                  <a:cubicBezTo>
                    <a:pt x="39" y="713"/>
                    <a:pt x="92" y="814"/>
                    <a:pt x="158" y="912"/>
                  </a:cubicBezTo>
                  <a:cubicBezTo>
                    <a:pt x="169" y="930"/>
                    <a:pt x="186" y="951"/>
                    <a:pt x="200" y="968"/>
                  </a:cubicBezTo>
                  <a:cubicBezTo>
                    <a:pt x="207" y="975"/>
                    <a:pt x="214" y="982"/>
                    <a:pt x="221" y="986"/>
                  </a:cubicBezTo>
                  <a:cubicBezTo>
                    <a:pt x="267" y="1028"/>
                    <a:pt x="375" y="1059"/>
                    <a:pt x="498" y="1070"/>
                  </a:cubicBezTo>
                  <a:cubicBezTo>
                    <a:pt x="526" y="1072"/>
                    <a:pt x="555" y="1072"/>
                    <a:pt x="583" y="1072"/>
                  </a:cubicBezTo>
                  <a:cubicBezTo>
                    <a:pt x="612" y="1072"/>
                    <a:pt x="641" y="1072"/>
                    <a:pt x="669" y="1070"/>
                  </a:cubicBezTo>
                  <a:cubicBezTo>
                    <a:pt x="785" y="1059"/>
                    <a:pt x="837" y="1038"/>
                    <a:pt x="851" y="1024"/>
                  </a:cubicBezTo>
                  <a:cubicBezTo>
                    <a:pt x="869" y="811"/>
                    <a:pt x="1488" y="790"/>
                    <a:pt x="1495" y="790"/>
                  </a:cubicBezTo>
                  <a:cubicBezTo>
                    <a:pt x="1537" y="786"/>
                    <a:pt x="1677" y="674"/>
                    <a:pt x="1754" y="615"/>
                  </a:cubicBezTo>
                  <a:cubicBezTo>
                    <a:pt x="1888" y="508"/>
                    <a:pt x="1949" y="464"/>
                    <a:pt x="1996" y="464"/>
                  </a:cubicBezTo>
                  <a:cubicBezTo>
                    <a:pt x="2005" y="464"/>
                    <a:pt x="2013" y="465"/>
                    <a:pt x="2021" y="468"/>
                  </a:cubicBezTo>
                  <a:cubicBezTo>
                    <a:pt x="2031" y="471"/>
                    <a:pt x="2066" y="478"/>
                    <a:pt x="2094" y="485"/>
                  </a:cubicBezTo>
                  <a:cubicBezTo>
                    <a:pt x="2283" y="527"/>
                    <a:pt x="2476" y="573"/>
                    <a:pt x="2553" y="646"/>
                  </a:cubicBezTo>
                  <a:lnTo>
                    <a:pt x="2556" y="650"/>
                  </a:lnTo>
                  <a:lnTo>
                    <a:pt x="2563" y="657"/>
                  </a:lnTo>
                  <a:lnTo>
                    <a:pt x="2574" y="660"/>
                  </a:lnTo>
                  <a:lnTo>
                    <a:pt x="2577" y="660"/>
                  </a:lnTo>
                  <a:lnTo>
                    <a:pt x="2591" y="667"/>
                  </a:lnTo>
                  <a:lnTo>
                    <a:pt x="2609" y="674"/>
                  </a:lnTo>
                  <a:lnTo>
                    <a:pt x="2616" y="678"/>
                  </a:lnTo>
                  <a:lnTo>
                    <a:pt x="2637" y="685"/>
                  </a:lnTo>
                  <a:lnTo>
                    <a:pt x="2644" y="688"/>
                  </a:lnTo>
                  <a:lnTo>
                    <a:pt x="2675" y="699"/>
                  </a:lnTo>
                  <a:lnTo>
                    <a:pt x="2679" y="699"/>
                  </a:lnTo>
                  <a:lnTo>
                    <a:pt x="2679" y="695"/>
                  </a:lnTo>
                  <a:cubicBezTo>
                    <a:pt x="2675" y="685"/>
                    <a:pt x="2672" y="674"/>
                    <a:pt x="2668" y="664"/>
                  </a:cubicBezTo>
                  <a:lnTo>
                    <a:pt x="2668" y="653"/>
                  </a:lnTo>
                  <a:cubicBezTo>
                    <a:pt x="2665" y="643"/>
                    <a:pt x="2665" y="632"/>
                    <a:pt x="2665" y="618"/>
                  </a:cubicBezTo>
                  <a:cubicBezTo>
                    <a:pt x="2665" y="611"/>
                    <a:pt x="2665" y="604"/>
                    <a:pt x="2665" y="597"/>
                  </a:cubicBezTo>
                  <a:lnTo>
                    <a:pt x="2665" y="590"/>
                  </a:lnTo>
                  <a:cubicBezTo>
                    <a:pt x="2665" y="587"/>
                    <a:pt x="2668" y="580"/>
                    <a:pt x="2668" y="573"/>
                  </a:cubicBezTo>
                  <a:lnTo>
                    <a:pt x="2668" y="562"/>
                  </a:lnTo>
                  <a:cubicBezTo>
                    <a:pt x="2672" y="555"/>
                    <a:pt x="2675" y="548"/>
                    <a:pt x="2679" y="538"/>
                  </a:cubicBezTo>
                  <a:cubicBezTo>
                    <a:pt x="2682" y="531"/>
                    <a:pt x="2686" y="520"/>
                    <a:pt x="2689" y="510"/>
                  </a:cubicBezTo>
                  <a:lnTo>
                    <a:pt x="2693" y="503"/>
                  </a:lnTo>
                  <a:lnTo>
                    <a:pt x="2703" y="478"/>
                  </a:lnTo>
                  <a:lnTo>
                    <a:pt x="2707" y="471"/>
                  </a:lnTo>
                  <a:lnTo>
                    <a:pt x="2724" y="443"/>
                  </a:lnTo>
                  <a:lnTo>
                    <a:pt x="2724" y="440"/>
                  </a:lnTo>
                  <a:lnTo>
                    <a:pt x="2742" y="412"/>
                  </a:lnTo>
                  <a:lnTo>
                    <a:pt x="2745" y="401"/>
                  </a:lnTo>
                  <a:lnTo>
                    <a:pt x="2759" y="380"/>
                  </a:lnTo>
                  <a:lnTo>
                    <a:pt x="2766" y="370"/>
                  </a:lnTo>
                  <a:lnTo>
                    <a:pt x="2784" y="345"/>
                  </a:lnTo>
                  <a:lnTo>
                    <a:pt x="2784" y="342"/>
                  </a:lnTo>
                  <a:lnTo>
                    <a:pt x="2805" y="314"/>
                  </a:lnTo>
                  <a:lnTo>
                    <a:pt x="2808" y="303"/>
                  </a:lnTo>
                  <a:lnTo>
                    <a:pt x="2826" y="286"/>
                  </a:lnTo>
                  <a:lnTo>
                    <a:pt x="2829" y="275"/>
                  </a:lnTo>
                  <a:lnTo>
                    <a:pt x="2847" y="258"/>
                  </a:lnTo>
                  <a:lnTo>
                    <a:pt x="2850" y="251"/>
                  </a:lnTo>
                  <a:lnTo>
                    <a:pt x="2833" y="247"/>
                  </a:lnTo>
                  <a:lnTo>
                    <a:pt x="2826" y="247"/>
                  </a:lnTo>
                  <a:lnTo>
                    <a:pt x="2798" y="244"/>
                  </a:lnTo>
                  <a:lnTo>
                    <a:pt x="2791" y="244"/>
                  </a:lnTo>
                  <a:lnTo>
                    <a:pt x="2735" y="230"/>
                  </a:lnTo>
                  <a:lnTo>
                    <a:pt x="2728" y="230"/>
                  </a:lnTo>
                  <a:lnTo>
                    <a:pt x="2714" y="226"/>
                  </a:lnTo>
                  <a:lnTo>
                    <a:pt x="2707" y="226"/>
                  </a:lnTo>
                  <a:lnTo>
                    <a:pt x="2693" y="223"/>
                  </a:lnTo>
                  <a:lnTo>
                    <a:pt x="2686" y="219"/>
                  </a:lnTo>
                  <a:lnTo>
                    <a:pt x="2675" y="216"/>
                  </a:lnTo>
                  <a:lnTo>
                    <a:pt x="2672" y="216"/>
                  </a:lnTo>
                  <a:lnTo>
                    <a:pt x="2661" y="212"/>
                  </a:lnTo>
                  <a:lnTo>
                    <a:pt x="2658" y="212"/>
                  </a:lnTo>
                  <a:lnTo>
                    <a:pt x="2647" y="205"/>
                  </a:lnTo>
                  <a:lnTo>
                    <a:pt x="2640" y="205"/>
                  </a:lnTo>
                  <a:lnTo>
                    <a:pt x="2637" y="202"/>
                  </a:lnTo>
                  <a:lnTo>
                    <a:pt x="2623" y="202"/>
                  </a:lnTo>
                  <a:lnTo>
                    <a:pt x="2619" y="198"/>
                  </a:lnTo>
                  <a:lnTo>
                    <a:pt x="2616" y="198"/>
                  </a:lnTo>
                  <a:lnTo>
                    <a:pt x="2612" y="195"/>
                  </a:lnTo>
                  <a:lnTo>
                    <a:pt x="2609" y="191"/>
                  </a:lnTo>
                  <a:cubicBezTo>
                    <a:pt x="2577" y="160"/>
                    <a:pt x="2407" y="101"/>
                    <a:pt x="2249" y="101"/>
                  </a:cubicBezTo>
                  <a:cubicBezTo>
                    <a:pt x="2230" y="101"/>
                    <a:pt x="2211" y="102"/>
                    <a:pt x="2192" y="104"/>
                  </a:cubicBezTo>
                  <a:lnTo>
                    <a:pt x="2182" y="104"/>
                  </a:lnTo>
                  <a:cubicBezTo>
                    <a:pt x="2172" y="104"/>
                    <a:pt x="2163" y="104"/>
                    <a:pt x="2154" y="104"/>
                  </a:cubicBezTo>
                  <a:cubicBezTo>
                    <a:pt x="2089" y="104"/>
                    <a:pt x="2022" y="93"/>
                    <a:pt x="1961" y="72"/>
                  </a:cubicBezTo>
                  <a:cubicBezTo>
                    <a:pt x="1921" y="61"/>
                    <a:pt x="1887" y="51"/>
                    <a:pt x="1854" y="51"/>
                  </a:cubicBezTo>
                  <a:cubicBezTo>
                    <a:pt x="1835" y="51"/>
                    <a:pt x="1816" y="54"/>
                    <a:pt x="1796" y="62"/>
                  </a:cubicBezTo>
                  <a:cubicBezTo>
                    <a:pt x="1746" y="81"/>
                    <a:pt x="1686" y="89"/>
                    <a:pt x="1626" y="89"/>
                  </a:cubicBezTo>
                  <a:cubicBezTo>
                    <a:pt x="1489" y="89"/>
                    <a:pt x="1344" y="48"/>
                    <a:pt x="1271" y="2"/>
                  </a:cubicBezTo>
                  <a:cubicBezTo>
                    <a:pt x="1269" y="1"/>
                    <a:pt x="1266" y="0"/>
                    <a:pt x="126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5407;p82">
              <a:extLst>
                <a:ext uri="{FF2B5EF4-FFF2-40B4-BE49-F238E27FC236}">
                  <a16:creationId xmlns:a16="http://schemas.microsoft.com/office/drawing/2014/main" id="{717CA8BC-B4D7-8EFA-B88E-4A32F1CA37CE}"/>
                </a:ext>
              </a:extLst>
            </p:cNvPr>
            <p:cNvSpPr/>
            <p:nvPr/>
          </p:nvSpPr>
          <p:spPr>
            <a:xfrm>
              <a:off x="2211667" y="164286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5408;p82">
              <a:extLst>
                <a:ext uri="{FF2B5EF4-FFF2-40B4-BE49-F238E27FC236}">
                  <a16:creationId xmlns:a16="http://schemas.microsoft.com/office/drawing/2014/main" id="{EB62BCF2-7A7B-A326-942C-B58A52C43B33}"/>
                </a:ext>
              </a:extLst>
            </p:cNvPr>
            <p:cNvSpPr/>
            <p:nvPr/>
          </p:nvSpPr>
          <p:spPr>
            <a:xfrm>
              <a:off x="2209332" y="164214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5409;p82">
              <a:extLst>
                <a:ext uri="{FF2B5EF4-FFF2-40B4-BE49-F238E27FC236}">
                  <a16:creationId xmlns:a16="http://schemas.microsoft.com/office/drawing/2014/main" id="{DAC4A254-4F91-A34E-4FEE-AAEF40ED31F2}"/>
                </a:ext>
              </a:extLst>
            </p:cNvPr>
            <p:cNvSpPr/>
            <p:nvPr/>
          </p:nvSpPr>
          <p:spPr>
            <a:xfrm>
              <a:off x="2200343" y="1640341"/>
              <a:ext cx="3014" cy="489"/>
            </a:xfrm>
            <a:custGeom>
              <a:avLst/>
              <a:gdLst/>
              <a:ahLst/>
              <a:cxnLst/>
              <a:rect l="l" t="t" r="r" b="b"/>
              <a:pathLst>
                <a:path w="222" h="36" extrusionOk="0">
                  <a:moveTo>
                    <a:pt x="222" y="32"/>
                  </a:moveTo>
                  <a:cubicBezTo>
                    <a:pt x="145" y="36"/>
                    <a:pt x="71" y="25"/>
                    <a:pt x="1" y="1"/>
                  </a:cubicBezTo>
                  <a:cubicBezTo>
                    <a:pt x="71" y="25"/>
                    <a:pt x="145" y="36"/>
                    <a:pt x="222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5410;p82">
              <a:extLst>
                <a:ext uri="{FF2B5EF4-FFF2-40B4-BE49-F238E27FC236}">
                  <a16:creationId xmlns:a16="http://schemas.microsoft.com/office/drawing/2014/main" id="{90A70DE7-073F-6A08-0E40-7041EA716342}"/>
                </a:ext>
              </a:extLst>
            </p:cNvPr>
            <p:cNvSpPr/>
            <p:nvPr/>
          </p:nvSpPr>
          <p:spPr>
            <a:xfrm>
              <a:off x="2212088" y="164296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5411;p82">
              <a:extLst>
                <a:ext uri="{FF2B5EF4-FFF2-40B4-BE49-F238E27FC236}">
                  <a16:creationId xmlns:a16="http://schemas.microsoft.com/office/drawing/2014/main" id="{7642D32D-8247-9F22-0C43-128DB7A446CE}"/>
                </a:ext>
              </a:extLst>
            </p:cNvPr>
            <p:cNvSpPr/>
            <p:nvPr/>
          </p:nvSpPr>
          <p:spPr>
            <a:xfrm>
              <a:off x="2209807" y="16423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5412;p82">
              <a:extLst>
                <a:ext uri="{FF2B5EF4-FFF2-40B4-BE49-F238E27FC236}">
                  <a16:creationId xmlns:a16="http://schemas.microsoft.com/office/drawing/2014/main" id="{21DAB1C6-86EF-594D-500E-0AAA82151160}"/>
                </a:ext>
              </a:extLst>
            </p:cNvPr>
            <p:cNvSpPr/>
            <p:nvPr/>
          </p:nvSpPr>
          <p:spPr>
            <a:xfrm>
              <a:off x="2209481" y="16422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5413;p82">
              <a:extLst>
                <a:ext uri="{FF2B5EF4-FFF2-40B4-BE49-F238E27FC236}">
                  <a16:creationId xmlns:a16="http://schemas.microsoft.com/office/drawing/2014/main" id="{2E208949-0E71-A690-C6F7-49E8C48430EE}"/>
                </a:ext>
              </a:extLst>
            </p:cNvPr>
            <p:cNvSpPr/>
            <p:nvPr/>
          </p:nvSpPr>
          <p:spPr>
            <a:xfrm>
              <a:off x="2209576" y="164224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5414;p82">
              <a:extLst>
                <a:ext uri="{FF2B5EF4-FFF2-40B4-BE49-F238E27FC236}">
                  <a16:creationId xmlns:a16="http://schemas.microsoft.com/office/drawing/2014/main" id="{65CFAF35-E38B-0BD8-A7B5-5AC44F5162DC}"/>
                </a:ext>
              </a:extLst>
            </p:cNvPr>
            <p:cNvSpPr/>
            <p:nvPr/>
          </p:nvSpPr>
          <p:spPr>
            <a:xfrm>
              <a:off x="2209291" y="16420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5415;p82">
              <a:extLst>
                <a:ext uri="{FF2B5EF4-FFF2-40B4-BE49-F238E27FC236}">
                  <a16:creationId xmlns:a16="http://schemas.microsoft.com/office/drawing/2014/main" id="{9D0AFC58-CFBF-7923-EC5F-79472D3CA918}"/>
                </a:ext>
              </a:extLst>
            </p:cNvPr>
            <p:cNvSpPr/>
            <p:nvPr/>
          </p:nvSpPr>
          <p:spPr>
            <a:xfrm>
              <a:off x="2209956" y="164243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5416;p82">
              <a:extLst>
                <a:ext uri="{FF2B5EF4-FFF2-40B4-BE49-F238E27FC236}">
                  <a16:creationId xmlns:a16="http://schemas.microsoft.com/office/drawing/2014/main" id="{E18F8B84-1CD8-8293-B78D-A05D66332541}"/>
                </a:ext>
              </a:extLst>
            </p:cNvPr>
            <p:cNvSpPr/>
            <p:nvPr/>
          </p:nvSpPr>
          <p:spPr>
            <a:xfrm>
              <a:off x="2185802" y="163939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lnTo>
                    <a:pt x="1" y="1"/>
                  </a:ln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5417;p82">
              <a:extLst>
                <a:ext uri="{FF2B5EF4-FFF2-40B4-BE49-F238E27FC236}">
                  <a16:creationId xmlns:a16="http://schemas.microsoft.com/office/drawing/2014/main" id="{F6AB65BF-3779-3235-679E-A9B26166150A}"/>
                </a:ext>
              </a:extLst>
            </p:cNvPr>
            <p:cNvSpPr/>
            <p:nvPr/>
          </p:nvSpPr>
          <p:spPr>
            <a:xfrm>
              <a:off x="2209196" y="16420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5418;p82">
              <a:extLst>
                <a:ext uri="{FF2B5EF4-FFF2-40B4-BE49-F238E27FC236}">
                  <a16:creationId xmlns:a16="http://schemas.microsoft.com/office/drawing/2014/main" id="{9E84635A-A61A-2461-3C9F-06830CAA7A11}"/>
                </a:ext>
              </a:extLst>
            </p:cNvPr>
            <p:cNvSpPr/>
            <p:nvPr/>
          </p:nvSpPr>
          <p:spPr>
            <a:xfrm>
              <a:off x="2210187" y="16424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5419;p82">
              <a:extLst>
                <a:ext uri="{FF2B5EF4-FFF2-40B4-BE49-F238E27FC236}">
                  <a16:creationId xmlns:a16="http://schemas.microsoft.com/office/drawing/2014/main" id="{1A2E6D93-DFCE-7974-FC9B-4E2CF70F1511}"/>
                </a:ext>
              </a:extLst>
            </p:cNvPr>
            <p:cNvSpPr/>
            <p:nvPr/>
          </p:nvSpPr>
          <p:spPr>
            <a:xfrm>
              <a:off x="2210472" y="16425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5420;p82">
              <a:extLst>
                <a:ext uri="{FF2B5EF4-FFF2-40B4-BE49-F238E27FC236}">
                  <a16:creationId xmlns:a16="http://schemas.microsoft.com/office/drawing/2014/main" id="{E954A6F4-20B3-4C38-32B2-DFEC5830C627}"/>
                </a:ext>
              </a:extLst>
            </p:cNvPr>
            <p:cNvSpPr/>
            <p:nvPr/>
          </p:nvSpPr>
          <p:spPr>
            <a:xfrm>
              <a:off x="2198062" y="1640056"/>
              <a:ext cx="2295" cy="299"/>
            </a:xfrm>
            <a:custGeom>
              <a:avLst/>
              <a:gdLst/>
              <a:ahLst/>
              <a:cxnLst/>
              <a:rect l="l" t="t" r="r" b="b"/>
              <a:pathLst>
                <a:path w="169" h="22" extrusionOk="0">
                  <a:moveTo>
                    <a:pt x="58" y="1"/>
                  </a:moveTo>
                  <a:cubicBezTo>
                    <a:pt x="40" y="1"/>
                    <a:pt x="21" y="4"/>
                    <a:pt x="1" y="11"/>
                  </a:cubicBezTo>
                  <a:cubicBezTo>
                    <a:pt x="22" y="4"/>
                    <a:pt x="41" y="1"/>
                    <a:pt x="60" y="1"/>
                  </a:cubicBezTo>
                  <a:lnTo>
                    <a:pt x="60" y="1"/>
                  </a:lnTo>
                  <a:cubicBezTo>
                    <a:pt x="93" y="1"/>
                    <a:pt x="127" y="10"/>
                    <a:pt x="169" y="22"/>
                  </a:cubicBezTo>
                  <a:cubicBezTo>
                    <a:pt x="129" y="10"/>
                    <a:pt x="95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lnTo>
                    <a:pt x="60" y="1"/>
                  </a:ln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5421;p82">
              <a:extLst>
                <a:ext uri="{FF2B5EF4-FFF2-40B4-BE49-F238E27FC236}">
                  <a16:creationId xmlns:a16="http://schemas.microsoft.com/office/drawing/2014/main" id="{030CE8A7-F5E3-0075-4A20-9ECB8060DA93}"/>
                </a:ext>
              </a:extLst>
            </p:cNvPr>
            <p:cNvSpPr/>
            <p:nvPr/>
          </p:nvSpPr>
          <p:spPr>
            <a:xfrm>
              <a:off x="2210757" y="164267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1" name="Google Shape;5422;p82">
              <a:extLst>
                <a:ext uri="{FF2B5EF4-FFF2-40B4-BE49-F238E27FC236}">
                  <a16:creationId xmlns:a16="http://schemas.microsoft.com/office/drawing/2014/main" id="{F64CCB01-B24C-CF6E-B305-4765BFA614CB}"/>
                </a:ext>
              </a:extLst>
            </p:cNvPr>
            <p:cNvSpPr/>
            <p:nvPr/>
          </p:nvSpPr>
          <p:spPr>
            <a:xfrm>
              <a:off x="2173501" y="1647713"/>
              <a:ext cx="2145" cy="4195"/>
            </a:xfrm>
            <a:custGeom>
              <a:avLst/>
              <a:gdLst/>
              <a:ahLst/>
              <a:cxnLst/>
              <a:rect l="l" t="t" r="r" b="b"/>
              <a:pathLst>
                <a:path w="158" h="309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4"/>
                    <a:pt x="19" y="48"/>
                    <a:pt x="29" y="71"/>
                  </a:cubicBezTo>
                  <a:lnTo>
                    <a:pt x="29" y="71"/>
                  </a:lnTo>
                  <a:cubicBezTo>
                    <a:pt x="19" y="48"/>
                    <a:pt x="9" y="24"/>
                    <a:pt x="0" y="0"/>
                  </a:cubicBezTo>
                  <a:close/>
                  <a:moveTo>
                    <a:pt x="29" y="71"/>
                  </a:moveTo>
                  <a:cubicBezTo>
                    <a:pt x="61" y="144"/>
                    <a:pt x="97" y="214"/>
                    <a:pt x="137" y="280"/>
                  </a:cubicBezTo>
                  <a:lnTo>
                    <a:pt x="158" y="308"/>
                  </a:lnTo>
                  <a:cubicBezTo>
                    <a:pt x="108" y="232"/>
                    <a:pt x="66" y="153"/>
                    <a:pt x="29" y="7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5423;p82">
              <a:extLst>
                <a:ext uri="{FF2B5EF4-FFF2-40B4-BE49-F238E27FC236}">
                  <a16:creationId xmlns:a16="http://schemas.microsoft.com/office/drawing/2014/main" id="{78D4336F-0FFC-64F3-4471-4270788EDFAD}"/>
                </a:ext>
              </a:extLst>
            </p:cNvPr>
            <p:cNvSpPr/>
            <p:nvPr/>
          </p:nvSpPr>
          <p:spPr>
            <a:xfrm>
              <a:off x="2208286" y="16483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5424;p82">
              <a:extLst>
                <a:ext uri="{FF2B5EF4-FFF2-40B4-BE49-F238E27FC236}">
                  <a16:creationId xmlns:a16="http://schemas.microsoft.com/office/drawing/2014/main" id="{69054B4B-8E12-EED8-8390-37170CB71DDE}"/>
                </a:ext>
              </a:extLst>
            </p:cNvPr>
            <p:cNvSpPr/>
            <p:nvPr/>
          </p:nvSpPr>
          <p:spPr>
            <a:xfrm>
              <a:off x="2208191" y="16483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5425;p82">
              <a:extLst>
                <a:ext uri="{FF2B5EF4-FFF2-40B4-BE49-F238E27FC236}">
                  <a16:creationId xmlns:a16="http://schemas.microsoft.com/office/drawing/2014/main" id="{6D547D26-3259-AC29-D995-3C8BB7D6E7DD}"/>
                </a:ext>
              </a:extLst>
            </p:cNvPr>
            <p:cNvSpPr/>
            <p:nvPr/>
          </p:nvSpPr>
          <p:spPr>
            <a:xfrm>
              <a:off x="2209956" y="164908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5426;p82">
              <a:extLst>
                <a:ext uri="{FF2B5EF4-FFF2-40B4-BE49-F238E27FC236}">
                  <a16:creationId xmlns:a16="http://schemas.microsoft.com/office/drawing/2014/main" id="{772E8C9A-105B-5A32-8B32-DD27B23AD616}"/>
                </a:ext>
              </a:extLst>
            </p:cNvPr>
            <p:cNvSpPr/>
            <p:nvPr/>
          </p:nvSpPr>
          <p:spPr>
            <a:xfrm>
              <a:off x="2209427" y="164889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5427;p82">
              <a:extLst>
                <a:ext uri="{FF2B5EF4-FFF2-40B4-BE49-F238E27FC236}">
                  <a16:creationId xmlns:a16="http://schemas.microsoft.com/office/drawing/2014/main" id="{65B3551F-C6FA-6D16-EA67-4C6911BF29CB}"/>
                </a:ext>
              </a:extLst>
            </p:cNvPr>
            <p:cNvSpPr/>
            <p:nvPr/>
          </p:nvSpPr>
          <p:spPr>
            <a:xfrm>
              <a:off x="2208381" y="164847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5428;p82">
              <a:extLst>
                <a:ext uri="{FF2B5EF4-FFF2-40B4-BE49-F238E27FC236}">
                  <a16:creationId xmlns:a16="http://schemas.microsoft.com/office/drawing/2014/main" id="{4177305E-8412-4168-FC2D-5F1DD03F83F6}"/>
                </a:ext>
              </a:extLst>
            </p:cNvPr>
            <p:cNvSpPr/>
            <p:nvPr/>
          </p:nvSpPr>
          <p:spPr>
            <a:xfrm>
              <a:off x="2175632" y="1651895"/>
              <a:ext cx="638" cy="774"/>
            </a:xfrm>
            <a:custGeom>
              <a:avLst/>
              <a:gdLst/>
              <a:ahLst/>
              <a:cxnLst/>
              <a:rect l="l" t="t" r="r" b="b"/>
              <a:pathLst>
                <a:path w="47" h="57" extrusionOk="0">
                  <a:moveTo>
                    <a:pt x="1" y="0"/>
                  </a:moveTo>
                  <a:cubicBezTo>
                    <a:pt x="6" y="8"/>
                    <a:pt x="11" y="16"/>
                    <a:pt x="17" y="23"/>
                  </a:cubicBezTo>
                  <a:lnTo>
                    <a:pt x="17" y="23"/>
                  </a:lnTo>
                  <a:lnTo>
                    <a:pt x="1" y="0"/>
                  </a:lnTo>
                  <a:close/>
                  <a:moveTo>
                    <a:pt x="17" y="23"/>
                  </a:moveTo>
                  <a:lnTo>
                    <a:pt x="18" y="25"/>
                  </a:lnTo>
                  <a:cubicBezTo>
                    <a:pt x="18" y="25"/>
                    <a:pt x="18" y="25"/>
                    <a:pt x="19" y="25"/>
                  </a:cubicBezTo>
                  <a:lnTo>
                    <a:pt x="19" y="25"/>
                  </a:lnTo>
                  <a:cubicBezTo>
                    <a:pt x="18" y="25"/>
                    <a:pt x="17" y="24"/>
                    <a:pt x="17" y="23"/>
                  </a:cubicBezTo>
                  <a:close/>
                  <a:moveTo>
                    <a:pt x="19" y="25"/>
                  </a:moveTo>
                  <a:lnTo>
                    <a:pt x="19" y="25"/>
                  </a:lnTo>
                  <a:cubicBezTo>
                    <a:pt x="27" y="36"/>
                    <a:pt x="36" y="46"/>
                    <a:pt x="46" y="56"/>
                  </a:cubicBezTo>
                  <a:cubicBezTo>
                    <a:pt x="36" y="46"/>
                    <a:pt x="29" y="36"/>
                    <a:pt x="19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5429;p82">
              <a:extLst>
                <a:ext uri="{FF2B5EF4-FFF2-40B4-BE49-F238E27FC236}">
                  <a16:creationId xmlns:a16="http://schemas.microsoft.com/office/drawing/2014/main" id="{EC7B0D5A-A6D8-54FA-BA76-4B19DAEA2AEE}"/>
                </a:ext>
              </a:extLst>
            </p:cNvPr>
            <p:cNvSpPr/>
            <p:nvPr/>
          </p:nvSpPr>
          <p:spPr>
            <a:xfrm>
              <a:off x="2208531" y="164851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5430;p82">
              <a:extLst>
                <a:ext uri="{FF2B5EF4-FFF2-40B4-BE49-F238E27FC236}">
                  <a16:creationId xmlns:a16="http://schemas.microsoft.com/office/drawing/2014/main" id="{8B02CC17-E6D3-8CF2-D27B-07306F9F7AC6}"/>
                </a:ext>
              </a:extLst>
            </p:cNvPr>
            <p:cNvSpPr/>
            <p:nvPr/>
          </p:nvSpPr>
          <p:spPr>
            <a:xfrm>
              <a:off x="2208816" y="16486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5431;p82">
              <a:extLst>
                <a:ext uri="{FF2B5EF4-FFF2-40B4-BE49-F238E27FC236}">
                  <a16:creationId xmlns:a16="http://schemas.microsoft.com/office/drawing/2014/main" id="{303DED50-60A8-66AA-93CE-0E55998D04B4}"/>
                </a:ext>
              </a:extLst>
            </p:cNvPr>
            <p:cNvSpPr/>
            <p:nvPr/>
          </p:nvSpPr>
          <p:spPr>
            <a:xfrm>
              <a:off x="2209047" y="1648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5432;p82">
              <a:extLst>
                <a:ext uri="{FF2B5EF4-FFF2-40B4-BE49-F238E27FC236}">
                  <a16:creationId xmlns:a16="http://schemas.microsoft.com/office/drawing/2014/main" id="{A99358D4-3CC9-3A8C-4739-416D99FB18C0}"/>
                </a:ext>
              </a:extLst>
            </p:cNvPr>
            <p:cNvSpPr/>
            <p:nvPr/>
          </p:nvSpPr>
          <p:spPr>
            <a:xfrm>
              <a:off x="2175402" y="1651515"/>
              <a:ext cx="530" cy="720"/>
            </a:xfrm>
            <a:custGeom>
              <a:avLst/>
              <a:gdLst/>
              <a:ahLst/>
              <a:cxnLst/>
              <a:rect l="l" t="t" r="r" b="b"/>
              <a:pathLst>
                <a:path w="39" h="53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21"/>
                    <a:pt x="25" y="35"/>
                    <a:pt x="39" y="53"/>
                  </a:cubicBezTo>
                  <a:lnTo>
                    <a:pt x="21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5433;p82">
              <a:extLst>
                <a:ext uri="{FF2B5EF4-FFF2-40B4-BE49-F238E27FC236}">
                  <a16:creationId xmlns:a16="http://schemas.microsoft.com/office/drawing/2014/main" id="{00B1CA6F-562B-7971-DBEE-DF9B5091D1F0}"/>
                </a:ext>
              </a:extLst>
            </p:cNvPr>
            <p:cNvSpPr/>
            <p:nvPr/>
          </p:nvSpPr>
          <p:spPr>
            <a:xfrm>
              <a:off x="2174492" y="16463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5434;p82">
              <a:extLst>
                <a:ext uri="{FF2B5EF4-FFF2-40B4-BE49-F238E27FC236}">
                  <a16:creationId xmlns:a16="http://schemas.microsoft.com/office/drawing/2014/main" id="{7212659C-42FD-0DA7-CD44-0D900911BF7F}"/>
                </a:ext>
              </a:extLst>
            </p:cNvPr>
            <p:cNvSpPr/>
            <p:nvPr/>
          </p:nvSpPr>
          <p:spPr>
            <a:xfrm>
              <a:off x="2174356" y="16464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5435;p82">
              <a:extLst>
                <a:ext uri="{FF2B5EF4-FFF2-40B4-BE49-F238E27FC236}">
                  <a16:creationId xmlns:a16="http://schemas.microsoft.com/office/drawing/2014/main" id="{8977FD14-6854-6AC8-5E5A-D635465C5089}"/>
                </a:ext>
              </a:extLst>
            </p:cNvPr>
            <p:cNvSpPr/>
            <p:nvPr/>
          </p:nvSpPr>
          <p:spPr>
            <a:xfrm>
              <a:off x="2174166" y="16466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5436;p82">
              <a:extLst>
                <a:ext uri="{FF2B5EF4-FFF2-40B4-BE49-F238E27FC236}">
                  <a16:creationId xmlns:a16="http://schemas.microsoft.com/office/drawing/2014/main" id="{1567C4D5-2845-18B7-0CDD-01271F076626}"/>
                </a:ext>
              </a:extLst>
            </p:cNvPr>
            <p:cNvSpPr/>
            <p:nvPr/>
          </p:nvSpPr>
          <p:spPr>
            <a:xfrm>
              <a:off x="2174587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5437;p82">
              <a:extLst>
                <a:ext uri="{FF2B5EF4-FFF2-40B4-BE49-F238E27FC236}">
                  <a16:creationId xmlns:a16="http://schemas.microsoft.com/office/drawing/2014/main" id="{6BE42E98-DE11-6766-CAC2-3BC53D58B416}"/>
                </a:ext>
              </a:extLst>
            </p:cNvPr>
            <p:cNvSpPr/>
            <p:nvPr/>
          </p:nvSpPr>
          <p:spPr>
            <a:xfrm>
              <a:off x="2173732" y="16472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5438;p82">
              <a:extLst>
                <a:ext uri="{FF2B5EF4-FFF2-40B4-BE49-F238E27FC236}">
                  <a16:creationId xmlns:a16="http://schemas.microsoft.com/office/drawing/2014/main" id="{2B87E334-F158-5E20-E0D8-1489F6B014E3}"/>
                </a:ext>
              </a:extLst>
            </p:cNvPr>
            <p:cNvSpPr/>
            <p:nvPr/>
          </p:nvSpPr>
          <p:spPr>
            <a:xfrm>
              <a:off x="2173976" y="16468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5439;p82">
              <a:extLst>
                <a:ext uri="{FF2B5EF4-FFF2-40B4-BE49-F238E27FC236}">
                  <a16:creationId xmlns:a16="http://schemas.microsoft.com/office/drawing/2014/main" id="{4B5B57F3-64AD-C769-BB37-CBB1E3BCB4A8}"/>
                </a:ext>
              </a:extLst>
            </p:cNvPr>
            <p:cNvSpPr/>
            <p:nvPr/>
          </p:nvSpPr>
          <p:spPr>
            <a:xfrm>
              <a:off x="2182910" y="1641345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cubicBezTo>
                    <a:pt x="14" y="7"/>
                    <a:pt x="7" y="14"/>
                    <a:pt x="0" y="25"/>
                  </a:cubicBezTo>
                  <a:cubicBezTo>
                    <a:pt x="7" y="14"/>
                    <a:pt x="18" y="7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5440;p82">
              <a:extLst>
                <a:ext uri="{FF2B5EF4-FFF2-40B4-BE49-F238E27FC236}">
                  <a16:creationId xmlns:a16="http://schemas.microsoft.com/office/drawing/2014/main" id="{88DA1838-5B6B-AD3B-53FF-7224C3D74014}"/>
                </a:ext>
              </a:extLst>
            </p:cNvPr>
            <p:cNvSpPr/>
            <p:nvPr/>
          </p:nvSpPr>
          <p:spPr>
            <a:xfrm>
              <a:off x="2174682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5441;p82">
              <a:extLst>
                <a:ext uri="{FF2B5EF4-FFF2-40B4-BE49-F238E27FC236}">
                  <a16:creationId xmlns:a16="http://schemas.microsoft.com/office/drawing/2014/main" id="{529BDF38-8001-456B-E223-F3A1BE78FEA8}"/>
                </a:ext>
              </a:extLst>
            </p:cNvPr>
            <p:cNvSpPr/>
            <p:nvPr/>
          </p:nvSpPr>
          <p:spPr>
            <a:xfrm>
              <a:off x="2185517" y="1639390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5442;p82">
              <a:extLst>
                <a:ext uri="{FF2B5EF4-FFF2-40B4-BE49-F238E27FC236}">
                  <a16:creationId xmlns:a16="http://schemas.microsoft.com/office/drawing/2014/main" id="{63B305EE-4E90-A4C3-D367-D46C5E4DB36A}"/>
                </a:ext>
              </a:extLst>
            </p:cNvPr>
            <p:cNvSpPr/>
            <p:nvPr/>
          </p:nvSpPr>
          <p:spPr>
            <a:xfrm>
              <a:off x="2184906" y="1639635"/>
              <a:ext cx="489" cy="339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25"/>
                  </a:moveTo>
                  <a:lnTo>
                    <a:pt x="3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5443;p82">
              <a:extLst>
                <a:ext uri="{FF2B5EF4-FFF2-40B4-BE49-F238E27FC236}">
                  <a16:creationId xmlns:a16="http://schemas.microsoft.com/office/drawing/2014/main" id="{93A564A9-28D8-3A94-880A-1A89BECE7115}"/>
                </a:ext>
              </a:extLst>
            </p:cNvPr>
            <p:cNvSpPr/>
            <p:nvPr/>
          </p:nvSpPr>
          <p:spPr>
            <a:xfrm>
              <a:off x="2173501" y="16477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5444;p82">
              <a:extLst>
                <a:ext uri="{FF2B5EF4-FFF2-40B4-BE49-F238E27FC236}">
                  <a16:creationId xmlns:a16="http://schemas.microsoft.com/office/drawing/2014/main" id="{0A70E4C7-5500-4244-A5F8-AE48B6D307FB}"/>
                </a:ext>
              </a:extLst>
            </p:cNvPr>
            <p:cNvSpPr/>
            <p:nvPr/>
          </p:nvSpPr>
          <p:spPr>
            <a:xfrm>
              <a:off x="2184376" y="1640056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1" y="22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5445;p82">
              <a:extLst>
                <a:ext uri="{FF2B5EF4-FFF2-40B4-BE49-F238E27FC236}">
                  <a16:creationId xmlns:a16="http://schemas.microsoft.com/office/drawing/2014/main" id="{715F9F25-D0FA-7DEE-56CE-BE6F686B6C05}"/>
                </a:ext>
              </a:extLst>
            </p:cNvPr>
            <p:cNvSpPr/>
            <p:nvPr/>
          </p:nvSpPr>
          <p:spPr>
            <a:xfrm>
              <a:off x="2182380" y="164182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1" y="35"/>
                  </a:moveTo>
                  <a:cubicBezTo>
                    <a:pt x="11" y="25"/>
                    <a:pt x="22" y="11"/>
                    <a:pt x="29" y="0"/>
                  </a:cubicBezTo>
                  <a:cubicBezTo>
                    <a:pt x="22" y="11"/>
                    <a:pt x="11" y="25"/>
                    <a:pt x="1" y="3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5446;p82">
              <a:extLst>
                <a:ext uri="{FF2B5EF4-FFF2-40B4-BE49-F238E27FC236}">
                  <a16:creationId xmlns:a16="http://schemas.microsoft.com/office/drawing/2014/main" id="{77BA2F26-D9F7-04AE-1162-F8CBFB705643}"/>
                </a:ext>
              </a:extLst>
            </p:cNvPr>
            <p:cNvSpPr/>
            <p:nvPr/>
          </p:nvSpPr>
          <p:spPr>
            <a:xfrm>
              <a:off x="2183860" y="1640490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0" y="18"/>
                  </a:move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5447;p82">
              <a:extLst>
                <a:ext uri="{FF2B5EF4-FFF2-40B4-BE49-F238E27FC236}">
                  <a16:creationId xmlns:a16="http://schemas.microsoft.com/office/drawing/2014/main" id="{86347D70-6458-80E3-4E1D-0B4AA237B8FE}"/>
                </a:ext>
              </a:extLst>
            </p:cNvPr>
            <p:cNvSpPr/>
            <p:nvPr/>
          </p:nvSpPr>
          <p:spPr>
            <a:xfrm>
              <a:off x="2183385" y="1640911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5448;p82">
              <a:extLst>
                <a:ext uri="{FF2B5EF4-FFF2-40B4-BE49-F238E27FC236}">
                  <a16:creationId xmlns:a16="http://schemas.microsoft.com/office/drawing/2014/main" id="{28209A12-8DD2-0E2E-E459-C9EF009598B6}"/>
                </a:ext>
              </a:extLst>
            </p:cNvPr>
            <p:cNvSpPr/>
            <p:nvPr/>
          </p:nvSpPr>
          <p:spPr>
            <a:xfrm>
              <a:off x="2173501" y="1647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5449;p82">
              <a:extLst>
                <a:ext uri="{FF2B5EF4-FFF2-40B4-BE49-F238E27FC236}">
                  <a16:creationId xmlns:a16="http://schemas.microsoft.com/office/drawing/2014/main" id="{06ACD4C9-1D90-8549-C11F-C8CC736897C2}"/>
                </a:ext>
              </a:extLst>
            </p:cNvPr>
            <p:cNvSpPr/>
            <p:nvPr/>
          </p:nvSpPr>
          <p:spPr>
            <a:xfrm>
              <a:off x="1977808" y="1708880"/>
              <a:ext cx="22865" cy="43584"/>
            </a:xfrm>
            <a:custGeom>
              <a:avLst/>
              <a:gdLst/>
              <a:ahLst/>
              <a:cxnLst/>
              <a:rect l="l" t="t" r="r" b="b"/>
              <a:pathLst>
                <a:path w="1684" h="3210" extrusionOk="0">
                  <a:moveTo>
                    <a:pt x="623" y="1"/>
                  </a:moveTo>
                  <a:cubicBezTo>
                    <a:pt x="592" y="11"/>
                    <a:pt x="567" y="32"/>
                    <a:pt x="550" y="60"/>
                  </a:cubicBezTo>
                  <a:cubicBezTo>
                    <a:pt x="543" y="67"/>
                    <a:pt x="536" y="74"/>
                    <a:pt x="525" y="81"/>
                  </a:cubicBezTo>
                  <a:lnTo>
                    <a:pt x="522" y="85"/>
                  </a:lnTo>
                  <a:cubicBezTo>
                    <a:pt x="511" y="92"/>
                    <a:pt x="504" y="99"/>
                    <a:pt x="494" y="106"/>
                  </a:cubicBezTo>
                  <a:lnTo>
                    <a:pt x="490" y="106"/>
                  </a:lnTo>
                  <a:cubicBezTo>
                    <a:pt x="480" y="113"/>
                    <a:pt x="469" y="116"/>
                    <a:pt x="459" y="120"/>
                  </a:cubicBezTo>
                  <a:lnTo>
                    <a:pt x="452" y="123"/>
                  </a:lnTo>
                  <a:cubicBezTo>
                    <a:pt x="441" y="127"/>
                    <a:pt x="427" y="130"/>
                    <a:pt x="417" y="134"/>
                  </a:cubicBezTo>
                  <a:lnTo>
                    <a:pt x="413" y="134"/>
                  </a:lnTo>
                  <a:cubicBezTo>
                    <a:pt x="403" y="246"/>
                    <a:pt x="392" y="368"/>
                    <a:pt x="420" y="414"/>
                  </a:cubicBezTo>
                  <a:cubicBezTo>
                    <a:pt x="553" y="624"/>
                    <a:pt x="294" y="1552"/>
                    <a:pt x="77" y="1800"/>
                  </a:cubicBezTo>
                  <a:cubicBezTo>
                    <a:pt x="25" y="1860"/>
                    <a:pt x="0" y="1909"/>
                    <a:pt x="4" y="1944"/>
                  </a:cubicBezTo>
                  <a:cubicBezTo>
                    <a:pt x="11" y="1993"/>
                    <a:pt x="84" y="2045"/>
                    <a:pt x="168" y="2105"/>
                  </a:cubicBezTo>
                  <a:cubicBezTo>
                    <a:pt x="203" y="2129"/>
                    <a:pt x="238" y="2154"/>
                    <a:pt x="277" y="2185"/>
                  </a:cubicBezTo>
                  <a:cubicBezTo>
                    <a:pt x="476" y="2339"/>
                    <a:pt x="424" y="2749"/>
                    <a:pt x="389" y="3022"/>
                  </a:cubicBezTo>
                  <a:cubicBezTo>
                    <a:pt x="382" y="3085"/>
                    <a:pt x="375" y="3138"/>
                    <a:pt x="375" y="3166"/>
                  </a:cubicBezTo>
                  <a:cubicBezTo>
                    <a:pt x="375" y="3183"/>
                    <a:pt x="378" y="3187"/>
                    <a:pt x="382" y="3190"/>
                  </a:cubicBezTo>
                  <a:cubicBezTo>
                    <a:pt x="397" y="3206"/>
                    <a:pt x="447" y="3210"/>
                    <a:pt x="505" y="3210"/>
                  </a:cubicBezTo>
                  <a:cubicBezTo>
                    <a:pt x="536" y="3210"/>
                    <a:pt x="570" y="3209"/>
                    <a:pt x="602" y="3208"/>
                  </a:cubicBezTo>
                  <a:cubicBezTo>
                    <a:pt x="644" y="3208"/>
                    <a:pt x="686" y="3204"/>
                    <a:pt x="728" y="3204"/>
                  </a:cubicBezTo>
                  <a:cubicBezTo>
                    <a:pt x="816" y="3201"/>
                    <a:pt x="900" y="3187"/>
                    <a:pt x="984" y="3162"/>
                  </a:cubicBezTo>
                  <a:lnTo>
                    <a:pt x="1061" y="3141"/>
                  </a:lnTo>
                  <a:lnTo>
                    <a:pt x="1061" y="3138"/>
                  </a:lnTo>
                  <a:cubicBezTo>
                    <a:pt x="1054" y="3127"/>
                    <a:pt x="1050" y="3117"/>
                    <a:pt x="1047" y="3106"/>
                  </a:cubicBezTo>
                  <a:lnTo>
                    <a:pt x="1043" y="3103"/>
                  </a:lnTo>
                  <a:cubicBezTo>
                    <a:pt x="1040" y="3092"/>
                    <a:pt x="1036" y="3082"/>
                    <a:pt x="1033" y="3071"/>
                  </a:cubicBezTo>
                  <a:lnTo>
                    <a:pt x="1029" y="3064"/>
                  </a:lnTo>
                  <a:cubicBezTo>
                    <a:pt x="1029" y="3057"/>
                    <a:pt x="1026" y="3050"/>
                    <a:pt x="1026" y="3043"/>
                  </a:cubicBezTo>
                  <a:lnTo>
                    <a:pt x="1026" y="3032"/>
                  </a:lnTo>
                  <a:cubicBezTo>
                    <a:pt x="1022" y="3025"/>
                    <a:pt x="1022" y="3015"/>
                    <a:pt x="1022" y="3008"/>
                  </a:cubicBezTo>
                  <a:cubicBezTo>
                    <a:pt x="1022" y="2896"/>
                    <a:pt x="1022" y="2658"/>
                    <a:pt x="1292" y="2609"/>
                  </a:cubicBezTo>
                  <a:cubicBezTo>
                    <a:pt x="1299" y="2609"/>
                    <a:pt x="1306" y="2605"/>
                    <a:pt x="1313" y="2605"/>
                  </a:cubicBezTo>
                  <a:cubicBezTo>
                    <a:pt x="1278" y="2563"/>
                    <a:pt x="1239" y="2525"/>
                    <a:pt x="1194" y="2490"/>
                  </a:cubicBezTo>
                  <a:cubicBezTo>
                    <a:pt x="1173" y="2472"/>
                    <a:pt x="1152" y="2458"/>
                    <a:pt x="1141" y="2444"/>
                  </a:cubicBezTo>
                  <a:cubicBezTo>
                    <a:pt x="1082" y="2388"/>
                    <a:pt x="1096" y="2276"/>
                    <a:pt x="1127" y="2203"/>
                  </a:cubicBezTo>
                  <a:cubicBezTo>
                    <a:pt x="1152" y="2126"/>
                    <a:pt x="1211" y="2066"/>
                    <a:pt x="1288" y="2042"/>
                  </a:cubicBezTo>
                  <a:cubicBezTo>
                    <a:pt x="1236" y="1975"/>
                    <a:pt x="1180" y="1912"/>
                    <a:pt x="1120" y="1853"/>
                  </a:cubicBezTo>
                  <a:cubicBezTo>
                    <a:pt x="1043" y="1779"/>
                    <a:pt x="1019" y="1706"/>
                    <a:pt x="1047" y="1643"/>
                  </a:cubicBezTo>
                  <a:cubicBezTo>
                    <a:pt x="1089" y="1541"/>
                    <a:pt x="1236" y="1527"/>
                    <a:pt x="1295" y="1527"/>
                  </a:cubicBezTo>
                  <a:cubicBezTo>
                    <a:pt x="1295" y="1510"/>
                    <a:pt x="1292" y="1489"/>
                    <a:pt x="1288" y="1471"/>
                  </a:cubicBezTo>
                  <a:lnTo>
                    <a:pt x="1288" y="1457"/>
                  </a:lnTo>
                  <a:cubicBezTo>
                    <a:pt x="1281" y="1373"/>
                    <a:pt x="1271" y="1261"/>
                    <a:pt x="1358" y="1170"/>
                  </a:cubicBezTo>
                  <a:cubicBezTo>
                    <a:pt x="1418" y="1111"/>
                    <a:pt x="1386" y="1006"/>
                    <a:pt x="1341" y="876"/>
                  </a:cubicBezTo>
                  <a:cubicBezTo>
                    <a:pt x="1320" y="823"/>
                    <a:pt x="1302" y="764"/>
                    <a:pt x="1299" y="708"/>
                  </a:cubicBezTo>
                  <a:cubicBezTo>
                    <a:pt x="1299" y="599"/>
                    <a:pt x="1390" y="543"/>
                    <a:pt x="1484" y="484"/>
                  </a:cubicBezTo>
                  <a:cubicBezTo>
                    <a:pt x="1551" y="445"/>
                    <a:pt x="1614" y="400"/>
                    <a:pt x="1673" y="344"/>
                  </a:cubicBezTo>
                  <a:lnTo>
                    <a:pt x="1684" y="330"/>
                  </a:lnTo>
                  <a:lnTo>
                    <a:pt x="1663" y="323"/>
                  </a:lnTo>
                  <a:cubicBezTo>
                    <a:pt x="1607" y="305"/>
                    <a:pt x="1516" y="274"/>
                    <a:pt x="1516" y="176"/>
                  </a:cubicBezTo>
                  <a:cubicBezTo>
                    <a:pt x="1516" y="169"/>
                    <a:pt x="1516" y="155"/>
                    <a:pt x="1488" y="141"/>
                  </a:cubicBezTo>
                  <a:cubicBezTo>
                    <a:pt x="1462" y="130"/>
                    <a:pt x="1435" y="125"/>
                    <a:pt x="1409" y="125"/>
                  </a:cubicBezTo>
                  <a:cubicBezTo>
                    <a:pt x="1364" y="125"/>
                    <a:pt x="1320" y="140"/>
                    <a:pt x="1285" y="169"/>
                  </a:cubicBezTo>
                  <a:cubicBezTo>
                    <a:pt x="1232" y="207"/>
                    <a:pt x="1192" y="226"/>
                    <a:pt x="1156" y="226"/>
                  </a:cubicBezTo>
                  <a:cubicBezTo>
                    <a:pt x="1130" y="226"/>
                    <a:pt x="1105" y="216"/>
                    <a:pt x="1078" y="197"/>
                  </a:cubicBezTo>
                  <a:cubicBezTo>
                    <a:pt x="1067" y="188"/>
                    <a:pt x="1053" y="182"/>
                    <a:pt x="1039" y="182"/>
                  </a:cubicBezTo>
                  <a:cubicBezTo>
                    <a:pt x="1035" y="182"/>
                    <a:pt x="1032" y="182"/>
                    <a:pt x="1029" y="183"/>
                  </a:cubicBezTo>
                  <a:lnTo>
                    <a:pt x="956" y="183"/>
                  </a:lnTo>
                  <a:cubicBezTo>
                    <a:pt x="923" y="185"/>
                    <a:pt x="888" y="187"/>
                    <a:pt x="854" y="187"/>
                  </a:cubicBezTo>
                  <a:cubicBezTo>
                    <a:pt x="783" y="187"/>
                    <a:pt x="714" y="178"/>
                    <a:pt x="669" y="137"/>
                  </a:cubicBezTo>
                  <a:cubicBezTo>
                    <a:pt x="644" y="109"/>
                    <a:pt x="627" y="74"/>
                    <a:pt x="630" y="36"/>
                  </a:cubicBezTo>
                  <a:cubicBezTo>
                    <a:pt x="630" y="25"/>
                    <a:pt x="627" y="11"/>
                    <a:pt x="62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5450;p82">
              <a:extLst>
                <a:ext uri="{FF2B5EF4-FFF2-40B4-BE49-F238E27FC236}">
                  <a16:creationId xmlns:a16="http://schemas.microsoft.com/office/drawing/2014/main" id="{7787050C-0B95-0FE7-5BF5-294D1E271AD1}"/>
                </a:ext>
              </a:extLst>
            </p:cNvPr>
            <p:cNvSpPr/>
            <p:nvPr/>
          </p:nvSpPr>
          <p:spPr>
            <a:xfrm>
              <a:off x="2073964" y="1600939"/>
              <a:ext cx="27440" cy="23163"/>
            </a:xfrm>
            <a:custGeom>
              <a:avLst/>
              <a:gdLst/>
              <a:ahLst/>
              <a:cxnLst/>
              <a:rect l="l" t="t" r="r" b="b"/>
              <a:pathLst>
                <a:path w="2021" h="1706" extrusionOk="0">
                  <a:moveTo>
                    <a:pt x="1736" y="0"/>
                  </a:moveTo>
                  <a:cubicBezTo>
                    <a:pt x="1645" y="0"/>
                    <a:pt x="1529" y="23"/>
                    <a:pt x="1397" y="49"/>
                  </a:cubicBezTo>
                  <a:lnTo>
                    <a:pt x="1373" y="56"/>
                  </a:lnTo>
                  <a:cubicBezTo>
                    <a:pt x="1282" y="70"/>
                    <a:pt x="1205" y="130"/>
                    <a:pt x="1173" y="217"/>
                  </a:cubicBezTo>
                  <a:cubicBezTo>
                    <a:pt x="1156" y="252"/>
                    <a:pt x="1159" y="294"/>
                    <a:pt x="1184" y="326"/>
                  </a:cubicBezTo>
                  <a:cubicBezTo>
                    <a:pt x="1215" y="357"/>
                    <a:pt x="1226" y="410"/>
                    <a:pt x="1205" y="452"/>
                  </a:cubicBezTo>
                  <a:cubicBezTo>
                    <a:pt x="1172" y="508"/>
                    <a:pt x="1088" y="532"/>
                    <a:pt x="1010" y="532"/>
                  </a:cubicBezTo>
                  <a:cubicBezTo>
                    <a:pt x="995" y="532"/>
                    <a:pt x="981" y="531"/>
                    <a:pt x="966" y="529"/>
                  </a:cubicBezTo>
                  <a:cubicBezTo>
                    <a:pt x="879" y="515"/>
                    <a:pt x="823" y="469"/>
                    <a:pt x="812" y="399"/>
                  </a:cubicBezTo>
                  <a:cubicBezTo>
                    <a:pt x="812" y="399"/>
                    <a:pt x="812" y="396"/>
                    <a:pt x="812" y="392"/>
                  </a:cubicBezTo>
                  <a:cubicBezTo>
                    <a:pt x="807" y="392"/>
                    <a:pt x="802" y="391"/>
                    <a:pt x="797" y="391"/>
                  </a:cubicBezTo>
                  <a:cubicBezTo>
                    <a:pt x="783" y="391"/>
                    <a:pt x="770" y="395"/>
                    <a:pt x="756" y="403"/>
                  </a:cubicBezTo>
                  <a:cubicBezTo>
                    <a:pt x="714" y="424"/>
                    <a:pt x="690" y="466"/>
                    <a:pt x="693" y="511"/>
                  </a:cubicBezTo>
                  <a:cubicBezTo>
                    <a:pt x="704" y="624"/>
                    <a:pt x="623" y="697"/>
                    <a:pt x="557" y="764"/>
                  </a:cubicBezTo>
                  <a:cubicBezTo>
                    <a:pt x="480" y="834"/>
                    <a:pt x="434" y="883"/>
                    <a:pt x="441" y="956"/>
                  </a:cubicBezTo>
                  <a:cubicBezTo>
                    <a:pt x="455" y="1138"/>
                    <a:pt x="308" y="1324"/>
                    <a:pt x="0" y="1509"/>
                  </a:cubicBezTo>
                  <a:lnTo>
                    <a:pt x="7" y="1509"/>
                  </a:lnTo>
                  <a:lnTo>
                    <a:pt x="18" y="1516"/>
                  </a:lnTo>
                  <a:lnTo>
                    <a:pt x="49" y="1516"/>
                  </a:lnTo>
                  <a:cubicBezTo>
                    <a:pt x="189" y="1516"/>
                    <a:pt x="441" y="1446"/>
                    <a:pt x="522" y="1362"/>
                  </a:cubicBezTo>
                  <a:cubicBezTo>
                    <a:pt x="532" y="1355"/>
                    <a:pt x="543" y="1345"/>
                    <a:pt x="557" y="1334"/>
                  </a:cubicBezTo>
                  <a:lnTo>
                    <a:pt x="564" y="1331"/>
                  </a:lnTo>
                  <a:cubicBezTo>
                    <a:pt x="578" y="1324"/>
                    <a:pt x="592" y="1317"/>
                    <a:pt x="602" y="1310"/>
                  </a:cubicBezTo>
                  <a:lnTo>
                    <a:pt x="609" y="1310"/>
                  </a:lnTo>
                  <a:cubicBezTo>
                    <a:pt x="623" y="1303"/>
                    <a:pt x="634" y="1299"/>
                    <a:pt x="648" y="1296"/>
                  </a:cubicBezTo>
                  <a:lnTo>
                    <a:pt x="658" y="1296"/>
                  </a:lnTo>
                  <a:cubicBezTo>
                    <a:pt x="672" y="1296"/>
                    <a:pt x="686" y="1292"/>
                    <a:pt x="700" y="1292"/>
                  </a:cubicBezTo>
                  <a:lnTo>
                    <a:pt x="732" y="1292"/>
                  </a:lnTo>
                  <a:cubicBezTo>
                    <a:pt x="742" y="1292"/>
                    <a:pt x="753" y="1296"/>
                    <a:pt x="763" y="1299"/>
                  </a:cubicBezTo>
                  <a:cubicBezTo>
                    <a:pt x="847" y="1313"/>
                    <a:pt x="924" y="1355"/>
                    <a:pt x="984" y="1415"/>
                  </a:cubicBezTo>
                  <a:cubicBezTo>
                    <a:pt x="1026" y="1453"/>
                    <a:pt x="1075" y="1485"/>
                    <a:pt x="1128" y="1509"/>
                  </a:cubicBezTo>
                  <a:cubicBezTo>
                    <a:pt x="1219" y="1555"/>
                    <a:pt x="1306" y="1614"/>
                    <a:pt x="1380" y="1684"/>
                  </a:cubicBezTo>
                  <a:lnTo>
                    <a:pt x="1397" y="1705"/>
                  </a:lnTo>
                  <a:cubicBezTo>
                    <a:pt x="1401" y="1670"/>
                    <a:pt x="1404" y="1635"/>
                    <a:pt x="1408" y="1597"/>
                  </a:cubicBezTo>
                  <a:lnTo>
                    <a:pt x="1418" y="1593"/>
                  </a:lnTo>
                  <a:cubicBezTo>
                    <a:pt x="1418" y="1583"/>
                    <a:pt x="1422" y="1572"/>
                    <a:pt x="1422" y="1562"/>
                  </a:cubicBezTo>
                  <a:lnTo>
                    <a:pt x="1422" y="1548"/>
                  </a:lnTo>
                  <a:cubicBezTo>
                    <a:pt x="1422" y="1541"/>
                    <a:pt x="1425" y="1530"/>
                    <a:pt x="1425" y="1523"/>
                  </a:cubicBezTo>
                  <a:lnTo>
                    <a:pt x="1429" y="1506"/>
                  </a:lnTo>
                  <a:cubicBezTo>
                    <a:pt x="1429" y="1499"/>
                    <a:pt x="1432" y="1488"/>
                    <a:pt x="1436" y="1481"/>
                  </a:cubicBezTo>
                  <a:cubicBezTo>
                    <a:pt x="1436" y="1474"/>
                    <a:pt x="1436" y="1471"/>
                    <a:pt x="1439" y="1467"/>
                  </a:cubicBezTo>
                  <a:cubicBezTo>
                    <a:pt x="1443" y="1460"/>
                    <a:pt x="1443" y="1450"/>
                    <a:pt x="1446" y="1439"/>
                  </a:cubicBezTo>
                  <a:cubicBezTo>
                    <a:pt x="1446" y="1432"/>
                    <a:pt x="1446" y="1432"/>
                    <a:pt x="1450" y="1429"/>
                  </a:cubicBezTo>
                  <a:cubicBezTo>
                    <a:pt x="1453" y="1415"/>
                    <a:pt x="1457" y="1404"/>
                    <a:pt x="1460" y="1394"/>
                  </a:cubicBezTo>
                  <a:cubicBezTo>
                    <a:pt x="1471" y="1362"/>
                    <a:pt x="1474" y="1331"/>
                    <a:pt x="1467" y="1299"/>
                  </a:cubicBezTo>
                  <a:cubicBezTo>
                    <a:pt x="1467" y="1289"/>
                    <a:pt x="1464" y="1278"/>
                    <a:pt x="1460" y="1268"/>
                  </a:cubicBezTo>
                  <a:cubicBezTo>
                    <a:pt x="1453" y="1215"/>
                    <a:pt x="1446" y="1166"/>
                    <a:pt x="1478" y="1128"/>
                  </a:cubicBezTo>
                  <a:cubicBezTo>
                    <a:pt x="1499" y="1107"/>
                    <a:pt x="1527" y="1096"/>
                    <a:pt x="1555" y="1096"/>
                  </a:cubicBezTo>
                  <a:cubicBezTo>
                    <a:pt x="1712" y="1096"/>
                    <a:pt x="1796" y="1068"/>
                    <a:pt x="1796" y="1016"/>
                  </a:cubicBezTo>
                  <a:cubicBezTo>
                    <a:pt x="1796" y="897"/>
                    <a:pt x="1838" y="862"/>
                    <a:pt x="1884" y="834"/>
                  </a:cubicBezTo>
                  <a:cubicBezTo>
                    <a:pt x="1898" y="830"/>
                    <a:pt x="1908" y="820"/>
                    <a:pt x="1915" y="806"/>
                  </a:cubicBezTo>
                  <a:cubicBezTo>
                    <a:pt x="1915" y="771"/>
                    <a:pt x="1824" y="676"/>
                    <a:pt x="1796" y="645"/>
                  </a:cubicBezTo>
                  <a:cubicBezTo>
                    <a:pt x="1775" y="627"/>
                    <a:pt x="1758" y="606"/>
                    <a:pt x="1740" y="585"/>
                  </a:cubicBezTo>
                  <a:cubicBezTo>
                    <a:pt x="1726" y="564"/>
                    <a:pt x="1723" y="539"/>
                    <a:pt x="1726" y="518"/>
                  </a:cubicBezTo>
                  <a:cubicBezTo>
                    <a:pt x="1737" y="473"/>
                    <a:pt x="1772" y="455"/>
                    <a:pt x="1814" y="431"/>
                  </a:cubicBezTo>
                  <a:cubicBezTo>
                    <a:pt x="1870" y="399"/>
                    <a:pt x="1919" y="361"/>
                    <a:pt x="1964" y="315"/>
                  </a:cubicBezTo>
                  <a:cubicBezTo>
                    <a:pt x="1971" y="308"/>
                    <a:pt x="1978" y="298"/>
                    <a:pt x="1989" y="287"/>
                  </a:cubicBezTo>
                  <a:lnTo>
                    <a:pt x="1996" y="277"/>
                  </a:lnTo>
                  <a:cubicBezTo>
                    <a:pt x="2003" y="270"/>
                    <a:pt x="2006" y="263"/>
                    <a:pt x="2013" y="256"/>
                  </a:cubicBezTo>
                  <a:lnTo>
                    <a:pt x="2017" y="249"/>
                  </a:lnTo>
                  <a:lnTo>
                    <a:pt x="2017" y="245"/>
                  </a:lnTo>
                  <a:cubicBezTo>
                    <a:pt x="2017" y="242"/>
                    <a:pt x="2017" y="238"/>
                    <a:pt x="2020" y="238"/>
                  </a:cubicBezTo>
                  <a:lnTo>
                    <a:pt x="2020" y="231"/>
                  </a:lnTo>
                  <a:cubicBezTo>
                    <a:pt x="2020" y="228"/>
                    <a:pt x="2020" y="228"/>
                    <a:pt x="2020" y="224"/>
                  </a:cubicBezTo>
                  <a:lnTo>
                    <a:pt x="2020" y="217"/>
                  </a:lnTo>
                  <a:lnTo>
                    <a:pt x="2020" y="200"/>
                  </a:lnTo>
                  <a:lnTo>
                    <a:pt x="2020" y="196"/>
                  </a:lnTo>
                  <a:lnTo>
                    <a:pt x="2020" y="172"/>
                  </a:lnTo>
                  <a:lnTo>
                    <a:pt x="2020" y="168"/>
                  </a:lnTo>
                  <a:lnTo>
                    <a:pt x="2020" y="144"/>
                  </a:lnTo>
                  <a:lnTo>
                    <a:pt x="2020" y="137"/>
                  </a:lnTo>
                  <a:cubicBezTo>
                    <a:pt x="2020" y="126"/>
                    <a:pt x="2020" y="112"/>
                    <a:pt x="2017" y="102"/>
                  </a:cubicBezTo>
                  <a:lnTo>
                    <a:pt x="2017" y="95"/>
                  </a:lnTo>
                  <a:cubicBezTo>
                    <a:pt x="2017" y="81"/>
                    <a:pt x="2013" y="67"/>
                    <a:pt x="2010" y="53"/>
                  </a:cubicBezTo>
                  <a:cubicBezTo>
                    <a:pt x="1996" y="58"/>
                    <a:pt x="1981" y="60"/>
                    <a:pt x="1965" y="60"/>
                  </a:cubicBezTo>
                  <a:cubicBezTo>
                    <a:pt x="1934" y="60"/>
                    <a:pt x="1902" y="51"/>
                    <a:pt x="1877" y="32"/>
                  </a:cubicBezTo>
                  <a:cubicBezTo>
                    <a:pt x="1841" y="9"/>
                    <a:pt x="1793" y="0"/>
                    <a:pt x="173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5451;p82">
              <a:extLst>
                <a:ext uri="{FF2B5EF4-FFF2-40B4-BE49-F238E27FC236}">
                  <a16:creationId xmlns:a16="http://schemas.microsoft.com/office/drawing/2014/main" id="{7E31E249-82BE-3329-CE14-620D81126A4C}"/>
                </a:ext>
              </a:extLst>
            </p:cNvPr>
            <p:cNvSpPr/>
            <p:nvPr/>
          </p:nvSpPr>
          <p:spPr>
            <a:xfrm>
              <a:off x="2092647" y="1634489"/>
              <a:ext cx="2865" cy="4114"/>
            </a:xfrm>
            <a:custGeom>
              <a:avLst/>
              <a:gdLst/>
              <a:ahLst/>
              <a:cxnLst/>
              <a:rect l="l" t="t" r="r" b="b"/>
              <a:pathLst>
                <a:path w="211" h="303" extrusionOk="0">
                  <a:moveTo>
                    <a:pt x="84" y="1"/>
                  </a:moveTo>
                  <a:lnTo>
                    <a:pt x="81" y="4"/>
                  </a:lnTo>
                  <a:cubicBezTo>
                    <a:pt x="70" y="15"/>
                    <a:pt x="63" y="25"/>
                    <a:pt x="56" y="36"/>
                  </a:cubicBezTo>
                  <a:lnTo>
                    <a:pt x="53" y="46"/>
                  </a:lnTo>
                  <a:cubicBezTo>
                    <a:pt x="46" y="60"/>
                    <a:pt x="39" y="74"/>
                    <a:pt x="32" y="88"/>
                  </a:cubicBezTo>
                  <a:lnTo>
                    <a:pt x="28" y="95"/>
                  </a:lnTo>
                  <a:cubicBezTo>
                    <a:pt x="25" y="109"/>
                    <a:pt x="21" y="123"/>
                    <a:pt x="14" y="137"/>
                  </a:cubicBezTo>
                  <a:lnTo>
                    <a:pt x="14" y="148"/>
                  </a:lnTo>
                  <a:cubicBezTo>
                    <a:pt x="11" y="165"/>
                    <a:pt x="7" y="183"/>
                    <a:pt x="4" y="200"/>
                  </a:cubicBezTo>
                  <a:lnTo>
                    <a:pt x="4" y="211"/>
                  </a:lnTo>
                  <a:cubicBezTo>
                    <a:pt x="0" y="229"/>
                    <a:pt x="0" y="246"/>
                    <a:pt x="0" y="264"/>
                  </a:cubicBezTo>
                  <a:lnTo>
                    <a:pt x="0" y="278"/>
                  </a:lnTo>
                  <a:lnTo>
                    <a:pt x="0" y="281"/>
                  </a:lnTo>
                  <a:cubicBezTo>
                    <a:pt x="70" y="285"/>
                    <a:pt x="140" y="292"/>
                    <a:pt x="210" y="302"/>
                  </a:cubicBezTo>
                  <a:lnTo>
                    <a:pt x="210" y="299"/>
                  </a:lnTo>
                  <a:cubicBezTo>
                    <a:pt x="207" y="281"/>
                    <a:pt x="203" y="267"/>
                    <a:pt x="200" y="250"/>
                  </a:cubicBezTo>
                  <a:lnTo>
                    <a:pt x="200" y="246"/>
                  </a:lnTo>
                  <a:cubicBezTo>
                    <a:pt x="196" y="232"/>
                    <a:pt x="193" y="218"/>
                    <a:pt x="189" y="204"/>
                  </a:cubicBezTo>
                  <a:lnTo>
                    <a:pt x="189" y="200"/>
                  </a:lnTo>
                  <a:cubicBezTo>
                    <a:pt x="186" y="186"/>
                    <a:pt x="182" y="176"/>
                    <a:pt x="175" y="162"/>
                  </a:cubicBezTo>
                  <a:lnTo>
                    <a:pt x="172" y="155"/>
                  </a:lnTo>
                  <a:cubicBezTo>
                    <a:pt x="168" y="144"/>
                    <a:pt x="165" y="134"/>
                    <a:pt x="158" y="123"/>
                  </a:cubicBezTo>
                  <a:lnTo>
                    <a:pt x="158" y="120"/>
                  </a:lnTo>
                  <a:cubicBezTo>
                    <a:pt x="151" y="109"/>
                    <a:pt x="147" y="102"/>
                    <a:pt x="144" y="95"/>
                  </a:cubicBezTo>
                  <a:lnTo>
                    <a:pt x="144" y="92"/>
                  </a:lnTo>
                  <a:cubicBezTo>
                    <a:pt x="140" y="81"/>
                    <a:pt x="133" y="74"/>
                    <a:pt x="130" y="67"/>
                  </a:cubicBezTo>
                  <a:lnTo>
                    <a:pt x="126" y="60"/>
                  </a:lnTo>
                  <a:lnTo>
                    <a:pt x="112" y="39"/>
                  </a:lnTo>
                  <a:lnTo>
                    <a:pt x="109" y="36"/>
                  </a:lnTo>
                  <a:lnTo>
                    <a:pt x="95" y="18"/>
                  </a:lnTo>
                  <a:lnTo>
                    <a:pt x="8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5452;p82">
              <a:extLst>
                <a:ext uri="{FF2B5EF4-FFF2-40B4-BE49-F238E27FC236}">
                  <a16:creationId xmlns:a16="http://schemas.microsoft.com/office/drawing/2014/main" id="{9633F2D0-DD30-D0CC-D37B-59106E3B63A9}"/>
                </a:ext>
              </a:extLst>
            </p:cNvPr>
            <p:cNvSpPr/>
            <p:nvPr/>
          </p:nvSpPr>
          <p:spPr>
            <a:xfrm>
              <a:off x="2068873" y="1620273"/>
              <a:ext cx="26014" cy="18194"/>
            </a:xfrm>
            <a:custGeom>
              <a:avLst/>
              <a:gdLst/>
              <a:ahLst/>
              <a:cxnLst/>
              <a:rect l="l" t="t" r="r" b="b"/>
              <a:pathLst>
                <a:path w="1916" h="1340" extrusionOk="0">
                  <a:moveTo>
                    <a:pt x="1092" y="1"/>
                  </a:moveTo>
                  <a:cubicBezTo>
                    <a:pt x="1059" y="1"/>
                    <a:pt x="1025" y="13"/>
                    <a:pt x="998" y="36"/>
                  </a:cubicBezTo>
                  <a:cubicBezTo>
                    <a:pt x="890" y="148"/>
                    <a:pt x="624" y="218"/>
                    <a:pt x="463" y="229"/>
                  </a:cubicBezTo>
                  <a:lnTo>
                    <a:pt x="400" y="229"/>
                  </a:lnTo>
                  <a:lnTo>
                    <a:pt x="389" y="225"/>
                  </a:lnTo>
                  <a:lnTo>
                    <a:pt x="382" y="222"/>
                  </a:lnTo>
                  <a:lnTo>
                    <a:pt x="368" y="218"/>
                  </a:lnTo>
                  <a:lnTo>
                    <a:pt x="358" y="215"/>
                  </a:lnTo>
                  <a:lnTo>
                    <a:pt x="344" y="211"/>
                  </a:lnTo>
                  <a:lnTo>
                    <a:pt x="326" y="204"/>
                  </a:lnTo>
                  <a:lnTo>
                    <a:pt x="309" y="201"/>
                  </a:lnTo>
                  <a:lnTo>
                    <a:pt x="291" y="194"/>
                  </a:lnTo>
                  <a:lnTo>
                    <a:pt x="270" y="183"/>
                  </a:lnTo>
                  <a:lnTo>
                    <a:pt x="253" y="176"/>
                  </a:lnTo>
                  <a:lnTo>
                    <a:pt x="242" y="169"/>
                  </a:lnTo>
                  <a:cubicBezTo>
                    <a:pt x="165" y="215"/>
                    <a:pt x="85" y="253"/>
                    <a:pt x="1" y="285"/>
                  </a:cubicBezTo>
                  <a:lnTo>
                    <a:pt x="1" y="288"/>
                  </a:lnTo>
                  <a:cubicBezTo>
                    <a:pt x="4" y="299"/>
                    <a:pt x="8" y="306"/>
                    <a:pt x="8" y="316"/>
                  </a:cubicBezTo>
                  <a:cubicBezTo>
                    <a:pt x="25" y="376"/>
                    <a:pt x="57" y="432"/>
                    <a:pt x="99" y="474"/>
                  </a:cubicBezTo>
                  <a:cubicBezTo>
                    <a:pt x="113" y="460"/>
                    <a:pt x="134" y="449"/>
                    <a:pt x="155" y="446"/>
                  </a:cubicBezTo>
                  <a:cubicBezTo>
                    <a:pt x="159" y="445"/>
                    <a:pt x="163" y="445"/>
                    <a:pt x="167" y="445"/>
                  </a:cubicBezTo>
                  <a:cubicBezTo>
                    <a:pt x="228" y="445"/>
                    <a:pt x="281" y="495"/>
                    <a:pt x="340" y="554"/>
                  </a:cubicBezTo>
                  <a:cubicBezTo>
                    <a:pt x="375" y="589"/>
                    <a:pt x="410" y="617"/>
                    <a:pt x="449" y="645"/>
                  </a:cubicBezTo>
                  <a:cubicBezTo>
                    <a:pt x="477" y="659"/>
                    <a:pt x="515" y="677"/>
                    <a:pt x="557" y="698"/>
                  </a:cubicBezTo>
                  <a:cubicBezTo>
                    <a:pt x="690" y="757"/>
                    <a:pt x="806" y="810"/>
                    <a:pt x="820" y="897"/>
                  </a:cubicBezTo>
                  <a:cubicBezTo>
                    <a:pt x="834" y="992"/>
                    <a:pt x="862" y="1027"/>
                    <a:pt x="872" y="1034"/>
                  </a:cubicBezTo>
                  <a:cubicBezTo>
                    <a:pt x="876" y="1034"/>
                    <a:pt x="883" y="1034"/>
                    <a:pt x="886" y="1030"/>
                  </a:cubicBezTo>
                  <a:cubicBezTo>
                    <a:pt x="928" y="1009"/>
                    <a:pt x="967" y="981"/>
                    <a:pt x="1002" y="950"/>
                  </a:cubicBezTo>
                  <a:cubicBezTo>
                    <a:pt x="1054" y="906"/>
                    <a:pt x="1096" y="872"/>
                    <a:pt x="1139" y="872"/>
                  </a:cubicBezTo>
                  <a:cubicBezTo>
                    <a:pt x="1150" y="872"/>
                    <a:pt x="1162" y="875"/>
                    <a:pt x="1173" y="880"/>
                  </a:cubicBezTo>
                  <a:cubicBezTo>
                    <a:pt x="1205" y="897"/>
                    <a:pt x="1226" y="932"/>
                    <a:pt x="1222" y="967"/>
                  </a:cubicBezTo>
                  <a:cubicBezTo>
                    <a:pt x="1222" y="1037"/>
                    <a:pt x="1240" y="1125"/>
                    <a:pt x="1275" y="1153"/>
                  </a:cubicBezTo>
                  <a:cubicBezTo>
                    <a:pt x="1280" y="1158"/>
                    <a:pt x="1287" y="1161"/>
                    <a:pt x="1293" y="1161"/>
                  </a:cubicBezTo>
                  <a:cubicBezTo>
                    <a:pt x="1295" y="1161"/>
                    <a:pt x="1298" y="1161"/>
                    <a:pt x="1299" y="1160"/>
                  </a:cubicBezTo>
                  <a:cubicBezTo>
                    <a:pt x="1310" y="1156"/>
                    <a:pt x="1320" y="1156"/>
                    <a:pt x="1331" y="1156"/>
                  </a:cubicBezTo>
                  <a:lnTo>
                    <a:pt x="1345" y="1156"/>
                  </a:lnTo>
                  <a:cubicBezTo>
                    <a:pt x="1352" y="1156"/>
                    <a:pt x="1359" y="1156"/>
                    <a:pt x="1366" y="1160"/>
                  </a:cubicBezTo>
                  <a:lnTo>
                    <a:pt x="1376" y="1163"/>
                  </a:lnTo>
                  <a:cubicBezTo>
                    <a:pt x="1383" y="1163"/>
                    <a:pt x="1387" y="1167"/>
                    <a:pt x="1394" y="1170"/>
                  </a:cubicBezTo>
                  <a:lnTo>
                    <a:pt x="1405" y="1174"/>
                  </a:lnTo>
                  <a:cubicBezTo>
                    <a:pt x="1408" y="1177"/>
                    <a:pt x="1415" y="1181"/>
                    <a:pt x="1422" y="1184"/>
                  </a:cubicBezTo>
                  <a:lnTo>
                    <a:pt x="1429" y="1191"/>
                  </a:lnTo>
                  <a:lnTo>
                    <a:pt x="1443" y="1202"/>
                  </a:lnTo>
                  <a:lnTo>
                    <a:pt x="1450" y="1209"/>
                  </a:lnTo>
                  <a:lnTo>
                    <a:pt x="1464" y="1223"/>
                  </a:lnTo>
                  <a:lnTo>
                    <a:pt x="1471" y="1230"/>
                  </a:lnTo>
                  <a:lnTo>
                    <a:pt x="1485" y="1247"/>
                  </a:lnTo>
                  <a:lnTo>
                    <a:pt x="1489" y="1254"/>
                  </a:lnTo>
                  <a:lnTo>
                    <a:pt x="1506" y="1272"/>
                  </a:lnTo>
                  <a:cubicBezTo>
                    <a:pt x="1534" y="1313"/>
                    <a:pt x="1557" y="1340"/>
                    <a:pt x="1574" y="1340"/>
                  </a:cubicBezTo>
                  <a:cubicBezTo>
                    <a:pt x="1576" y="1340"/>
                    <a:pt x="1578" y="1339"/>
                    <a:pt x="1580" y="1339"/>
                  </a:cubicBezTo>
                  <a:cubicBezTo>
                    <a:pt x="1590" y="1339"/>
                    <a:pt x="1601" y="1335"/>
                    <a:pt x="1611" y="1335"/>
                  </a:cubicBezTo>
                  <a:lnTo>
                    <a:pt x="1611" y="1293"/>
                  </a:lnTo>
                  <a:cubicBezTo>
                    <a:pt x="1611" y="1290"/>
                    <a:pt x="1611" y="1290"/>
                    <a:pt x="1611" y="1286"/>
                  </a:cubicBezTo>
                  <a:cubicBezTo>
                    <a:pt x="1611" y="1268"/>
                    <a:pt x="1615" y="1254"/>
                    <a:pt x="1618" y="1240"/>
                  </a:cubicBezTo>
                  <a:cubicBezTo>
                    <a:pt x="1618" y="1233"/>
                    <a:pt x="1618" y="1230"/>
                    <a:pt x="1618" y="1223"/>
                  </a:cubicBezTo>
                  <a:cubicBezTo>
                    <a:pt x="1622" y="1219"/>
                    <a:pt x="1622" y="1205"/>
                    <a:pt x="1625" y="1195"/>
                  </a:cubicBezTo>
                  <a:cubicBezTo>
                    <a:pt x="1625" y="1184"/>
                    <a:pt x="1625" y="1184"/>
                    <a:pt x="1629" y="1177"/>
                  </a:cubicBezTo>
                  <a:cubicBezTo>
                    <a:pt x="1629" y="1174"/>
                    <a:pt x="1632" y="1163"/>
                    <a:pt x="1632" y="1153"/>
                  </a:cubicBezTo>
                  <a:lnTo>
                    <a:pt x="1636" y="1139"/>
                  </a:lnTo>
                  <a:cubicBezTo>
                    <a:pt x="1636" y="1132"/>
                    <a:pt x="1643" y="1121"/>
                    <a:pt x="1643" y="1114"/>
                  </a:cubicBezTo>
                  <a:lnTo>
                    <a:pt x="1650" y="1100"/>
                  </a:lnTo>
                  <a:cubicBezTo>
                    <a:pt x="1653" y="1093"/>
                    <a:pt x="1653" y="1086"/>
                    <a:pt x="1657" y="1079"/>
                  </a:cubicBezTo>
                  <a:lnTo>
                    <a:pt x="1664" y="1069"/>
                  </a:lnTo>
                  <a:cubicBezTo>
                    <a:pt x="1667" y="1062"/>
                    <a:pt x="1671" y="1055"/>
                    <a:pt x="1671" y="1048"/>
                  </a:cubicBezTo>
                  <a:lnTo>
                    <a:pt x="1678" y="1037"/>
                  </a:lnTo>
                  <a:cubicBezTo>
                    <a:pt x="1681" y="1030"/>
                    <a:pt x="1685" y="1023"/>
                    <a:pt x="1688" y="1016"/>
                  </a:cubicBezTo>
                  <a:lnTo>
                    <a:pt x="1692" y="1009"/>
                  </a:lnTo>
                  <a:cubicBezTo>
                    <a:pt x="1699" y="999"/>
                    <a:pt x="1706" y="992"/>
                    <a:pt x="1713" y="985"/>
                  </a:cubicBezTo>
                  <a:lnTo>
                    <a:pt x="1713" y="981"/>
                  </a:lnTo>
                  <a:cubicBezTo>
                    <a:pt x="1720" y="974"/>
                    <a:pt x="1723" y="967"/>
                    <a:pt x="1730" y="960"/>
                  </a:cubicBezTo>
                  <a:lnTo>
                    <a:pt x="1737" y="953"/>
                  </a:lnTo>
                  <a:lnTo>
                    <a:pt x="1748" y="939"/>
                  </a:lnTo>
                  <a:lnTo>
                    <a:pt x="1755" y="932"/>
                  </a:lnTo>
                  <a:lnTo>
                    <a:pt x="1769" y="922"/>
                  </a:lnTo>
                  <a:lnTo>
                    <a:pt x="1776" y="915"/>
                  </a:lnTo>
                  <a:lnTo>
                    <a:pt x="1790" y="904"/>
                  </a:lnTo>
                  <a:lnTo>
                    <a:pt x="1797" y="901"/>
                  </a:lnTo>
                  <a:lnTo>
                    <a:pt x="1811" y="890"/>
                  </a:lnTo>
                  <a:lnTo>
                    <a:pt x="1818" y="887"/>
                  </a:lnTo>
                  <a:lnTo>
                    <a:pt x="1821" y="883"/>
                  </a:lnTo>
                  <a:cubicBezTo>
                    <a:pt x="1825" y="880"/>
                    <a:pt x="1828" y="876"/>
                    <a:pt x="1832" y="873"/>
                  </a:cubicBezTo>
                  <a:lnTo>
                    <a:pt x="1839" y="859"/>
                  </a:lnTo>
                  <a:lnTo>
                    <a:pt x="1849" y="848"/>
                  </a:lnTo>
                  <a:lnTo>
                    <a:pt x="1860" y="834"/>
                  </a:lnTo>
                  <a:lnTo>
                    <a:pt x="1867" y="827"/>
                  </a:lnTo>
                  <a:cubicBezTo>
                    <a:pt x="1888" y="810"/>
                    <a:pt x="1905" y="785"/>
                    <a:pt x="1916" y="761"/>
                  </a:cubicBezTo>
                  <a:cubicBezTo>
                    <a:pt x="1902" y="722"/>
                    <a:pt x="1881" y="684"/>
                    <a:pt x="1856" y="652"/>
                  </a:cubicBezTo>
                  <a:lnTo>
                    <a:pt x="1839" y="624"/>
                  </a:lnTo>
                  <a:lnTo>
                    <a:pt x="1835" y="617"/>
                  </a:lnTo>
                  <a:lnTo>
                    <a:pt x="1821" y="596"/>
                  </a:lnTo>
                  <a:lnTo>
                    <a:pt x="1818" y="586"/>
                  </a:lnTo>
                  <a:lnTo>
                    <a:pt x="1807" y="568"/>
                  </a:lnTo>
                  <a:lnTo>
                    <a:pt x="1800" y="558"/>
                  </a:lnTo>
                  <a:lnTo>
                    <a:pt x="1793" y="540"/>
                  </a:lnTo>
                  <a:lnTo>
                    <a:pt x="1786" y="530"/>
                  </a:lnTo>
                  <a:lnTo>
                    <a:pt x="1779" y="516"/>
                  </a:lnTo>
                  <a:lnTo>
                    <a:pt x="1776" y="502"/>
                  </a:lnTo>
                  <a:cubicBezTo>
                    <a:pt x="1776" y="498"/>
                    <a:pt x="1772" y="491"/>
                    <a:pt x="1772" y="488"/>
                  </a:cubicBezTo>
                  <a:cubicBezTo>
                    <a:pt x="1772" y="481"/>
                    <a:pt x="1772" y="477"/>
                    <a:pt x="1769" y="474"/>
                  </a:cubicBezTo>
                  <a:cubicBezTo>
                    <a:pt x="1769" y="470"/>
                    <a:pt x="1769" y="463"/>
                    <a:pt x="1769" y="460"/>
                  </a:cubicBezTo>
                  <a:lnTo>
                    <a:pt x="1769" y="449"/>
                  </a:lnTo>
                  <a:lnTo>
                    <a:pt x="1769" y="446"/>
                  </a:lnTo>
                  <a:lnTo>
                    <a:pt x="1769" y="442"/>
                  </a:lnTo>
                  <a:cubicBezTo>
                    <a:pt x="1751" y="428"/>
                    <a:pt x="1737" y="418"/>
                    <a:pt x="1723" y="404"/>
                  </a:cubicBezTo>
                  <a:lnTo>
                    <a:pt x="1713" y="397"/>
                  </a:lnTo>
                  <a:cubicBezTo>
                    <a:pt x="1699" y="383"/>
                    <a:pt x="1685" y="372"/>
                    <a:pt x="1674" y="358"/>
                  </a:cubicBezTo>
                  <a:cubicBezTo>
                    <a:pt x="1608" y="295"/>
                    <a:pt x="1534" y="243"/>
                    <a:pt x="1450" y="204"/>
                  </a:cubicBezTo>
                  <a:cubicBezTo>
                    <a:pt x="1387" y="173"/>
                    <a:pt x="1327" y="134"/>
                    <a:pt x="1275" y="85"/>
                  </a:cubicBezTo>
                  <a:cubicBezTo>
                    <a:pt x="1236" y="47"/>
                    <a:pt x="1184" y="19"/>
                    <a:pt x="1124" y="5"/>
                  </a:cubicBezTo>
                  <a:cubicBezTo>
                    <a:pt x="1114" y="2"/>
                    <a:pt x="1103" y="1"/>
                    <a:pt x="109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5453;p82">
              <a:extLst>
                <a:ext uri="{FF2B5EF4-FFF2-40B4-BE49-F238E27FC236}">
                  <a16:creationId xmlns:a16="http://schemas.microsoft.com/office/drawing/2014/main" id="{C17526CF-5E87-FC97-C128-8437785D7DFB}"/>
                </a:ext>
              </a:extLst>
            </p:cNvPr>
            <p:cNvSpPr/>
            <p:nvPr/>
          </p:nvSpPr>
          <p:spPr>
            <a:xfrm>
              <a:off x="2073244" y="162304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5454;p82">
              <a:extLst>
                <a:ext uri="{FF2B5EF4-FFF2-40B4-BE49-F238E27FC236}">
                  <a16:creationId xmlns:a16="http://schemas.microsoft.com/office/drawing/2014/main" id="{A1F5D99C-C95C-424B-FF8C-8C772A106E53}"/>
                </a:ext>
              </a:extLst>
            </p:cNvPr>
            <p:cNvSpPr/>
            <p:nvPr/>
          </p:nvSpPr>
          <p:spPr>
            <a:xfrm>
              <a:off x="2091547" y="1625134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cubicBezTo>
                    <a:pt x="11" y="14"/>
                    <a:pt x="25" y="25"/>
                    <a:pt x="39" y="39"/>
                  </a:cubicBezTo>
                  <a:cubicBezTo>
                    <a:pt x="25" y="25"/>
                    <a:pt x="11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5455;p82">
              <a:extLst>
                <a:ext uri="{FF2B5EF4-FFF2-40B4-BE49-F238E27FC236}">
                  <a16:creationId xmlns:a16="http://schemas.microsoft.com/office/drawing/2014/main" id="{E1DE012D-0F80-9362-3FEC-910C5FA6361E}"/>
                </a:ext>
              </a:extLst>
            </p:cNvPr>
            <p:cNvSpPr/>
            <p:nvPr/>
          </p:nvSpPr>
          <p:spPr>
            <a:xfrm>
              <a:off x="2074480" y="16233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5456;p82">
              <a:extLst>
                <a:ext uri="{FF2B5EF4-FFF2-40B4-BE49-F238E27FC236}">
                  <a16:creationId xmlns:a16="http://schemas.microsoft.com/office/drawing/2014/main" id="{D6A1B196-4444-BD6E-5119-4F4B27FA3B75}"/>
                </a:ext>
              </a:extLst>
            </p:cNvPr>
            <p:cNvSpPr/>
            <p:nvPr/>
          </p:nvSpPr>
          <p:spPr>
            <a:xfrm>
              <a:off x="2072769" y="162285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5457;p82">
              <a:extLst>
                <a:ext uri="{FF2B5EF4-FFF2-40B4-BE49-F238E27FC236}">
                  <a16:creationId xmlns:a16="http://schemas.microsoft.com/office/drawing/2014/main" id="{06C2D815-F88E-8DA2-2C43-DB092B860400}"/>
                </a:ext>
              </a:extLst>
            </p:cNvPr>
            <p:cNvSpPr/>
            <p:nvPr/>
          </p:nvSpPr>
          <p:spPr>
            <a:xfrm>
              <a:off x="2072253" y="162260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5458;p82">
              <a:extLst>
                <a:ext uri="{FF2B5EF4-FFF2-40B4-BE49-F238E27FC236}">
                  <a16:creationId xmlns:a16="http://schemas.microsoft.com/office/drawing/2014/main" id="{F0EC217C-26EC-CA38-05D6-ADB26B583063}"/>
                </a:ext>
              </a:extLst>
            </p:cNvPr>
            <p:cNvSpPr/>
            <p:nvPr/>
          </p:nvSpPr>
          <p:spPr>
            <a:xfrm>
              <a:off x="2074005" y="162327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5459;p82">
              <a:extLst>
                <a:ext uri="{FF2B5EF4-FFF2-40B4-BE49-F238E27FC236}">
                  <a16:creationId xmlns:a16="http://schemas.microsoft.com/office/drawing/2014/main" id="{867FDB27-79D2-4470-82A2-6586CF2A43BF}"/>
                </a:ext>
              </a:extLst>
            </p:cNvPr>
            <p:cNvSpPr/>
            <p:nvPr/>
          </p:nvSpPr>
          <p:spPr>
            <a:xfrm>
              <a:off x="2073679" y="16231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5460;p82">
              <a:extLst>
                <a:ext uri="{FF2B5EF4-FFF2-40B4-BE49-F238E27FC236}">
                  <a16:creationId xmlns:a16="http://schemas.microsoft.com/office/drawing/2014/main" id="{6C0A40FA-F340-44C5-00B2-1FEBC1B20A0C}"/>
                </a:ext>
              </a:extLst>
            </p:cNvPr>
            <p:cNvSpPr/>
            <p:nvPr/>
          </p:nvSpPr>
          <p:spPr>
            <a:xfrm>
              <a:off x="2074249" y="162332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5461;p82">
              <a:extLst>
                <a:ext uri="{FF2B5EF4-FFF2-40B4-BE49-F238E27FC236}">
                  <a16:creationId xmlns:a16="http://schemas.microsoft.com/office/drawing/2014/main" id="{B67CD6B2-89B1-A152-8A8F-ADE3356ADD23}"/>
                </a:ext>
              </a:extLst>
            </p:cNvPr>
            <p:cNvSpPr/>
            <p:nvPr/>
          </p:nvSpPr>
          <p:spPr>
            <a:xfrm>
              <a:off x="2092212" y="1625745"/>
              <a:ext cx="638" cy="543"/>
            </a:xfrm>
            <a:custGeom>
              <a:avLst/>
              <a:gdLst/>
              <a:ahLst/>
              <a:cxnLst/>
              <a:rect l="l" t="t" r="r" b="b"/>
              <a:pathLst>
                <a:path w="47" h="40" extrusionOk="0">
                  <a:moveTo>
                    <a:pt x="1" y="1"/>
                  </a:moveTo>
                  <a:cubicBezTo>
                    <a:pt x="15" y="15"/>
                    <a:pt x="29" y="25"/>
                    <a:pt x="46" y="39"/>
                  </a:cubicBezTo>
                  <a:cubicBezTo>
                    <a:pt x="29" y="25"/>
                    <a:pt x="15" y="1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5462;p82">
              <a:extLst>
                <a:ext uri="{FF2B5EF4-FFF2-40B4-BE49-F238E27FC236}">
                  <a16:creationId xmlns:a16="http://schemas.microsoft.com/office/drawing/2014/main" id="{7877C5A8-278C-63F5-71E6-1924203A7176}"/>
                </a:ext>
              </a:extLst>
            </p:cNvPr>
            <p:cNvSpPr/>
            <p:nvPr/>
          </p:nvSpPr>
          <p:spPr>
            <a:xfrm>
              <a:off x="2091031" y="16357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5463;p82">
              <a:extLst>
                <a:ext uri="{FF2B5EF4-FFF2-40B4-BE49-F238E27FC236}">
                  <a16:creationId xmlns:a16="http://schemas.microsoft.com/office/drawing/2014/main" id="{EA3B19B2-C9D9-A72A-0ED8-D4E499F9CB90}"/>
                </a:ext>
              </a:extLst>
            </p:cNvPr>
            <p:cNvSpPr/>
            <p:nvPr/>
          </p:nvSpPr>
          <p:spPr>
            <a:xfrm>
              <a:off x="2091167" y="163520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3" name="Google Shape;5464;p82">
              <a:extLst>
                <a:ext uri="{FF2B5EF4-FFF2-40B4-BE49-F238E27FC236}">
                  <a16:creationId xmlns:a16="http://schemas.microsoft.com/office/drawing/2014/main" id="{D1FDC281-5A82-7670-FAD6-42C9D69D8A42}"/>
                </a:ext>
              </a:extLst>
            </p:cNvPr>
            <p:cNvSpPr/>
            <p:nvPr/>
          </p:nvSpPr>
          <p:spPr>
            <a:xfrm>
              <a:off x="2091547" y="16343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5465;p82">
              <a:extLst>
                <a:ext uri="{FF2B5EF4-FFF2-40B4-BE49-F238E27FC236}">
                  <a16:creationId xmlns:a16="http://schemas.microsoft.com/office/drawing/2014/main" id="{736D53B8-16BE-0694-B9B8-AA1D69B67966}"/>
                </a:ext>
              </a:extLst>
            </p:cNvPr>
            <p:cNvSpPr/>
            <p:nvPr/>
          </p:nvSpPr>
          <p:spPr>
            <a:xfrm>
              <a:off x="2092362" y="16332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5466;p82">
              <a:extLst>
                <a:ext uri="{FF2B5EF4-FFF2-40B4-BE49-F238E27FC236}">
                  <a16:creationId xmlns:a16="http://schemas.microsoft.com/office/drawing/2014/main" id="{682C8440-CD15-9A32-7025-67A66DD07994}"/>
                </a:ext>
              </a:extLst>
            </p:cNvPr>
            <p:cNvSpPr/>
            <p:nvPr/>
          </p:nvSpPr>
          <p:spPr>
            <a:xfrm>
              <a:off x="2092117" y="16335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5467;p82">
              <a:extLst>
                <a:ext uri="{FF2B5EF4-FFF2-40B4-BE49-F238E27FC236}">
                  <a16:creationId xmlns:a16="http://schemas.microsoft.com/office/drawing/2014/main" id="{5590F44A-BEDF-1D47-A6EB-11C3B59A3E71}"/>
                </a:ext>
              </a:extLst>
            </p:cNvPr>
            <p:cNvSpPr/>
            <p:nvPr/>
          </p:nvSpPr>
          <p:spPr>
            <a:xfrm>
              <a:off x="2092647" y="16329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5468;p82">
              <a:extLst>
                <a:ext uri="{FF2B5EF4-FFF2-40B4-BE49-F238E27FC236}">
                  <a16:creationId xmlns:a16="http://schemas.microsoft.com/office/drawing/2014/main" id="{6D6170F0-F21D-22DF-BCCA-38AB74ABD8C0}"/>
                </a:ext>
              </a:extLst>
            </p:cNvPr>
            <p:cNvSpPr/>
            <p:nvPr/>
          </p:nvSpPr>
          <p:spPr>
            <a:xfrm>
              <a:off x="2091832" y="163397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5469;p82">
              <a:extLst>
                <a:ext uri="{FF2B5EF4-FFF2-40B4-BE49-F238E27FC236}">
                  <a16:creationId xmlns:a16="http://schemas.microsoft.com/office/drawing/2014/main" id="{5D22D892-FFF1-277A-5857-E2A32F3AECAE}"/>
                </a:ext>
              </a:extLst>
            </p:cNvPr>
            <p:cNvSpPr/>
            <p:nvPr/>
          </p:nvSpPr>
          <p:spPr>
            <a:xfrm>
              <a:off x="2090746" y="1637734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5470;p82">
              <a:extLst>
                <a:ext uri="{FF2B5EF4-FFF2-40B4-BE49-F238E27FC236}">
                  <a16:creationId xmlns:a16="http://schemas.microsoft.com/office/drawing/2014/main" id="{67AAEAF1-9824-50F8-4664-D7056403464C}"/>
                </a:ext>
              </a:extLst>
            </p:cNvPr>
            <p:cNvSpPr/>
            <p:nvPr/>
          </p:nvSpPr>
          <p:spPr>
            <a:xfrm>
              <a:off x="2093448" y="163226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5471;p82">
              <a:extLst>
                <a:ext uri="{FF2B5EF4-FFF2-40B4-BE49-F238E27FC236}">
                  <a16:creationId xmlns:a16="http://schemas.microsoft.com/office/drawing/2014/main" id="{F7347C4C-7F47-3A87-2900-926C1FD9CE9A}"/>
                </a:ext>
              </a:extLst>
            </p:cNvPr>
            <p:cNvSpPr/>
            <p:nvPr/>
          </p:nvSpPr>
          <p:spPr>
            <a:xfrm>
              <a:off x="2090936" y="163625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7"/>
                    <a:pt x="0" y="11"/>
                    <a:pt x="0" y="18"/>
                  </a:cubicBezTo>
                  <a:cubicBezTo>
                    <a:pt x="0" y="11"/>
                    <a:pt x="4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5472;p82">
              <a:extLst>
                <a:ext uri="{FF2B5EF4-FFF2-40B4-BE49-F238E27FC236}">
                  <a16:creationId xmlns:a16="http://schemas.microsoft.com/office/drawing/2014/main" id="{E4F361A3-F835-7DBA-39B9-BD39C85BE8D3}"/>
                </a:ext>
              </a:extLst>
            </p:cNvPr>
            <p:cNvSpPr/>
            <p:nvPr/>
          </p:nvSpPr>
          <p:spPr>
            <a:xfrm>
              <a:off x="2090841" y="163691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cubicBezTo>
                    <a:pt x="0" y="4"/>
                    <a:pt x="0" y="7"/>
                    <a:pt x="0" y="14"/>
                  </a:cubicBez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5473;p82">
              <a:extLst>
                <a:ext uri="{FF2B5EF4-FFF2-40B4-BE49-F238E27FC236}">
                  <a16:creationId xmlns:a16="http://schemas.microsoft.com/office/drawing/2014/main" id="{0A134AB5-FDC0-DB6E-5AB3-64D7FCB14413}"/>
                </a:ext>
              </a:extLst>
            </p:cNvPr>
            <p:cNvSpPr/>
            <p:nvPr/>
          </p:nvSpPr>
          <p:spPr>
            <a:xfrm>
              <a:off x="2091357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5474;p82">
              <a:extLst>
                <a:ext uri="{FF2B5EF4-FFF2-40B4-BE49-F238E27FC236}">
                  <a16:creationId xmlns:a16="http://schemas.microsoft.com/office/drawing/2014/main" id="{72F69D0B-6EEE-B34A-FA56-9DC17ECE0542}"/>
                </a:ext>
              </a:extLst>
            </p:cNvPr>
            <p:cNvSpPr/>
            <p:nvPr/>
          </p:nvSpPr>
          <p:spPr>
            <a:xfrm>
              <a:off x="2093163" y="163245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5475;p82">
              <a:extLst>
                <a:ext uri="{FF2B5EF4-FFF2-40B4-BE49-F238E27FC236}">
                  <a16:creationId xmlns:a16="http://schemas.microsoft.com/office/drawing/2014/main" id="{24FEF9A9-76EC-31BA-A0AA-946A54DDF2B1}"/>
                </a:ext>
              </a:extLst>
            </p:cNvPr>
            <p:cNvSpPr/>
            <p:nvPr/>
          </p:nvSpPr>
          <p:spPr>
            <a:xfrm>
              <a:off x="2092878" y="16326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5476;p82">
              <a:extLst>
                <a:ext uri="{FF2B5EF4-FFF2-40B4-BE49-F238E27FC236}">
                  <a16:creationId xmlns:a16="http://schemas.microsoft.com/office/drawing/2014/main" id="{E9475C0C-88BD-1C93-46ED-06D425A5E4C9}"/>
                </a:ext>
              </a:extLst>
            </p:cNvPr>
            <p:cNvSpPr/>
            <p:nvPr/>
          </p:nvSpPr>
          <p:spPr>
            <a:xfrm>
              <a:off x="2199162" y="1650755"/>
              <a:ext cx="65131" cy="41439"/>
            </a:xfrm>
            <a:custGeom>
              <a:avLst/>
              <a:gdLst/>
              <a:ahLst/>
              <a:cxnLst/>
              <a:rect l="l" t="t" r="r" b="b"/>
              <a:pathLst>
                <a:path w="4797" h="3052" extrusionOk="0">
                  <a:moveTo>
                    <a:pt x="3319" y="0"/>
                  </a:moveTo>
                  <a:cubicBezTo>
                    <a:pt x="3260" y="18"/>
                    <a:pt x="3200" y="42"/>
                    <a:pt x="3148" y="77"/>
                  </a:cubicBezTo>
                  <a:cubicBezTo>
                    <a:pt x="3144" y="77"/>
                    <a:pt x="3144" y="81"/>
                    <a:pt x="3141" y="81"/>
                  </a:cubicBezTo>
                  <a:cubicBezTo>
                    <a:pt x="3134" y="95"/>
                    <a:pt x="3123" y="109"/>
                    <a:pt x="3109" y="119"/>
                  </a:cubicBezTo>
                  <a:cubicBezTo>
                    <a:pt x="3050" y="179"/>
                    <a:pt x="2980" y="224"/>
                    <a:pt x="2899" y="249"/>
                  </a:cubicBezTo>
                  <a:cubicBezTo>
                    <a:pt x="2882" y="256"/>
                    <a:pt x="2864" y="259"/>
                    <a:pt x="2847" y="263"/>
                  </a:cubicBezTo>
                  <a:cubicBezTo>
                    <a:pt x="2826" y="270"/>
                    <a:pt x="2801" y="273"/>
                    <a:pt x="2777" y="273"/>
                  </a:cubicBezTo>
                  <a:cubicBezTo>
                    <a:pt x="2749" y="273"/>
                    <a:pt x="2721" y="270"/>
                    <a:pt x="2689" y="266"/>
                  </a:cubicBezTo>
                  <a:cubicBezTo>
                    <a:pt x="2663" y="262"/>
                    <a:pt x="2641" y="259"/>
                    <a:pt x="2622" y="259"/>
                  </a:cubicBezTo>
                  <a:cubicBezTo>
                    <a:pt x="2593" y="259"/>
                    <a:pt x="2572" y="266"/>
                    <a:pt x="2553" y="287"/>
                  </a:cubicBezTo>
                  <a:cubicBezTo>
                    <a:pt x="2489" y="350"/>
                    <a:pt x="2403" y="393"/>
                    <a:pt x="2327" y="393"/>
                  </a:cubicBezTo>
                  <a:cubicBezTo>
                    <a:pt x="2285" y="393"/>
                    <a:pt x="2246" y="380"/>
                    <a:pt x="2217" y="350"/>
                  </a:cubicBezTo>
                  <a:cubicBezTo>
                    <a:pt x="2185" y="322"/>
                    <a:pt x="2048" y="273"/>
                    <a:pt x="1940" y="273"/>
                  </a:cubicBezTo>
                  <a:cubicBezTo>
                    <a:pt x="1828" y="263"/>
                    <a:pt x="1719" y="245"/>
                    <a:pt x="1611" y="217"/>
                  </a:cubicBezTo>
                  <a:cubicBezTo>
                    <a:pt x="1537" y="200"/>
                    <a:pt x="1464" y="186"/>
                    <a:pt x="1390" y="175"/>
                  </a:cubicBezTo>
                  <a:lnTo>
                    <a:pt x="1327" y="175"/>
                  </a:lnTo>
                  <a:lnTo>
                    <a:pt x="1296" y="179"/>
                  </a:lnTo>
                  <a:lnTo>
                    <a:pt x="1285" y="179"/>
                  </a:lnTo>
                  <a:lnTo>
                    <a:pt x="1254" y="182"/>
                  </a:lnTo>
                  <a:lnTo>
                    <a:pt x="1250" y="182"/>
                  </a:lnTo>
                  <a:cubicBezTo>
                    <a:pt x="1243" y="200"/>
                    <a:pt x="1236" y="217"/>
                    <a:pt x="1226" y="235"/>
                  </a:cubicBezTo>
                  <a:lnTo>
                    <a:pt x="1219" y="242"/>
                  </a:lnTo>
                  <a:lnTo>
                    <a:pt x="1212" y="252"/>
                  </a:lnTo>
                  <a:cubicBezTo>
                    <a:pt x="1208" y="259"/>
                    <a:pt x="1201" y="266"/>
                    <a:pt x="1198" y="270"/>
                  </a:cubicBezTo>
                  <a:lnTo>
                    <a:pt x="1191" y="277"/>
                  </a:lnTo>
                  <a:cubicBezTo>
                    <a:pt x="1184" y="284"/>
                    <a:pt x="1173" y="291"/>
                    <a:pt x="1166" y="294"/>
                  </a:cubicBezTo>
                  <a:lnTo>
                    <a:pt x="1142" y="315"/>
                  </a:lnTo>
                  <a:lnTo>
                    <a:pt x="1093" y="347"/>
                  </a:lnTo>
                  <a:cubicBezTo>
                    <a:pt x="1047" y="375"/>
                    <a:pt x="998" y="406"/>
                    <a:pt x="949" y="438"/>
                  </a:cubicBezTo>
                  <a:lnTo>
                    <a:pt x="914" y="455"/>
                  </a:lnTo>
                  <a:cubicBezTo>
                    <a:pt x="869" y="487"/>
                    <a:pt x="827" y="511"/>
                    <a:pt x="802" y="529"/>
                  </a:cubicBezTo>
                  <a:cubicBezTo>
                    <a:pt x="743" y="616"/>
                    <a:pt x="690" y="707"/>
                    <a:pt x="648" y="798"/>
                  </a:cubicBezTo>
                  <a:cubicBezTo>
                    <a:pt x="540" y="1005"/>
                    <a:pt x="417" y="1240"/>
                    <a:pt x="312" y="1345"/>
                  </a:cubicBezTo>
                  <a:cubicBezTo>
                    <a:pt x="235" y="1418"/>
                    <a:pt x="151" y="1481"/>
                    <a:pt x="56" y="1530"/>
                  </a:cubicBezTo>
                  <a:cubicBezTo>
                    <a:pt x="32" y="1544"/>
                    <a:pt x="11" y="1555"/>
                    <a:pt x="0" y="1565"/>
                  </a:cubicBezTo>
                  <a:lnTo>
                    <a:pt x="7" y="1576"/>
                  </a:lnTo>
                  <a:lnTo>
                    <a:pt x="11" y="1583"/>
                  </a:lnTo>
                  <a:lnTo>
                    <a:pt x="21" y="1597"/>
                  </a:lnTo>
                  <a:lnTo>
                    <a:pt x="25" y="1604"/>
                  </a:lnTo>
                  <a:lnTo>
                    <a:pt x="39" y="1618"/>
                  </a:lnTo>
                  <a:lnTo>
                    <a:pt x="42" y="1625"/>
                  </a:lnTo>
                  <a:lnTo>
                    <a:pt x="60" y="1642"/>
                  </a:lnTo>
                  <a:cubicBezTo>
                    <a:pt x="123" y="1716"/>
                    <a:pt x="186" y="1793"/>
                    <a:pt x="186" y="1866"/>
                  </a:cubicBezTo>
                  <a:cubicBezTo>
                    <a:pt x="186" y="1954"/>
                    <a:pt x="225" y="1996"/>
                    <a:pt x="302" y="1996"/>
                  </a:cubicBezTo>
                  <a:cubicBezTo>
                    <a:pt x="337" y="1996"/>
                    <a:pt x="368" y="2010"/>
                    <a:pt x="389" y="2034"/>
                  </a:cubicBezTo>
                  <a:cubicBezTo>
                    <a:pt x="438" y="2087"/>
                    <a:pt x="428" y="2174"/>
                    <a:pt x="417" y="2255"/>
                  </a:cubicBezTo>
                  <a:cubicBezTo>
                    <a:pt x="414" y="2286"/>
                    <a:pt x="410" y="2314"/>
                    <a:pt x="410" y="2342"/>
                  </a:cubicBezTo>
                  <a:cubicBezTo>
                    <a:pt x="435" y="2346"/>
                    <a:pt x="470" y="2353"/>
                    <a:pt x="505" y="2356"/>
                  </a:cubicBezTo>
                  <a:cubicBezTo>
                    <a:pt x="813" y="2402"/>
                    <a:pt x="1044" y="2444"/>
                    <a:pt x="1044" y="2584"/>
                  </a:cubicBezTo>
                  <a:cubicBezTo>
                    <a:pt x="1047" y="2619"/>
                    <a:pt x="1054" y="2650"/>
                    <a:pt x="1065" y="2682"/>
                  </a:cubicBezTo>
                  <a:cubicBezTo>
                    <a:pt x="1075" y="2713"/>
                    <a:pt x="1082" y="2745"/>
                    <a:pt x="1086" y="2776"/>
                  </a:cubicBezTo>
                  <a:lnTo>
                    <a:pt x="1093" y="2780"/>
                  </a:lnTo>
                  <a:lnTo>
                    <a:pt x="1103" y="2787"/>
                  </a:lnTo>
                  <a:lnTo>
                    <a:pt x="1124" y="2797"/>
                  </a:lnTo>
                  <a:lnTo>
                    <a:pt x="1131" y="2804"/>
                  </a:lnTo>
                  <a:cubicBezTo>
                    <a:pt x="1142" y="2808"/>
                    <a:pt x="1152" y="2815"/>
                    <a:pt x="1159" y="2822"/>
                  </a:cubicBezTo>
                  <a:lnTo>
                    <a:pt x="1163" y="2822"/>
                  </a:lnTo>
                  <a:cubicBezTo>
                    <a:pt x="1170" y="2829"/>
                    <a:pt x="1180" y="2836"/>
                    <a:pt x="1187" y="2843"/>
                  </a:cubicBezTo>
                  <a:lnTo>
                    <a:pt x="1198" y="2850"/>
                  </a:lnTo>
                  <a:lnTo>
                    <a:pt x="1215" y="2864"/>
                  </a:lnTo>
                  <a:lnTo>
                    <a:pt x="1222" y="2871"/>
                  </a:lnTo>
                  <a:lnTo>
                    <a:pt x="1240" y="2888"/>
                  </a:lnTo>
                  <a:lnTo>
                    <a:pt x="1247" y="2895"/>
                  </a:lnTo>
                  <a:lnTo>
                    <a:pt x="1268" y="2916"/>
                  </a:lnTo>
                  <a:cubicBezTo>
                    <a:pt x="1285" y="2934"/>
                    <a:pt x="1303" y="2951"/>
                    <a:pt x="1320" y="2965"/>
                  </a:cubicBezTo>
                  <a:cubicBezTo>
                    <a:pt x="1326" y="2965"/>
                    <a:pt x="1332" y="2965"/>
                    <a:pt x="1339" y="2965"/>
                  </a:cubicBezTo>
                  <a:cubicBezTo>
                    <a:pt x="1387" y="2965"/>
                    <a:pt x="1466" y="2976"/>
                    <a:pt x="1607" y="2997"/>
                  </a:cubicBezTo>
                  <a:cubicBezTo>
                    <a:pt x="1702" y="3018"/>
                    <a:pt x="1796" y="3028"/>
                    <a:pt x="1891" y="3032"/>
                  </a:cubicBezTo>
                  <a:lnTo>
                    <a:pt x="1915" y="3028"/>
                  </a:lnTo>
                  <a:lnTo>
                    <a:pt x="2038" y="3028"/>
                  </a:lnTo>
                  <a:cubicBezTo>
                    <a:pt x="2139" y="3028"/>
                    <a:pt x="2266" y="3035"/>
                    <a:pt x="2364" y="3042"/>
                  </a:cubicBezTo>
                  <a:lnTo>
                    <a:pt x="2402" y="3042"/>
                  </a:lnTo>
                  <a:lnTo>
                    <a:pt x="2437" y="3046"/>
                  </a:lnTo>
                  <a:lnTo>
                    <a:pt x="2441" y="3046"/>
                  </a:lnTo>
                  <a:lnTo>
                    <a:pt x="2465" y="3049"/>
                  </a:lnTo>
                  <a:lnTo>
                    <a:pt x="2493" y="3049"/>
                  </a:lnTo>
                  <a:cubicBezTo>
                    <a:pt x="2503" y="3051"/>
                    <a:pt x="2514" y="3052"/>
                    <a:pt x="2525" y="3052"/>
                  </a:cubicBezTo>
                  <a:cubicBezTo>
                    <a:pt x="2621" y="3052"/>
                    <a:pt x="2734" y="2997"/>
                    <a:pt x="2826" y="2909"/>
                  </a:cubicBezTo>
                  <a:cubicBezTo>
                    <a:pt x="2935" y="2797"/>
                    <a:pt x="3227" y="2771"/>
                    <a:pt x="3404" y="2771"/>
                  </a:cubicBezTo>
                  <a:cubicBezTo>
                    <a:pt x="3458" y="2771"/>
                    <a:pt x="3502" y="2773"/>
                    <a:pt x="3526" y="2776"/>
                  </a:cubicBezTo>
                  <a:lnTo>
                    <a:pt x="3529" y="2776"/>
                  </a:lnTo>
                  <a:cubicBezTo>
                    <a:pt x="3729" y="2801"/>
                    <a:pt x="3925" y="2832"/>
                    <a:pt x="3998" y="2920"/>
                  </a:cubicBezTo>
                  <a:cubicBezTo>
                    <a:pt x="4002" y="2923"/>
                    <a:pt x="4005" y="2930"/>
                    <a:pt x="4012" y="2937"/>
                  </a:cubicBezTo>
                  <a:cubicBezTo>
                    <a:pt x="4012" y="2941"/>
                    <a:pt x="4016" y="2941"/>
                    <a:pt x="4019" y="2944"/>
                  </a:cubicBezTo>
                  <a:lnTo>
                    <a:pt x="4023" y="2948"/>
                  </a:lnTo>
                  <a:lnTo>
                    <a:pt x="4033" y="2951"/>
                  </a:lnTo>
                  <a:lnTo>
                    <a:pt x="4040" y="2958"/>
                  </a:lnTo>
                  <a:lnTo>
                    <a:pt x="4054" y="2965"/>
                  </a:lnTo>
                  <a:lnTo>
                    <a:pt x="4065" y="2969"/>
                  </a:lnTo>
                  <a:lnTo>
                    <a:pt x="4086" y="2979"/>
                  </a:lnTo>
                  <a:lnTo>
                    <a:pt x="4096" y="2983"/>
                  </a:lnTo>
                  <a:lnTo>
                    <a:pt x="4124" y="2997"/>
                  </a:lnTo>
                  <a:lnTo>
                    <a:pt x="4135" y="3000"/>
                  </a:lnTo>
                  <a:lnTo>
                    <a:pt x="4180" y="3021"/>
                  </a:lnTo>
                  <a:lnTo>
                    <a:pt x="4187" y="3021"/>
                  </a:lnTo>
                  <a:lnTo>
                    <a:pt x="4229" y="3039"/>
                  </a:lnTo>
                  <a:cubicBezTo>
                    <a:pt x="4229" y="3018"/>
                    <a:pt x="4229" y="2993"/>
                    <a:pt x="4226" y="2972"/>
                  </a:cubicBezTo>
                  <a:cubicBezTo>
                    <a:pt x="4219" y="2927"/>
                    <a:pt x="4219" y="2885"/>
                    <a:pt x="4222" y="2839"/>
                  </a:cubicBezTo>
                  <a:cubicBezTo>
                    <a:pt x="4229" y="2647"/>
                    <a:pt x="4342" y="2353"/>
                    <a:pt x="4555" y="2332"/>
                  </a:cubicBezTo>
                  <a:lnTo>
                    <a:pt x="4576" y="2332"/>
                  </a:lnTo>
                  <a:cubicBezTo>
                    <a:pt x="4737" y="2318"/>
                    <a:pt x="4797" y="2314"/>
                    <a:pt x="4779" y="2108"/>
                  </a:cubicBezTo>
                  <a:lnTo>
                    <a:pt x="4769" y="2101"/>
                  </a:lnTo>
                  <a:lnTo>
                    <a:pt x="4758" y="2090"/>
                  </a:lnTo>
                  <a:lnTo>
                    <a:pt x="4741" y="2076"/>
                  </a:lnTo>
                  <a:lnTo>
                    <a:pt x="4730" y="2066"/>
                  </a:lnTo>
                  <a:lnTo>
                    <a:pt x="4716" y="2055"/>
                  </a:lnTo>
                  <a:lnTo>
                    <a:pt x="4706" y="2048"/>
                  </a:lnTo>
                  <a:lnTo>
                    <a:pt x="4695" y="2038"/>
                  </a:lnTo>
                  <a:lnTo>
                    <a:pt x="4688" y="2034"/>
                  </a:lnTo>
                  <a:lnTo>
                    <a:pt x="4678" y="2027"/>
                  </a:lnTo>
                  <a:lnTo>
                    <a:pt x="4671" y="2024"/>
                  </a:lnTo>
                  <a:lnTo>
                    <a:pt x="4664" y="2017"/>
                  </a:lnTo>
                  <a:lnTo>
                    <a:pt x="4660" y="2013"/>
                  </a:lnTo>
                  <a:lnTo>
                    <a:pt x="4653" y="2010"/>
                  </a:lnTo>
                  <a:lnTo>
                    <a:pt x="4646" y="2006"/>
                  </a:lnTo>
                  <a:cubicBezTo>
                    <a:pt x="4601" y="2024"/>
                    <a:pt x="4559" y="2045"/>
                    <a:pt x="4520" y="2066"/>
                  </a:cubicBezTo>
                  <a:cubicBezTo>
                    <a:pt x="4438" y="2112"/>
                    <a:pt x="4387" y="2136"/>
                    <a:pt x="4346" y="2136"/>
                  </a:cubicBezTo>
                  <a:cubicBezTo>
                    <a:pt x="4343" y="2136"/>
                    <a:pt x="4341" y="2136"/>
                    <a:pt x="4338" y="2136"/>
                  </a:cubicBezTo>
                  <a:lnTo>
                    <a:pt x="4335" y="2136"/>
                  </a:lnTo>
                  <a:cubicBezTo>
                    <a:pt x="4321" y="2136"/>
                    <a:pt x="4307" y="2132"/>
                    <a:pt x="4289" y="2129"/>
                  </a:cubicBezTo>
                  <a:cubicBezTo>
                    <a:pt x="4226" y="2118"/>
                    <a:pt x="4170" y="2097"/>
                    <a:pt x="4117" y="2062"/>
                  </a:cubicBezTo>
                  <a:lnTo>
                    <a:pt x="4110" y="2059"/>
                  </a:lnTo>
                  <a:cubicBezTo>
                    <a:pt x="4100" y="2052"/>
                    <a:pt x="4093" y="2045"/>
                    <a:pt x="4086" y="2034"/>
                  </a:cubicBezTo>
                  <a:cubicBezTo>
                    <a:pt x="4075" y="2027"/>
                    <a:pt x="4072" y="2017"/>
                    <a:pt x="4065" y="2006"/>
                  </a:cubicBezTo>
                  <a:cubicBezTo>
                    <a:pt x="4061" y="1999"/>
                    <a:pt x="4061" y="1989"/>
                    <a:pt x="4061" y="1982"/>
                  </a:cubicBezTo>
                  <a:lnTo>
                    <a:pt x="4061" y="1975"/>
                  </a:lnTo>
                  <a:cubicBezTo>
                    <a:pt x="4058" y="1968"/>
                    <a:pt x="4058" y="1961"/>
                    <a:pt x="4061" y="1957"/>
                  </a:cubicBezTo>
                  <a:lnTo>
                    <a:pt x="4061" y="1950"/>
                  </a:lnTo>
                  <a:cubicBezTo>
                    <a:pt x="4061" y="1947"/>
                    <a:pt x="4061" y="1940"/>
                    <a:pt x="4065" y="1933"/>
                  </a:cubicBezTo>
                  <a:cubicBezTo>
                    <a:pt x="4054" y="1919"/>
                    <a:pt x="4047" y="1901"/>
                    <a:pt x="4040" y="1887"/>
                  </a:cubicBezTo>
                  <a:cubicBezTo>
                    <a:pt x="4037" y="1884"/>
                    <a:pt x="4033" y="1880"/>
                    <a:pt x="4033" y="1873"/>
                  </a:cubicBezTo>
                  <a:cubicBezTo>
                    <a:pt x="4026" y="1863"/>
                    <a:pt x="4019" y="1852"/>
                    <a:pt x="4012" y="1838"/>
                  </a:cubicBezTo>
                  <a:cubicBezTo>
                    <a:pt x="4005" y="1824"/>
                    <a:pt x="4009" y="1824"/>
                    <a:pt x="4005" y="1817"/>
                  </a:cubicBezTo>
                  <a:cubicBezTo>
                    <a:pt x="4002" y="1814"/>
                    <a:pt x="3995" y="1796"/>
                    <a:pt x="3991" y="1786"/>
                  </a:cubicBezTo>
                  <a:cubicBezTo>
                    <a:pt x="3988" y="1772"/>
                    <a:pt x="3984" y="1772"/>
                    <a:pt x="3984" y="1761"/>
                  </a:cubicBezTo>
                  <a:cubicBezTo>
                    <a:pt x="3981" y="1754"/>
                    <a:pt x="3977" y="1740"/>
                    <a:pt x="3974" y="1730"/>
                  </a:cubicBezTo>
                  <a:cubicBezTo>
                    <a:pt x="3970" y="1716"/>
                    <a:pt x="3970" y="1712"/>
                    <a:pt x="3967" y="1705"/>
                  </a:cubicBezTo>
                  <a:cubicBezTo>
                    <a:pt x="3963" y="1698"/>
                    <a:pt x="3960" y="1684"/>
                    <a:pt x="3960" y="1670"/>
                  </a:cubicBezTo>
                  <a:cubicBezTo>
                    <a:pt x="3956" y="1660"/>
                    <a:pt x="3956" y="1656"/>
                    <a:pt x="3953" y="1649"/>
                  </a:cubicBezTo>
                  <a:cubicBezTo>
                    <a:pt x="3953" y="1642"/>
                    <a:pt x="3949" y="1625"/>
                    <a:pt x="3949" y="1614"/>
                  </a:cubicBezTo>
                  <a:cubicBezTo>
                    <a:pt x="3946" y="1600"/>
                    <a:pt x="3949" y="1600"/>
                    <a:pt x="3946" y="1597"/>
                  </a:cubicBezTo>
                  <a:cubicBezTo>
                    <a:pt x="3946" y="1579"/>
                    <a:pt x="3942" y="1562"/>
                    <a:pt x="3942" y="1544"/>
                  </a:cubicBezTo>
                  <a:cubicBezTo>
                    <a:pt x="3939" y="1467"/>
                    <a:pt x="3942" y="1327"/>
                    <a:pt x="4012" y="1257"/>
                  </a:cubicBezTo>
                  <a:cubicBezTo>
                    <a:pt x="4068" y="1201"/>
                    <a:pt x="3883" y="837"/>
                    <a:pt x="3662" y="581"/>
                  </a:cubicBezTo>
                  <a:lnTo>
                    <a:pt x="3648" y="564"/>
                  </a:lnTo>
                  <a:lnTo>
                    <a:pt x="3645" y="560"/>
                  </a:lnTo>
                  <a:lnTo>
                    <a:pt x="3638" y="546"/>
                  </a:lnTo>
                  <a:lnTo>
                    <a:pt x="3631" y="539"/>
                  </a:lnTo>
                  <a:lnTo>
                    <a:pt x="3620" y="525"/>
                  </a:lnTo>
                  <a:lnTo>
                    <a:pt x="3613" y="515"/>
                  </a:lnTo>
                  <a:lnTo>
                    <a:pt x="3606" y="501"/>
                  </a:lnTo>
                  <a:lnTo>
                    <a:pt x="3596" y="487"/>
                  </a:lnTo>
                  <a:lnTo>
                    <a:pt x="3589" y="476"/>
                  </a:lnTo>
                  <a:lnTo>
                    <a:pt x="3578" y="459"/>
                  </a:lnTo>
                  <a:lnTo>
                    <a:pt x="3568" y="445"/>
                  </a:lnTo>
                  <a:lnTo>
                    <a:pt x="3557" y="427"/>
                  </a:lnTo>
                  <a:lnTo>
                    <a:pt x="3547" y="413"/>
                  </a:lnTo>
                  <a:lnTo>
                    <a:pt x="3536" y="392"/>
                  </a:lnTo>
                  <a:lnTo>
                    <a:pt x="3526" y="375"/>
                  </a:lnTo>
                  <a:lnTo>
                    <a:pt x="3515" y="354"/>
                  </a:lnTo>
                  <a:lnTo>
                    <a:pt x="3505" y="336"/>
                  </a:lnTo>
                  <a:lnTo>
                    <a:pt x="3491" y="315"/>
                  </a:lnTo>
                  <a:lnTo>
                    <a:pt x="3480" y="294"/>
                  </a:lnTo>
                  <a:lnTo>
                    <a:pt x="3466" y="270"/>
                  </a:lnTo>
                  <a:lnTo>
                    <a:pt x="3452" y="249"/>
                  </a:lnTo>
                  <a:lnTo>
                    <a:pt x="3438" y="224"/>
                  </a:lnTo>
                  <a:lnTo>
                    <a:pt x="3428" y="200"/>
                  </a:lnTo>
                  <a:lnTo>
                    <a:pt x="3414" y="175"/>
                  </a:lnTo>
                  <a:lnTo>
                    <a:pt x="3396" y="144"/>
                  </a:lnTo>
                  <a:lnTo>
                    <a:pt x="3386" y="123"/>
                  </a:lnTo>
                  <a:lnTo>
                    <a:pt x="3365" y="84"/>
                  </a:lnTo>
                  <a:lnTo>
                    <a:pt x="3354" y="67"/>
                  </a:lnTo>
                  <a:lnTo>
                    <a:pt x="3330" y="21"/>
                  </a:lnTo>
                  <a:lnTo>
                    <a:pt x="3323" y="11"/>
                  </a:lnTo>
                  <a:lnTo>
                    <a:pt x="331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5477;p82">
              <a:extLst>
                <a:ext uri="{FF2B5EF4-FFF2-40B4-BE49-F238E27FC236}">
                  <a16:creationId xmlns:a16="http://schemas.microsoft.com/office/drawing/2014/main" id="{0F2F9C14-7F4E-885A-0AF6-14BFD2376593}"/>
                </a:ext>
              </a:extLst>
            </p:cNvPr>
            <p:cNvSpPr/>
            <p:nvPr/>
          </p:nvSpPr>
          <p:spPr>
            <a:xfrm>
              <a:off x="2215795" y="1653321"/>
              <a:ext cx="353" cy="720"/>
            </a:xfrm>
            <a:custGeom>
              <a:avLst/>
              <a:gdLst/>
              <a:ahLst/>
              <a:cxnLst/>
              <a:rect l="l" t="t" r="r" b="b"/>
              <a:pathLst>
                <a:path w="26" h="53" extrusionOk="0">
                  <a:moveTo>
                    <a:pt x="1" y="53"/>
                  </a:moveTo>
                  <a:cubicBezTo>
                    <a:pt x="11" y="35"/>
                    <a:pt x="18" y="18"/>
                    <a:pt x="25" y="0"/>
                  </a:cubicBezTo>
                  <a:lnTo>
                    <a:pt x="25" y="0"/>
                  </a:lnTo>
                  <a:cubicBezTo>
                    <a:pt x="18" y="18"/>
                    <a:pt x="11" y="35"/>
                    <a:pt x="1" y="5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5478;p82">
              <a:extLst>
                <a:ext uri="{FF2B5EF4-FFF2-40B4-BE49-F238E27FC236}">
                  <a16:creationId xmlns:a16="http://schemas.microsoft.com/office/drawing/2014/main" id="{71FEA3F0-1EA0-5F66-8754-C28F24C3CC5C}"/>
                </a:ext>
              </a:extLst>
            </p:cNvPr>
            <p:cNvSpPr/>
            <p:nvPr/>
          </p:nvSpPr>
          <p:spPr>
            <a:xfrm>
              <a:off x="2214654" y="1654841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5479;p82">
              <a:extLst>
                <a:ext uri="{FF2B5EF4-FFF2-40B4-BE49-F238E27FC236}">
                  <a16:creationId xmlns:a16="http://schemas.microsoft.com/office/drawing/2014/main" id="{5572212B-C639-BF28-BD0D-7B351352C14A}"/>
                </a:ext>
              </a:extLst>
            </p:cNvPr>
            <p:cNvSpPr/>
            <p:nvPr/>
          </p:nvSpPr>
          <p:spPr>
            <a:xfrm>
              <a:off x="2199108" y="1671623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57" y="0"/>
                  </a:moveTo>
                  <a:cubicBezTo>
                    <a:pt x="36" y="14"/>
                    <a:pt x="15" y="25"/>
                    <a:pt x="1" y="35"/>
                  </a:cubicBezTo>
                  <a:cubicBezTo>
                    <a:pt x="15" y="25"/>
                    <a:pt x="39" y="14"/>
                    <a:pt x="5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5480;p82">
              <a:extLst>
                <a:ext uri="{FF2B5EF4-FFF2-40B4-BE49-F238E27FC236}">
                  <a16:creationId xmlns:a16="http://schemas.microsoft.com/office/drawing/2014/main" id="{E215A687-C976-FD37-FBE1-F534C77039EA}"/>
                </a:ext>
              </a:extLst>
            </p:cNvPr>
            <p:cNvSpPr/>
            <p:nvPr/>
          </p:nvSpPr>
          <p:spPr>
            <a:xfrm>
              <a:off x="2215319" y="165450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5481;p82">
              <a:extLst>
                <a:ext uri="{FF2B5EF4-FFF2-40B4-BE49-F238E27FC236}">
                  <a16:creationId xmlns:a16="http://schemas.microsoft.com/office/drawing/2014/main" id="{7B00058D-A844-AAAB-17D5-CFC8691D359D}"/>
                </a:ext>
              </a:extLst>
            </p:cNvPr>
            <p:cNvSpPr/>
            <p:nvPr/>
          </p:nvSpPr>
          <p:spPr>
            <a:xfrm>
              <a:off x="2213948" y="1655127"/>
              <a:ext cx="679" cy="434"/>
            </a:xfrm>
            <a:custGeom>
              <a:avLst/>
              <a:gdLst/>
              <a:ahLst/>
              <a:cxnLst/>
              <a:rect l="l" t="t" r="r" b="b"/>
              <a:pathLst>
                <a:path w="50" h="32" extrusionOk="0">
                  <a:moveTo>
                    <a:pt x="49" y="0"/>
                  </a:moveTo>
                  <a:lnTo>
                    <a:pt x="0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5482;p82">
              <a:extLst>
                <a:ext uri="{FF2B5EF4-FFF2-40B4-BE49-F238E27FC236}">
                  <a16:creationId xmlns:a16="http://schemas.microsoft.com/office/drawing/2014/main" id="{4F7AFCA7-C8B2-9172-DA0E-406DBEEB94F9}"/>
                </a:ext>
              </a:extLst>
            </p:cNvPr>
            <p:cNvSpPr/>
            <p:nvPr/>
          </p:nvSpPr>
          <p:spPr>
            <a:xfrm>
              <a:off x="2215659" y="165412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5483;p82">
              <a:extLst>
                <a:ext uri="{FF2B5EF4-FFF2-40B4-BE49-F238E27FC236}">
                  <a16:creationId xmlns:a16="http://schemas.microsoft.com/office/drawing/2014/main" id="{B87B85DA-E880-92CC-CD4B-41E85C9D6FF4}"/>
                </a:ext>
              </a:extLst>
            </p:cNvPr>
            <p:cNvSpPr/>
            <p:nvPr/>
          </p:nvSpPr>
          <p:spPr>
            <a:xfrm>
              <a:off x="2245977" y="1649234"/>
              <a:ext cx="20746" cy="26205"/>
            </a:xfrm>
            <a:custGeom>
              <a:avLst/>
              <a:gdLst/>
              <a:ahLst/>
              <a:cxnLst/>
              <a:rect l="l" t="t" r="r" b="b"/>
              <a:pathLst>
                <a:path w="1528" h="1930" extrusionOk="0">
                  <a:moveTo>
                    <a:pt x="316" y="0"/>
                  </a:moveTo>
                  <a:cubicBezTo>
                    <a:pt x="315" y="0"/>
                    <a:pt x="313" y="0"/>
                    <a:pt x="312" y="0"/>
                  </a:cubicBezTo>
                  <a:cubicBezTo>
                    <a:pt x="207" y="18"/>
                    <a:pt x="102" y="42"/>
                    <a:pt x="1" y="77"/>
                  </a:cubicBezTo>
                  <a:lnTo>
                    <a:pt x="11" y="98"/>
                  </a:lnTo>
                  <a:lnTo>
                    <a:pt x="25" y="126"/>
                  </a:lnTo>
                  <a:lnTo>
                    <a:pt x="43" y="158"/>
                  </a:lnTo>
                  <a:lnTo>
                    <a:pt x="57" y="179"/>
                  </a:lnTo>
                  <a:lnTo>
                    <a:pt x="81" y="228"/>
                  </a:lnTo>
                  <a:lnTo>
                    <a:pt x="95" y="252"/>
                  </a:lnTo>
                  <a:lnTo>
                    <a:pt x="109" y="273"/>
                  </a:lnTo>
                  <a:lnTo>
                    <a:pt x="120" y="298"/>
                  </a:lnTo>
                  <a:lnTo>
                    <a:pt x="134" y="319"/>
                  </a:lnTo>
                  <a:lnTo>
                    <a:pt x="144" y="340"/>
                  </a:lnTo>
                  <a:lnTo>
                    <a:pt x="158" y="361"/>
                  </a:lnTo>
                  <a:lnTo>
                    <a:pt x="169" y="382"/>
                  </a:lnTo>
                  <a:lnTo>
                    <a:pt x="179" y="399"/>
                  </a:lnTo>
                  <a:lnTo>
                    <a:pt x="190" y="417"/>
                  </a:lnTo>
                  <a:lnTo>
                    <a:pt x="200" y="434"/>
                  </a:lnTo>
                  <a:lnTo>
                    <a:pt x="211" y="452"/>
                  </a:lnTo>
                  <a:lnTo>
                    <a:pt x="218" y="469"/>
                  </a:lnTo>
                  <a:lnTo>
                    <a:pt x="228" y="483"/>
                  </a:lnTo>
                  <a:lnTo>
                    <a:pt x="239" y="497"/>
                  </a:lnTo>
                  <a:lnTo>
                    <a:pt x="246" y="511"/>
                  </a:lnTo>
                  <a:lnTo>
                    <a:pt x="256" y="525"/>
                  </a:lnTo>
                  <a:lnTo>
                    <a:pt x="263" y="539"/>
                  </a:lnTo>
                  <a:lnTo>
                    <a:pt x="270" y="550"/>
                  </a:lnTo>
                  <a:lnTo>
                    <a:pt x="277" y="560"/>
                  </a:lnTo>
                  <a:lnTo>
                    <a:pt x="284" y="574"/>
                  </a:lnTo>
                  <a:lnTo>
                    <a:pt x="291" y="581"/>
                  </a:lnTo>
                  <a:lnTo>
                    <a:pt x="298" y="592"/>
                  </a:lnTo>
                  <a:lnTo>
                    <a:pt x="302" y="599"/>
                  </a:lnTo>
                  <a:lnTo>
                    <a:pt x="312" y="609"/>
                  </a:lnTo>
                  <a:cubicBezTo>
                    <a:pt x="319" y="616"/>
                    <a:pt x="859" y="1261"/>
                    <a:pt x="655" y="1467"/>
                  </a:cubicBezTo>
                  <a:cubicBezTo>
                    <a:pt x="638" y="1485"/>
                    <a:pt x="617" y="1555"/>
                    <a:pt x="624" y="1653"/>
                  </a:cubicBezTo>
                  <a:cubicBezTo>
                    <a:pt x="624" y="1670"/>
                    <a:pt x="627" y="1684"/>
                    <a:pt x="627" y="1702"/>
                  </a:cubicBezTo>
                  <a:lnTo>
                    <a:pt x="627" y="1716"/>
                  </a:lnTo>
                  <a:cubicBezTo>
                    <a:pt x="631" y="1726"/>
                    <a:pt x="631" y="1737"/>
                    <a:pt x="634" y="1751"/>
                  </a:cubicBezTo>
                  <a:lnTo>
                    <a:pt x="634" y="1765"/>
                  </a:lnTo>
                  <a:cubicBezTo>
                    <a:pt x="638" y="1779"/>
                    <a:pt x="641" y="1793"/>
                    <a:pt x="645" y="1807"/>
                  </a:cubicBezTo>
                  <a:cubicBezTo>
                    <a:pt x="652" y="1821"/>
                    <a:pt x="655" y="1835"/>
                    <a:pt x="659" y="1852"/>
                  </a:cubicBezTo>
                  <a:lnTo>
                    <a:pt x="666" y="1863"/>
                  </a:lnTo>
                  <a:cubicBezTo>
                    <a:pt x="669" y="1870"/>
                    <a:pt x="673" y="1880"/>
                    <a:pt x="676" y="1891"/>
                  </a:cubicBezTo>
                  <a:lnTo>
                    <a:pt x="680" y="1901"/>
                  </a:lnTo>
                  <a:cubicBezTo>
                    <a:pt x="687" y="1912"/>
                    <a:pt x="690" y="1922"/>
                    <a:pt x="697" y="1929"/>
                  </a:cubicBezTo>
                  <a:cubicBezTo>
                    <a:pt x="911" y="1656"/>
                    <a:pt x="946" y="1572"/>
                    <a:pt x="950" y="1551"/>
                  </a:cubicBezTo>
                  <a:cubicBezTo>
                    <a:pt x="943" y="1471"/>
                    <a:pt x="964" y="1390"/>
                    <a:pt x="1002" y="1320"/>
                  </a:cubicBezTo>
                  <a:cubicBezTo>
                    <a:pt x="1016" y="1303"/>
                    <a:pt x="1030" y="1289"/>
                    <a:pt x="1048" y="1275"/>
                  </a:cubicBezTo>
                  <a:cubicBezTo>
                    <a:pt x="1085" y="1249"/>
                    <a:pt x="1128" y="1236"/>
                    <a:pt x="1172" y="1236"/>
                  </a:cubicBezTo>
                  <a:cubicBezTo>
                    <a:pt x="1195" y="1236"/>
                    <a:pt x="1218" y="1239"/>
                    <a:pt x="1240" y="1247"/>
                  </a:cubicBezTo>
                  <a:cubicBezTo>
                    <a:pt x="1300" y="1261"/>
                    <a:pt x="1356" y="1278"/>
                    <a:pt x="1405" y="1292"/>
                  </a:cubicBezTo>
                  <a:cubicBezTo>
                    <a:pt x="1443" y="1306"/>
                    <a:pt x="1492" y="1320"/>
                    <a:pt x="1527" y="1327"/>
                  </a:cubicBezTo>
                  <a:cubicBezTo>
                    <a:pt x="1513" y="1247"/>
                    <a:pt x="1471" y="1113"/>
                    <a:pt x="1422" y="1064"/>
                  </a:cubicBezTo>
                  <a:cubicBezTo>
                    <a:pt x="1335" y="977"/>
                    <a:pt x="1135" y="711"/>
                    <a:pt x="1065" y="487"/>
                  </a:cubicBezTo>
                  <a:cubicBezTo>
                    <a:pt x="1020" y="354"/>
                    <a:pt x="897" y="256"/>
                    <a:pt x="757" y="245"/>
                  </a:cubicBezTo>
                  <a:lnTo>
                    <a:pt x="739" y="245"/>
                  </a:lnTo>
                  <a:cubicBezTo>
                    <a:pt x="662" y="245"/>
                    <a:pt x="585" y="182"/>
                    <a:pt x="501" y="116"/>
                  </a:cubicBezTo>
                  <a:cubicBezTo>
                    <a:pt x="440" y="65"/>
                    <a:pt x="359" y="0"/>
                    <a:pt x="31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5484;p82">
              <a:extLst>
                <a:ext uri="{FF2B5EF4-FFF2-40B4-BE49-F238E27FC236}">
                  <a16:creationId xmlns:a16="http://schemas.microsoft.com/office/drawing/2014/main" id="{B7F2BE0B-580D-EF0B-ED82-43A70C32E88D}"/>
                </a:ext>
              </a:extLst>
            </p:cNvPr>
            <p:cNvSpPr/>
            <p:nvPr/>
          </p:nvSpPr>
          <p:spPr>
            <a:xfrm>
              <a:off x="2249548" y="165649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5485;p82">
              <a:extLst>
                <a:ext uri="{FF2B5EF4-FFF2-40B4-BE49-F238E27FC236}">
                  <a16:creationId xmlns:a16="http://schemas.microsoft.com/office/drawing/2014/main" id="{6B56F80E-B7A2-3D58-0219-6B25AF6ABCE3}"/>
                </a:ext>
              </a:extLst>
            </p:cNvPr>
            <p:cNvSpPr/>
            <p:nvPr/>
          </p:nvSpPr>
          <p:spPr>
            <a:xfrm>
              <a:off x="2249304" y="1656172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5486;p82">
              <a:extLst>
                <a:ext uri="{FF2B5EF4-FFF2-40B4-BE49-F238E27FC236}">
                  <a16:creationId xmlns:a16="http://schemas.microsoft.com/office/drawing/2014/main" id="{B7B26730-4BFC-75EC-C02F-57FBB825C14A}"/>
                </a:ext>
              </a:extLst>
            </p:cNvPr>
            <p:cNvSpPr/>
            <p:nvPr/>
          </p:nvSpPr>
          <p:spPr>
            <a:xfrm>
              <a:off x="2254776" y="1673714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0"/>
                  </a:moveTo>
                  <a:cubicBezTo>
                    <a:pt x="4" y="18"/>
                    <a:pt x="11" y="32"/>
                    <a:pt x="14" y="42"/>
                  </a:cubicBezTo>
                  <a:cubicBezTo>
                    <a:pt x="11" y="28"/>
                    <a:pt x="7" y="18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5487;p82">
              <a:extLst>
                <a:ext uri="{FF2B5EF4-FFF2-40B4-BE49-F238E27FC236}">
                  <a16:creationId xmlns:a16="http://schemas.microsoft.com/office/drawing/2014/main" id="{6D9794AE-BA27-6A74-6C0C-12A6CB5E5029}"/>
                </a:ext>
              </a:extLst>
            </p:cNvPr>
            <p:cNvSpPr/>
            <p:nvPr/>
          </p:nvSpPr>
          <p:spPr>
            <a:xfrm>
              <a:off x="2254626" y="1673144"/>
              <a:ext cx="163" cy="625"/>
            </a:xfrm>
            <a:custGeom>
              <a:avLst/>
              <a:gdLst/>
              <a:ahLst/>
              <a:cxnLst/>
              <a:rect l="l" t="t" r="r" b="b"/>
              <a:pathLst>
                <a:path w="12" h="46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14"/>
                    <a:pt x="8" y="32"/>
                    <a:pt x="11" y="46"/>
                  </a:cubicBezTo>
                  <a:cubicBezTo>
                    <a:pt x="8" y="28"/>
                    <a:pt x="4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5488;p82">
              <a:extLst>
                <a:ext uri="{FF2B5EF4-FFF2-40B4-BE49-F238E27FC236}">
                  <a16:creationId xmlns:a16="http://schemas.microsoft.com/office/drawing/2014/main" id="{35958DF3-4BC7-13CF-C802-7323E86A1E2A}"/>
                </a:ext>
              </a:extLst>
            </p:cNvPr>
            <p:cNvSpPr/>
            <p:nvPr/>
          </p:nvSpPr>
          <p:spPr>
            <a:xfrm>
              <a:off x="2255251" y="1674950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14"/>
                    <a:pt x="11" y="25"/>
                    <a:pt x="18" y="32"/>
                  </a:cubicBezTo>
                  <a:cubicBezTo>
                    <a:pt x="11" y="21"/>
                    <a:pt x="7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5489;p82">
              <a:extLst>
                <a:ext uri="{FF2B5EF4-FFF2-40B4-BE49-F238E27FC236}">
                  <a16:creationId xmlns:a16="http://schemas.microsoft.com/office/drawing/2014/main" id="{7FF9B037-13A0-320D-7D3A-C3A89EF1B8C1}"/>
                </a:ext>
              </a:extLst>
            </p:cNvPr>
            <p:cNvSpPr/>
            <p:nvPr/>
          </p:nvSpPr>
          <p:spPr>
            <a:xfrm>
              <a:off x="2254531" y="167247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0"/>
                  </a:moveTo>
                  <a:cubicBezTo>
                    <a:pt x="1" y="11"/>
                    <a:pt x="4" y="25"/>
                    <a:pt x="8" y="35"/>
                  </a:cubicBez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5490;p82">
              <a:extLst>
                <a:ext uri="{FF2B5EF4-FFF2-40B4-BE49-F238E27FC236}">
                  <a16:creationId xmlns:a16="http://schemas.microsoft.com/office/drawing/2014/main" id="{6D12FB5E-55E4-9E42-DCA7-034F34C56556}"/>
                </a:ext>
              </a:extLst>
            </p:cNvPr>
            <p:cNvSpPr/>
            <p:nvPr/>
          </p:nvSpPr>
          <p:spPr>
            <a:xfrm>
              <a:off x="2250119" y="16573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5491;p82">
              <a:extLst>
                <a:ext uri="{FF2B5EF4-FFF2-40B4-BE49-F238E27FC236}">
                  <a16:creationId xmlns:a16="http://schemas.microsoft.com/office/drawing/2014/main" id="{A17A882A-37D6-4D55-B8A9-17C46C170039}"/>
                </a:ext>
              </a:extLst>
            </p:cNvPr>
            <p:cNvSpPr/>
            <p:nvPr/>
          </p:nvSpPr>
          <p:spPr>
            <a:xfrm>
              <a:off x="2249928" y="1657068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5492;p82">
              <a:extLst>
                <a:ext uri="{FF2B5EF4-FFF2-40B4-BE49-F238E27FC236}">
                  <a16:creationId xmlns:a16="http://schemas.microsoft.com/office/drawing/2014/main" id="{DCC53321-6C87-CDA6-5312-AD72D5CC1FFC}"/>
                </a:ext>
              </a:extLst>
            </p:cNvPr>
            <p:cNvSpPr/>
            <p:nvPr/>
          </p:nvSpPr>
          <p:spPr>
            <a:xfrm>
              <a:off x="2254436" y="1671623"/>
              <a:ext cx="109" cy="679"/>
            </a:xfrm>
            <a:custGeom>
              <a:avLst/>
              <a:gdLst/>
              <a:ahLst/>
              <a:cxnLst/>
              <a:rect l="l" t="t" r="r" b="b"/>
              <a:pathLst>
                <a:path w="8" h="50" extrusionOk="0">
                  <a:moveTo>
                    <a:pt x="1" y="0"/>
                  </a:moveTo>
                  <a:cubicBezTo>
                    <a:pt x="4" y="18"/>
                    <a:pt x="4" y="35"/>
                    <a:pt x="8" y="49"/>
                  </a:cubicBezTo>
                  <a:cubicBezTo>
                    <a:pt x="8" y="35"/>
                    <a:pt x="4" y="1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5493;p82">
              <a:extLst>
                <a:ext uri="{FF2B5EF4-FFF2-40B4-BE49-F238E27FC236}">
                  <a16:creationId xmlns:a16="http://schemas.microsoft.com/office/drawing/2014/main" id="{1C169985-38B7-8FF4-1507-A92A870F76B3}"/>
                </a:ext>
              </a:extLst>
            </p:cNvPr>
            <p:cNvSpPr/>
            <p:nvPr/>
          </p:nvSpPr>
          <p:spPr>
            <a:xfrm>
              <a:off x="2249738" y="165683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5494;p82">
              <a:extLst>
                <a:ext uri="{FF2B5EF4-FFF2-40B4-BE49-F238E27FC236}">
                  <a16:creationId xmlns:a16="http://schemas.microsoft.com/office/drawing/2014/main" id="{0EB8745A-E0D2-B6DB-36E7-277DBAF195E1}"/>
                </a:ext>
              </a:extLst>
            </p:cNvPr>
            <p:cNvSpPr/>
            <p:nvPr/>
          </p:nvSpPr>
          <p:spPr>
            <a:xfrm>
              <a:off x="2255006" y="167442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5495;p82">
              <a:extLst>
                <a:ext uri="{FF2B5EF4-FFF2-40B4-BE49-F238E27FC236}">
                  <a16:creationId xmlns:a16="http://schemas.microsoft.com/office/drawing/2014/main" id="{19EAB325-7677-EF00-EF32-A3A31A87AD3D}"/>
                </a:ext>
              </a:extLst>
            </p:cNvPr>
            <p:cNvSpPr/>
            <p:nvPr/>
          </p:nvSpPr>
          <p:spPr>
            <a:xfrm>
              <a:off x="2247933" y="1653796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5496;p82">
              <a:extLst>
                <a:ext uri="{FF2B5EF4-FFF2-40B4-BE49-F238E27FC236}">
                  <a16:creationId xmlns:a16="http://schemas.microsoft.com/office/drawing/2014/main" id="{79541BC1-E32E-6842-E1CD-77ED08F6ED54}"/>
                </a:ext>
              </a:extLst>
            </p:cNvPr>
            <p:cNvSpPr/>
            <p:nvPr/>
          </p:nvSpPr>
          <p:spPr>
            <a:xfrm>
              <a:off x="2255482" y="16754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5497;p82">
              <a:extLst>
                <a:ext uri="{FF2B5EF4-FFF2-40B4-BE49-F238E27FC236}">
                  <a16:creationId xmlns:a16="http://schemas.microsoft.com/office/drawing/2014/main" id="{8003983B-25B7-261F-4F52-912F5B8948AA}"/>
                </a:ext>
              </a:extLst>
            </p:cNvPr>
            <p:cNvSpPr/>
            <p:nvPr/>
          </p:nvSpPr>
          <p:spPr>
            <a:xfrm>
              <a:off x="2248258" y="1654366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5498;p82">
              <a:extLst>
                <a:ext uri="{FF2B5EF4-FFF2-40B4-BE49-F238E27FC236}">
                  <a16:creationId xmlns:a16="http://schemas.microsoft.com/office/drawing/2014/main" id="{D5AE62AE-1215-FC8D-C7D6-165DAE699643}"/>
                </a:ext>
              </a:extLst>
            </p:cNvPr>
            <p:cNvSpPr/>
            <p:nvPr/>
          </p:nvSpPr>
          <p:spPr>
            <a:xfrm>
              <a:off x="2245977" y="1650225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5499;p82">
              <a:extLst>
                <a:ext uri="{FF2B5EF4-FFF2-40B4-BE49-F238E27FC236}">
                  <a16:creationId xmlns:a16="http://schemas.microsoft.com/office/drawing/2014/main" id="{CC6135D1-1F2F-9189-2396-1A8971FE35B4}"/>
                </a:ext>
              </a:extLst>
            </p:cNvPr>
            <p:cNvSpPr/>
            <p:nvPr/>
          </p:nvSpPr>
          <p:spPr>
            <a:xfrm>
              <a:off x="2247593" y="165322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5500;p82">
              <a:extLst>
                <a:ext uri="{FF2B5EF4-FFF2-40B4-BE49-F238E27FC236}">
                  <a16:creationId xmlns:a16="http://schemas.microsoft.com/office/drawing/2014/main" id="{463FEAC8-1BFB-E7FB-93F3-2EB574FEACCB}"/>
                </a:ext>
              </a:extLst>
            </p:cNvPr>
            <p:cNvSpPr/>
            <p:nvPr/>
          </p:nvSpPr>
          <p:spPr>
            <a:xfrm>
              <a:off x="2247267" y="1652601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5501;p82">
              <a:extLst>
                <a:ext uri="{FF2B5EF4-FFF2-40B4-BE49-F238E27FC236}">
                  <a16:creationId xmlns:a16="http://schemas.microsoft.com/office/drawing/2014/main" id="{83230534-1CA4-33DF-CE13-D74195F084F7}"/>
                </a:ext>
              </a:extLst>
            </p:cNvPr>
            <p:cNvSpPr/>
            <p:nvPr/>
          </p:nvSpPr>
          <p:spPr>
            <a:xfrm>
              <a:off x="2246697" y="1651610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49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5502;p82">
              <a:extLst>
                <a:ext uri="{FF2B5EF4-FFF2-40B4-BE49-F238E27FC236}">
                  <a16:creationId xmlns:a16="http://schemas.microsoft.com/office/drawing/2014/main" id="{B8931368-10B4-0974-BAF2-F7669F2D9BFE}"/>
                </a:ext>
              </a:extLst>
            </p:cNvPr>
            <p:cNvSpPr/>
            <p:nvPr/>
          </p:nvSpPr>
          <p:spPr>
            <a:xfrm>
              <a:off x="2246317" y="165089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5503;p82">
              <a:extLst>
                <a:ext uri="{FF2B5EF4-FFF2-40B4-BE49-F238E27FC236}">
                  <a16:creationId xmlns:a16="http://schemas.microsoft.com/office/drawing/2014/main" id="{DB7CFD07-BBB0-807F-519C-97D836770DF3}"/>
                </a:ext>
              </a:extLst>
            </p:cNvPr>
            <p:cNvSpPr/>
            <p:nvPr/>
          </p:nvSpPr>
          <p:spPr>
            <a:xfrm>
              <a:off x="2249073" y="165579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5504;p82">
              <a:extLst>
                <a:ext uri="{FF2B5EF4-FFF2-40B4-BE49-F238E27FC236}">
                  <a16:creationId xmlns:a16="http://schemas.microsoft.com/office/drawing/2014/main" id="{319DA6B8-9740-CFC5-B966-86E64DE3DD79}"/>
                </a:ext>
              </a:extLst>
            </p:cNvPr>
            <p:cNvSpPr/>
            <p:nvPr/>
          </p:nvSpPr>
          <p:spPr>
            <a:xfrm>
              <a:off x="2248829" y="165535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5505;p82">
              <a:extLst>
                <a:ext uri="{FF2B5EF4-FFF2-40B4-BE49-F238E27FC236}">
                  <a16:creationId xmlns:a16="http://schemas.microsoft.com/office/drawing/2014/main" id="{A9D77594-13F1-DF0A-2487-82333B0018D8}"/>
                </a:ext>
              </a:extLst>
            </p:cNvPr>
            <p:cNvSpPr/>
            <p:nvPr/>
          </p:nvSpPr>
          <p:spPr>
            <a:xfrm>
              <a:off x="2248544" y="1654882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5506;p82">
              <a:extLst>
                <a:ext uri="{FF2B5EF4-FFF2-40B4-BE49-F238E27FC236}">
                  <a16:creationId xmlns:a16="http://schemas.microsoft.com/office/drawing/2014/main" id="{493A9D0E-89A4-1E9E-73F2-D224B93FD7BC}"/>
                </a:ext>
              </a:extLst>
            </p:cNvPr>
            <p:cNvSpPr/>
            <p:nvPr/>
          </p:nvSpPr>
          <p:spPr>
            <a:xfrm>
              <a:off x="2212047" y="1690224"/>
              <a:ext cx="44073" cy="23516"/>
            </a:xfrm>
            <a:custGeom>
              <a:avLst/>
              <a:gdLst/>
              <a:ahLst/>
              <a:cxnLst/>
              <a:rect l="l" t="t" r="r" b="b"/>
              <a:pathLst>
                <a:path w="3246" h="1732" extrusionOk="0">
                  <a:moveTo>
                    <a:pt x="2473" y="1"/>
                  </a:moveTo>
                  <a:cubicBezTo>
                    <a:pt x="2300" y="1"/>
                    <a:pt x="2049" y="32"/>
                    <a:pt x="1978" y="100"/>
                  </a:cubicBezTo>
                  <a:cubicBezTo>
                    <a:pt x="1864" y="215"/>
                    <a:pt x="1722" y="283"/>
                    <a:pt x="1590" y="283"/>
                  </a:cubicBezTo>
                  <a:cubicBezTo>
                    <a:pt x="1572" y="283"/>
                    <a:pt x="1554" y="281"/>
                    <a:pt x="1537" y="279"/>
                  </a:cubicBezTo>
                  <a:cubicBezTo>
                    <a:pt x="1441" y="269"/>
                    <a:pt x="1234" y="259"/>
                    <a:pt x="1097" y="259"/>
                  </a:cubicBezTo>
                  <a:cubicBezTo>
                    <a:pt x="1041" y="259"/>
                    <a:pt x="996" y="261"/>
                    <a:pt x="977" y="265"/>
                  </a:cubicBezTo>
                  <a:cubicBezTo>
                    <a:pt x="968" y="266"/>
                    <a:pt x="957" y="267"/>
                    <a:pt x="945" y="267"/>
                  </a:cubicBezTo>
                  <a:cubicBezTo>
                    <a:pt x="886" y="267"/>
                    <a:pt x="790" y="253"/>
                    <a:pt x="648" y="230"/>
                  </a:cubicBezTo>
                  <a:cubicBezTo>
                    <a:pt x="564" y="212"/>
                    <a:pt x="480" y="202"/>
                    <a:pt x="396" y="198"/>
                  </a:cubicBezTo>
                  <a:cubicBezTo>
                    <a:pt x="388" y="200"/>
                    <a:pt x="381" y="201"/>
                    <a:pt x="374" y="201"/>
                  </a:cubicBezTo>
                  <a:cubicBezTo>
                    <a:pt x="324" y="201"/>
                    <a:pt x="280" y="160"/>
                    <a:pt x="231" y="111"/>
                  </a:cubicBezTo>
                  <a:lnTo>
                    <a:pt x="207" y="86"/>
                  </a:lnTo>
                  <a:lnTo>
                    <a:pt x="200" y="79"/>
                  </a:lnTo>
                  <a:cubicBezTo>
                    <a:pt x="189" y="69"/>
                    <a:pt x="179" y="62"/>
                    <a:pt x="168" y="51"/>
                  </a:cubicBezTo>
                  <a:lnTo>
                    <a:pt x="165" y="48"/>
                  </a:lnTo>
                  <a:cubicBezTo>
                    <a:pt x="158" y="41"/>
                    <a:pt x="147" y="34"/>
                    <a:pt x="137" y="27"/>
                  </a:cubicBezTo>
                  <a:lnTo>
                    <a:pt x="130" y="23"/>
                  </a:lnTo>
                  <a:cubicBezTo>
                    <a:pt x="123" y="16"/>
                    <a:pt x="112" y="9"/>
                    <a:pt x="102" y="6"/>
                  </a:cubicBezTo>
                  <a:lnTo>
                    <a:pt x="98" y="6"/>
                  </a:lnTo>
                  <a:cubicBezTo>
                    <a:pt x="91" y="9"/>
                    <a:pt x="88" y="13"/>
                    <a:pt x="81" y="20"/>
                  </a:cubicBezTo>
                  <a:cubicBezTo>
                    <a:pt x="77" y="23"/>
                    <a:pt x="70" y="27"/>
                    <a:pt x="63" y="30"/>
                  </a:cubicBezTo>
                  <a:cubicBezTo>
                    <a:pt x="28" y="58"/>
                    <a:pt x="7" y="97"/>
                    <a:pt x="4" y="142"/>
                  </a:cubicBezTo>
                  <a:cubicBezTo>
                    <a:pt x="0" y="202"/>
                    <a:pt x="25" y="261"/>
                    <a:pt x="70" y="304"/>
                  </a:cubicBezTo>
                  <a:cubicBezTo>
                    <a:pt x="140" y="370"/>
                    <a:pt x="333" y="594"/>
                    <a:pt x="291" y="710"/>
                  </a:cubicBezTo>
                  <a:cubicBezTo>
                    <a:pt x="274" y="746"/>
                    <a:pt x="243" y="769"/>
                    <a:pt x="204" y="769"/>
                  </a:cubicBezTo>
                  <a:cubicBezTo>
                    <a:pt x="202" y="769"/>
                    <a:pt x="199" y="769"/>
                    <a:pt x="196" y="769"/>
                  </a:cubicBezTo>
                  <a:cubicBezTo>
                    <a:pt x="165" y="773"/>
                    <a:pt x="137" y="790"/>
                    <a:pt x="119" y="815"/>
                  </a:cubicBezTo>
                  <a:cubicBezTo>
                    <a:pt x="95" y="839"/>
                    <a:pt x="77" y="874"/>
                    <a:pt x="77" y="909"/>
                  </a:cubicBezTo>
                  <a:cubicBezTo>
                    <a:pt x="81" y="958"/>
                    <a:pt x="77" y="1004"/>
                    <a:pt x="70" y="1049"/>
                  </a:cubicBezTo>
                  <a:cubicBezTo>
                    <a:pt x="70" y="1063"/>
                    <a:pt x="67" y="1081"/>
                    <a:pt x="67" y="1095"/>
                  </a:cubicBezTo>
                  <a:cubicBezTo>
                    <a:pt x="63" y="1109"/>
                    <a:pt x="63" y="1126"/>
                    <a:pt x="67" y="1140"/>
                  </a:cubicBezTo>
                  <a:lnTo>
                    <a:pt x="67" y="1147"/>
                  </a:lnTo>
                  <a:lnTo>
                    <a:pt x="67" y="1151"/>
                  </a:lnTo>
                  <a:lnTo>
                    <a:pt x="74" y="1154"/>
                  </a:lnTo>
                  <a:cubicBezTo>
                    <a:pt x="329" y="1406"/>
                    <a:pt x="371" y="1483"/>
                    <a:pt x="378" y="1529"/>
                  </a:cubicBezTo>
                  <a:cubicBezTo>
                    <a:pt x="378" y="1539"/>
                    <a:pt x="403" y="1557"/>
                    <a:pt x="417" y="1567"/>
                  </a:cubicBezTo>
                  <a:cubicBezTo>
                    <a:pt x="427" y="1578"/>
                    <a:pt x="434" y="1585"/>
                    <a:pt x="441" y="1592"/>
                  </a:cubicBezTo>
                  <a:cubicBezTo>
                    <a:pt x="452" y="1602"/>
                    <a:pt x="459" y="1613"/>
                    <a:pt x="466" y="1623"/>
                  </a:cubicBezTo>
                  <a:lnTo>
                    <a:pt x="557" y="1616"/>
                  </a:lnTo>
                  <a:lnTo>
                    <a:pt x="571" y="1616"/>
                  </a:lnTo>
                  <a:lnTo>
                    <a:pt x="662" y="1613"/>
                  </a:lnTo>
                  <a:lnTo>
                    <a:pt x="676" y="1613"/>
                  </a:lnTo>
                  <a:lnTo>
                    <a:pt x="767" y="1609"/>
                  </a:lnTo>
                  <a:lnTo>
                    <a:pt x="774" y="1609"/>
                  </a:lnTo>
                  <a:cubicBezTo>
                    <a:pt x="801" y="1609"/>
                    <a:pt x="829" y="1609"/>
                    <a:pt x="855" y="1609"/>
                  </a:cubicBezTo>
                  <a:cubicBezTo>
                    <a:pt x="1003" y="1609"/>
                    <a:pt x="1127" y="1618"/>
                    <a:pt x="1183" y="1644"/>
                  </a:cubicBezTo>
                  <a:lnTo>
                    <a:pt x="1201" y="1651"/>
                  </a:lnTo>
                  <a:cubicBezTo>
                    <a:pt x="1313" y="1683"/>
                    <a:pt x="1429" y="1704"/>
                    <a:pt x="1544" y="1714"/>
                  </a:cubicBezTo>
                  <a:lnTo>
                    <a:pt x="1565" y="1718"/>
                  </a:lnTo>
                  <a:lnTo>
                    <a:pt x="1576" y="1718"/>
                  </a:lnTo>
                  <a:cubicBezTo>
                    <a:pt x="1628" y="1725"/>
                    <a:pt x="1674" y="1728"/>
                    <a:pt x="1712" y="1732"/>
                  </a:cubicBezTo>
                  <a:lnTo>
                    <a:pt x="1737" y="1732"/>
                  </a:lnTo>
                  <a:cubicBezTo>
                    <a:pt x="1782" y="1732"/>
                    <a:pt x="1831" y="1721"/>
                    <a:pt x="1873" y="1700"/>
                  </a:cubicBezTo>
                  <a:cubicBezTo>
                    <a:pt x="1877" y="1700"/>
                    <a:pt x="1880" y="1697"/>
                    <a:pt x="1884" y="1690"/>
                  </a:cubicBezTo>
                  <a:cubicBezTo>
                    <a:pt x="1873" y="1662"/>
                    <a:pt x="1873" y="1627"/>
                    <a:pt x="1891" y="1599"/>
                  </a:cubicBezTo>
                  <a:cubicBezTo>
                    <a:pt x="1898" y="1592"/>
                    <a:pt x="1901" y="1585"/>
                    <a:pt x="1908" y="1578"/>
                  </a:cubicBezTo>
                  <a:lnTo>
                    <a:pt x="1912" y="1571"/>
                  </a:lnTo>
                  <a:cubicBezTo>
                    <a:pt x="1919" y="1567"/>
                    <a:pt x="1926" y="1560"/>
                    <a:pt x="1933" y="1557"/>
                  </a:cubicBezTo>
                  <a:lnTo>
                    <a:pt x="1936" y="1553"/>
                  </a:lnTo>
                  <a:cubicBezTo>
                    <a:pt x="1943" y="1550"/>
                    <a:pt x="1950" y="1543"/>
                    <a:pt x="1961" y="1539"/>
                  </a:cubicBezTo>
                  <a:lnTo>
                    <a:pt x="1968" y="1536"/>
                  </a:lnTo>
                  <a:lnTo>
                    <a:pt x="1989" y="1525"/>
                  </a:lnTo>
                  <a:lnTo>
                    <a:pt x="1996" y="1522"/>
                  </a:lnTo>
                  <a:lnTo>
                    <a:pt x="2024" y="1511"/>
                  </a:lnTo>
                  <a:lnTo>
                    <a:pt x="2031" y="1511"/>
                  </a:lnTo>
                  <a:lnTo>
                    <a:pt x="2055" y="1504"/>
                  </a:lnTo>
                  <a:lnTo>
                    <a:pt x="2062" y="1504"/>
                  </a:lnTo>
                  <a:lnTo>
                    <a:pt x="2094" y="1497"/>
                  </a:lnTo>
                  <a:lnTo>
                    <a:pt x="2097" y="1497"/>
                  </a:lnTo>
                  <a:lnTo>
                    <a:pt x="2122" y="1490"/>
                  </a:lnTo>
                  <a:lnTo>
                    <a:pt x="2125" y="1490"/>
                  </a:lnTo>
                  <a:cubicBezTo>
                    <a:pt x="2122" y="1473"/>
                    <a:pt x="2122" y="1455"/>
                    <a:pt x="2122" y="1434"/>
                  </a:cubicBezTo>
                  <a:lnTo>
                    <a:pt x="2122" y="1420"/>
                  </a:lnTo>
                  <a:cubicBezTo>
                    <a:pt x="2122" y="1413"/>
                    <a:pt x="2122" y="1406"/>
                    <a:pt x="2122" y="1399"/>
                  </a:cubicBezTo>
                  <a:cubicBezTo>
                    <a:pt x="2125" y="1392"/>
                    <a:pt x="2125" y="1385"/>
                    <a:pt x="2129" y="1382"/>
                  </a:cubicBezTo>
                  <a:cubicBezTo>
                    <a:pt x="2136" y="1368"/>
                    <a:pt x="2143" y="1357"/>
                    <a:pt x="2153" y="1350"/>
                  </a:cubicBezTo>
                  <a:lnTo>
                    <a:pt x="2157" y="1350"/>
                  </a:lnTo>
                  <a:cubicBezTo>
                    <a:pt x="2164" y="1347"/>
                    <a:pt x="2167" y="1343"/>
                    <a:pt x="2174" y="1340"/>
                  </a:cubicBezTo>
                  <a:cubicBezTo>
                    <a:pt x="2291" y="1308"/>
                    <a:pt x="2413" y="1294"/>
                    <a:pt x="2534" y="1294"/>
                  </a:cubicBezTo>
                  <a:cubicBezTo>
                    <a:pt x="2547" y="1294"/>
                    <a:pt x="2560" y="1294"/>
                    <a:pt x="2573" y="1294"/>
                  </a:cubicBezTo>
                  <a:cubicBezTo>
                    <a:pt x="2647" y="1298"/>
                    <a:pt x="2720" y="1312"/>
                    <a:pt x="2787" y="1340"/>
                  </a:cubicBezTo>
                  <a:cubicBezTo>
                    <a:pt x="2790" y="1343"/>
                    <a:pt x="2797" y="1343"/>
                    <a:pt x="2804" y="1347"/>
                  </a:cubicBezTo>
                  <a:lnTo>
                    <a:pt x="2846" y="1347"/>
                  </a:lnTo>
                  <a:lnTo>
                    <a:pt x="2864" y="1340"/>
                  </a:lnTo>
                  <a:lnTo>
                    <a:pt x="2867" y="1340"/>
                  </a:lnTo>
                  <a:lnTo>
                    <a:pt x="2885" y="1336"/>
                  </a:lnTo>
                  <a:lnTo>
                    <a:pt x="2899" y="1329"/>
                  </a:lnTo>
                  <a:cubicBezTo>
                    <a:pt x="2895" y="1315"/>
                    <a:pt x="2892" y="1305"/>
                    <a:pt x="2885" y="1291"/>
                  </a:cubicBezTo>
                  <a:cubicBezTo>
                    <a:pt x="2769" y="1263"/>
                    <a:pt x="2685" y="1021"/>
                    <a:pt x="2682" y="902"/>
                  </a:cubicBezTo>
                  <a:cubicBezTo>
                    <a:pt x="2678" y="787"/>
                    <a:pt x="2748" y="759"/>
                    <a:pt x="2776" y="752"/>
                  </a:cubicBezTo>
                  <a:cubicBezTo>
                    <a:pt x="2804" y="745"/>
                    <a:pt x="2867" y="650"/>
                    <a:pt x="2909" y="587"/>
                  </a:cubicBezTo>
                  <a:cubicBezTo>
                    <a:pt x="2993" y="465"/>
                    <a:pt x="3088" y="325"/>
                    <a:pt x="3207" y="286"/>
                  </a:cubicBezTo>
                  <a:cubicBezTo>
                    <a:pt x="3221" y="283"/>
                    <a:pt x="3235" y="276"/>
                    <a:pt x="3245" y="268"/>
                  </a:cubicBezTo>
                  <a:lnTo>
                    <a:pt x="3228" y="261"/>
                  </a:lnTo>
                  <a:lnTo>
                    <a:pt x="3207" y="251"/>
                  </a:lnTo>
                  <a:lnTo>
                    <a:pt x="3186" y="237"/>
                  </a:lnTo>
                  <a:lnTo>
                    <a:pt x="3168" y="230"/>
                  </a:lnTo>
                  <a:lnTo>
                    <a:pt x="3144" y="219"/>
                  </a:lnTo>
                  <a:lnTo>
                    <a:pt x="3130" y="216"/>
                  </a:lnTo>
                  <a:lnTo>
                    <a:pt x="3105" y="202"/>
                  </a:lnTo>
                  <a:lnTo>
                    <a:pt x="3095" y="198"/>
                  </a:lnTo>
                  <a:lnTo>
                    <a:pt x="3070" y="188"/>
                  </a:lnTo>
                  <a:lnTo>
                    <a:pt x="3060" y="184"/>
                  </a:lnTo>
                  <a:lnTo>
                    <a:pt x="3046" y="174"/>
                  </a:lnTo>
                  <a:lnTo>
                    <a:pt x="3035" y="170"/>
                  </a:lnTo>
                  <a:lnTo>
                    <a:pt x="3025" y="163"/>
                  </a:lnTo>
                  <a:lnTo>
                    <a:pt x="3018" y="160"/>
                  </a:lnTo>
                  <a:lnTo>
                    <a:pt x="3011" y="153"/>
                  </a:lnTo>
                  <a:lnTo>
                    <a:pt x="3004" y="149"/>
                  </a:lnTo>
                  <a:lnTo>
                    <a:pt x="2997" y="142"/>
                  </a:lnTo>
                  <a:lnTo>
                    <a:pt x="2990" y="139"/>
                  </a:lnTo>
                  <a:lnTo>
                    <a:pt x="2983" y="135"/>
                  </a:lnTo>
                  <a:lnTo>
                    <a:pt x="2979" y="132"/>
                  </a:lnTo>
                  <a:lnTo>
                    <a:pt x="2976" y="128"/>
                  </a:lnTo>
                  <a:lnTo>
                    <a:pt x="2972" y="125"/>
                  </a:lnTo>
                  <a:lnTo>
                    <a:pt x="2969" y="121"/>
                  </a:lnTo>
                  <a:lnTo>
                    <a:pt x="2965" y="118"/>
                  </a:lnTo>
                  <a:lnTo>
                    <a:pt x="2962" y="114"/>
                  </a:lnTo>
                  <a:lnTo>
                    <a:pt x="2962" y="111"/>
                  </a:lnTo>
                  <a:lnTo>
                    <a:pt x="2962" y="107"/>
                  </a:lnTo>
                  <a:lnTo>
                    <a:pt x="2962" y="104"/>
                  </a:lnTo>
                  <a:cubicBezTo>
                    <a:pt x="2948" y="83"/>
                    <a:pt x="2881" y="44"/>
                    <a:pt x="2577" y="6"/>
                  </a:cubicBezTo>
                  <a:cubicBezTo>
                    <a:pt x="2548" y="3"/>
                    <a:pt x="2513" y="1"/>
                    <a:pt x="247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5507;p82">
              <a:extLst>
                <a:ext uri="{FF2B5EF4-FFF2-40B4-BE49-F238E27FC236}">
                  <a16:creationId xmlns:a16="http://schemas.microsoft.com/office/drawing/2014/main" id="{BF78BBCD-2866-C2E6-74BA-49C70CAE4F75}"/>
                </a:ext>
              </a:extLst>
            </p:cNvPr>
            <p:cNvSpPr/>
            <p:nvPr/>
          </p:nvSpPr>
          <p:spPr>
            <a:xfrm>
              <a:off x="2240994" y="1708500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0" y="29"/>
                  </a:moveTo>
                  <a:cubicBezTo>
                    <a:pt x="4" y="18"/>
                    <a:pt x="14" y="8"/>
                    <a:pt x="25" y="1"/>
                  </a:cubicBezTo>
                  <a:cubicBezTo>
                    <a:pt x="14" y="8"/>
                    <a:pt x="4" y="18"/>
                    <a:pt x="0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7" name="Google Shape;5508;p82">
              <a:extLst>
                <a:ext uri="{FF2B5EF4-FFF2-40B4-BE49-F238E27FC236}">
                  <a16:creationId xmlns:a16="http://schemas.microsoft.com/office/drawing/2014/main" id="{EE2FB591-87FB-764D-8E81-2D7467C07E5D}"/>
                </a:ext>
              </a:extLst>
            </p:cNvPr>
            <p:cNvSpPr/>
            <p:nvPr/>
          </p:nvSpPr>
          <p:spPr>
            <a:xfrm>
              <a:off x="2250784" y="1708364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5509;p82">
              <a:extLst>
                <a:ext uri="{FF2B5EF4-FFF2-40B4-BE49-F238E27FC236}">
                  <a16:creationId xmlns:a16="http://schemas.microsoft.com/office/drawing/2014/main" id="{E5C26E05-3379-CDA9-7D69-839C14F1112D}"/>
                </a:ext>
              </a:extLst>
            </p:cNvPr>
            <p:cNvSpPr/>
            <p:nvPr/>
          </p:nvSpPr>
          <p:spPr>
            <a:xfrm>
              <a:off x="2240845" y="170960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5510;p82">
              <a:extLst>
                <a:ext uri="{FF2B5EF4-FFF2-40B4-BE49-F238E27FC236}">
                  <a16:creationId xmlns:a16="http://schemas.microsoft.com/office/drawing/2014/main" id="{E15D1AA3-604B-904D-E996-FF1F16D296CA}"/>
                </a:ext>
              </a:extLst>
            </p:cNvPr>
            <p:cNvSpPr/>
            <p:nvPr/>
          </p:nvSpPr>
          <p:spPr>
            <a:xfrm>
              <a:off x="2251015" y="17082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5511;p82">
              <a:extLst>
                <a:ext uri="{FF2B5EF4-FFF2-40B4-BE49-F238E27FC236}">
                  <a16:creationId xmlns:a16="http://schemas.microsoft.com/office/drawing/2014/main" id="{1FD52CD4-24A7-81D7-192C-301D08455C75}"/>
                </a:ext>
              </a:extLst>
            </p:cNvPr>
            <p:cNvSpPr/>
            <p:nvPr/>
          </p:nvSpPr>
          <p:spPr>
            <a:xfrm>
              <a:off x="2251259" y="17082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1"/>
                  </a:moveTo>
                  <a:lnTo>
                    <a:pt x="14" y="1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5512;p82">
              <a:extLst>
                <a:ext uri="{FF2B5EF4-FFF2-40B4-BE49-F238E27FC236}">
                  <a16:creationId xmlns:a16="http://schemas.microsoft.com/office/drawing/2014/main" id="{6C2B0B35-96F5-344F-D0A9-175C8C0CEEE6}"/>
                </a:ext>
              </a:extLst>
            </p:cNvPr>
            <p:cNvSpPr/>
            <p:nvPr/>
          </p:nvSpPr>
          <p:spPr>
            <a:xfrm>
              <a:off x="2241605" y="1707644"/>
              <a:ext cx="5485" cy="679"/>
            </a:xfrm>
            <a:custGeom>
              <a:avLst/>
              <a:gdLst/>
              <a:ahLst/>
              <a:cxnLst/>
              <a:rect l="l" t="t" r="r" b="b"/>
              <a:pathLst>
                <a:path w="404" h="50" extrusionOk="0">
                  <a:moveTo>
                    <a:pt x="1" y="50"/>
                  </a:moveTo>
                  <a:lnTo>
                    <a:pt x="1" y="50"/>
                  </a:lnTo>
                  <a:cubicBezTo>
                    <a:pt x="134" y="15"/>
                    <a:pt x="267" y="1"/>
                    <a:pt x="403" y="4"/>
                  </a:cubicBezTo>
                  <a:cubicBezTo>
                    <a:pt x="267" y="1"/>
                    <a:pt x="134" y="15"/>
                    <a:pt x="1" y="5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5513;p82">
              <a:extLst>
                <a:ext uri="{FF2B5EF4-FFF2-40B4-BE49-F238E27FC236}">
                  <a16:creationId xmlns:a16="http://schemas.microsoft.com/office/drawing/2014/main" id="{5A295256-12C3-905E-929A-F90257F7B90C}"/>
                </a:ext>
              </a:extLst>
            </p:cNvPr>
            <p:cNvSpPr/>
            <p:nvPr/>
          </p:nvSpPr>
          <p:spPr>
            <a:xfrm>
              <a:off x="2241375" y="1708310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5514;p82">
              <a:extLst>
                <a:ext uri="{FF2B5EF4-FFF2-40B4-BE49-F238E27FC236}">
                  <a16:creationId xmlns:a16="http://schemas.microsoft.com/office/drawing/2014/main" id="{CE880916-6058-801D-AD89-13572AF8BDEF}"/>
                </a:ext>
              </a:extLst>
            </p:cNvPr>
            <p:cNvSpPr/>
            <p:nvPr/>
          </p:nvSpPr>
          <p:spPr>
            <a:xfrm>
              <a:off x="2250444" y="170840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2" y="1"/>
                  </a:moveTo>
                  <a:cubicBezTo>
                    <a:pt x="15" y="4"/>
                    <a:pt x="8" y="4"/>
                    <a:pt x="1" y="1"/>
                  </a:cubicBezTo>
                  <a:cubicBezTo>
                    <a:pt x="8" y="4"/>
                    <a:pt x="15" y="4"/>
                    <a:pt x="2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5515;p82">
              <a:extLst>
                <a:ext uri="{FF2B5EF4-FFF2-40B4-BE49-F238E27FC236}">
                  <a16:creationId xmlns:a16="http://schemas.microsoft.com/office/drawing/2014/main" id="{E736B037-96A9-A46A-ED95-0376977AA307}"/>
                </a:ext>
              </a:extLst>
            </p:cNvPr>
            <p:cNvSpPr/>
            <p:nvPr/>
          </p:nvSpPr>
          <p:spPr>
            <a:xfrm>
              <a:off x="2250214" y="170845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5516;p82">
              <a:extLst>
                <a:ext uri="{FF2B5EF4-FFF2-40B4-BE49-F238E27FC236}">
                  <a16:creationId xmlns:a16="http://schemas.microsoft.com/office/drawing/2014/main" id="{3FF8DEF7-E0DC-6FCB-8FE7-56FB2554B8E6}"/>
                </a:ext>
              </a:extLst>
            </p:cNvPr>
            <p:cNvSpPr/>
            <p:nvPr/>
          </p:nvSpPr>
          <p:spPr>
            <a:xfrm>
              <a:off x="2240899" y="170893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1"/>
                    <a:pt x="4" y="4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5517;p82">
              <a:extLst>
                <a:ext uri="{FF2B5EF4-FFF2-40B4-BE49-F238E27FC236}">
                  <a16:creationId xmlns:a16="http://schemas.microsoft.com/office/drawing/2014/main" id="{F12BEF5E-981E-6483-47C3-CC04E08625A7}"/>
                </a:ext>
              </a:extLst>
            </p:cNvPr>
            <p:cNvSpPr/>
            <p:nvPr/>
          </p:nvSpPr>
          <p:spPr>
            <a:xfrm>
              <a:off x="2249928" y="170836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cubicBezTo>
                    <a:pt x="11" y="4"/>
                    <a:pt x="7" y="0"/>
                    <a:pt x="0" y="0"/>
                  </a:cubicBezTo>
                  <a:cubicBezTo>
                    <a:pt x="7" y="0"/>
                    <a:pt x="11" y="4"/>
                    <a:pt x="18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5518;p82">
              <a:extLst>
                <a:ext uri="{FF2B5EF4-FFF2-40B4-BE49-F238E27FC236}">
                  <a16:creationId xmlns:a16="http://schemas.microsoft.com/office/drawing/2014/main" id="{5714D961-A04D-AC77-F13A-964683A186CB}"/>
                </a:ext>
              </a:extLst>
            </p:cNvPr>
            <p:cNvSpPr/>
            <p:nvPr/>
          </p:nvSpPr>
          <p:spPr>
            <a:xfrm>
              <a:off x="2240845" y="170916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cubicBezTo>
                    <a:pt x="1" y="8"/>
                    <a:pt x="1" y="15"/>
                    <a:pt x="1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5519;p82">
              <a:extLst>
                <a:ext uri="{FF2B5EF4-FFF2-40B4-BE49-F238E27FC236}">
                  <a16:creationId xmlns:a16="http://schemas.microsoft.com/office/drawing/2014/main" id="{8CD8E82F-A13A-BD79-0846-C1F6EA48E8B3}"/>
                </a:ext>
              </a:extLst>
            </p:cNvPr>
            <p:cNvSpPr/>
            <p:nvPr/>
          </p:nvSpPr>
          <p:spPr>
            <a:xfrm>
              <a:off x="2255631" y="169357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5520;p82">
              <a:extLst>
                <a:ext uri="{FF2B5EF4-FFF2-40B4-BE49-F238E27FC236}">
                  <a16:creationId xmlns:a16="http://schemas.microsoft.com/office/drawing/2014/main" id="{10970687-516E-660F-FAE6-5DA220111DE9}"/>
                </a:ext>
              </a:extLst>
            </p:cNvPr>
            <p:cNvSpPr/>
            <p:nvPr/>
          </p:nvSpPr>
          <p:spPr>
            <a:xfrm>
              <a:off x="2238849" y="1689396"/>
              <a:ext cx="8187" cy="2200"/>
            </a:xfrm>
            <a:custGeom>
              <a:avLst/>
              <a:gdLst/>
              <a:ahLst/>
              <a:cxnLst/>
              <a:rect l="l" t="t" r="r" b="b"/>
              <a:pathLst>
                <a:path w="603" h="162" extrusionOk="0">
                  <a:moveTo>
                    <a:pt x="603" y="0"/>
                  </a:moveTo>
                  <a:lnTo>
                    <a:pt x="592" y="63"/>
                  </a:lnTo>
                  <a:cubicBezTo>
                    <a:pt x="565" y="60"/>
                    <a:pt x="531" y="58"/>
                    <a:pt x="492" y="58"/>
                  </a:cubicBezTo>
                  <a:cubicBezTo>
                    <a:pt x="395" y="58"/>
                    <a:pt x="271" y="69"/>
                    <a:pt x="169" y="91"/>
                  </a:cubicBezTo>
                  <a:lnTo>
                    <a:pt x="169" y="91"/>
                  </a:lnTo>
                  <a:cubicBezTo>
                    <a:pt x="265" y="70"/>
                    <a:pt x="382" y="60"/>
                    <a:pt x="478" y="60"/>
                  </a:cubicBezTo>
                  <a:cubicBezTo>
                    <a:pt x="523" y="60"/>
                    <a:pt x="564" y="63"/>
                    <a:pt x="596" y="67"/>
                  </a:cubicBezTo>
                  <a:lnTo>
                    <a:pt x="603" y="0"/>
                  </a:lnTo>
                  <a:close/>
                  <a:moveTo>
                    <a:pt x="169" y="91"/>
                  </a:moveTo>
                  <a:cubicBezTo>
                    <a:pt x="93" y="108"/>
                    <a:pt x="30" y="131"/>
                    <a:pt x="1" y="161"/>
                  </a:cubicBezTo>
                  <a:cubicBezTo>
                    <a:pt x="30" y="131"/>
                    <a:pt x="93" y="108"/>
                    <a:pt x="169" y="9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5521;p82">
              <a:extLst>
                <a:ext uri="{FF2B5EF4-FFF2-40B4-BE49-F238E27FC236}">
                  <a16:creationId xmlns:a16="http://schemas.microsoft.com/office/drawing/2014/main" id="{24487F58-9A0B-FF65-DD09-9FB8652220C5}"/>
                </a:ext>
              </a:extLst>
            </p:cNvPr>
            <p:cNvSpPr/>
            <p:nvPr/>
          </p:nvSpPr>
          <p:spPr>
            <a:xfrm>
              <a:off x="2247023" y="1689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5522;p82">
              <a:extLst>
                <a:ext uri="{FF2B5EF4-FFF2-40B4-BE49-F238E27FC236}">
                  <a16:creationId xmlns:a16="http://schemas.microsoft.com/office/drawing/2014/main" id="{543621DE-0A09-8975-1940-087BAC21344D}"/>
                </a:ext>
              </a:extLst>
            </p:cNvPr>
            <p:cNvSpPr/>
            <p:nvPr/>
          </p:nvSpPr>
          <p:spPr>
            <a:xfrm>
              <a:off x="2213283" y="169019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5523;p82">
              <a:extLst>
                <a:ext uri="{FF2B5EF4-FFF2-40B4-BE49-F238E27FC236}">
                  <a16:creationId xmlns:a16="http://schemas.microsoft.com/office/drawing/2014/main" id="{3CCB7703-8BCD-3E93-2F9B-43250F88041C}"/>
                </a:ext>
              </a:extLst>
            </p:cNvPr>
            <p:cNvSpPr/>
            <p:nvPr/>
          </p:nvSpPr>
          <p:spPr>
            <a:xfrm>
              <a:off x="2253581" y="169266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5524;p82">
              <a:extLst>
                <a:ext uri="{FF2B5EF4-FFF2-40B4-BE49-F238E27FC236}">
                  <a16:creationId xmlns:a16="http://schemas.microsoft.com/office/drawing/2014/main" id="{B145F555-0D9E-6DF6-5A7F-139A722EC0D4}"/>
                </a:ext>
              </a:extLst>
            </p:cNvPr>
            <p:cNvSpPr/>
            <p:nvPr/>
          </p:nvSpPr>
          <p:spPr>
            <a:xfrm>
              <a:off x="2214233" y="1690822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5525;p82">
              <a:extLst>
                <a:ext uri="{FF2B5EF4-FFF2-40B4-BE49-F238E27FC236}">
                  <a16:creationId xmlns:a16="http://schemas.microsoft.com/office/drawing/2014/main" id="{183F3D25-8B08-298D-6341-311828E1A05F}"/>
                </a:ext>
              </a:extLst>
            </p:cNvPr>
            <p:cNvSpPr/>
            <p:nvPr/>
          </p:nvSpPr>
          <p:spPr>
            <a:xfrm>
              <a:off x="2253296" y="169253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5526;p82">
              <a:extLst>
                <a:ext uri="{FF2B5EF4-FFF2-40B4-BE49-F238E27FC236}">
                  <a16:creationId xmlns:a16="http://schemas.microsoft.com/office/drawing/2014/main" id="{DA345DA1-5618-4343-3762-DB1EB42D0AF7}"/>
                </a:ext>
              </a:extLst>
            </p:cNvPr>
            <p:cNvSpPr/>
            <p:nvPr/>
          </p:nvSpPr>
          <p:spPr>
            <a:xfrm>
              <a:off x="2254056" y="169291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5527;p82">
              <a:extLst>
                <a:ext uri="{FF2B5EF4-FFF2-40B4-BE49-F238E27FC236}">
                  <a16:creationId xmlns:a16="http://schemas.microsoft.com/office/drawing/2014/main" id="{96233E29-7B1C-4539-9334-E97602683A54}"/>
                </a:ext>
              </a:extLst>
            </p:cNvPr>
            <p:cNvSpPr/>
            <p:nvPr/>
          </p:nvSpPr>
          <p:spPr>
            <a:xfrm>
              <a:off x="2253011" y="169238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7" name="Google Shape;5528;p82">
              <a:extLst>
                <a:ext uri="{FF2B5EF4-FFF2-40B4-BE49-F238E27FC236}">
                  <a16:creationId xmlns:a16="http://schemas.microsoft.com/office/drawing/2014/main" id="{A3849704-9B16-2E38-AA1B-14007608F767}"/>
                </a:ext>
              </a:extLst>
            </p:cNvPr>
            <p:cNvSpPr/>
            <p:nvPr/>
          </p:nvSpPr>
          <p:spPr>
            <a:xfrm>
              <a:off x="2213758" y="169048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5529;p82">
              <a:extLst>
                <a:ext uri="{FF2B5EF4-FFF2-40B4-BE49-F238E27FC236}">
                  <a16:creationId xmlns:a16="http://schemas.microsoft.com/office/drawing/2014/main" id="{32B486FE-B3FB-D0E6-B407-515475FD8F83}"/>
                </a:ext>
              </a:extLst>
            </p:cNvPr>
            <p:cNvSpPr/>
            <p:nvPr/>
          </p:nvSpPr>
          <p:spPr>
            <a:xfrm>
              <a:off x="2214708" y="169124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5530;p82">
              <a:extLst>
                <a:ext uri="{FF2B5EF4-FFF2-40B4-BE49-F238E27FC236}">
                  <a16:creationId xmlns:a16="http://schemas.microsoft.com/office/drawing/2014/main" id="{D978C4EE-BC50-074D-EE52-8C2C64A47947}"/>
                </a:ext>
              </a:extLst>
            </p:cNvPr>
            <p:cNvSpPr/>
            <p:nvPr/>
          </p:nvSpPr>
          <p:spPr>
            <a:xfrm>
              <a:off x="2252820" y="169224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5531;p82">
              <a:extLst>
                <a:ext uri="{FF2B5EF4-FFF2-40B4-BE49-F238E27FC236}">
                  <a16:creationId xmlns:a16="http://schemas.microsoft.com/office/drawing/2014/main" id="{02A03C7A-A542-6C79-5BC8-32B284935547}"/>
                </a:ext>
              </a:extLst>
            </p:cNvPr>
            <p:cNvSpPr/>
            <p:nvPr/>
          </p:nvSpPr>
          <p:spPr>
            <a:xfrm>
              <a:off x="2254531" y="16931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5532;p82">
              <a:extLst>
                <a:ext uri="{FF2B5EF4-FFF2-40B4-BE49-F238E27FC236}">
                  <a16:creationId xmlns:a16="http://schemas.microsoft.com/office/drawing/2014/main" id="{1C7D00B1-B926-6AC4-544C-98055F31ACBB}"/>
                </a:ext>
              </a:extLst>
            </p:cNvPr>
            <p:cNvSpPr/>
            <p:nvPr/>
          </p:nvSpPr>
          <p:spPr>
            <a:xfrm>
              <a:off x="2255061" y="169333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5533;p82">
              <a:extLst>
                <a:ext uri="{FF2B5EF4-FFF2-40B4-BE49-F238E27FC236}">
                  <a16:creationId xmlns:a16="http://schemas.microsoft.com/office/drawing/2014/main" id="{B41AB077-4332-BC2E-940C-114A7CE15C80}"/>
                </a:ext>
              </a:extLst>
            </p:cNvPr>
            <p:cNvSpPr/>
            <p:nvPr/>
          </p:nvSpPr>
          <p:spPr>
            <a:xfrm>
              <a:off x="2252400" y="16918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5534;p82">
              <a:extLst>
                <a:ext uri="{FF2B5EF4-FFF2-40B4-BE49-F238E27FC236}">
                  <a16:creationId xmlns:a16="http://schemas.microsoft.com/office/drawing/2014/main" id="{4593E085-C6A3-7ABD-EEBF-C457A1033776}"/>
                </a:ext>
              </a:extLst>
            </p:cNvPr>
            <p:cNvSpPr/>
            <p:nvPr/>
          </p:nvSpPr>
          <p:spPr>
            <a:xfrm>
              <a:off x="2252495" y="169200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5535;p82">
              <a:extLst>
                <a:ext uri="{FF2B5EF4-FFF2-40B4-BE49-F238E27FC236}">
                  <a16:creationId xmlns:a16="http://schemas.microsoft.com/office/drawing/2014/main" id="{2FA3E4B5-5E58-A75A-118E-4391A2F9ADA5}"/>
                </a:ext>
              </a:extLst>
            </p:cNvPr>
            <p:cNvSpPr/>
            <p:nvPr/>
          </p:nvSpPr>
          <p:spPr>
            <a:xfrm>
              <a:off x="2252305" y="1691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5536;p82">
              <a:extLst>
                <a:ext uri="{FF2B5EF4-FFF2-40B4-BE49-F238E27FC236}">
                  <a16:creationId xmlns:a16="http://schemas.microsoft.com/office/drawing/2014/main" id="{E7A7EDAC-DFD4-3D2B-0840-BAEBB44CBC76}"/>
                </a:ext>
              </a:extLst>
            </p:cNvPr>
            <p:cNvSpPr/>
            <p:nvPr/>
          </p:nvSpPr>
          <p:spPr>
            <a:xfrm>
              <a:off x="2252250" y="169171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5537;p82">
              <a:extLst>
                <a:ext uri="{FF2B5EF4-FFF2-40B4-BE49-F238E27FC236}">
                  <a16:creationId xmlns:a16="http://schemas.microsoft.com/office/drawing/2014/main" id="{F84B6746-0961-1AE2-111F-641D3C4F7595}"/>
                </a:ext>
              </a:extLst>
            </p:cNvPr>
            <p:cNvSpPr/>
            <p:nvPr/>
          </p:nvSpPr>
          <p:spPr>
            <a:xfrm>
              <a:off x="2252209" y="16916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5538;p82">
              <a:extLst>
                <a:ext uri="{FF2B5EF4-FFF2-40B4-BE49-F238E27FC236}">
                  <a16:creationId xmlns:a16="http://schemas.microsoft.com/office/drawing/2014/main" id="{0DE3B501-10D9-EF8D-9719-1E21D5388CDA}"/>
                </a:ext>
              </a:extLst>
            </p:cNvPr>
            <p:cNvSpPr/>
            <p:nvPr/>
          </p:nvSpPr>
          <p:spPr>
            <a:xfrm>
              <a:off x="2252630" y="169209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5539;p82">
              <a:extLst>
                <a:ext uri="{FF2B5EF4-FFF2-40B4-BE49-F238E27FC236}">
                  <a16:creationId xmlns:a16="http://schemas.microsoft.com/office/drawing/2014/main" id="{6D3DE5D3-62F3-FCCD-E9E5-55B575A6324E}"/>
                </a:ext>
              </a:extLst>
            </p:cNvPr>
            <p:cNvSpPr/>
            <p:nvPr/>
          </p:nvSpPr>
          <p:spPr>
            <a:xfrm>
              <a:off x="2198782" y="1705988"/>
              <a:ext cx="18031" cy="12274"/>
            </a:xfrm>
            <a:custGeom>
              <a:avLst/>
              <a:gdLst/>
              <a:ahLst/>
              <a:cxnLst/>
              <a:rect l="l" t="t" r="r" b="b"/>
              <a:pathLst>
                <a:path w="1328" h="904" extrusionOk="0">
                  <a:moveTo>
                    <a:pt x="904" y="0"/>
                  </a:moveTo>
                  <a:cubicBezTo>
                    <a:pt x="837" y="11"/>
                    <a:pt x="764" y="25"/>
                    <a:pt x="694" y="35"/>
                  </a:cubicBezTo>
                  <a:lnTo>
                    <a:pt x="690" y="35"/>
                  </a:lnTo>
                  <a:lnTo>
                    <a:pt x="655" y="42"/>
                  </a:lnTo>
                  <a:lnTo>
                    <a:pt x="652" y="42"/>
                  </a:lnTo>
                  <a:lnTo>
                    <a:pt x="617" y="49"/>
                  </a:lnTo>
                  <a:lnTo>
                    <a:pt x="582" y="56"/>
                  </a:lnTo>
                  <a:cubicBezTo>
                    <a:pt x="305" y="105"/>
                    <a:pt x="49" y="158"/>
                    <a:pt x="46" y="158"/>
                  </a:cubicBezTo>
                  <a:lnTo>
                    <a:pt x="46" y="161"/>
                  </a:lnTo>
                  <a:cubicBezTo>
                    <a:pt x="39" y="182"/>
                    <a:pt x="35" y="203"/>
                    <a:pt x="28" y="221"/>
                  </a:cubicBezTo>
                  <a:lnTo>
                    <a:pt x="28" y="231"/>
                  </a:lnTo>
                  <a:cubicBezTo>
                    <a:pt x="25" y="252"/>
                    <a:pt x="21" y="273"/>
                    <a:pt x="18" y="291"/>
                  </a:cubicBezTo>
                  <a:lnTo>
                    <a:pt x="18" y="301"/>
                  </a:lnTo>
                  <a:cubicBezTo>
                    <a:pt x="14" y="319"/>
                    <a:pt x="11" y="340"/>
                    <a:pt x="7" y="361"/>
                  </a:cubicBezTo>
                  <a:lnTo>
                    <a:pt x="7" y="364"/>
                  </a:lnTo>
                  <a:cubicBezTo>
                    <a:pt x="7" y="382"/>
                    <a:pt x="4" y="403"/>
                    <a:pt x="0" y="424"/>
                  </a:cubicBezTo>
                  <a:cubicBezTo>
                    <a:pt x="0" y="445"/>
                    <a:pt x="0" y="462"/>
                    <a:pt x="0" y="480"/>
                  </a:cubicBezTo>
                  <a:lnTo>
                    <a:pt x="0" y="487"/>
                  </a:lnTo>
                  <a:lnTo>
                    <a:pt x="0" y="532"/>
                  </a:lnTo>
                  <a:lnTo>
                    <a:pt x="0" y="539"/>
                  </a:lnTo>
                  <a:cubicBezTo>
                    <a:pt x="0" y="553"/>
                    <a:pt x="0" y="567"/>
                    <a:pt x="4" y="581"/>
                  </a:cubicBezTo>
                  <a:lnTo>
                    <a:pt x="4" y="585"/>
                  </a:lnTo>
                  <a:cubicBezTo>
                    <a:pt x="4" y="599"/>
                    <a:pt x="7" y="609"/>
                    <a:pt x="11" y="620"/>
                  </a:cubicBezTo>
                  <a:cubicBezTo>
                    <a:pt x="14" y="634"/>
                    <a:pt x="18" y="644"/>
                    <a:pt x="25" y="658"/>
                  </a:cubicBezTo>
                  <a:cubicBezTo>
                    <a:pt x="25" y="662"/>
                    <a:pt x="28" y="665"/>
                    <a:pt x="32" y="669"/>
                  </a:cubicBezTo>
                  <a:cubicBezTo>
                    <a:pt x="32" y="676"/>
                    <a:pt x="39" y="686"/>
                    <a:pt x="42" y="693"/>
                  </a:cubicBezTo>
                  <a:cubicBezTo>
                    <a:pt x="49" y="700"/>
                    <a:pt x="49" y="704"/>
                    <a:pt x="53" y="707"/>
                  </a:cubicBezTo>
                  <a:cubicBezTo>
                    <a:pt x="56" y="711"/>
                    <a:pt x="63" y="721"/>
                    <a:pt x="70" y="728"/>
                  </a:cubicBezTo>
                  <a:lnTo>
                    <a:pt x="84" y="742"/>
                  </a:lnTo>
                  <a:lnTo>
                    <a:pt x="102" y="763"/>
                  </a:lnTo>
                  <a:lnTo>
                    <a:pt x="119" y="777"/>
                  </a:lnTo>
                  <a:lnTo>
                    <a:pt x="141" y="798"/>
                  </a:lnTo>
                  <a:lnTo>
                    <a:pt x="162" y="816"/>
                  </a:lnTo>
                  <a:lnTo>
                    <a:pt x="186" y="837"/>
                  </a:lnTo>
                  <a:lnTo>
                    <a:pt x="207" y="854"/>
                  </a:lnTo>
                  <a:lnTo>
                    <a:pt x="235" y="875"/>
                  </a:lnTo>
                  <a:lnTo>
                    <a:pt x="260" y="893"/>
                  </a:lnTo>
                  <a:lnTo>
                    <a:pt x="274" y="903"/>
                  </a:lnTo>
                  <a:cubicBezTo>
                    <a:pt x="288" y="900"/>
                    <a:pt x="302" y="900"/>
                    <a:pt x="316" y="896"/>
                  </a:cubicBezTo>
                  <a:lnTo>
                    <a:pt x="519" y="896"/>
                  </a:lnTo>
                  <a:cubicBezTo>
                    <a:pt x="536" y="896"/>
                    <a:pt x="550" y="896"/>
                    <a:pt x="564" y="893"/>
                  </a:cubicBezTo>
                  <a:cubicBezTo>
                    <a:pt x="578" y="889"/>
                    <a:pt x="592" y="886"/>
                    <a:pt x="606" y="882"/>
                  </a:cubicBezTo>
                  <a:cubicBezTo>
                    <a:pt x="655" y="868"/>
                    <a:pt x="701" y="837"/>
                    <a:pt x="732" y="795"/>
                  </a:cubicBezTo>
                  <a:cubicBezTo>
                    <a:pt x="760" y="764"/>
                    <a:pt x="803" y="718"/>
                    <a:pt x="859" y="718"/>
                  </a:cubicBezTo>
                  <a:cubicBezTo>
                    <a:pt x="873" y="718"/>
                    <a:pt x="888" y="721"/>
                    <a:pt x="904" y="728"/>
                  </a:cubicBezTo>
                  <a:lnTo>
                    <a:pt x="918" y="728"/>
                  </a:lnTo>
                  <a:cubicBezTo>
                    <a:pt x="995" y="718"/>
                    <a:pt x="1187" y="627"/>
                    <a:pt x="1282" y="560"/>
                  </a:cubicBezTo>
                  <a:lnTo>
                    <a:pt x="1285" y="560"/>
                  </a:lnTo>
                  <a:lnTo>
                    <a:pt x="1303" y="546"/>
                  </a:lnTo>
                  <a:lnTo>
                    <a:pt x="1306" y="543"/>
                  </a:lnTo>
                  <a:lnTo>
                    <a:pt x="1317" y="536"/>
                  </a:lnTo>
                  <a:lnTo>
                    <a:pt x="1324" y="529"/>
                  </a:lnTo>
                  <a:lnTo>
                    <a:pt x="1327" y="525"/>
                  </a:lnTo>
                  <a:lnTo>
                    <a:pt x="1324" y="525"/>
                  </a:lnTo>
                  <a:lnTo>
                    <a:pt x="1317" y="515"/>
                  </a:lnTo>
                  <a:lnTo>
                    <a:pt x="1313" y="511"/>
                  </a:lnTo>
                  <a:lnTo>
                    <a:pt x="1303" y="504"/>
                  </a:lnTo>
                  <a:cubicBezTo>
                    <a:pt x="1264" y="476"/>
                    <a:pt x="1236" y="434"/>
                    <a:pt x="1222" y="389"/>
                  </a:cubicBezTo>
                  <a:cubicBezTo>
                    <a:pt x="1219" y="378"/>
                    <a:pt x="1187" y="315"/>
                    <a:pt x="953" y="88"/>
                  </a:cubicBezTo>
                  <a:lnTo>
                    <a:pt x="939" y="74"/>
                  </a:lnTo>
                  <a:cubicBezTo>
                    <a:pt x="921" y="53"/>
                    <a:pt x="911" y="28"/>
                    <a:pt x="90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5540;p82">
              <a:extLst>
                <a:ext uri="{FF2B5EF4-FFF2-40B4-BE49-F238E27FC236}">
                  <a16:creationId xmlns:a16="http://schemas.microsoft.com/office/drawing/2014/main" id="{ABED796C-1736-7B4E-55C1-FD0C043DDF4E}"/>
                </a:ext>
              </a:extLst>
            </p:cNvPr>
            <p:cNvSpPr/>
            <p:nvPr/>
          </p:nvSpPr>
          <p:spPr>
            <a:xfrm>
              <a:off x="2198823" y="171097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5541;p82">
              <a:extLst>
                <a:ext uri="{FF2B5EF4-FFF2-40B4-BE49-F238E27FC236}">
                  <a16:creationId xmlns:a16="http://schemas.microsoft.com/office/drawing/2014/main" id="{C02E3288-90D8-C569-3523-B3FCA89774B0}"/>
                </a:ext>
              </a:extLst>
            </p:cNvPr>
            <p:cNvSpPr/>
            <p:nvPr/>
          </p:nvSpPr>
          <p:spPr>
            <a:xfrm>
              <a:off x="2198728" y="17117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5542;p82">
              <a:extLst>
                <a:ext uri="{FF2B5EF4-FFF2-40B4-BE49-F238E27FC236}">
                  <a16:creationId xmlns:a16="http://schemas.microsoft.com/office/drawing/2014/main" id="{6161CFC9-7ED0-2544-24E5-57C62B12AD94}"/>
                </a:ext>
              </a:extLst>
            </p:cNvPr>
            <p:cNvSpPr/>
            <p:nvPr/>
          </p:nvSpPr>
          <p:spPr>
            <a:xfrm>
              <a:off x="2198728" y="171391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5543;p82">
              <a:extLst>
                <a:ext uri="{FF2B5EF4-FFF2-40B4-BE49-F238E27FC236}">
                  <a16:creationId xmlns:a16="http://schemas.microsoft.com/office/drawing/2014/main" id="{5592070D-666E-2C97-6311-5527C2997529}"/>
                </a:ext>
              </a:extLst>
            </p:cNvPr>
            <p:cNvSpPr/>
            <p:nvPr/>
          </p:nvSpPr>
          <p:spPr>
            <a:xfrm>
              <a:off x="2202204" y="171815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5" y="1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5544;p82">
              <a:extLst>
                <a:ext uri="{FF2B5EF4-FFF2-40B4-BE49-F238E27FC236}">
                  <a16:creationId xmlns:a16="http://schemas.microsoft.com/office/drawing/2014/main" id="{39E0AC2E-A57C-E03A-6F88-965DBFFB5269}"/>
                </a:ext>
              </a:extLst>
            </p:cNvPr>
            <p:cNvSpPr/>
            <p:nvPr/>
          </p:nvSpPr>
          <p:spPr>
            <a:xfrm>
              <a:off x="2199447" y="171562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5545;p82">
              <a:extLst>
                <a:ext uri="{FF2B5EF4-FFF2-40B4-BE49-F238E27FC236}">
                  <a16:creationId xmlns:a16="http://schemas.microsoft.com/office/drawing/2014/main" id="{0C7A8869-5000-B80D-9F25-58F85BA951B1}"/>
                </a:ext>
              </a:extLst>
            </p:cNvPr>
            <p:cNvSpPr/>
            <p:nvPr/>
          </p:nvSpPr>
          <p:spPr>
            <a:xfrm>
              <a:off x="2198687" y="171249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ubicBezTo>
                    <a:pt x="0" y="1"/>
                    <a:pt x="0" y="8"/>
                    <a:pt x="0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5546;p82">
              <a:extLst>
                <a:ext uri="{FF2B5EF4-FFF2-40B4-BE49-F238E27FC236}">
                  <a16:creationId xmlns:a16="http://schemas.microsoft.com/office/drawing/2014/main" id="{BA265871-6878-B916-C30E-A839CBAAB414}"/>
                </a:ext>
              </a:extLst>
            </p:cNvPr>
            <p:cNvSpPr/>
            <p:nvPr/>
          </p:nvSpPr>
          <p:spPr>
            <a:xfrm>
              <a:off x="2199828" y="1716103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5547;p82">
              <a:extLst>
                <a:ext uri="{FF2B5EF4-FFF2-40B4-BE49-F238E27FC236}">
                  <a16:creationId xmlns:a16="http://schemas.microsoft.com/office/drawing/2014/main" id="{F2B9C0A4-3F74-5FFE-C85D-7DB2BD41E41F}"/>
                </a:ext>
              </a:extLst>
            </p:cNvPr>
            <p:cNvSpPr/>
            <p:nvPr/>
          </p:nvSpPr>
          <p:spPr>
            <a:xfrm>
              <a:off x="2198687" y="17133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5548;p82">
              <a:extLst>
                <a:ext uri="{FF2B5EF4-FFF2-40B4-BE49-F238E27FC236}">
                  <a16:creationId xmlns:a16="http://schemas.microsoft.com/office/drawing/2014/main" id="{80AA5EB3-6DD9-09E1-6CC4-EECA98A8E3EE}"/>
                </a:ext>
              </a:extLst>
            </p:cNvPr>
            <p:cNvSpPr/>
            <p:nvPr/>
          </p:nvSpPr>
          <p:spPr>
            <a:xfrm>
              <a:off x="2201538" y="171758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9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5549;p82">
              <a:extLst>
                <a:ext uri="{FF2B5EF4-FFF2-40B4-BE49-F238E27FC236}">
                  <a16:creationId xmlns:a16="http://schemas.microsoft.com/office/drawing/2014/main" id="{FA8EEE20-8720-527E-ED87-C779E2957EFE}"/>
                </a:ext>
              </a:extLst>
            </p:cNvPr>
            <p:cNvSpPr/>
            <p:nvPr/>
          </p:nvSpPr>
          <p:spPr>
            <a:xfrm>
              <a:off x="2198918" y="170998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5550;p82">
              <a:extLst>
                <a:ext uri="{FF2B5EF4-FFF2-40B4-BE49-F238E27FC236}">
                  <a16:creationId xmlns:a16="http://schemas.microsoft.com/office/drawing/2014/main" id="{4E6B9FF5-E2A6-FE3F-0955-7218FA7B3651}"/>
                </a:ext>
              </a:extLst>
            </p:cNvPr>
            <p:cNvSpPr/>
            <p:nvPr/>
          </p:nvSpPr>
          <p:spPr>
            <a:xfrm>
              <a:off x="2200873" y="1717108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5551;p82">
              <a:extLst>
                <a:ext uri="{FF2B5EF4-FFF2-40B4-BE49-F238E27FC236}">
                  <a16:creationId xmlns:a16="http://schemas.microsoft.com/office/drawing/2014/main" id="{740DB6D3-4C74-6F84-757F-F70C1A7177C6}"/>
                </a:ext>
              </a:extLst>
            </p:cNvPr>
            <p:cNvSpPr/>
            <p:nvPr/>
          </p:nvSpPr>
          <p:spPr>
            <a:xfrm>
              <a:off x="2198823" y="1714447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5" y="39"/>
                  </a:moveTo>
                  <a:cubicBezTo>
                    <a:pt x="8" y="25"/>
                    <a:pt x="4" y="14"/>
                    <a:pt x="1" y="0"/>
                  </a:cubicBezTo>
                  <a:cubicBezTo>
                    <a:pt x="4" y="14"/>
                    <a:pt x="8" y="25"/>
                    <a:pt x="15" y="3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5552;p82">
              <a:extLst>
                <a:ext uri="{FF2B5EF4-FFF2-40B4-BE49-F238E27FC236}">
                  <a16:creationId xmlns:a16="http://schemas.microsoft.com/office/drawing/2014/main" id="{DCB52773-1BAE-11E4-B86A-67E57573DB24}"/>
                </a:ext>
              </a:extLst>
            </p:cNvPr>
            <p:cNvSpPr/>
            <p:nvPr/>
          </p:nvSpPr>
          <p:spPr>
            <a:xfrm>
              <a:off x="2200343" y="1716578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5553;p82">
              <a:extLst>
                <a:ext uri="{FF2B5EF4-FFF2-40B4-BE49-F238E27FC236}">
                  <a16:creationId xmlns:a16="http://schemas.microsoft.com/office/drawing/2014/main" id="{C9DC8A1E-EA9E-1FB2-8830-8E0A99909405}"/>
                </a:ext>
              </a:extLst>
            </p:cNvPr>
            <p:cNvSpPr/>
            <p:nvPr/>
          </p:nvSpPr>
          <p:spPr>
            <a:xfrm>
              <a:off x="2199108" y="170902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5554;p82">
              <a:extLst>
                <a:ext uri="{FF2B5EF4-FFF2-40B4-BE49-F238E27FC236}">
                  <a16:creationId xmlns:a16="http://schemas.microsoft.com/office/drawing/2014/main" id="{82BF63A4-0B0B-1F96-62B6-AC6F382F64CE}"/>
                </a:ext>
              </a:extLst>
            </p:cNvPr>
            <p:cNvSpPr/>
            <p:nvPr/>
          </p:nvSpPr>
          <p:spPr>
            <a:xfrm>
              <a:off x="2199108" y="17151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cubicBezTo>
                    <a:pt x="8" y="18"/>
                    <a:pt x="4" y="7"/>
                    <a:pt x="1" y="0"/>
                  </a:cubicBezTo>
                  <a:cubicBezTo>
                    <a:pt x="4" y="7"/>
                    <a:pt x="8" y="18"/>
                    <a:pt x="15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5555;p82">
              <a:extLst>
                <a:ext uri="{FF2B5EF4-FFF2-40B4-BE49-F238E27FC236}">
                  <a16:creationId xmlns:a16="http://schemas.microsoft.com/office/drawing/2014/main" id="{B57814F3-43E0-5536-A1D7-DE6EA095E854}"/>
                </a:ext>
              </a:extLst>
            </p:cNvPr>
            <p:cNvSpPr/>
            <p:nvPr/>
          </p:nvSpPr>
          <p:spPr>
            <a:xfrm>
              <a:off x="2199352" y="1708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5556;p82">
              <a:extLst>
                <a:ext uri="{FF2B5EF4-FFF2-40B4-BE49-F238E27FC236}">
                  <a16:creationId xmlns:a16="http://schemas.microsoft.com/office/drawing/2014/main" id="{368AF552-FF8A-4324-2BAB-DBAC5F65A26E}"/>
                </a:ext>
              </a:extLst>
            </p:cNvPr>
            <p:cNvSpPr/>
            <p:nvPr/>
          </p:nvSpPr>
          <p:spPr>
            <a:xfrm>
              <a:off x="2216609" y="171296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5557;p82">
              <a:extLst>
                <a:ext uri="{FF2B5EF4-FFF2-40B4-BE49-F238E27FC236}">
                  <a16:creationId xmlns:a16="http://schemas.microsoft.com/office/drawing/2014/main" id="{A01EBAF6-9A7E-92EA-97E3-7F045E6C8F3F}"/>
                </a:ext>
              </a:extLst>
            </p:cNvPr>
            <p:cNvSpPr/>
            <p:nvPr/>
          </p:nvSpPr>
          <p:spPr>
            <a:xfrm>
              <a:off x="2216745" y="1713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5558;p82">
              <a:extLst>
                <a:ext uri="{FF2B5EF4-FFF2-40B4-BE49-F238E27FC236}">
                  <a16:creationId xmlns:a16="http://schemas.microsoft.com/office/drawing/2014/main" id="{D9858E3F-3B16-E658-EB5A-4B8401301FB6}"/>
                </a:ext>
              </a:extLst>
            </p:cNvPr>
            <p:cNvSpPr/>
            <p:nvPr/>
          </p:nvSpPr>
          <p:spPr>
            <a:xfrm>
              <a:off x="2211097" y="1705988"/>
              <a:ext cx="434" cy="1005"/>
            </a:xfrm>
            <a:custGeom>
              <a:avLst/>
              <a:gdLst/>
              <a:ahLst/>
              <a:cxnLst/>
              <a:rect l="l" t="t" r="r" b="b"/>
              <a:pathLst>
                <a:path w="32" h="74" extrusionOk="0">
                  <a:moveTo>
                    <a:pt x="32" y="74"/>
                  </a:moveTo>
                  <a:cubicBezTo>
                    <a:pt x="14" y="53"/>
                    <a:pt x="4" y="28"/>
                    <a:pt x="0" y="0"/>
                  </a:cubicBezTo>
                  <a:lnTo>
                    <a:pt x="0" y="0"/>
                  </a:lnTo>
                  <a:cubicBezTo>
                    <a:pt x="4" y="28"/>
                    <a:pt x="14" y="53"/>
                    <a:pt x="32" y="7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5559;p82">
              <a:extLst>
                <a:ext uri="{FF2B5EF4-FFF2-40B4-BE49-F238E27FC236}">
                  <a16:creationId xmlns:a16="http://schemas.microsoft.com/office/drawing/2014/main" id="{EDB2DB91-A585-C9C7-DBE0-5B3DB8323A46}"/>
                </a:ext>
              </a:extLst>
            </p:cNvPr>
            <p:cNvSpPr/>
            <p:nvPr/>
          </p:nvSpPr>
          <p:spPr>
            <a:xfrm>
              <a:off x="2211572" y="1611095"/>
              <a:ext cx="130385" cy="74283"/>
            </a:xfrm>
            <a:custGeom>
              <a:avLst/>
              <a:gdLst/>
              <a:ahLst/>
              <a:cxnLst/>
              <a:rect l="l" t="t" r="r" b="b"/>
              <a:pathLst>
                <a:path w="9603" h="5471" extrusionOk="0">
                  <a:moveTo>
                    <a:pt x="6047" y="1"/>
                  </a:moveTo>
                  <a:cubicBezTo>
                    <a:pt x="5989" y="1"/>
                    <a:pt x="5932" y="7"/>
                    <a:pt x="5896" y="19"/>
                  </a:cubicBezTo>
                  <a:lnTo>
                    <a:pt x="5885" y="23"/>
                  </a:lnTo>
                  <a:cubicBezTo>
                    <a:pt x="5868" y="30"/>
                    <a:pt x="5850" y="33"/>
                    <a:pt x="5833" y="37"/>
                  </a:cubicBezTo>
                  <a:cubicBezTo>
                    <a:pt x="5819" y="37"/>
                    <a:pt x="5805" y="38"/>
                    <a:pt x="5791" y="38"/>
                  </a:cubicBezTo>
                  <a:cubicBezTo>
                    <a:pt x="5754" y="38"/>
                    <a:pt x="5718" y="35"/>
                    <a:pt x="5682" y="30"/>
                  </a:cubicBezTo>
                  <a:cubicBezTo>
                    <a:pt x="5652" y="25"/>
                    <a:pt x="5613" y="21"/>
                    <a:pt x="5581" y="21"/>
                  </a:cubicBezTo>
                  <a:cubicBezTo>
                    <a:pt x="5558" y="21"/>
                    <a:pt x="5538" y="24"/>
                    <a:pt x="5528" y="30"/>
                  </a:cubicBezTo>
                  <a:cubicBezTo>
                    <a:pt x="5504" y="44"/>
                    <a:pt x="5483" y="58"/>
                    <a:pt x="5465" y="75"/>
                  </a:cubicBezTo>
                  <a:cubicBezTo>
                    <a:pt x="5405" y="135"/>
                    <a:pt x="5325" y="170"/>
                    <a:pt x="5241" y="173"/>
                  </a:cubicBezTo>
                  <a:cubicBezTo>
                    <a:pt x="5206" y="173"/>
                    <a:pt x="5174" y="170"/>
                    <a:pt x="5139" y="159"/>
                  </a:cubicBezTo>
                  <a:cubicBezTo>
                    <a:pt x="5115" y="152"/>
                    <a:pt x="5090" y="138"/>
                    <a:pt x="5069" y="121"/>
                  </a:cubicBezTo>
                  <a:lnTo>
                    <a:pt x="5038" y="142"/>
                  </a:lnTo>
                  <a:lnTo>
                    <a:pt x="5031" y="142"/>
                  </a:lnTo>
                  <a:lnTo>
                    <a:pt x="4992" y="152"/>
                  </a:lnTo>
                  <a:lnTo>
                    <a:pt x="4985" y="152"/>
                  </a:lnTo>
                  <a:lnTo>
                    <a:pt x="4947" y="159"/>
                  </a:lnTo>
                  <a:lnTo>
                    <a:pt x="4940" y="159"/>
                  </a:lnTo>
                  <a:lnTo>
                    <a:pt x="4901" y="166"/>
                  </a:lnTo>
                  <a:lnTo>
                    <a:pt x="4863" y="173"/>
                  </a:lnTo>
                  <a:lnTo>
                    <a:pt x="4859" y="173"/>
                  </a:lnTo>
                  <a:lnTo>
                    <a:pt x="4828" y="177"/>
                  </a:lnTo>
                  <a:lnTo>
                    <a:pt x="4821" y="177"/>
                  </a:lnTo>
                  <a:lnTo>
                    <a:pt x="4796" y="180"/>
                  </a:lnTo>
                  <a:lnTo>
                    <a:pt x="4772" y="180"/>
                  </a:lnTo>
                  <a:cubicBezTo>
                    <a:pt x="4625" y="299"/>
                    <a:pt x="4495" y="432"/>
                    <a:pt x="4488" y="474"/>
                  </a:cubicBezTo>
                  <a:cubicBezTo>
                    <a:pt x="4488" y="670"/>
                    <a:pt x="4436" y="712"/>
                    <a:pt x="4401" y="730"/>
                  </a:cubicBezTo>
                  <a:lnTo>
                    <a:pt x="4387" y="733"/>
                  </a:lnTo>
                  <a:lnTo>
                    <a:pt x="4341" y="733"/>
                  </a:lnTo>
                  <a:lnTo>
                    <a:pt x="4331" y="730"/>
                  </a:lnTo>
                  <a:lnTo>
                    <a:pt x="4324" y="726"/>
                  </a:lnTo>
                  <a:lnTo>
                    <a:pt x="4306" y="719"/>
                  </a:lnTo>
                  <a:lnTo>
                    <a:pt x="4303" y="712"/>
                  </a:lnTo>
                  <a:cubicBezTo>
                    <a:pt x="4292" y="709"/>
                    <a:pt x="4285" y="702"/>
                    <a:pt x="4278" y="695"/>
                  </a:cubicBezTo>
                  <a:cubicBezTo>
                    <a:pt x="4248" y="664"/>
                    <a:pt x="4134" y="649"/>
                    <a:pt x="4030" y="649"/>
                  </a:cubicBezTo>
                  <a:cubicBezTo>
                    <a:pt x="3955" y="649"/>
                    <a:pt x="3885" y="657"/>
                    <a:pt x="3858" y="674"/>
                  </a:cubicBezTo>
                  <a:cubicBezTo>
                    <a:pt x="3839" y="685"/>
                    <a:pt x="3820" y="689"/>
                    <a:pt x="3802" y="689"/>
                  </a:cubicBezTo>
                  <a:cubicBezTo>
                    <a:pt x="3749" y="689"/>
                    <a:pt x="3699" y="651"/>
                    <a:pt x="3655" y="618"/>
                  </a:cubicBezTo>
                  <a:cubicBezTo>
                    <a:pt x="3599" y="575"/>
                    <a:pt x="3564" y="552"/>
                    <a:pt x="3534" y="552"/>
                  </a:cubicBezTo>
                  <a:cubicBezTo>
                    <a:pt x="3522" y="552"/>
                    <a:pt x="3512" y="555"/>
                    <a:pt x="3501" y="562"/>
                  </a:cubicBezTo>
                  <a:cubicBezTo>
                    <a:pt x="3465" y="581"/>
                    <a:pt x="3428" y="589"/>
                    <a:pt x="3391" y="589"/>
                  </a:cubicBezTo>
                  <a:cubicBezTo>
                    <a:pt x="3316" y="589"/>
                    <a:pt x="3245" y="558"/>
                    <a:pt x="3193" y="537"/>
                  </a:cubicBezTo>
                  <a:lnTo>
                    <a:pt x="3161" y="523"/>
                  </a:lnTo>
                  <a:cubicBezTo>
                    <a:pt x="3151" y="537"/>
                    <a:pt x="3137" y="548"/>
                    <a:pt x="3123" y="558"/>
                  </a:cubicBezTo>
                  <a:cubicBezTo>
                    <a:pt x="3102" y="569"/>
                    <a:pt x="3075" y="574"/>
                    <a:pt x="3045" y="574"/>
                  </a:cubicBezTo>
                  <a:cubicBezTo>
                    <a:pt x="2942" y="574"/>
                    <a:pt x="2801" y="519"/>
                    <a:pt x="2717" y="481"/>
                  </a:cubicBezTo>
                  <a:cubicBezTo>
                    <a:pt x="2668" y="468"/>
                    <a:pt x="2616" y="461"/>
                    <a:pt x="2566" y="461"/>
                  </a:cubicBezTo>
                  <a:cubicBezTo>
                    <a:pt x="2548" y="461"/>
                    <a:pt x="2531" y="462"/>
                    <a:pt x="2514" y="464"/>
                  </a:cubicBezTo>
                  <a:cubicBezTo>
                    <a:pt x="2490" y="464"/>
                    <a:pt x="2466" y="465"/>
                    <a:pt x="2442" y="465"/>
                  </a:cubicBezTo>
                  <a:cubicBezTo>
                    <a:pt x="2344" y="465"/>
                    <a:pt x="2251" y="453"/>
                    <a:pt x="2192" y="383"/>
                  </a:cubicBezTo>
                  <a:cubicBezTo>
                    <a:pt x="2178" y="369"/>
                    <a:pt x="2118" y="331"/>
                    <a:pt x="1842" y="310"/>
                  </a:cubicBezTo>
                  <a:lnTo>
                    <a:pt x="1758" y="303"/>
                  </a:lnTo>
                  <a:cubicBezTo>
                    <a:pt x="1642" y="296"/>
                    <a:pt x="1495" y="292"/>
                    <a:pt x="1306" y="292"/>
                  </a:cubicBezTo>
                  <a:cubicBezTo>
                    <a:pt x="1166" y="292"/>
                    <a:pt x="1117" y="348"/>
                    <a:pt x="1050" y="425"/>
                  </a:cubicBezTo>
                  <a:cubicBezTo>
                    <a:pt x="1033" y="446"/>
                    <a:pt x="1015" y="464"/>
                    <a:pt x="998" y="485"/>
                  </a:cubicBezTo>
                  <a:cubicBezTo>
                    <a:pt x="984" y="495"/>
                    <a:pt x="973" y="506"/>
                    <a:pt x="959" y="516"/>
                  </a:cubicBezTo>
                  <a:lnTo>
                    <a:pt x="949" y="523"/>
                  </a:lnTo>
                  <a:cubicBezTo>
                    <a:pt x="942" y="527"/>
                    <a:pt x="931" y="534"/>
                    <a:pt x="924" y="537"/>
                  </a:cubicBezTo>
                  <a:lnTo>
                    <a:pt x="910" y="544"/>
                  </a:lnTo>
                  <a:lnTo>
                    <a:pt x="886" y="555"/>
                  </a:lnTo>
                  <a:lnTo>
                    <a:pt x="872" y="558"/>
                  </a:lnTo>
                  <a:lnTo>
                    <a:pt x="851" y="565"/>
                  </a:lnTo>
                  <a:lnTo>
                    <a:pt x="837" y="569"/>
                  </a:lnTo>
                  <a:lnTo>
                    <a:pt x="809" y="572"/>
                  </a:lnTo>
                  <a:lnTo>
                    <a:pt x="732" y="572"/>
                  </a:lnTo>
                  <a:cubicBezTo>
                    <a:pt x="735" y="597"/>
                    <a:pt x="746" y="625"/>
                    <a:pt x="756" y="649"/>
                  </a:cubicBezTo>
                  <a:cubicBezTo>
                    <a:pt x="795" y="705"/>
                    <a:pt x="826" y="758"/>
                    <a:pt x="854" y="803"/>
                  </a:cubicBezTo>
                  <a:cubicBezTo>
                    <a:pt x="1015" y="1083"/>
                    <a:pt x="1005" y="1188"/>
                    <a:pt x="984" y="1234"/>
                  </a:cubicBezTo>
                  <a:cubicBezTo>
                    <a:pt x="980" y="1237"/>
                    <a:pt x="980" y="1244"/>
                    <a:pt x="977" y="1251"/>
                  </a:cubicBezTo>
                  <a:cubicBezTo>
                    <a:pt x="938" y="1314"/>
                    <a:pt x="882" y="1363"/>
                    <a:pt x="816" y="1391"/>
                  </a:cubicBezTo>
                  <a:cubicBezTo>
                    <a:pt x="781" y="1405"/>
                    <a:pt x="753" y="1430"/>
                    <a:pt x="725" y="1454"/>
                  </a:cubicBezTo>
                  <a:cubicBezTo>
                    <a:pt x="697" y="1489"/>
                    <a:pt x="627" y="1556"/>
                    <a:pt x="539" y="1636"/>
                  </a:cubicBezTo>
                  <a:cubicBezTo>
                    <a:pt x="434" y="1738"/>
                    <a:pt x="259" y="1902"/>
                    <a:pt x="231" y="1952"/>
                  </a:cubicBezTo>
                  <a:cubicBezTo>
                    <a:pt x="235" y="1983"/>
                    <a:pt x="238" y="2018"/>
                    <a:pt x="245" y="2050"/>
                  </a:cubicBezTo>
                  <a:cubicBezTo>
                    <a:pt x="256" y="2113"/>
                    <a:pt x="263" y="2176"/>
                    <a:pt x="266" y="2239"/>
                  </a:cubicBezTo>
                  <a:lnTo>
                    <a:pt x="294" y="2242"/>
                  </a:lnTo>
                  <a:lnTo>
                    <a:pt x="249" y="2316"/>
                  </a:lnTo>
                  <a:cubicBezTo>
                    <a:pt x="245" y="2323"/>
                    <a:pt x="242" y="2330"/>
                    <a:pt x="238" y="2340"/>
                  </a:cubicBezTo>
                  <a:lnTo>
                    <a:pt x="224" y="2365"/>
                  </a:lnTo>
                  <a:lnTo>
                    <a:pt x="214" y="2365"/>
                  </a:lnTo>
                  <a:cubicBezTo>
                    <a:pt x="158" y="2410"/>
                    <a:pt x="18" y="2620"/>
                    <a:pt x="0" y="2697"/>
                  </a:cubicBezTo>
                  <a:cubicBezTo>
                    <a:pt x="0" y="2701"/>
                    <a:pt x="0" y="2708"/>
                    <a:pt x="0" y="2711"/>
                  </a:cubicBezTo>
                  <a:cubicBezTo>
                    <a:pt x="0" y="2718"/>
                    <a:pt x="4" y="2725"/>
                    <a:pt x="4" y="2732"/>
                  </a:cubicBezTo>
                  <a:lnTo>
                    <a:pt x="4" y="2739"/>
                  </a:lnTo>
                  <a:cubicBezTo>
                    <a:pt x="7" y="2746"/>
                    <a:pt x="11" y="2750"/>
                    <a:pt x="14" y="2757"/>
                  </a:cubicBezTo>
                  <a:lnTo>
                    <a:pt x="21" y="2767"/>
                  </a:lnTo>
                  <a:cubicBezTo>
                    <a:pt x="25" y="2774"/>
                    <a:pt x="28" y="2781"/>
                    <a:pt x="35" y="2792"/>
                  </a:cubicBezTo>
                  <a:lnTo>
                    <a:pt x="42" y="2802"/>
                  </a:lnTo>
                  <a:lnTo>
                    <a:pt x="56" y="2816"/>
                  </a:lnTo>
                  <a:lnTo>
                    <a:pt x="67" y="2830"/>
                  </a:lnTo>
                  <a:lnTo>
                    <a:pt x="70" y="2834"/>
                  </a:lnTo>
                  <a:lnTo>
                    <a:pt x="91" y="2851"/>
                  </a:lnTo>
                  <a:cubicBezTo>
                    <a:pt x="105" y="2865"/>
                    <a:pt x="123" y="2876"/>
                    <a:pt x="140" y="2886"/>
                  </a:cubicBezTo>
                  <a:lnTo>
                    <a:pt x="147" y="2893"/>
                  </a:lnTo>
                  <a:lnTo>
                    <a:pt x="165" y="2904"/>
                  </a:lnTo>
                  <a:cubicBezTo>
                    <a:pt x="175" y="2907"/>
                    <a:pt x="186" y="2911"/>
                    <a:pt x="196" y="2918"/>
                  </a:cubicBezTo>
                  <a:cubicBezTo>
                    <a:pt x="207" y="2921"/>
                    <a:pt x="217" y="2925"/>
                    <a:pt x="228" y="2928"/>
                  </a:cubicBezTo>
                  <a:lnTo>
                    <a:pt x="245" y="2939"/>
                  </a:lnTo>
                  <a:lnTo>
                    <a:pt x="252" y="2942"/>
                  </a:lnTo>
                  <a:cubicBezTo>
                    <a:pt x="266" y="2949"/>
                    <a:pt x="280" y="2960"/>
                    <a:pt x="294" y="2970"/>
                  </a:cubicBezTo>
                  <a:lnTo>
                    <a:pt x="340" y="2967"/>
                  </a:lnTo>
                  <a:lnTo>
                    <a:pt x="343" y="2967"/>
                  </a:lnTo>
                  <a:lnTo>
                    <a:pt x="389" y="2963"/>
                  </a:lnTo>
                  <a:lnTo>
                    <a:pt x="396" y="2963"/>
                  </a:lnTo>
                  <a:lnTo>
                    <a:pt x="434" y="2960"/>
                  </a:lnTo>
                  <a:lnTo>
                    <a:pt x="473" y="2960"/>
                  </a:lnTo>
                  <a:cubicBezTo>
                    <a:pt x="557" y="2967"/>
                    <a:pt x="641" y="2984"/>
                    <a:pt x="721" y="3005"/>
                  </a:cubicBezTo>
                  <a:cubicBezTo>
                    <a:pt x="819" y="3030"/>
                    <a:pt x="921" y="3047"/>
                    <a:pt x="1022" y="3058"/>
                  </a:cubicBezTo>
                  <a:cubicBezTo>
                    <a:pt x="1141" y="3058"/>
                    <a:pt x="1327" y="3107"/>
                    <a:pt x="1394" y="3173"/>
                  </a:cubicBezTo>
                  <a:cubicBezTo>
                    <a:pt x="1396" y="3176"/>
                    <a:pt x="1402" y="3177"/>
                    <a:pt x="1410" y="3177"/>
                  </a:cubicBezTo>
                  <a:cubicBezTo>
                    <a:pt x="1436" y="3177"/>
                    <a:pt x="1490" y="3161"/>
                    <a:pt x="1544" y="3107"/>
                  </a:cubicBezTo>
                  <a:cubicBezTo>
                    <a:pt x="1576" y="3075"/>
                    <a:pt x="1614" y="3054"/>
                    <a:pt x="1660" y="3047"/>
                  </a:cubicBezTo>
                  <a:cubicBezTo>
                    <a:pt x="1680" y="3044"/>
                    <a:pt x="1700" y="3042"/>
                    <a:pt x="1719" y="3042"/>
                  </a:cubicBezTo>
                  <a:cubicBezTo>
                    <a:pt x="1744" y="3042"/>
                    <a:pt x="1768" y="3045"/>
                    <a:pt x="1793" y="3051"/>
                  </a:cubicBezTo>
                  <a:cubicBezTo>
                    <a:pt x="1814" y="3054"/>
                    <a:pt x="1838" y="3054"/>
                    <a:pt x="1863" y="3058"/>
                  </a:cubicBezTo>
                  <a:cubicBezTo>
                    <a:pt x="1940" y="3058"/>
                    <a:pt x="2080" y="2984"/>
                    <a:pt x="2115" y="2925"/>
                  </a:cubicBezTo>
                  <a:cubicBezTo>
                    <a:pt x="2132" y="2897"/>
                    <a:pt x="2167" y="2865"/>
                    <a:pt x="2293" y="2813"/>
                  </a:cubicBezTo>
                  <a:lnTo>
                    <a:pt x="2304" y="2809"/>
                  </a:lnTo>
                  <a:lnTo>
                    <a:pt x="2339" y="2799"/>
                  </a:lnTo>
                  <a:lnTo>
                    <a:pt x="2374" y="2785"/>
                  </a:lnTo>
                  <a:cubicBezTo>
                    <a:pt x="2398" y="2778"/>
                    <a:pt x="2426" y="2771"/>
                    <a:pt x="2451" y="2760"/>
                  </a:cubicBezTo>
                  <a:lnTo>
                    <a:pt x="2468" y="2757"/>
                  </a:lnTo>
                  <a:lnTo>
                    <a:pt x="2521" y="2739"/>
                  </a:lnTo>
                  <a:cubicBezTo>
                    <a:pt x="2615" y="2711"/>
                    <a:pt x="2713" y="2690"/>
                    <a:pt x="2811" y="2673"/>
                  </a:cubicBezTo>
                  <a:lnTo>
                    <a:pt x="2825" y="2673"/>
                  </a:lnTo>
                  <a:cubicBezTo>
                    <a:pt x="2833" y="2672"/>
                    <a:pt x="2841" y="2671"/>
                    <a:pt x="2848" y="2671"/>
                  </a:cubicBezTo>
                  <a:cubicBezTo>
                    <a:pt x="2938" y="2671"/>
                    <a:pt x="3025" y="2745"/>
                    <a:pt x="3116" y="2813"/>
                  </a:cubicBezTo>
                  <a:cubicBezTo>
                    <a:pt x="3165" y="2855"/>
                    <a:pt x="3238" y="2914"/>
                    <a:pt x="3270" y="2914"/>
                  </a:cubicBezTo>
                  <a:cubicBezTo>
                    <a:pt x="3480" y="2918"/>
                    <a:pt x="3662" y="3058"/>
                    <a:pt x="3725" y="3257"/>
                  </a:cubicBezTo>
                  <a:cubicBezTo>
                    <a:pt x="3739" y="3299"/>
                    <a:pt x="3757" y="3341"/>
                    <a:pt x="3778" y="3383"/>
                  </a:cubicBezTo>
                  <a:cubicBezTo>
                    <a:pt x="3816" y="3460"/>
                    <a:pt x="3858" y="3534"/>
                    <a:pt x="3907" y="3604"/>
                  </a:cubicBezTo>
                  <a:cubicBezTo>
                    <a:pt x="3928" y="3635"/>
                    <a:pt x="3953" y="3663"/>
                    <a:pt x="3974" y="3691"/>
                  </a:cubicBezTo>
                  <a:lnTo>
                    <a:pt x="3995" y="3716"/>
                  </a:lnTo>
                  <a:cubicBezTo>
                    <a:pt x="4009" y="3733"/>
                    <a:pt x="4019" y="3751"/>
                    <a:pt x="4033" y="3761"/>
                  </a:cubicBezTo>
                  <a:lnTo>
                    <a:pt x="4047" y="3779"/>
                  </a:lnTo>
                  <a:cubicBezTo>
                    <a:pt x="4145" y="3877"/>
                    <a:pt x="4198" y="4105"/>
                    <a:pt x="4198" y="4182"/>
                  </a:cubicBezTo>
                  <a:cubicBezTo>
                    <a:pt x="4198" y="4210"/>
                    <a:pt x="4184" y="4234"/>
                    <a:pt x="4163" y="4252"/>
                  </a:cubicBezTo>
                  <a:cubicBezTo>
                    <a:pt x="4144" y="4265"/>
                    <a:pt x="4123" y="4271"/>
                    <a:pt x="4098" y="4271"/>
                  </a:cubicBezTo>
                  <a:cubicBezTo>
                    <a:pt x="4051" y="4271"/>
                    <a:pt x="3989" y="4251"/>
                    <a:pt x="3900" y="4224"/>
                  </a:cubicBezTo>
                  <a:cubicBezTo>
                    <a:pt x="3851" y="4210"/>
                    <a:pt x="3795" y="4192"/>
                    <a:pt x="3743" y="4182"/>
                  </a:cubicBezTo>
                  <a:cubicBezTo>
                    <a:pt x="3730" y="4177"/>
                    <a:pt x="3717" y="4174"/>
                    <a:pt x="3705" y="4174"/>
                  </a:cubicBezTo>
                  <a:cubicBezTo>
                    <a:pt x="3688" y="4174"/>
                    <a:pt x="3672" y="4179"/>
                    <a:pt x="3659" y="4189"/>
                  </a:cubicBezTo>
                  <a:cubicBezTo>
                    <a:pt x="3641" y="4203"/>
                    <a:pt x="3617" y="4241"/>
                    <a:pt x="3617" y="4360"/>
                  </a:cubicBezTo>
                  <a:cubicBezTo>
                    <a:pt x="3617" y="4437"/>
                    <a:pt x="3533" y="4574"/>
                    <a:pt x="3312" y="4857"/>
                  </a:cubicBezTo>
                  <a:lnTo>
                    <a:pt x="3294" y="4882"/>
                  </a:lnTo>
                  <a:lnTo>
                    <a:pt x="3308" y="4889"/>
                  </a:lnTo>
                  <a:lnTo>
                    <a:pt x="3315" y="4892"/>
                  </a:lnTo>
                  <a:cubicBezTo>
                    <a:pt x="3340" y="4903"/>
                    <a:pt x="3365" y="4910"/>
                    <a:pt x="3386" y="4913"/>
                  </a:cubicBezTo>
                  <a:lnTo>
                    <a:pt x="3389" y="4913"/>
                  </a:lnTo>
                  <a:cubicBezTo>
                    <a:pt x="3407" y="4917"/>
                    <a:pt x="3424" y="4920"/>
                    <a:pt x="3442" y="4924"/>
                  </a:cubicBezTo>
                  <a:cubicBezTo>
                    <a:pt x="3480" y="4910"/>
                    <a:pt x="3515" y="4892"/>
                    <a:pt x="3550" y="4871"/>
                  </a:cubicBezTo>
                  <a:cubicBezTo>
                    <a:pt x="3638" y="4822"/>
                    <a:pt x="3697" y="4794"/>
                    <a:pt x="3743" y="4794"/>
                  </a:cubicBezTo>
                  <a:lnTo>
                    <a:pt x="3760" y="4794"/>
                  </a:lnTo>
                  <a:lnTo>
                    <a:pt x="3771" y="4798"/>
                  </a:lnTo>
                  <a:lnTo>
                    <a:pt x="3774" y="4798"/>
                  </a:lnTo>
                  <a:lnTo>
                    <a:pt x="3785" y="4801"/>
                  </a:lnTo>
                  <a:lnTo>
                    <a:pt x="3799" y="4808"/>
                  </a:lnTo>
                  <a:lnTo>
                    <a:pt x="3802" y="4808"/>
                  </a:lnTo>
                  <a:lnTo>
                    <a:pt x="3820" y="4815"/>
                  </a:lnTo>
                  <a:lnTo>
                    <a:pt x="3823" y="4819"/>
                  </a:lnTo>
                  <a:lnTo>
                    <a:pt x="3841" y="4833"/>
                  </a:lnTo>
                  <a:lnTo>
                    <a:pt x="3844" y="4833"/>
                  </a:lnTo>
                  <a:lnTo>
                    <a:pt x="3865" y="4850"/>
                  </a:lnTo>
                  <a:lnTo>
                    <a:pt x="3869" y="4850"/>
                  </a:lnTo>
                  <a:cubicBezTo>
                    <a:pt x="3883" y="4728"/>
                    <a:pt x="3939" y="4682"/>
                    <a:pt x="4061" y="4595"/>
                  </a:cubicBezTo>
                  <a:cubicBezTo>
                    <a:pt x="4089" y="4574"/>
                    <a:pt x="4121" y="4553"/>
                    <a:pt x="4156" y="4525"/>
                  </a:cubicBezTo>
                  <a:cubicBezTo>
                    <a:pt x="4254" y="4451"/>
                    <a:pt x="4310" y="4346"/>
                    <a:pt x="4366" y="4245"/>
                  </a:cubicBezTo>
                  <a:cubicBezTo>
                    <a:pt x="4439" y="4115"/>
                    <a:pt x="4509" y="3992"/>
                    <a:pt x="4653" y="3964"/>
                  </a:cubicBezTo>
                  <a:cubicBezTo>
                    <a:pt x="4705" y="3950"/>
                    <a:pt x="4761" y="3936"/>
                    <a:pt x="4814" y="3919"/>
                  </a:cubicBezTo>
                  <a:cubicBezTo>
                    <a:pt x="4910" y="3880"/>
                    <a:pt x="5014" y="3861"/>
                    <a:pt x="5117" y="3861"/>
                  </a:cubicBezTo>
                  <a:cubicBezTo>
                    <a:pt x="5172" y="3861"/>
                    <a:pt x="5226" y="3866"/>
                    <a:pt x="5279" y="3877"/>
                  </a:cubicBezTo>
                  <a:cubicBezTo>
                    <a:pt x="5335" y="3884"/>
                    <a:pt x="5412" y="3901"/>
                    <a:pt x="5437" y="3964"/>
                  </a:cubicBezTo>
                  <a:cubicBezTo>
                    <a:pt x="5462" y="4028"/>
                    <a:pt x="5419" y="4091"/>
                    <a:pt x="5381" y="4140"/>
                  </a:cubicBezTo>
                  <a:cubicBezTo>
                    <a:pt x="5367" y="4161"/>
                    <a:pt x="5332" y="4206"/>
                    <a:pt x="5335" y="4220"/>
                  </a:cubicBezTo>
                  <a:cubicBezTo>
                    <a:pt x="5335" y="4220"/>
                    <a:pt x="5339" y="4227"/>
                    <a:pt x="5356" y="4238"/>
                  </a:cubicBezTo>
                  <a:cubicBezTo>
                    <a:pt x="5422" y="4270"/>
                    <a:pt x="5548" y="4277"/>
                    <a:pt x="5678" y="4277"/>
                  </a:cubicBezTo>
                  <a:cubicBezTo>
                    <a:pt x="5716" y="4277"/>
                    <a:pt x="5754" y="4277"/>
                    <a:pt x="5791" y="4276"/>
                  </a:cubicBezTo>
                  <a:cubicBezTo>
                    <a:pt x="5831" y="4276"/>
                    <a:pt x="5869" y="4275"/>
                    <a:pt x="5906" y="4275"/>
                  </a:cubicBezTo>
                  <a:cubicBezTo>
                    <a:pt x="6108" y="4275"/>
                    <a:pt x="6257" y="4291"/>
                    <a:pt x="6281" y="4413"/>
                  </a:cubicBezTo>
                  <a:cubicBezTo>
                    <a:pt x="6312" y="4563"/>
                    <a:pt x="6057" y="4654"/>
                    <a:pt x="5784" y="4756"/>
                  </a:cubicBezTo>
                  <a:cubicBezTo>
                    <a:pt x="5721" y="4777"/>
                    <a:pt x="5640" y="4808"/>
                    <a:pt x="5591" y="4829"/>
                  </a:cubicBezTo>
                  <a:cubicBezTo>
                    <a:pt x="5644" y="4854"/>
                    <a:pt x="5731" y="4885"/>
                    <a:pt x="5794" y="4906"/>
                  </a:cubicBezTo>
                  <a:cubicBezTo>
                    <a:pt x="5892" y="4938"/>
                    <a:pt x="5983" y="4976"/>
                    <a:pt x="6074" y="5025"/>
                  </a:cubicBezTo>
                  <a:cubicBezTo>
                    <a:pt x="6193" y="5102"/>
                    <a:pt x="6158" y="5242"/>
                    <a:pt x="6134" y="5347"/>
                  </a:cubicBezTo>
                  <a:cubicBezTo>
                    <a:pt x="6120" y="5382"/>
                    <a:pt x="6116" y="5421"/>
                    <a:pt x="6116" y="5459"/>
                  </a:cubicBezTo>
                  <a:cubicBezTo>
                    <a:pt x="6121" y="5466"/>
                    <a:pt x="6135" y="5470"/>
                    <a:pt x="6156" y="5470"/>
                  </a:cubicBezTo>
                  <a:cubicBezTo>
                    <a:pt x="6217" y="5470"/>
                    <a:pt x="6338" y="5435"/>
                    <a:pt x="6470" y="5340"/>
                  </a:cubicBezTo>
                  <a:cubicBezTo>
                    <a:pt x="6547" y="5288"/>
                    <a:pt x="6634" y="5249"/>
                    <a:pt x="6725" y="5228"/>
                  </a:cubicBezTo>
                  <a:cubicBezTo>
                    <a:pt x="6823" y="5207"/>
                    <a:pt x="6914" y="5165"/>
                    <a:pt x="6998" y="5113"/>
                  </a:cubicBezTo>
                  <a:cubicBezTo>
                    <a:pt x="7108" y="5039"/>
                    <a:pt x="7260" y="5027"/>
                    <a:pt x="7401" y="5027"/>
                  </a:cubicBezTo>
                  <a:cubicBezTo>
                    <a:pt x="7441" y="5027"/>
                    <a:pt x="7480" y="5028"/>
                    <a:pt x="7517" y="5029"/>
                  </a:cubicBezTo>
                  <a:cubicBezTo>
                    <a:pt x="7541" y="5030"/>
                    <a:pt x="7565" y="5031"/>
                    <a:pt x="7589" y="5031"/>
                  </a:cubicBezTo>
                  <a:cubicBezTo>
                    <a:pt x="7623" y="5031"/>
                    <a:pt x="7657" y="5029"/>
                    <a:pt x="7692" y="5025"/>
                  </a:cubicBezTo>
                  <a:cubicBezTo>
                    <a:pt x="7656" y="5006"/>
                    <a:pt x="7566" y="4976"/>
                    <a:pt x="7384" y="4976"/>
                  </a:cubicBezTo>
                  <a:cubicBezTo>
                    <a:pt x="7335" y="4976"/>
                    <a:pt x="7279" y="4978"/>
                    <a:pt x="7215" y="4983"/>
                  </a:cubicBezTo>
                  <a:cubicBezTo>
                    <a:pt x="7195" y="4986"/>
                    <a:pt x="7174" y="4987"/>
                    <a:pt x="7154" y="4987"/>
                  </a:cubicBezTo>
                  <a:cubicBezTo>
                    <a:pt x="7045" y="4987"/>
                    <a:pt x="6937" y="4948"/>
                    <a:pt x="6855" y="4875"/>
                  </a:cubicBezTo>
                  <a:cubicBezTo>
                    <a:pt x="6711" y="4745"/>
                    <a:pt x="6701" y="4532"/>
                    <a:pt x="6701" y="4472"/>
                  </a:cubicBezTo>
                  <a:cubicBezTo>
                    <a:pt x="6701" y="4332"/>
                    <a:pt x="7201" y="3992"/>
                    <a:pt x="7446" y="3971"/>
                  </a:cubicBezTo>
                  <a:cubicBezTo>
                    <a:pt x="7692" y="3947"/>
                    <a:pt x="7895" y="3873"/>
                    <a:pt x="8122" y="3765"/>
                  </a:cubicBezTo>
                  <a:cubicBezTo>
                    <a:pt x="8248" y="3712"/>
                    <a:pt x="8378" y="3674"/>
                    <a:pt x="8514" y="3649"/>
                  </a:cubicBezTo>
                  <a:lnTo>
                    <a:pt x="8511" y="3632"/>
                  </a:lnTo>
                  <a:lnTo>
                    <a:pt x="8507" y="3618"/>
                  </a:lnTo>
                  <a:cubicBezTo>
                    <a:pt x="8507" y="3607"/>
                    <a:pt x="8504" y="3593"/>
                    <a:pt x="8504" y="3583"/>
                  </a:cubicBezTo>
                  <a:lnTo>
                    <a:pt x="8504" y="3576"/>
                  </a:lnTo>
                  <a:cubicBezTo>
                    <a:pt x="8504" y="3569"/>
                    <a:pt x="8500" y="3558"/>
                    <a:pt x="8500" y="3548"/>
                  </a:cubicBezTo>
                  <a:cubicBezTo>
                    <a:pt x="8497" y="3541"/>
                    <a:pt x="8500" y="3541"/>
                    <a:pt x="8500" y="3537"/>
                  </a:cubicBezTo>
                  <a:lnTo>
                    <a:pt x="8500" y="3516"/>
                  </a:lnTo>
                  <a:lnTo>
                    <a:pt x="8500" y="3506"/>
                  </a:lnTo>
                  <a:lnTo>
                    <a:pt x="8500" y="3485"/>
                  </a:lnTo>
                  <a:lnTo>
                    <a:pt x="8500" y="3474"/>
                  </a:lnTo>
                  <a:cubicBezTo>
                    <a:pt x="8500" y="3467"/>
                    <a:pt x="8500" y="3460"/>
                    <a:pt x="8504" y="3457"/>
                  </a:cubicBezTo>
                  <a:cubicBezTo>
                    <a:pt x="8504" y="3453"/>
                    <a:pt x="8504" y="3450"/>
                    <a:pt x="8507" y="3446"/>
                  </a:cubicBezTo>
                  <a:cubicBezTo>
                    <a:pt x="8511" y="3439"/>
                    <a:pt x="8514" y="3429"/>
                    <a:pt x="8518" y="3422"/>
                  </a:cubicBezTo>
                  <a:cubicBezTo>
                    <a:pt x="8528" y="3411"/>
                    <a:pt x="8539" y="3401"/>
                    <a:pt x="8553" y="3390"/>
                  </a:cubicBezTo>
                  <a:lnTo>
                    <a:pt x="8556" y="3390"/>
                  </a:lnTo>
                  <a:cubicBezTo>
                    <a:pt x="8560" y="3387"/>
                    <a:pt x="8567" y="3383"/>
                    <a:pt x="8570" y="3383"/>
                  </a:cubicBezTo>
                  <a:lnTo>
                    <a:pt x="8581" y="3380"/>
                  </a:lnTo>
                  <a:lnTo>
                    <a:pt x="8595" y="3376"/>
                  </a:lnTo>
                  <a:cubicBezTo>
                    <a:pt x="8654" y="3341"/>
                    <a:pt x="8710" y="3299"/>
                    <a:pt x="8763" y="3250"/>
                  </a:cubicBezTo>
                  <a:cubicBezTo>
                    <a:pt x="8885" y="3149"/>
                    <a:pt x="8962" y="3086"/>
                    <a:pt x="9029" y="3086"/>
                  </a:cubicBezTo>
                  <a:lnTo>
                    <a:pt x="9053" y="3086"/>
                  </a:lnTo>
                  <a:cubicBezTo>
                    <a:pt x="9081" y="3086"/>
                    <a:pt x="9123" y="3093"/>
                    <a:pt x="9169" y="3096"/>
                  </a:cubicBezTo>
                  <a:cubicBezTo>
                    <a:pt x="9218" y="3103"/>
                    <a:pt x="9274" y="3110"/>
                    <a:pt x="9330" y="3117"/>
                  </a:cubicBezTo>
                  <a:cubicBezTo>
                    <a:pt x="9358" y="3121"/>
                    <a:pt x="9389" y="3121"/>
                    <a:pt x="9417" y="3121"/>
                  </a:cubicBezTo>
                  <a:cubicBezTo>
                    <a:pt x="9428" y="3082"/>
                    <a:pt x="9442" y="3044"/>
                    <a:pt x="9459" y="3005"/>
                  </a:cubicBezTo>
                  <a:cubicBezTo>
                    <a:pt x="9484" y="2960"/>
                    <a:pt x="9501" y="2907"/>
                    <a:pt x="9512" y="2855"/>
                  </a:cubicBezTo>
                  <a:cubicBezTo>
                    <a:pt x="9505" y="2844"/>
                    <a:pt x="9498" y="2834"/>
                    <a:pt x="9487" y="2823"/>
                  </a:cubicBezTo>
                  <a:lnTo>
                    <a:pt x="9470" y="2802"/>
                  </a:lnTo>
                  <a:cubicBezTo>
                    <a:pt x="9428" y="2764"/>
                    <a:pt x="9400" y="2715"/>
                    <a:pt x="9386" y="2659"/>
                  </a:cubicBezTo>
                  <a:cubicBezTo>
                    <a:pt x="9382" y="2648"/>
                    <a:pt x="9382" y="2641"/>
                    <a:pt x="9386" y="2631"/>
                  </a:cubicBezTo>
                  <a:cubicBezTo>
                    <a:pt x="9386" y="2624"/>
                    <a:pt x="9389" y="2613"/>
                    <a:pt x="9393" y="2603"/>
                  </a:cubicBezTo>
                  <a:cubicBezTo>
                    <a:pt x="9414" y="2550"/>
                    <a:pt x="9473" y="2529"/>
                    <a:pt x="9522" y="2508"/>
                  </a:cubicBezTo>
                  <a:cubicBezTo>
                    <a:pt x="9540" y="2501"/>
                    <a:pt x="9557" y="2494"/>
                    <a:pt x="9575" y="2487"/>
                  </a:cubicBezTo>
                  <a:cubicBezTo>
                    <a:pt x="9561" y="2477"/>
                    <a:pt x="9547" y="2463"/>
                    <a:pt x="9533" y="2452"/>
                  </a:cubicBezTo>
                  <a:cubicBezTo>
                    <a:pt x="9494" y="2424"/>
                    <a:pt x="9449" y="2393"/>
                    <a:pt x="9449" y="2337"/>
                  </a:cubicBezTo>
                  <a:cubicBezTo>
                    <a:pt x="9452" y="2295"/>
                    <a:pt x="9477" y="2256"/>
                    <a:pt x="9512" y="2228"/>
                  </a:cubicBezTo>
                  <a:lnTo>
                    <a:pt x="9526" y="2214"/>
                  </a:lnTo>
                  <a:cubicBezTo>
                    <a:pt x="9557" y="2190"/>
                    <a:pt x="9586" y="2162"/>
                    <a:pt x="9603" y="2127"/>
                  </a:cubicBezTo>
                  <a:cubicBezTo>
                    <a:pt x="9603" y="2123"/>
                    <a:pt x="9603" y="2120"/>
                    <a:pt x="9603" y="2116"/>
                  </a:cubicBezTo>
                  <a:cubicBezTo>
                    <a:pt x="9600" y="2088"/>
                    <a:pt x="9543" y="2067"/>
                    <a:pt x="9477" y="2043"/>
                  </a:cubicBezTo>
                  <a:cubicBezTo>
                    <a:pt x="9424" y="2022"/>
                    <a:pt x="9372" y="1997"/>
                    <a:pt x="9323" y="1973"/>
                  </a:cubicBezTo>
                  <a:cubicBezTo>
                    <a:pt x="9253" y="1937"/>
                    <a:pt x="9176" y="1916"/>
                    <a:pt x="9099" y="1913"/>
                  </a:cubicBezTo>
                  <a:cubicBezTo>
                    <a:pt x="9018" y="1906"/>
                    <a:pt x="8938" y="1885"/>
                    <a:pt x="8864" y="1850"/>
                  </a:cubicBezTo>
                  <a:cubicBezTo>
                    <a:pt x="8798" y="1818"/>
                    <a:pt x="8675" y="1815"/>
                    <a:pt x="8588" y="1811"/>
                  </a:cubicBezTo>
                  <a:cubicBezTo>
                    <a:pt x="8476" y="1808"/>
                    <a:pt x="8385" y="1804"/>
                    <a:pt x="8378" y="1731"/>
                  </a:cubicBezTo>
                  <a:cubicBezTo>
                    <a:pt x="8350" y="1692"/>
                    <a:pt x="8315" y="1654"/>
                    <a:pt x="8280" y="1619"/>
                  </a:cubicBezTo>
                  <a:cubicBezTo>
                    <a:pt x="8231" y="1573"/>
                    <a:pt x="8185" y="1517"/>
                    <a:pt x="8143" y="1461"/>
                  </a:cubicBezTo>
                  <a:cubicBezTo>
                    <a:pt x="8143" y="1458"/>
                    <a:pt x="8140" y="1454"/>
                    <a:pt x="8129" y="1451"/>
                  </a:cubicBezTo>
                  <a:cubicBezTo>
                    <a:pt x="8122" y="1449"/>
                    <a:pt x="8114" y="1448"/>
                    <a:pt x="8105" y="1448"/>
                  </a:cubicBezTo>
                  <a:cubicBezTo>
                    <a:pt x="8059" y="1448"/>
                    <a:pt x="7992" y="1471"/>
                    <a:pt x="7933" y="1507"/>
                  </a:cubicBezTo>
                  <a:cubicBezTo>
                    <a:pt x="7877" y="1544"/>
                    <a:pt x="7810" y="1578"/>
                    <a:pt x="7734" y="1578"/>
                  </a:cubicBezTo>
                  <a:cubicBezTo>
                    <a:pt x="7687" y="1578"/>
                    <a:pt x="7636" y="1565"/>
                    <a:pt x="7583" y="1531"/>
                  </a:cubicBezTo>
                  <a:cubicBezTo>
                    <a:pt x="7555" y="1517"/>
                    <a:pt x="7531" y="1496"/>
                    <a:pt x="7506" y="1479"/>
                  </a:cubicBezTo>
                  <a:cubicBezTo>
                    <a:pt x="7464" y="1444"/>
                    <a:pt x="7418" y="1412"/>
                    <a:pt x="7390" y="1412"/>
                  </a:cubicBezTo>
                  <a:cubicBezTo>
                    <a:pt x="7383" y="1412"/>
                    <a:pt x="7380" y="1416"/>
                    <a:pt x="7376" y="1416"/>
                  </a:cubicBezTo>
                  <a:cubicBezTo>
                    <a:pt x="7346" y="1429"/>
                    <a:pt x="7307" y="1437"/>
                    <a:pt x="7268" y="1437"/>
                  </a:cubicBezTo>
                  <a:cubicBezTo>
                    <a:pt x="7214" y="1437"/>
                    <a:pt x="7159" y="1422"/>
                    <a:pt x="7121" y="1388"/>
                  </a:cubicBezTo>
                  <a:cubicBezTo>
                    <a:pt x="7075" y="1349"/>
                    <a:pt x="7061" y="1286"/>
                    <a:pt x="7082" y="1227"/>
                  </a:cubicBezTo>
                  <a:cubicBezTo>
                    <a:pt x="7103" y="1150"/>
                    <a:pt x="6942" y="912"/>
                    <a:pt x="6876" y="884"/>
                  </a:cubicBezTo>
                  <a:cubicBezTo>
                    <a:pt x="6869" y="880"/>
                    <a:pt x="6862" y="880"/>
                    <a:pt x="6858" y="880"/>
                  </a:cubicBezTo>
                  <a:cubicBezTo>
                    <a:pt x="6827" y="877"/>
                    <a:pt x="6795" y="873"/>
                    <a:pt x="6764" y="873"/>
                  </a:cubicBezTo>
                  <a:cubicBezTo>
                    <a:pt x="6683" y="873"/>
                    <a:pt x="6589" y="870"/>
                    <a:pt x="6519" y="831"/>
                  </a:cubicBezTo>
                  <a:cubicBezTo>
                    <a:pt x="6501" y="821"/>
                    <a:pt x="6484" y="810"/>
                    <a:pt x="6470" y="793"/>
                  </a:cubicBezTo>
                  <a:cubicBezTo>
                    <a:pt x="6459" y="782"/>
                    <a:pt x="6449" y="768"/>
                    <a:pt x="6442" y="754"/>
                  </a:cubicBezTo>
                  <a:cubicBezTo>
                    <a:pt x="6424" y="723"/>
                    <a:pt x="6407" y="691"/>
                    <a:pt x="6386" y="660"/>
                  </a:cubicBezTo>
                  <a:cubicBezTo>
                    <a:pt x="6375" y="642"/>
                    <a:pt x="6365" y="628"/>
                    <a:pt x="6354" y="611"/>
                  </a:cubicBezTo>
                  <a:cubicBezTo>
                    <a:pt x="6309" y="541"/>
                    <a:pt x="6281" y="467"/>
                    <a:pt x="6323" y="390"/>
                  </a:cubicBezTo>
                  <a:cubicBezTo>
                    <a:pt x="6347" y="348"/>
                    <a:pt x="6323" y="208"/>
                    <a:pt x="6284" y="107"/>
                  </a:cubicBezTo>
                  <a:cubicBezTo>
                    <a:pt x="6274" y="86"/>
                    <a:pt x="6263" y="65"/>
                    <a:pt x="6253" y="44"/>
                  </a:cubicBezTo>
                  <a:cubicBezTo>
                    <a:pt x="6233" y="16"/>
                    <a:pt x="6139" y="1"/>
                    <a:pt x="604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5560;p82">
              <a:extLst>
                <a:ext uri="{FF2B5EF4-FFF2-40B4-BE49-F238E27FC236}">
                  <a16:creationId xmlns:a16="http://schemas.microsoft.com/office/drawing/2014/main" id="{3FFC7B4F-5ED4-95AC-D751-E085B4D19848}"/>
                </a:ext>
              </a:extLst>
            </p:cNvPr>
            <p:cNvSpPr/>
            <p:nvPr/>
          </p:nvSpPr>
          <p:spPr>
            <a:xfrm>
              <a:off x="2221782" y="1620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5561;p82">
              <a:extLst>
                <a:ext uri="{FF2B5EF4-FFF2-40B4-BE49-F238E27FC236}">
                  <a16:creationId xmlns:a16="http://schemas.microsoft.com/office/drawing/2014/main" id="{2DE44800-460B-FE3B-4953-BB00A39D9F3B}"/>
                </a:ext>
              </a:extLst>
            </p:cNvPr>
            <p:cNvSpPr/>
            <p:nvPr/>
          </p:nvSpPr>
          <p:spPr>
            <a:xfrm>
              <a:off x="2214518" y="164296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0"/>
                  </a:moveTo>
                  <a:lnTo>
                    <a:pt x="18" y="4"/>
                  </a:lnTo>
                  <a:cubicBezTo>
                    <a:pt x="14" y="11"/>
                    <a:pt x="7" y="18"/>
                    <a:pt x="0" y="25"/>
                  </a:cubicBezTo>
                  <a:lnTo>
                    <a:pt x="0" y="28"/>
                  </a:lnTo>
                  <a:lnTo>
                    <a:pt x="11" y="28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5562;p82">
              <a:extLst>
                <a:ext uri="{FF2B5EF4-FFF2-40B4-BE49-F238E27FC236}">
                  <a16:creationId xmlns:a16="http://schemas.microsoft.com/office/drawing/2014/main" id="{525E4F34-CD57-D58D-C636-628F2C6A172E}"/>
                </a:ext>
              </a:extLst>
            </p:cNvPr>
            <p:cNvSpPr/>
            <p:nvPr/>
          </p:nvSpPr>
          <p:spPr>
            <a:xfrm>
              <a:off x="2223113" y="1622133"/>
              <a:ext cx="2200" cy="5865"/>
            </a:xfrm>
            <a:custGeom>
              <a:avLst/>
              <a:gdLst/>
              <a:ahLst/>
              <a:cxnLst/>
              <a:rect l="l" t="t" r="r" b="b"/>
              <a:pathLst>
                <a:path w="162" h="432" extrusionOk="0">
                  <a:moveTo>
                    <a:pt x="134" y="431"/>
                  </a:moveTo>
                  <a:cubicBezTo>
                    <a:pt x="151" y="389"/>
                    <a:pt x="162" y="281"/>
                    <a:pt x="1" y="1"/>
                  </a:cubicBezTo>
                  <a:cubicBezTo>
                    <a:pt x="162" y="281"/>
                    <a:pt x="151" y="389"/>
                    <a:pt x="134" y="43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5563;p82">
              <a:extLst>
                <a:ext uri="{FF2B5EF4-FFF2-40B4-BE49-F238E27FC236}">
                  <a16:creationId xmlns:a16="http://schemas.microsoft.com/office/drawing/2014/main" id="{AB0187DE-0AAD-57B7-8549-9686FA82EC81}"/>
                </a:ext>
              </a:extLst>
            </p:cNvPr>
            <p:cNvSpPr/>
            <p:nvPr/>
          </p:nvSpPr>
          <p:spPr>
            <a:xfrm>
              <a:off x="2213609" y="165051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5564;p82">
              <a:extLst>
                <a:ext uri="{FF2B5EF4-FFF2-40B4-BE49-F238E27FC236}">
                  <a16:creationId xmlns:a16="http://schemas.microsoft.com/office/drawing/2014/main" id="{7E9C7476-3E22-1E82-BCA7-B146CF06AD3B}"/>
                </a:ext>
              </a:extLst>
            </p:cNvPr>
            <p:cNvSpPr/>
            <p:nvPr/>
          </p:nvSpPr>
          <p:spPr>
            <a:xfrm>
              <a:off x="2212808" y="164994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lnTo>
                    <a:pt x="7" y="8"/>
                  </a:lnTo>
                  <a:cubicBezTo>
                    <a:pt x="21" y="18"/>
                    <a:pt x="35" y="29"/>
                    <a:pt x="49" y="36"/>
                  </a:cubicBezTo>
                  <a:cubicBezTo>
                    <a:pt x="32" y="25"/>
                    <a:pt x="18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5565;p82">
              <a:extLst>
                <a:ext uri="{FF2B5EF4-FFF2-40B4-BE49-F238E27FC236}">
                  <a16:creationId xmlns:a16="http://schemas.microsoft.com/office/drawing/2014/main" id="{542A42A5-209F-DCF4-C89C-8111825F84BE}"/>
                </a:ext>
              </a:extLst>
            </p:cNvPr>
            <p:cNvSpPr/>
            <p:nvPr/>
          </p:nvSpPr>
          <p:spPr>
            <a:xfrm>
              <a:off x="2214654" y="1650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5566;p82">
              <a:extLst>
                <a:ext uri="{FF2B5EF4-FFF2-40B4-BE49-F238E27FC236}">
                  <a16:creationId xmlns:a16="http://schemas.microsoft.com/office/drawing/2014/main" id="{348684E6-D62A-6778-11D4-CF71947ADD59}"/>
                </a:ext>
              </a:extLst>
            </p:cNvPr>
            <p:cNvSpPr/>
            <p:nvPr/>
          </p:nvSpPr>
          <p:spPr>
            <a:xfrm>
              <a:off x="2214994" y="1651176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8"/>
                    <a:pt x="28" y="18"/>
                    <a:pt x="42" y="29"/>
                  </a:cubicBezTo>
                  <a:cubicBezTo>
                    <a:pt x="32" y="18"/>
                    <a:pt x="18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5567;p82">
              <a:extLst>
                <a:ext uri="{FF2B5EF4-FFF2-40B4-BE49-F238E27FC236}">
                  <a16:creationId xmlns:a16="http://schemas.microsoft.com/office/drawing/2014/main" id="{0B5819D3-CD8C-D9B5-1B5A-F1BACDE8F87F}"/>
                </a:ext>
              </a:extLst>
            </p:cNvPr>
            <p:cNvSpPr/>
            <p:nvPr/>
          </p:nvSpPr>
          <p:spPr>
            <a:xfrm>
              <a:off x="2212563" y="164965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lnTo>
                    <a:pt x="15" y="15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5568;p82">
              <a:extLst>
                <a:ext uri="{FF2B5EF4-FFF2-40B4-BE49-F238E27FC236}">
                  <a16:creationId xmlns:a16="http://schemas.microsoft.com/office/drawing/2014/main" id="{9429CDDE-563E-37BD-68BB-718DA62F15A3}"/>
                </a:ext>
              </a:extLst>
            </p:cNvPr>
            <p:cNvSpPr/>
            <p:nvPr/>
          </p:nvSpPr>
          <p:spPr>
            <a:xfrm>
              <a:off x="2211762" y="164866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lnTo>
                    <a:pt x="7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5569;p82">
              <a:extLst>
                <a:ext uri="{FF2B5EF4-FFF2-40B4-BE49-F238E27FC236}">
                  <a16:creationId xmlns:a16="http://schemas.microsoft.com/office/drawing/2014/main" id="{E18C12D2-7173-A93B-4306-E79E1C9BF01F}"/>
                </a:ext>
              </a:extLst>
            </p:cNvPr>
            <p:cNvSpPr/>
            <p:nvPr/>
          </p:nvSpPr>
          <p:spPr>
            <a:xfrm>
              <a:off x="2212332" y="164946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5570;p82">
              <a:extLst>
                <a:ext uri="{FF2B5EF4-FFF2-40B4-BE49-F238E27FC236}">
                  <a16:creationId xmlns:a16="http://schemas.microsoft.com/office/drawing/2014/main" id="{02587FF8-A422-FA11-24DA-19318C39B8E0}"/>
                </a:ext>
              </a:extLst>
            </p:cNvPr>
            <p:cNvSpPr/>
            <p:nvPr/>
          </p:nvSpPr>
          <p:spPr>
            <a:xfrm>
              <a:off x="2212047" y="164908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5571;p82">
              <a:extLst>
                <a:ext uri="{FF2B5EF4-FFF2-40B4-BE49-F238E27FC236}">
                  <a16:creationId xmlns:a16="http://schemas.microsoft.com/office/drawing/2014/main" id="{1961A7F4-E01A-5C9A-0B48-88A1862EF296}"/>
                </a:ext>
              </a:extLst>
            </p:cNvPr>
            <p:cNvSpPr/>
            <p:nvPr/>
          </p:nvSpPr>
          <p:spPr>
            <a:xfrm>
              <a:off x="2211667" y="164832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5572;p82">
              <a:extLst>
                <a:ext uri="{FF2B5EF4-FFF2-40B4-BE49-F238E27FC236}">
                  <a16:creationId xmlns:a16="http://schemas.microsoft.com/office/drawing/2014/main" id="{0598B690-F42A-6598-F094-F53CFDC6E1A4}"/>
                </a:ext>
              </a:extLst>
            </p:cNvPr>
            <p:cNvSpPr/>
            <p:nvPr/>
          </p:nvSpPr>
          <p:spPr>
            <a:xfrm>
              <a:off x="2214939" y="1641631"/>
              <a:ext cx="584" cy="1059"/>
            </a:xfrm>
            <a:custGeom>
              <a:avLst/>
              <a:gdLst/>
              <a:ahLst/>
              <a:cxnLst/>
              <a:rect l="l" t="t" r="r" b="b"/>
              <a:pathLst>
                <a:path w="43" h="78" extrusionOk="0">
                  <a:moveTo>
                    <a:pt x="15" y="0"/>
                  </a:moveTo>
                  <a:cubicBezTo>
                    <a:pt x="15" y="28"/>
                    <a:pt x="11" y="53"/>
                    <a:pt x="1" y="77"/>
                  </a:cubicBezTo>
                  <a:lnTo>
                    <a:pt x="43" y="4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5573;p82">
              <a:extLst>
                <a:ext uri="{FF2B5EF4-FFF2-40B4-BE49-F238E27FC236}">
                  <a16:creationId xmlns:a16="http://schemas.microsoft.com/office/drawing/2014/main" id="{916FBDF1-5075-E091-8B16-9C4DC2FBFBC3}"/>
                </a:ext>
              </a:extLst>
            </p:cNvPr>
            <p:cNvSpPr/>
            <p:nvPr/>
          </p:nvSpPr>
          <p:spPr>
            <a:xfrm>
              <a:off x="2214518" y="1643056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cubicBezTo>
                    <a:pt x="14" y="7"/>
                    <a:pt x="7" y="11"/>
                    <a:pt x="0" y="18"/>
                  </a:cubicBezTo>
                  <a:cubicBezTo>
                    <a:pt x="7" y="14"/>
                    <a:pt x="14" y="7"/>
                    <a:pt x="1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5574;p82">
              <a:extLst>
                <a:ext uri="{FF2B5EF4-FFF2-40B4-BE49-F238E27FC236}">
                  <a16:creationId xmlns:a16="http://schemas.microsoft.com/office/drawing/2014/main" id="{0D839A97-6CB0-50AE-7749-D6E03D234E00}"/>
                </a:ext>
              </a:extLst>
            </p:cNvPr>
            <p:cNvSpPr/>
            <p:nvPr/>
          </p:nvSpPr>
          <p:spPr>
            <a:xfrm>
              <a:off x="2212713" y="1649845"/>
              <a:ext cx="136" cy="136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7" y="8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5575;p82">
              <a:extLst>
                <a:ext uri="{FF2B5EF4-FFF2-40B4-BE49-F238E27FC236}">
                  <a16:creationId xmlns:a16="http://schemas.microsoft.com/office/drawing/2014/main" id="{A8FBA10D-476E-24FD-42BB-E2DFAE73F783}"/>
                </a:ext>
              </a:extLst>
            </p:cNvPr>
            <p:cNvSpPr/>
            <p:nvPr/>
          </p:nvSpPr>
          <p:spPr>
            <a:xfrm>
              <a:off x="2216270" y="165142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1" y="4"/>
                  </a:moveTo>
                  <a:lnTo>
                    <a:pt x="46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5576;p82">
              <a:extLst>
                <a:ext uri="{FF2B5EF4-FFF2-40B4-BE49-F238E27FC236}">
                  <a16:creationId xmlns:a16="http://schemas.microsoft.com/office/drawing/2014/main" id="{0F1722FC-D269-CB45-195E-023AD2CFF1BD}"/>
                </a:ext>
              </a:extLst>
            </p:cNvPr>
            <p:cNvSpPr/>
            <p:nvPr/>
          </p:nvSpPr>
          <p:spPr>
            <a:xfrm>
              <a:off x="2217600" y="165136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5577;p82">
              <a:extLst>
                <a:ext uri="{FF2B5EF4-FFF2-40B4-BE49-F238E27FC236}">
                  <a16:creationId xmlns:a16="http://schemas.microsoft.com/office/drawing/2014/main" id="{9C5D7D7B-9633-2B58-0D8D-3538AAE2E3D1}"/>
                </a:ext>
              </a:extLst>
            </p:cNvPr>
            <p:cNvSpPr/>
            <p:nvPr/>
          </p:nvSpPr>
          <p:spPr>
            <a:xfrm>
              <a:off x="2242895" y="16493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5578;p82">
              <a:extLst>
                <a:ext uri="{FF2B5EF4-FFF2-40B4-BE49-F238E27FC236}">
                  <a16:creationId xmlns:a16="http://schemas.microsoft.com/office/drawing/2014/main" id="{1EFD2378-5CF7-1E81-F7F6-A316F9D3E2C6}"/>
                </a:ext>
              </a:extLst>
            </p:cNvPr>
            <p:cNvSpPr/>
            <p:nvPr/>
          </p:nvSpPr>
          <p:spPr>
            <a:xfrm>
              <a:off x="2244891" y="1648609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5579;p82">
              <a:extLst>
                <a:ext uri="{FF2B5EF4-FFF2-40B4-BE49-F238E27FC236}">
                  <a16:creationId xmlns:a16="http://schemas.microsoft.com/office/drawing/2014/main" id="{F1CBE37D-0205-3A3E-4BB6-6B1F6C2A54EB}"/>
                </a:ext>
              </a:extLst>
            </p:cNvPr>
            <p:cNvSpPr/>
            <p:nvPr/>
          </p:nvSpPr>
          <p:spPr>
            <a:xfrm>
              <a:off x="2216989" y="165136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5580;p82">
              <a:extLst>
                <a:ext uri="{FF2B5EF4-FFF2-40B4-BE49-F238E27FC236}">
                  <a16:creationId xmlns:a16="http://schemas.microsoft.com/office/drawing/2014/main" id="{46CF8D7C-0B49-9B6D-2C04-EA610137E671}"/>
                </a:ext>
              </a:extLst>
            </p:cNvPr>
            <p:cNvSpPr/>
            <p:nvPr/>
          </p:nvSpPr>
          <p:spPr>
            <a:xfrm>
              <a:off x="2240329" y="1649424"/>
              <a:ext cx="2430" cy="1534"/>
            </a:xfrm>
            <a:custGeom>
              <a:avLst/>
              <a:gdLst/>
              <a:ahLst/>
              <a:cxnLst/>
              <a:rect l="l" t="t" r="r" b="b"/>
              <a:pathLst>
                <a:path w="179" h="113" extrusionOk="0">
                  <a:moveTo>
                    <a:pt x="179" y="0"/>
                  </a:moveTo>
                  <a:lnTo>
                    <a:pt x="179" y="0"/>
                  </a:lnTo>
                  <a:cubicBezTo>
                    <a:pt x="53" y="49"/>
                    <a:pt x="18" y="84"/>
                    <a:pt x="0" y="112"/>
                  </a:cubicBezTo>
                  <a:cubicBezTo>
                    <a:pt x="25" y="74"/>
                    <a:pt x="91" y="35"/>
                    <a:pt x="17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5581;p82">
              <a:extLst>
                <a:ext uri="{FF2B5EF4-FFF2-40B4-BE49-F238E27FC236}">
                  <a16:creationId xmlns:a16="http://schemas.microsoft.com/office/drawing/2014/main" id="{601B17AA-08FE-956E-3F9F-33D04974454C}"/>
                </a:ext>
              </a:extLst>
            </p:cNvPr>
            <p:cNvSpPr/>
            <p:nvPr/>
          </p:nvSpPr>
          <p:spPr>
            <a:xfrm>
              <a:off x="2215564" y="1651515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0" y="4"/>
                  </a:moveTo>
                  <a:lnTo>
                    <a:pt x="4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5582;p82">
              <a:extLst>
                <a:ext uri="{FF2B5EF4-FFF2-40B4-BE49-F238E27FC236}">
                  <a16:creationId xmlns:a16="http://schemas.microsoft.com/office/drawing/2014/main" id="{94A4C243-9712-0BE5-ACCA-66BB41A5CE7E}"/>
                </a:ext>
              </a:extLst>
            </p:cNvPr>
            <p:cNvSpPr/>
            <p:nvPr/>
          </p:nvSpPr>
          <p:spPr>
            <a:xfrm>
              <a:off x="2234151" y="1652465"/>
              <a:ext cx="1819" cy="149"/>
            </a:xfrm>
            <a:custGeom>
              <a:avLst/>
              <a:gdLst/>
              <a:ahLst/>
              <a:cxnLst/>
              <a:rect l="l" t="t" r="r" b="b"/>
              <a:pathLst>
                <a:path w="134" h="11" extrusionOk="0">
                  <a:moveTo>
                    <a:pt x="133" y="11"/>
                  </a:moveTo>
                  <a:cubicBezTo>
                    <a:pt x="91" y="4"/>
                    <a:pt x="46" y="0"/>
                    <a:pt x="0" y="7"/>
                  </a:cubicBezTo>
                  <a:cubicBezTo>
                    <a:pt x="46" y="0"/>
                    <a:pt x="91" y="4"/>
                    <a:pt x="133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5583;p82">
              <a:extLst>
                <a:ext uri="{FF2B5EF4-FFF2-40B4-BE49-F238E27FC236}">
                  <a16:creationId xmlns:a16="http://schemas.microsoft.com/office/drawing/2014/main" id="{DABAB97E-C4BA-769B-F824-55B42159C452}"/>
                </a:ext>
              </a:extLst>
            </p:cNvPr>
            <p:cNvSpPr/>
            <p:nvPr/>
          </p:nvSpPr>
          <p:spPr>
            <a:xfrm>
              <a:off x="2263764" y="1676796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5584;p82">
              <a:extLst>
                <a:ext uri="{FF2B5EF4-FFF2-40B4-BE49-F238E27FC236}">
                  <a16:creationId xmlns:a16="http://schemas.microsoft.com/office/drawing/2014/main" id="{8E7335ED-2A1A-382F-270D-1A4F4A190747}"/>
                </a:ext>
              </a:extLst>
            </p:cNvPr>
            <p:cNvSpPr/>
            <p:nvPr/>
          </p:nvSpPr>
          <p:spPr>
            <a:xfrm>
              <a:off x="2263479" y="1676606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5585;p82">
              <a:extLst>
                <a:ext uri="{FF2B5EF4-FFF2-40B4-BE49-F238E27FC236}">
                  <a16:creationId xmlns:a16="http://schemas.microsoft.com/office/drawing/2014/main" id="{069956AB-89B5-8ADC-2C3B-DB1B88EC4F81}"/>
                </a:ext>
              </a:extLst>
            </p:cNvPr>
            <p:cNvSpPr/>
            <p:nvPr/>
          </p:nvSpPr>
          <p:spPr>
            <a:xfrm>
              <a:off x="2262528" y="167622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5586;p82">
              <a:extLst>
                <a:ext uri="{FF2B5EF4-FFF2-40B4-BE49-F238E27FC236}">
                  <a16:creationId xmlns:a16="http://schemas.microsoft.com/office/drawing/2014/main" id="{251787B7-87D8-188C-3E21-DF54C66978CD}"/>
                </a:ext>
              </a:extLst>
            </p:cNvPr>
            <p:cNvSpPr/>
            <p:nvPr/>
          </p:nvSpPr>
          <p:spPr>
            <a:xfrm>
              <a:off x="2262623" y="1676226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5587;p82">
              <a:extLst>
                <a:ext uri="{FF2B5EF4-FFF2-40B4-BE49-F238E27FC236}">
                  <a16:creationId xmlns:a16="http://schemas.microsoft.com/office/drawing/2014/main" id="{4C6AB5BE-BFAE-445A-96C1-DD3CCC69E627}"/>
                </a:ext>
              </a:extLst>
            </p:cNvPr>
            <p:cNvSpPr/>
            <p:nvPr/>
          </p:nvSpPr>
          <p:spPr>
            <a:xfrm>
              <a:off x="2257532" y="16778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5588;p82">
              <a:extLst>
                <a:ext uri="{FF2B5EF4-FFF2-40B4-BE49-F238E27FC236}">
                  <a16:creationId xmlns:a16="http://schemas.microsoft.com/office/drawing/2014/main" id="{CC80A723-F916-6996-61BC-E27834E26F6E}"/>
                </a:ext>
              </a:extLst>
            </p:cNvPr>
            <p:cNvSpPr/>
            <p:nvPr/>
          </p:nvSpPr>
          <p:spPr>
            <a:xfrm>
              <a:off x="2262814" y="167628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5589;p82">
              <a:extLst>
                <a:ext uri="{FF2B5EF4-FFF2-40B4-BE49-F238E27FC236}">
                  <a16:creationId xmlns:a16="http://schemas.microsoft.com/office/drawing/2014/main" id="{AF1F26FA-DBC1-D715-51EF-F61A6EF95E17}"/>
                </a:ext>
              </a:extLst>
            </p:cNvPr>
            <p:cNvSpPr/>
            <p:nvPr/>
          </p:nvSpPr>
          <p:spPr>
            <a:xfrm>
              <a:off x="2262949" y="167632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5590;p82">
              <a:extLst>
                <a:ext uri="{FF2B5EF4-FFF2-40B4-BE49-F238E27FC236}">
                  <a16:creationId xmlns:a16="http://schemas.microsoft.com/office/drawing/2014/main" id="{701D0D26-3041-0A78-EBC5-53E450375414}"/>
                </a:ext>
              </a:extLst>
            </p:cNvPr>
            <p:cNvSpPr/>
            <p:nvPr/>
          </p:nvSpPr>
          <p:spPr>
            <a:xfrm>
              <a:off x="2262474" y="1676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5591;p82">
              <a:extLst>
                <a:ext uri="{FF2B5EF4-FFF2-40B4-BE49-F238E27FC236}">
                  <a16:creationId xmlns:a16="http://schemas.microsoft.com/office/drawing/2014/main" id="{EE449361-884E-355D-82FC-8BE05D5C48B3}"/>
                </a:ext>
              </a:extLst>
            </p:cNvPr>
            <p:cNvSpPr/>
            <p:nvPr/>
          </p:nvSpPr>
          <p:spPr>
            <a:xfrm>
              <a:off x="2256486" y="167746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5592;p82">
              <a:extLst>
                <a:ext uri="{FF2B5EF4-FFF2-40B4-BE49-F238E27FC236}">
                  <a16:creationId xmlns:a16="http://schemas.microsoft.com/office/drawing/2014/main" id="{2D4FA186-3BBE-B48B-28A3-0DBCD4B49484}"/>
                </a:ext>
              </a:extLst>
            </p:cNvPr>
            <p:cNvSpPr/>
            <p:nvPr/>
          </p:nvSpPr>
          <p:spPr>
            <a:xfrm>
              <a:off x="2263194" y="1676470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5593;p82">
              <a:extLst>
                <a:ext uri="{FF2B5EF4-FFF2-40B4-BE49-F238E27FC236}">
                  <a16:creationId xmlns:a16="http://schemas.microsoft.com/office/drawing/2014/main" id="{128A3EF2-422B-BFB5-3286-ACB0AD0CEEFC}"/>
                </a:ext>
              </a:extLst>
            </p:cNvPr>
            <p:cNvSpPr/>
            <p:nvPr/>
          </p:nvSpPr>
          <p:spPr>
            <a:xfrm>
              <a:off x="2262148" y="1655317"/>
              <a:ext cx="720" cy="1724"/>
            </a:xfrm>
            <a:custGeom>
              <a:avLst/>
              <a:gdLst/>
              <a:ahLst/>
              <a:cxnLst/>
              <a:rect l="l" t="t" r="r" b="b"/>
              <a:pathLst>
                <a:path w="5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42"/>
                    <a:pt x="32" y="84"/>
                    <a:pt x="53" y="126"/>
                  </a:cubicBezTo>
                  <a:cubicBezTo>
                    <a:pt x="32" y="84"/>
                    <a:pt x="14" y="42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5594;p82">
              <a:extLst>
                <a:ext uri="{FF2B5EF4-FFF2-40B4-BE49-F238E27FC236}">
                  <a16:creationId xmlns:a16="http://schemas.microsoft.com/office/drawing/2014/main" id="{CF00DF6A-7992-9F58-B880-074C966EFC1B}"/>
                </a:ext>
              </a:extLst>
            </p:cNvPr>
            <p:cNvSpPr/>
            <p:nvPr/>
          </p:nvSpPr>
          <p:spPr>
            <a:xfrm>
              <a:off x="2245842" y="1647469"/>
              <a:ext cx="3951" cy="964"/>
            </a:xfrm>
            <a:custGeom>
              <a:avLst/>
              <a:gdLst/>
              <a:ahLst/>
              <a:cxnLst/>
              <a:rect l="l" t="t" r="r" b="b"/>
              <a:pathLst>
                <a:path w="291" h="71" extrusionOk="0">
                  <a:moveTo>
                    <a:pt x="291" y="1"/>
                  </a:moveTo>
                  <a:lnTo>
                    <a:pt x="291" y="1"/>
                  </a:lnTo>
                  <a:cubicBezTo>
                    <a:pt x="276" y="3"/>
                    <a:pt x="252" y="7"/>
                    <a:pt x="223" y="13"/>
                  </a:cubicBezTo>
                  <a:lnTo>
                    <a:pt x="223" y="13"/>
                  </a:lnTo>
                  <a:cubicBezTo>
                    <a:pt x="246" y="9"/>
                    <a:pt x="268" y="5"/>
                    <a:pt x="291" y="1"/>
                  </a:cubicBezTo>
                  <a:close/>
                  <a:moveTo>
                    <a:pt x="223" y="13"/>
                  </a:moveTo>
                  <a:cubicBezTo>
                    <a:pt x="148" y="28"/>
                    <a:pt x="73" y="46"/>
                    <a:pt x="0" y="71"/>
                  </a:cubicBezTo>
                  <a:cubicBezTo>
                    <a:pt x="84" y="45"/>
                    <a:pt x="165" y="26"/>
                    <a:pt x="223" y="1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5595;p82">
              <a:extLst>
                <a:ext uri="{FF2B5EF4-FFF2-40B4-BE49-F238E27FC236}">
                  <a16:creationId xmlns:a16="http://schemas.microsoft.com/office/drawing/2014/main" id="{9A24F2A7-0DEB-E351-D0B0-FFB549864421}"/>
                </a:ext>
              </a:extLst>
            </p:cNvPr>
            <p:cNvSpPr/>
            <p:nvPr/>
          </p:nvSpPr>
          <p:spPr>
            <a:xfrm>
              <a:off x="2264619" y="1659974"/>
              <a:ext cx="869" cy="1195"/>
            </a:xfrm>
            <a:custGeom>
              <a:avLst/>
              <a:gdLst/>
              <a:ahLst/>
              <a:cxnLst/>
              <a:rect l="l" t="t" r="r" b="b"/>
              <a:pathLst>
                <a:path w="64" h="88" extrusionOk="0">
                  <a:moveTo>
                    <a:pt x="0" y="0"/>
                  </a:moveTo>
                  <a:lnTo>
                    <a:pt x="0" y="0"/>
                  </a:lnTo>
                  <a:cubicBezTo>
                    <a:pt x="21" y="35"/>
                    <a:pt x="42" y="63"/>
                    <a:pt x="63" y="88"/>
                  </a:cubicBezTo>
                  <a:cubicBezTo>
                    <a:pt x="42" y="63"/>
                    <a:pt x="21" y="32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5596;p82">
              <a:extLst>
                <a:ext uri="{FF2B5EF4-FFF2-40B4-BE49-F238E27FC236}">
                  <a16:creationId xmlns:a16="http://schemas.microsoft.com/office/drawing/2014/main" id="{EAFB01D1-A2A9-DE27-0F8E-19726241A35A}"/>
                </a:ext>
              </a:extLst>
            </p:cNvPr>
            <p:cNvSpPr/>
            <p:nvPr/>
          </p:nvSpPr>
          <p:spPr>
            <a:xfrm>
              <a:off x="2243371" y="1648990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0" y="15"/>
                  </a:moveTo>
                  <a:lnTo>
                    <a:pt x="0" y="15"/>
                  </a:lnTo>
                  <a:lnTo>
                    <a:pt x="3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5597;p82">
              <a:extLst>
                <a:ext uri="{FF2B5EF4-FFF2-40B4-BE49-F238E27FC236}">
                  <a16:creationId xmlns:a16="http://schemas.microsoft.com/office/drawing/2014/main" id="{F5121C6A-F052-F0E5-969F-D5964B33FD27}"/>
                </a:ext>
              </a:extLst>
            </p:cNvPr>
            <p:cNvSpPr/>
            <p:nvPr/>
          </p:nvSpPr>
          <p:spPr>
            <a:xfrm>
              <a:off x="2256242" y="1670238"/>
              <a:ext cx="4399" cy="7142"/>
            </a:xfrm>
            <a:custGeom>
              <a:avLst/>
              <a:gdLst/>
              <a:ahLst/>
              <a:cxnLst/>
              <a:rect l="l" t="t" r="r" b="b"/>
              <a:pathLst>
                <a:path w="324" h="526" extrusionOk="0">
                  <a:moveTo>
                    <a:pt x="323" y="1"/>
                  </a:moveTo>
                  <a:lnTo>
                    <a:pt x="323" y="1"/>
                  </a:lnTo>
                  <a:cubicBezTo>
                    <a:pt x="323" y="75"/>
                    <a:pt x="251" y="195"/>
                    <a:pt x="68" y="439"/>
                  </a:cubicBezTo>
                  <a:lnTo>
                    <a:pt x="68" y="439"/>
                  </a:lnTo>
                  <a:cubicBezTo>
                    <a:pt x="254" y="194"/>
                    <a:pt x="323" y="75"/>
                    <a:pt x="323" y="1"/>
                  </a:cubicBezTo>
                  <a:close/>
                  <a:moveTo>
                    <a:pt x="68" y="439"/>
                  </a:moveTo>
                  <a:lnTo>
                    <a:pt x="68" y="439"/>
                  </a:lnTo>
                  <a:cubicBezTo>
                    <a:pt x="53" y="460"/>
                    <a:pt x="36" y="482"/>
                    <a:pt x="18" y="505"/>
                  </a:cubicBezTo>
                  <a:lnTo>
                    <a:pt x="11" y="513"/>
                  </a:lnTo>
                  <a:lnTo>
                    <a:pt x="22" y="501"/>
                  </a:lnTo>
                  <a:cubicBezTo>
                    <a:pt x="38" y="480"/>
                    <a:pt x="54" y="459"/>
                    <a:pt x="68" y="439"/>
                  </a:cubicBezTo>
                  <a:close/>
                  <a:moveTo>
                    <a:pt x="11" y="513"/>
                  </a:moveTo>
                  <a:lnTo>
                    <a:pt x="1" y="526"/>
                  </a:lnTo>
                  <a:lnTo>
                    <a:pt x="4" y="522"/>
                  </a:lnTo>
                  <a:lnTo>
                    <a:pt x="11" y="513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5598;p82">
              <a:extLst>
                <a:ext uri="{FF2B5EF4-FFF2-40B4-BE49-F238E27FC236}">
                  <a16:creationId xmlns:a16="http://schemas.microsoft.com/office/drawing/2014/main" id="{98DDEFF3-2BD6-C0C2-ECE3-00DCE9A06104}"/>
                </a:ext>
              </a:extLst>
            </p:cNvPr>
            <p:cNvSpPr/>
            <p:nvPr/>
          </p:nvSpPr>
          <p:spPr>
            <a:xfrm>
              <a:off x="2256242" y="167732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1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5599;p82">
              <a:extLst>
                <a:ext uri="{FF2B5EF4-FFF2-40B4-BE49-F238E27FC236}">
                  <a16:creationId xmlns:a16="http://schemas.microsoft.com/office/drawing/2014/main" id="{804C75DA-F86E-2419-4023-F367D3F5B2DA}"/>
                </a:ext>
              </a:extLst>
            </p:cNvPr>
            <p:cNvSpPr/>
            <p:nvPr/>
          </p:nvSpPr>
          <p:spPr>
            <a:xfrm>
              <a:off x="2218985" y="1572222"/>
              <a:ext cx="67847" cy="47032"/>
            </a:xfrm>
            <a:custGeom>
              <a:avLst/>
              <a:gdLst/>
              <a:ahLst/>
              <a:cxnLst/>
              <a:rect l="l" t="t" r="r" b="b"/>
              <a:pathLst>
                <a:path w="4997" h="3464" extrusionOk="0">
                  <a:moveTo>
                    <a:pt x="2643" y="1"/>
                  </a:moveTo>
                  <a:cubicBezTo>
                    <a:pt x="2633" y="4"/>
                    <a:pt x="2622" y="8"/>
                    <a:pt x="2612" y="11"/>
                  </a:cubicBezTo>
                  <a:lnTo>
                    <a:pt x="2601" y="15"/>
                  </a:lnTo>
                  <a:lnTo>
                    <a:pt x="2580" y="25"/>
                  </a:lnTo>
                  <a:lnTo>
                    <a:pt x="2573" y="29"/>
                  </a:lnTo>
                  <a:cubicBezTo>
                    <a:pt x="2563" y="32"/>
                    <a:pt x="2556" y="36"/>
                    <a:pt x="2549" y="43"/>
                  </a:cubicBezTo>
                  <a:cubicBezTo>
                    <a:pt x="2528" y="64"/>
                    <a:pt x="2507" y="88"/>
                    <a:pt x="2493" y="116"/>
                  </a:cubicBezTo>
                  <a:cubicBezTo>
                    <a:pt x="2454" y="172"/>
                    <a:pt x="2405" y="253"/>
                    <a:pt x="2297" y="253"/>
                  </a:cubicBezTo>
                  <a:cubicBezTo>
                    <a:pt x="2269" y="253"/>
                    <a:pt x="2237" y="249"/>
                    <a:pt x="2206" y="246"/>
                  </a:cubicBezTo>
                  <a:cubicBezTo>
                    <a:pt x="2175" y="242"/>
                    <a:pt x="2145" y="239"/>
                    <a:pt x="2117" y="239"/>
                  </a:cubicBezTo>
                  <a:cubicBezTo>
                    <a:pt x="2065" y="239"/>
                    <a:pt x="2016" y="250"/>
                    <a:pt x="1964" y="288"/>
                  </a:cubicBezTo>
                  <a:cubicBezTo>
                    <a:pt x="1929" y="316"/>
                    <a:pt x="1901" y="351"/>
                    <a:pt x="1877" y="389"/>
                  </a:cubicBezTo>
                  <a:cubicBezTo>
                    <a:pt x="1852" y="424"/>
                    <a:pt x="1842" y="470"/>
                    <a:pt x="1849" y="515"/>
                  </a:cubicBezTo>
                  <a:lnTo>
                    <a:pt x="1849" y="519"/>
                  </a:lnTo>
                  <a:cubicBezTo>
                    <a:pt x="1859" y="585"/>
                    <a:pt x="1870" y="670"/>
                    <a:pt x="1838" y="729"/>
                  </a:cubicBezTo>
                  <a:cubicBezTo>
                    <a:pt x="1835" y="740"/>
                    <a:pt x="1831" y="747"/>
                    <a:pt x="1824" y="757"/>
                  </a:cubicBezTo>
                  <a:cubicBezTo>
                    <a:pt x="1796" y="785"/>
                    <a:pt x="1758" y="803"/>
                    <a:pt x="1719" y="803"/>
                  </a:cubicBezTo>
                  <a:cubicBezTo>
                    <a:pt x="1705" y="803"/>
                    <a:pt x="1705" y="803"/>
                    <a:pt x="1681" y="838"/>
                  </a:cubicBezTo>
                  <a:cubicBezTo>
                    <a:pt x="1656" y="887"/>
                    <a:pt x="1614" y="925"/>
                    <a:pt x="1562" y="946"/>
                  </a:cubicBezTo>
                  <a:cubicBezTo>
                    <a:pt x="1478" y="974"/>
                    <a:pt x="1341" y="1104"/>
                    <a:pt x="1331" y="1153"/>
                  </a:cubicBezTo>
                  <a:cubicBezTo>
                    <a:pt x="1327" y="1170"/>
                    <a:pt x="1324" y="1195"/>
                    <a:pt x="1320" y="1219"/>
                  </a:cubicBezTo>
                  <a:cubicBezTo>
                    <a:pt x="1306" y="1331"/>
                    <a:pt x="1292" y="1464"/>
                    <a:pt x="1184" y="1464"/>
                  </a:cubicBezTo>
                  <a:cubicBezTo>
                    <a:pt x="1107" y="1464"/>
                    <a:pt x="921" y="1503"/>
                    <a:pt x="879" y="1552"/>
                  </a:cubicBezTo>
                  <a:lnTo>
                    <a:pt x="862" y="1573"/>
                  </a:lnTo>
                  <a:lnTo>
                    <a:pt x="851" y="1587"/>
                  </a:lnTo>
                  <a:lnTo>
                    <a:pt x="841" y="1597"/>
                  </a:lnTo>
                  <a:cubicBezTo>
                    <a:pt x="813" y="1625"/>
                    <a:pt x="781" y="1653"/>
                    <a:pt x="750" y="1674"/>
                  </a:cubicBezTo>
                  <a:lnTo>
                    <a:pt x="732" y="1681"/>
                  </a:lnTo>
                  <a:lnTo>
                    <a:pt x="729" y="1681"/>
                  </a:lnTo>
                  <a:lnTo>
                    <a:pt x="711" y="1692"/>
                  </a:lnTo>
                  <a:lnTo>
                    <a:pt x="704" y="1692"/>
                  </a:lnTo>
                  <a:lnTo>
                    <a:pt x="686" y="1695"/>
                  </a:lnTo>
                  <a:lnTo>
                    <a:pt x="683" y="1695"/>
                  </a:lnTo>
                  <a:cubicBezTo>
                    <a:pt x="662" y="1702"/>
                    <a:pt x="641" y="1706"/>
                    <a:pt x="623" y="1706"/>
                  </a:cubicBezTo>
                  <a:lnTo>
                    <a:pt x="564" y="1706"/>
                  </a:lnTo>
                  <a:cubicBezTo>
                    <a:pt x="550" y="1706"/>
                    <a:pt x="539" y="1702"/>
                    <a:pt x="529" y="1699"/>
                  </a:cubicBezTo>
                  <a:lnTo>
                    <a:pt x="375" y="1699"/>
                  </a:lnTo>
                  <a:lnTo>
                    <a:pt x="273" y="1695"/>
                  </a:lnTo>
                  <a:lnTo>
                    <a:pt x="200" y="1695"/>
                  </a:lnTo>
                  <a:lnTo>
                    <a:pt x="200" y="1699"/>
                  </a:lnTo>
                  <a:cubicBezTo>
                    <a:pt x="175" y="1779"/>
                    <a:pt x="186" y="1863"/>
                    <a:pt x="221" y="1937"/>
                  </a:cubicBezTo>
                  <a:cubicBezTo>
                    <a:pt x="228" y="1947"/>
                    <a:pt x="235" y="1958"/>
                    <a:pt x="245" y="1968"/>
                  </a:cubicBezTo>
                  <a:cubicBezTo>
                    <a:pt x="252" y="1979"/>
                    <a:pt x="259" y="1986"/>
                    <a:pt x="266" y="1993"/>
                  </a:cubicBezTo>
                  <a:cubicBezTo>
                    <a:pt x="354" y="2070"/>
                    <a:pt x="396" y="2276"/>
                    <a:pt x="375" y="2413"/>
                  </a:cubicBezTo>
                  <a:cubicBezTo>
                    <a:pt x="361" y="2518"/>
                    <a:pt x="312" y="2560"/>
                    <a:pt x="277" y="2574"/>
                  </a:cubicBezTo>
                  <a:cubicBezTo>
                    <a:pt x="158" y="2626"/>
                    <a:pt x="14" y="2749"/>
                    <a:pt x="0" y="2795"/>
                  </a:cubicBezTo>
                  <a:cubicBezTo>
                    <a:pt x="18" y="2816"/>
                    <a:pt x="35" y="2837"/>
                    <a:pt x="60" y="2854"/>
                  </a:cubicBezTo>
                  <a:cubicBezTo>
                    <a:pt x="123" y="2907"/>
                    <a:pt x="210" y="2984"/>
                    <a:pt x="179" y="3092"/>
                  </a:cubicBezTo>
                  <a:cubicBezTo>
                    <a:pt x="161" y="3166"/>
                    <a:pt x="158" y="3239"/>
                    <a:pt x="165" y="3313"/>
                  </a:cubicBezTo>
                  <a:lnTo>
                    <a:pt x="252" y="3313"/>
                  </a:lnTo>
                  <a:lnTo>
                    <a:pt x="270" y="3309"/>
                  </a:lnTo>
                  <a:lnTo>
                    <a:pt x="277" y="3306"/>
                  </a:lnTo>
                  <a:lnTo>
                    <a:pt x="291" y="3302"/>
                  </a:lnTo>
                  <a:lnTo>
                    <a:pt x="301" y="3299"/>
                  </a:lnTo>
                  <a:lnTo>
                    <a:pt x="312" y="3295"/>
                  </a:lnTo>
                  <a:lnTo>
                    <a:pt x="326" y="3288"/>
                  </a:lnTo>
                  <a:lnTo>
                    <a:pt x="333" y="3281"/>
                  </a:lnTo>
                  <a:cubicBezTo>
                    <a:pt x="340" y="3278"/>
                    <a:pt x="347" y="3271"/>
                    <a:pt x="354" y="3264"/>
                  </a:cubicBezTo>
                  <a:cubicBezTo>
                    <a:pt x="371" y="3246"/>
                    <a:pt x="385" y="3229"/>
                    <a:pt x="403" y="3211"/>
                  </a:cubicBezTo>
                  <a:cubicBezTo>
                    <a:pt x="473" y="3127"/>
                    <a:pt x="557" y="3036"/>
                    <a:pt x="757" y="3036"/>
                  </a:cubicBezTo>
                  <a:cubicBezTo>
                    <a:pt x="1369" y="3036"/>
                    <a:pt x="1660" y="3075"/>
                    <a:pt x="1744" y="3169"/>
                  </a:cubicBezTo>
                  <a:cubicBezTo>
                    <a:pt x="1769" y="3199"/>
                    <a:pt x="1824" y="3206"/>
                    <a:pt x="1886" y="3206"/>
                  </a:cubicBezTo>
                  <a:cubicBezTo>
                    <a:pt x="1910" y="3206"/>
                    <a:pt x="1936" y="3205"/>
                    <a:pt x="1961" y="3204"/>
                  </a:cubicBezTo>
                  <a:cubicBezTo>
                    <a:pt x="1978" y="3203"/>
                    <a:pt x="1996" y="3202"/>
                    <a:pt x="2014" y="3202"/>
                  </a:cubicBezTo>
                  <a:cubicBezTo>
                    <a:pt x="2084" y="3202"/>
                    <a:pt x="2155" y="3213"/>
                    <a:pt x="2220" y="3236"/>
                  </a:cubicBezTo>
                  <a:cubicBezTo>
                    <a:pt x="2357" y="3294"/>
                    <a:pt x="2457" y="3317"/>
                    <a:pt x="2499" y="3317"/>
                  </a:cubicBezTo>
                  <a:cubicBezTo>
                    <a:pt x="2502" y="3317"/>
                    <a:pt x="2504" y="3316"/>
                    <a:pt x="2507" y="3316"/>
                  </a:cubicBezTo>
                  <a:cubicBezTo>
                    <a:pt x="2514" y="3295"/>
                    <a:pt x="2528" y="3278"/>
                    <a:pt x="2549" y="3267"/>
                  </a:cubicBezTo>
                  <a:cubicBezTo>
                    <a:pt x="2562" y="3259"/>
                    <a:pt x="2576" y="3256"/>
                    <a:pt x="2591" y="3256"/>
                  </a:cubicBezTo>
                  <a:cubicBezTo>
                    <a:pt x="2623" y="3256"/>
                    <a:pt x="2659" y="3271"/>
                    <a:pt x="2699" y="3288"/>
                  </a:cubicBezTo>
                  <a:cubicBezTo>
                    <a:pt x="2727" y="3302"/>
                    <a:pt x="2755" y="3313"/>
                    <a:pt x="2787" y="3320"/>
                  </a:cubicBezTo>
                  <a:lnTo>
                    <a:pt x="2797" y="3323"/>
                  </a:lnTo>
                  <a:lnTo>
                    <a:pt x="2801" y="3323"/>
                  </a:lnTo>
                  <a:cubicBezTo>
                    <a:pt x="2815" y="3327"/>
                    <a:pt x="2833" y="3330"/>
                    <a:pt x="2847" y="3330"/>
                  </a:cubicBezTo>
                  <a:lnTo>
                    <a:pt x="2868" y="3330"/>
                  </a:lnTo>
                  <a:cubicBezTo>
                    <a:pt x="2875" y="3327"/>
                    <a:pt x="2882" y="3323"/>
                    <a:pt x="2889" y="3320"/>
                  </a:cubicBezTo>
                  <a:cubicBezTo>
                    <a:pt x="2921" y="3302"/>
                    <a:pt x="2953" y="3295"/>
                    <a:pt x="2983" y="3295"/>
                  </a:cubicBezTo>
                  <a:cubicBezTo>
                    <a:pt x="3065" y="3295"/>
                    <a:pt x="3135" y="3349"/>
                    <a:pt x="3186" y="3390"/>
                  </a:cubicBezTo>
                  <a:cubicBezTo>
                    <a:pt x="3207" y="3404"/>
                    <a:pt x="3228" y="3421"/>
                    <a:pt x="3249" y="3432"/>
                  </a:cubicBezTo>
                  <a:cubicBezTo>
                    <a:pt x="3256" y="3428"/>
                    <a:pt x="3263" y="3425"/>
                    <a:pt x="3274" y="3425"/>
                  </a:cubicBezTo>
                  <a:lnTo>
                    <a:pt x="3281" y="3421"/>
                  </a:lnTo>
                  <a:lnTo>
                    <a:pt x="3298" y="3414"/>
                  </a:lnTo>
                  <a:lnTo>
                    <a:pt x="3309" y="3411"/>
                  </a:lnTo>
                  <a:lnTo>
                    <a:pt x="3326" y="3407"/>
                  </a:lnTo>
                  <a:lnTo>
                    <a:pt x="3340" y="3407"/>
                  </a:lnTo>
                  <a:lnTo>
                    <a:pt x="3358" y="3404"/>
                  </a:lnTo>
                  <a:lnTo>
                    <a:pt x="3372" y="3404"/>
                  </a:lnTo>
                  <a:lnTo>
                    <a:pt x="3393" y="3400"/>
                  </a:lnTo>
                  <a:lnTo>
                    <a:pt x="3589" y="3400"/>
                  </a:lnTo>
                  <a:lnTo>
                    <a:pt x="3610" y="3404"/>
                  </a:lnTo>
                  <a:lnTo>
                    <a:pt x="3631" y="3404"/>
                  </a:lnTo>
                  <a:lnTo>
                    <a:pt x="3652" y="3407"/>
                  </a:lnTo>
                  <a:lnTo>
                    <a:pt x="3669" y="3411"/>
                  </a:lnTo>
                  <a:lnTo>
                    <a:pt x="3690" y="3418"/>
                  </a:lnTo>
                  <a:lnTo>
                    <a:pt x="3708" y="3421"/>
                  </a:lnTo>
                  <a:lnTo>
                    <a:pt x="3729" y="3428"/>
                  </a:lnTo>
                  <a:lnTo>
                    <a:pt x="3743" y="3432"/>
                  </a:lnTo>
                  <a:lnTo>
                    <a:pt x="3764" y="3442"/>
                  </a:lnTo>
                  <a:lnTo>
                    <a:pt x="3774" y="3446"/>
                  </a:lnTo>
                  <a:cubicBezTo>
                    <a:pt x="3785" y="3449"/>
                    <a:pt x="3792" y="3456"/>
                    <a:pt x="3802" y="3463"/>
                  </a:cubicBezTo>
                  <a:cubicBezTo>
                    <a:pt x="3806" y="3425"/>
                    <a:pt x="3809" y="3386"/>
                    <a:pt x="3809" y="3348"/>
                  </a:cubicBezTo>
                  <a:cubicBezTo>
                    <a:pt x="3809" y="3236"/>
                    <a:pt x="4030" y="3047"/>
                    <a:pt x="4159" y="2942"/>
                  </a:cubicBezTo>
                  <a:lnTo>
                    <a:pt x="4177" y="2928"/>
                  </a:lnTo>
                  <a:lnTo>
                    <a:pt x="4345" y="2928"/>
                  </a:lnTo>
                  <a:lnTo>
                    <a:pt x="4369" y="2924"/>
                  </a:lnTo>
                  <a:lnTo>
                    <a:pt x="4373" y="2924"/>
                  </a:lnTo>
                  <a:lnTo>
                    <a:pt x="4394" y="2917"/>
                  </a:lnTo>
                  <a:lnTo>
                    <a:pt x="4404" y="2917"/>
                  </a:lnTo>
                  <a:lnTo>
                    <a:pt x="4422" y="2914"/>
                  </a:lnTo>
                  <a:lnTo>
                    <a:pt x="4429" y="2914"/>
                  </a:lnTo>
                  <a:lnTo>
                    <a:pt x="4446" y="2910"/>
                  </a:lnTo>
                  <a:lnTo>
                    <a:pt x="4453" y="2907"/>
                  </a:lnTo>
                  <a:lnTo>
                    <a:pt x="4460" y="2907"/>
                  </a:lnTo>
                  <a:cubicBezTo>
                    <a:pt x="4439" y="2851"/>
                    <a:pt x="4422" y="2791"/>
                    <a:pt x="4408" y="2731"/>
                  </a:cubicBezTo>
                  <a:cubicBezTo>
                    <a:pt x="4404" y="2714"/>
                    <a:pt x="4401" y="2696"/>
                    <a:pt x="4397" y="2682"/>
                  </a:cubicBezTo>
                  <a:cubicBezTo>
                    <a:pt x="4380" y="2616"/>
                    <a:pt x="4362" y="2560"/>
                    <a:pt x="4345" y="2507"/>
                  </a:cubicBezTo>
                  <a:cubicBezTo>
                    <a:pt x="4303" y="2360"/>
                    <a:pt x="4264" y="2248"/>
                    <a:pt x="4338" y="2161"/>
                  </a:cubicBezTo>
                  <a:cubicBezTo>
                    <a:pt x="4367" y="2128"/>
                    <a:pt x="4401" y="2116"/>
                    <a:pt x="4437" y="2116"/>
                  </a:cubicBezTo>
                  <a:cubicBezTo>
                    <a:pt x="4492" y="2116"/>
                    <a:pt x="4551" y="2143"/>
                    <a:pt x="4604" y="2164"/>
                  </a:cubicBezTo>
                  <a:cubicBezTo>
                    <a:pt x="4642" y="2185"/>
                    <a:pt x="4681" y="2199"/>
                    <a:pt x="4723" y="2206"/>
                  </a:cubicBezTo>
                  <a:cubicBezTo>
                    <a:pt x="4726" y="2208"/>
                    <a:pt x="4731" y="2209"/>
                    <a:pt x="4735" y="2209"/>
                  </a:cubicBezTo>
                  <a:cubicBezTo>
                    <a:pt x="4740" y="2209"/>
                    <a:pt x="4744" y="2208"/>
                    <a:pt x="4747" y="2206"/>
                  </a:cubicBezTo>
                  <a:cubicBezTo>
                    <a:pt x="4789" y="2189"/>
                    <a:pt x="4828" y="2171"/>
                    <a:pt x="4866" y="2150"/>
                  </a:cubicBezTo>
                  <a:cubicBezTo>
                    <a:pt x="4996" y="2073"/>
                    <a:pt x="4989" y="2028"/>
                    <a:pt x="4989" y="2028"/>
                  </a:cubicBezTo>
                  <a:cubicBezTo>
                    <a:pt x="4972" y="1947"/>
                    <a:pt x="4817" y="1818"/>
                    <a:pt x="4737" y="1797"/>
                  </a:cubicBezTo>
                  <a:cubicBezTo>
                    <a:pt x="4667" y="1779"/>
                    <a:pt x="4621" y="1716"/>
                    <a:pt x="4576" y="1650"/>
                  </a:cubicBezTo>
                  <a:cubicBezTo>
                    <a:pt x="4527" y="1583"/>
                    <a:pt x="4481" y="1517"/>
                    <a:pt x="4411" y="1492"/>
                  </a:cubicBezTo>
                  <a:cubicBezTo>
                    <a:pt x="4331" y="1457"/>
                    <a:pt x="4271" y="1391"/>
                    <a:pt x="4243" y="1310"/>
                  </a:cubicBezTo>
                  <a:lnTo>
                    <a:pt x="4233" y="1279"/>
                  </a:lnTo>
                  <a:cubicBezTo>
                    <a:pt x="4219" y="1230"/>
                    <a:pt x="4187" y="1181"/>
                    <a:pt x="4145" y="1149"/>
                  </a:cubicBezTo>
                  <a:cubicBezTo>
                    <a:pt x="4019" y="1069"/>
                    <a:pt x="4033" y="936"/>
                    <a:pt x="4047" y="827"/>
                  </a:cubicBezTo>
                  <a:cubicBezTo>
                    <a:pt x="4054" y="789"/>
                    <a:pt x="4054" y="750"/>
                    <a:pt x="4054" y="712"/>
                  </a:cubicBezTo>
                  <a:cubicBezTo>
                    <a:pt x="4051" y="663"/>
                    <a:pt x="4051" y="617"/>
                    <a:pt x="4054" y="568"/>
                  </a:cubicBezTo>
                  <a:cubicBezTo>
                    <a:pt x="4054" y="508"/>
                    <a:pt x="4058" y="410"/>
                    <a:pt x="4040" y="386"/>
                  </a:cubicBezTo>
                  <a:lnTo>
                    <a:pt x="4016" y="375"/>
                  </a:lnTo>
                  <a:cubicBezTo>
                    <a:pt x="3806" y="265"/>
                    <a:pt x="3694" y="236"/>
                    <a:pt x="3634" y="236"/>
                  </a:cubicBezTo>
                  <a:cubicBezTo>
                    <a:pt x="3615" y="236"/>
                    <a:pt x="3602" y="238"/>
                    <a:pt x="3592" y="242"/>
                  </a:cubicBezTo>
                  <a:lnTo>
                    <a:pt x="3578" y="249"/>
                  </a:lnTo>
                  <a:cubicBezTo>
                    <a:pt x="3509" y="279"/>
                    <a:pt x="3437" y="312"/>
                    <a:pt x="3370" y="312"/>
                  </a:cubicBezTo>
                  <a:cubicBezTo>
                    <a:pt x="3336" y="312"/>
                    <a:pt x="3303" y="304"/>
                    <a:pt x="3274" y="281"/>
                  </a:cubicBezTo>
                  <a:cubicBezTo>
                    <a:pt x="3270" y="277"/>
                    <a:pt x="3263" y="274"/>
                    <a:pt x="3260" y="270"/>
                  </a:cubicBezTo>
                  <a:lnTo>
                    <a:pt x="3253" y="263"/>
                  </a:lnTo>
                  <a:cubicBezTo>
                    <a:pt x="3239" y="249"/>
                    <a:pt x="3228" y="232"/>
                    <a:pt x="3218" y="214"/>
                  </a:cubicBezTo>
                  <a:cubicBezTo>
                    <a:pt x="3176" y="141"/>
                    <a:pt x="3134" y="106"/>
                    <a:pt x="3078" y="106"/>
                  </a:cubicBezTo>
                  <a:cubicBezTo>
                    <a:pt x="3064" y="106"/>
                    <a:pt x="3050" y="106"/>
                    <a:pt x="3036" y="109"/>
                  </a:cubicBezTo>
                  <a:cubicBezTo>
                    <a:pt x="3029" y="109"/>
                    <a:pt x="3022" y="109"/>
                    <a:pt x="3015" y="113"/>
                  </a:cubicBezTo>
                  <a:cubicBezTo>
                    <a:pt x="2983" y="120"/>
                    <a:pt x="2952" y="127"/>
                    <a:pt x="2920" y="127"/>
                  </a:cubicBezTo>
                  <a:cubicBezTo>
                    <a:pt x="2857" y="127"/>
                    <a:pt x="2790" y="106"/>
                    <a:pt x="2734" y="71"/>
                  </a:cubicBezTo>
                  <a:cubicBezTo>
                    <a:pt x="2710" y="53"/>
                    <a:pt x="2685" y="36"/>
                    <a:pt x="2661" y="15"/>
                  </a:cubicBezTo>
                  <a:cubicBezTo>
                    <a:pt x="2657" y="11"/>
                    <a:pt x="2650" y="4"/>
                    <a:pt x="264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5600;p82">
              <a:extLst>
                <a:ext uri="{FF2B5EF4-FFF2-40B4-BE49-F238E27FC236}">
                  <a16:creationId xmlns:a16="http://schemas.microsoft.com/office/drawing/2014/main" id="{48760C4B-0EC3-5EBB-F121-337BA5D8A0CA}"/>
                </a:ext>
              </a:extLst>
            </p:cNvPr>
            <p:cNvSpPr/>
            <p:nvPr/>
          </p:nvSpPr>
          <p:spPr>
            <a:xfrm>
              <a:off x="2221972" y="1598508"/>
              <a:ext cx="353" cy="448"/>
            </a:xfrm>
            <a:custGeom>
              <a:avLst/>
              <a:gdLst/>
              <a:ahLst/>
              <a:cxnLst/>
              <a:rect l="l" t="t" r="r" b="b"/>
              <a:pathLst>
                <a:path w="26" h="33" extrusionOk="0">
                  <a:moveTo>
                    <a:pt x="25" y="32"/>
                  </a:moveTo>
                  <a:cubicBezTo>
                    <a:pt x="15" y="22"/>
                    <a:pt x="8" y="11"/>
                    <a:pt x="1" y="1"/>
                  </a:cubicBezTo>
                  <a:cubicBezTo>
                    <a:pt x="8" y="11"/>
                    <a:pt x="15" y="22"/>
                    <a:pt x="25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5601;p82">
              <a:extLst>
                <a:ext uri="{FF2B5EF4-FFF2-40B4-BE49-F238E27FC236}">
                  <a16:creationId xmlns:a16="http://schemas.microsoft.com/office/drawing/2014/main" id="{85FD2F6A-3BC6-F3A1-6F45-5D099634C91E}"/>
                </a:ext>
              </a:extLst>
            </p:cNvPr>
            <p:cNvSpPr/>
            <p:nvPr/>
          </p:nvSpPr>
          <p:spPr>
            <a:xfrm>
              <a:off x="2221212" y="1594666"/>
              <a:ext cx="828" cy="3856"/>
            </a:xfrm>
            <a:custGeom>
              <a:avLst/>
              <a:gdLst/>
              <a:ahLst/>
              <a:cxnLst/>
              <a:rect l="l" t="t" r="r" b="b"/>
              <a:pathLst>
                <a:path w="61" h="284" extrusionOk="0">
                  <a:moveTo>
                    <a:pt x="39" y="0"/>
                  </a:moveTo>
                  <a:lnTo>
                    <a:pt x="39" y="0"/>
                  </a:lnTo>
                  <a:cubicBezTo>
                    <a:pt x="1" y="91"/>
                    <a:pt x="8" y="200"/>
                    <a:pt x="60" y="284"/>
                  </a:cubicBezTo>
                  <a:cubicBezTo>
                    <a:pt x="8" y="200"/>
                    <a:pt x="1" y="91"/>
                    <a:pt x="3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5602;p82">
              <a:extLst>
                <a:ext uri="{FF2B5EF4-FFF2-40B4-BE49-F238E27FC236}">
                  <a16:creationId xmlns:a16="http://schemas.microsoft.com/office/drawing/2014/main" id="{38CABD86-BC70-701C-A907-CA7915B67563}"/>
                </a:ext>
              </a:extLst>
            </p:cNvPr>
            <p:cNvSpPr/>
            <p:nvPr/>
          </p:nvSpPr>
          <p:spPr>
            <a:xfrm>
              <a:off x="2277355" y="161173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5603;p82">
              <a:extLst>
                <a:ext uri="{FF2B5EF4-FFF2-40B4-BE49-F238E27FC236}">
                  <a16:creationId xmlns:a16="http://schemas.microsoft.com/office/drawing/2014/main" id="{96B34EA1-50A1-0ECE-8257-63829FD67667}"/>
                </a:ext>
              </a:extLst>
            </p:cNvPr>
            <p:cNvSpPr/>
            <p:nvPr/>
          </p:nvSpPr>
          <p:spPr>
            <a:xfrm>
              <a:off x="2222923" y="1617001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5604;p82">
              <a:extLst>
                <a:ext uri="{FF2B5EF4-FFF2-40B4-BE49-F238E27FC236}">
                  <a16:creationId xmlns:a16="http://schemas.microsoft.com/office/drawing/2014/main" id="{D99D2F0A-F485-F829-85B1-D0C6C7B0BDE9}"/>
                </a:ext>
              </a:extLst>
            </p:cNvPr>
            <p:cNvSpPr/>
            <p:nvPr/>
          </p:nvSpPr>
          <p:spPr>
            <a:xfrm>
              <a:off x="2223547" y="1616526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8"/>
                  </a:moveTo>
                  <a:cubicBezTo>
                    <a:pt x="4" y="11"/>
                    <a:pt x="11" y="4"/>
                    <a:pt x="18" y="1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5605;p82">
              <a:extLst>
                <a:ext uri="{FF2B5EF4-FFF2-40B4-BE49-F238E27FC236}">
                  <a16:creationId xmlns:a16="http://schemas.microsoft.com/office/drawing/2014/main" id="{1F3B94BF-B8D2-9160-F190-CC92B85070FB}"/>
                </a:ext>
              </a:extLst>
            </p:cNvPr>
            <p:cNvSpPr/>
            <p:nvPr/>
          </p:nvSpPr>
          <p:spPr>
            <a:xfrm>
              <a:off x="2223208" y="161681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5606;p82">
              <a:extLst>
                <a:ext uri="{FF2B5EF4-FFF2-40B4-BE49-F238E27FC236}">
                  <a16:creationId xmlns:a16="http://schemas.microsoft.com/office/drawing/2014/main" id="{64A18616-EAC1-0B64-615F-D431D04053C0}"/>
                </a:ext>
              </a:extLst>
            </p:cNvPr>
            <p:cNvSpPr/>
            <p:nvPr/>
          </p:nvSpPr>
          <p:spPr>
            <a:xfrm>
              <a:off x="2276785" y="16117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5607;p82">
              <a:extLst>
                <a:ext uri="{FF2B5EF4-FFF2-40B4-BE49-F238E27FC236}">
                  <a16:creationId xmlns:a16="http://schemas.microsoft.com/office/drawing/2014/main" id="{54324782-1207-6FC0-7BF9-1B1331F3464B}"/>
                </a:ext>
              </a:extLst>
            </p:cNvPr>
            <p:cNvSpPr/>
            <p:nvPr/>
          </p:nvSpPr>
          <p:spPr>
            <a:xfrm>
              <a:off x="2277016" y="161177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5608;p82">
              <a:extLst>
                <a:ext uri="{FF2B5EF4-FFF2-40B4-BE49-F238E27FC236}">
                  <a16:creationId xmlns:a16="http://schemas.microsoft.com/office/drawing/2014/main" id="{A06AC70F-46A1-406C-28AE-4C5703A86512}"/>
                </a:ext>
              </a:extLst>
            </p:cNvPr>
            <p:cNvSpPr/>
            <p:nvPr/>
          </p:nvSpPr>
          <p:spPr>
            <a:xfrm>
              <a:off x="2263425" y="161857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5609;p82">
              <a:extLst>
                <a:ext uri="{FF2B5EF4-FFF2-40B4-BE49-F238E27FC236}">
                  <a16:creationId xmlns:a16="http://schemas.microsoft.com/office/drawing/2014/main" id="{9FCC7553-422C-99AE-8D63-8FD957C59D07}"/>
                </a:ext>
              </a:extLst>
            </p:cNvPr>
            <p:cNvSpPr/>
            <p:nvPr/>
          </p:nvSpPr>
          <p:spPr>
            <a:xfrm>
              <a:off x="2257776" y="161738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cubicBezTo>
                    <a:pt x="4" y="1"/>
                    <a:pt x="7" y="1"/>
                    <a:pt x="11" y="1"/>
                  </a:cubicBezTo>
                  <a:cubicBezTo>
                    <a:pt x="7" y="1"/>
                    <a:pt x="4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5610;p82">
              <a:extLst>
                <a:ext uri="{FF2B5EF4-FFF2-40B4-BE49-F238E27FC236}">
                  <a16:creationId xmlns:a16="http://schemas.microsoft.com/office/drawing/2014/main" id="{69010E20-C549-AFE3-0DD9-90A40432C5AC}"/>
                </a:ext>
              </a:extLst>
            </p:cNvPr>
            <p:cNvSpPr/>
            <p:nvPr/>
          </p:nvSpPr>
          <p:spPr>
            <a:xfrm>
              <a:off x="2256812" y="1617286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5611;p82">
              <a:extLst>
                <a:ext uri="{FF2B5EF4-FFF2-40B4-BE49-F238E27FC236}">
                  <a16:creationId xmlns:a16="http://schemas.microsoft.com/office/drawing/2014/main" id="{D0504294-AE42-3E60-B55D-0AAA36648320}"/>
                </a:ext>
              </a:extLst>
            </p:cNvPr>
            <p:cNvSpPr/>
            <p:nvPr/>
          </p:nvSpPr>
          <p:spPr>
            <a:xfrm>
              <a:off x="2222638" y="1617096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5612;p82">
              <a:extLst>
                <a:ext uri="{FF2B5EF4-FFF2-40B4-BE49-F238E27FC236}">
                  <a16:creationId xmlns:a16="http://schemas.microsoft.com/office/drawing/2014/main" id="{4B76C62D-9654-683B-8D93-509D3A48401A}"/>
                </a:ext>
              </a:extLst>
            </p:cNvPr>
            <p:cNvSpPr/>
            <p:nvPr/>
          </p:nvSpPr>
          <p:spPr>
            <a:xfrm>
              <a:off x="2278305" y="161148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5613;p82">
              <a:extLst>
                <a:ext uri="{FF2B5EF4-FFF2-40B4-BE49-F238E27FC236}">
                  <a16:creationId xmlns:a16="http://schemas.microsoft.com/office/drawing/2014/main" id="{691CD89D-4C36-0F8E-22DA-188E399766AF}"/>
                </a:ext>
              </a:extLst>
            </p:cNvPr>
            <p:cNvSpPr/>
            <p:nvPr/>
          </p:nvSpPr>
          <p:spPr>
            <a:xfrm>
              <a:off x="2277966" y="1611584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4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5614;p82">
              <a:extLst>
                <a:ext uri="{FF2B5EF4-FFF2-40B4-BE49-F238E27FC236}">
                  <a16:creationId xmlns:a16="http://schemas.microsoft.com/office/drawing/2014/main" id="{9ABB0D1A-DF0C-AEAB-3817-A69DA4EC63A4}"/>
                </a:ext>
              </a:extLst>
            </p:cNvPr>
            <p:cNvSpPr/>
            <p:nvPr/>
          </p:nvSpPr>
          <p:spPr>
            <a:xfrm>
              <a:off x="2270227" y="1618902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"/>
                  </a:moveTo>
                  <a:cubicBezTo>
                    <a:pt x="11" y="4"/>
                    <a:pt x="18" y="8"/>
                    <a:pt x="28" y="15"/>
                  </a:cubicBezTo>
                  <a:cubicBezTo>
                    <a:pt x="18" y="8"/>
                    <a:pt x="11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5615;p82">
              <a:extLst>
                <a:ext uri="{FF2B5EF4-FFF2-40B4-BE49-F238E27FC236}">
                  <a16:creationId xmlns:a16="http://schemas.microsoft.com/office/drawing/2014/main" id="{F0423181-C211-4240-0B19-4C300BD546DF}"/>
                </a:ext>
              </a:extLst>
            </p:cNvPr>
            <p:cNvSpPr/>
            <p:nvPr/>
          </p:nvSpPr>
          <p:spPr>
            <a:xfrm>
              <a:off x="2277640" y="16116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5616;p82">
              <a:extLst>
                <a:ext uri="{FF2B5EF4-FFF2-40B4-BE49-F238E27FC236}">
                  <a16:creationId xmlns:a16="http://schemas.microsoft.com/office/drawing/2014/main" id="{61CA4BFF-539C-85DE-F6BE-16481FC50307}"/>
                </a:ext>
              </a:extLst>
            </p:cNvPr>
            <p:cNvSpPr/>
            <p:nvPr/>
          </p:nvSpPr>
          <p:spPr>
            <a:xfrm>
              <a:off x="2222353" y="16171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5617;p82">
              <a:extLst>
                <a:ext uri="{FF2B5EF4-FFF2-40B4-BE49-F238E27FC236}">
                  <a16:creationId xmlns:a16="http://schemas.microsoft.com/office/drawing/2014/main" id="{5BFC8DF6-D0AE-33A8-C2E3-F9E531D83352}"/>
                </a:ext>
              </a:extLst>
            </p:cNvPr>
            <p:cNvSpPr/>
            <p:nvPr/>
          </p:nvSpPr>
          <p:spPr>
            <a:xfrm>
              <a:off x="2221972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5618;p82">
              <a:extLst>
                <a:ext uri="{FF2B5EF4-FFF2-40B4-BE49-F238E27FC236}">
                  <a16:creationId xmlns:a16="http://schemas.microsoft.com/office/drawing/2014/main" id="{1FA9B62C-F1C8-FB5E-F7C0-E3321B041C9F}"/>
                </a:ext>
              </a:extLst>
            </p:cNvPr>
            <p:cNvSpPr/>
            <p:nvPr/>
          </p:nvSpPr>
          <p:spPr>
            <a:xfrm>
              <a:off x="2268272" y="161833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5619;p82">
              <a:extLst>
                <a:ext uri="{FF2B5EF4-FFF2-40B4-BE49-F238E27FC236}">
                  <a16:creationId xmlns:a16="http://schemas.microsoft.com/office/drawing/2014/main" id="{8D087313-7F99-65A3-A910-DC6FD81485E5}"/>
                </a:ext>
              </a:extLst>
            </p:cNvPr>
            <p:cNvSpPr/>
            <p:nvPr/>
          </p:nvSpPr>
          <p:spPr>
            <a:xfrm>
              <a:off x="2267701" y="1618291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5620;p82">
              <a:extLst>
                <a:ext uri="{FF2B5EF4-FFF2-40B4-BE49-F238E27FC236}">
                  <a16:creationId xmlns:a16="http://schemas.microsoft.com/office/drawing/2014/main" id="{751F0113-0912-D288-8D7F-74D4DF981851}"/>
                </a:ext>
              </a:extLst>
            </p:cNvPr>
            <p:cNvSpPr/>
            <p:nvPr/>
          </p:nvSpPr>
          <p:spPr>
            <a:xfrm>
              <a:off x="2276024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5621;p82">
              <a:extLst>
                <a:ext uri="{FF2B5EF4-FFF2-40B4-BE49-F238E27FC236}">
                  <a16:creationId xmlns:a16="http://schemas.microsoft.com/office/drawing/2014/main" id="{6FDC9B56-1F67-5503-E890-69EB8FF26279}"/>
                </a:ext>
              </a:extLst>
            </p:cNvPr>
            <p:cNvSpPr/>
            <p:nvPr/>
          </p:nvSpPr>
          <p:spPr>
            <a:xfrm>
              <a:off x="2278726" y="1611448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5622;p82">
              <a:extLst>
                <a:ext uri="{FF2B5EF4-FFF2-40B4-BE49-F238E27FC236}">
                  <a16:creationId xmlns:a16="http://schemas.microsoft.com/office/drawing/2014/main" id="{378C31D1-8388-D0F2-4719-FC6B9D2930E9}"/>
                </a:ext>
              </a:extLst>
            </p:cNvPr>
            <p:cNvSpPr/>
            <p:nvPr/>
          </p:nvSpPr>
          <p:spPr>
            <a:xfrm>
              <a:off x="2266520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5623;p82">
              <a:extLst>
                <a:ext uri="{FF2B5EF4-FFF2-40B4-BE49-F238E27FC236}">
                  <a16:creationId xmlns:a16="http://schemas.microsoft.com/office/drawing/2014/main" id="{2F6DA912-E3B1-9B0F-6BE9-CDF3B9448A1B}"/>
                </a:ext>
              </a:extLst>
            </p:cNvPr>
            <p:cNvSpPr/>
            <p:nvPr/>
          </p:nvSpPr>
          <p:spPr>
            <a:xfrm>
              <a:off x="2267131" y="161823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1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5624;p82">
              <a:extLst>
                <a:ext uri="{FF2B5EF4-FFF2-40B4-BE49-F238E27FC236}">
                  <a16:creationId xmlns:a16="http://schemas.microsoft.com/office/drawing/2014/main" id="{807F8379-5DF5-A73D-3315-5793B785DFCC}"/>
                </a:ext>
              </a:extLst>
            </p:cNvPr>
            <p:cNvSpPr/>
            <p:nvPr/>
          </p:nvSpPr>
          <p:spPr>
            <a:xfrm>
              <a:off x="2269792" y="1618712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5625;p82">
              <a:extLst>
                <a:ext uri="{FF2B5EF4-FFF2-40B4-BE49-F238E27FC236}">
                  <a16:creationId xmlns:a16="http://schemas.microsoft.com/office/drawing/2014/main" id="{3397DB31-9F9F-6C86-5642-084691DB1C30}"/>
                </a:ext>
              </a:extLst>
            </p:cNvPr>
            <p:cNvSpPr/>
            <p:nvPr/>
          </p:nvSpPr>
          <p:spPr>
            <a:xfrm>
              <a:off x="2269317" y="161857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0"/>
                  </a:moveTo>
                  <a:lnTo>
                    <a:pt x="22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5626;p82">
              <a:extLst>
                <a:ext uri="{FF2B5EF4-FFF2-40B4-BE49-F238E27FC236}">
                  <a16:creationId xmlns:a16="http://schemas.microsoft.com/office/drawing/2014/main" id="{E09B0327-7658-A432-BB53-4820F50D91E9}"/>
                </a:ext>
              </a:extLst>
            </p:cNvPr>
            <p:cNvSpPr/>
            <p:nvPr/>
          </p:nvSpPr>
          <p:spPr>
            <a:xfrm>
              <a:off x="2263764" y="161842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5627;p82">
              <a:extLst>
                <a:ext uri="{FF2B5EF4-FFF2-40B4-BE49-F238E27FC236}">
                  <a16:creationId xmlns:a16="http://schemas.microsoft.com/office/drawing/2014/main" id="{F75919D9-3414-DB4E-551A-4AD3F3C87751}"/>
                </a:ext>
              </a:extLst>
            </p:cNvPr>
            <p:cNvSpPr/>
            <p:nvPr/>
          </p:nvSpPr>
          <p:spPr>
            <a:xfrm>
              <a:off x="2268801" y="161842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5628;p82">
              <a:extLst>
                <a:ext uri="{FF2B5EF4-FFF2-40B4-BE49-F238E27FC236}">
                  <a16:creationId xmlns:a16="http://schemas.microsoft.com/office/drawing/2014/main" id="{A753EB36-0C7B-2879-1278-97A4C9E99B91}"/>
                </a:ext>
              </a:extLst>
            </p:cNvPr>
            <p:cNvSpPr/>
            <p:nvPr/>
          </p:nvSpPr>
          <p:spPr>
            <a:xfrm>
              <a:off x="2264565" y="161833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5629;p82">
              <a:extLst>
                <a:ext uri="{FF2B5EF4-FFF2-40B4-BE49-F238E27FC236}">
                  <a16:creationId xmlns:a16="http://schemas.microsoft.com/office/drawing/2014/main" id="{5C9EF83D-12BB-BB1D-ACA6-94151F32FCA3}"/>
                </a:ext>
              </a:extLst>
            </p:cNvPr>
            <p:cNvSpPr/>
            <p:nvPr/>
          </p:nvSpPr>
          <p:spPr>
            <a:xfrm>
              <a:off x="227644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5630;p82">
              <a:extLst>
                <a:ext uri="{FF2B5EF4-FFF2-40B4-BE49-F238E27FC236}">
                  <a16:creationId xmlns:a16="http://schemas.microsoft.com/office/drawing/2014/main" id="{D27F801A-3877-55D0-2447-2519985BE756}"/>
                </a:ext>
              </a:extLst>
            </p:cNvPr>
            <p:cNvSpPr/>
            <p:nvPr/>
          </p:nvSpPr>
          <p:spPr>
            <a:xfrm>
              <a:off x="2264144" y="161838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5631;p82">
              <a:extLst>
                <a:ext uri="{FF2B5EF4-FFF2-40B4-BE49-F238E27FC236}">
                  <a16:creationId xmlns:a16="http://schemas.microsoft.com/office/drawing/2014/main" id="{1522B616-E827-50BF-04CA-8994E96D5005}"/>
                </a:ext>
              </a:extLst>
            </p:cNvPr>
            <p:cNvSpPr/>
            <p:nvPr/>
          </p:nvSpPr>
          <p:spPr>
            <a:xfrm>
              <a:off x="2265570" y="161823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5632;p82">
              <a:extLst>
                <a:ext uri="{FF2B5EF4-FFF2-40B4-BE49-F238E27FC236}">
                  <a16:creationId xmlns:a16="http://schemas.microsoft.com/office/drawing/2014/main" id="{6778BDC7-2036-B883-81BC-1DCE40F18765}"/>
                </a:ext>
              </a:extLst>
            </p:cNvPr>
            <p:cNvSpPr/>
            <p:nvPr/>
          </p:nvSpPr>
          <p:spPr>
            <a:xfrm>
              <a:off x="2266086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5633;p82">
              <a:extLst>
                <a:ext uri="{FF2B5EF4-FFF2-40B4-BE49-F238E27FC236}">
                  <a16:creationId xmlns:a16="http://schemas.microsoft.com/office/drawing/2014/main" id="{0CDC60B2-0573-47E0-431E-2EF4EB9D71A5}"/>
                </a:ext>
              </a:extLst>
            </p:cNvPr>
            <p:cNvSpPr/>
            <p:nvPr/>
          </p:nvSpPr>
          <p:spPr>
            <a:xfrm>
              <a:off x="227625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5634;p82">
              <a:extLst>
                <a:ext uri="{FF2B5EF4-FFF2-40B4-BE49-F238E27FC236}">
                  <a16:creationId xmlns:a16="http://schemas.microsoft.com/office/drawing/2014/main" id="{16E20A72-C087-C120-A931-65B48F785493}"/>
                </a:ext>
              </a:extLst>
            </p:cNvPr>
            <p:cNvSpPr/>
            <p:nvPr/>
          </p:nvSpPr>
          <p:spPr>
            <a:xfrm>
              <a:off x="2276119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5635;p82">
              <a:extLst>
                <a:ext uri="{FF2B5EF4-FFF2-40B4-BE49-F238E27FC236}">
                  <a16:creationId xmlns:a16="http://schemas.microsoft.com/office/drawing/2014/main" id="{A9B67BCD-AB82-A4AE-F357-B5F196A98B32}"/>
                </a:ext>
              </a:extLst>
            </p:cNvPr>
            <p:cNvSpPr/>
            <p:nvPr/>
          </p:nvSpPr>
          <p:spPr>
            <a:xfrm>
              <a:off x="2265040" y="16182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5636;p82">
              <a:extLst>
                <a:ext uri="{FF2B5EF4-FFF2-40B4-BE49-F238E27FC236}">
                  <a16:creationId xmlns:a16="http://schemas.microsoft.com/office/drawing/2014/main" id="{1436E6A5-BCB3-4EFC-5F22-1E23423A3F77}"/>
                </a:ext>
              </a:extLst>
            </p:cNvPr>
            <p:cNvSpPr/>
            <p:nvPr/>
          </p:nvSpPr>
          <p:spPr>
            <a:xfrm>
              <a:off x="222130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5637;p82">
              <a:extLst>
                <a:ext uri="{FF2B5EF4-FFF2-40B4-BE49-F238E27FC236}">
                  <a16:creationId xmlns:a16="http://schemas.microsoft.com/office/drawing/2014/main" id="{7E4A7F7A-7352-6C2D-1D86-5BA646858D98}"/>
                </a:ext>
              </a:extLst>
            </p:cNvPr>
            <p:cNvSpPr/>
            <p:nvPr/>
          </p:nvSpPr>
          <p:spPr>
            <a:xfrm>
              <a:off x="2257002" y="161734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7" y="4"/>
                  </a:moveTo>
                  <a:cubicBezTo>
                    <a:pt x="33" y="4"/>
                    <a:pt x="15" y="4"/>
                    <a:pt x="1" y="0"/>
                  </a:cubicBezTo>
                  <a:cubicBezTo>
                    <a:pt x="15" y="4"/>
                    <a:pt x="33" y="4"/>
                    <a:pt x="47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5638;p82">
              <a:extLst>
                <a:ext uri="{FF2B5EF4-FFF2-40B4-BE49-F238E27FC236}">
                  <a16:creationId xmlns:a16="http://schemas.microsoft.com/office/drawing/2014/main" id="{303101FC-6FEF-7989-7D3C-31D8F738391E}"/>
                </a:ext>
              </a:extLst>
            </p:cNvPr>
            <p:cNvSpPr/>
            <p:nvPr/>
          </p:nvSpPr>
          <p:spPr>
            <a:xfrm>
              <a:off x="222168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5639;p82">
              <a:extLst>
                <a:ext uri="{FF2B5EF4-FFF2-40B4-BE49-F238E27FC236}">
                  <a16:creationId xmlns:a16="http://schemas.microsoft.com/office/drawing/2014/main" id="{DB0C2087-BE76-B1A3-7430-6DC8C7BF8A6D}"/>
                </a:ext>
              </a:extLst>
            </p:cNvPr>
            <p:cNvSpPr/>
            <p:nvPr/>
          </p:nvSpPr>
          <p:spPr>
            <a:xfrm>
              <a:off x="2279446" y="161129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5640;p82">
              <a:extLst>
                <a:ext uri="{FF2B5EF4-FFF2-40B4-BE49-F238E27FC236}">
                  <a16:creationId xmlns:a16="http://schemas.microsoft.com/office/drawing/2014/main" id="{8DF2792C-E969-4A64-68FC-04289D5F8CE3}"/>
                </a:ext>
              </a:extLst>
            </p:cNvPr>
            <p:cNvSpPr/>
            <p:nvPr/>
          </p:nvSpPr>
          <p:spPr>
            <a:xfrm>
              <a:off x="2279107" y="161135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5641;p82">
              <a:extLst>
                <a:ext uri="{FF2B5EF4-FFF2-40B4-BE49-F238E27FC236}">
                  <a16:creationId xmlns:a16="http://schemas.microsoft.com/office/drawing/2014/main" id="{F6029451-A431-16BD-FD74-28BE35EDDAFA}"/>
                </a:ext>
              </a:extLst>
            </p:cNvPr>
            <p:cNvSpPr/>
            <p:nvPr/>
          </p:nvSpPr>
          <p:spPr>
            <a:xfrm>
              <a:off x="2201348" y="1551829"/>
              <a:ext cx="52776" cy="23503"/>
            </a:xfrm>
            <a:custGeom>
              <a:avLst/>
              <a:gdLst/>
              <a:ahLst/>
              <a:cxnLst/>
              <a:rect l="l" t="t" r="r" b="b"/>
              <a:pathLst>
                <a:path w="3887" h="1731" extrusionOk="0">
                  <a:moveTo>
                    <a:pt x="2070" y="1"/>
                  </a:moveTo>
                  <a:lnTo>
                    <a:pt x="2038" y="4"/>
                  </a:lnTo>
                  <a:lnTo>
                    <a:pt x="2017" y="4"/>
                  </a:lnTo>
                  <a:lnTo>
                    <a:pt x="1982" y="8"/>
                  </a:lnTo>
                  <a:lnTo>
                    <a:pt x="1957" y="8"/>
                  </a:lnTo>
                  <a:lnTo>
                    <a:pt x="1919" y="11"/>
                  </a:lnTo>
                  <a:lnTo>
                    <a:pt x="1901" y="11"/>
                  </a:lnTo>
                  <a:cubicBezTo>
                    <a:pt x="1842" y="89"/>
                    <a:pt x="1852" y="152"/>
                    <a:pt x="1866" y="260"/>
                  </a:cubicBezTo>
                  <a:cubicBezTo>
                    <a:pt x="1880" y="334"/>
                    <a:pt x="1887" y="411"/>
                    <a:pt x="1884" y="491"/>
                  </a:cubicBezTo>
                  <a:cubicBezTo>
                    <a:pt x="1887" y="565"/>
                    <a:pt x="1859" y="635"/>
                    <a:pt x="1807" y="687"/>
                  </a:cubicBezTo>
                  <a:cubicBezTo>
                    <a:pt x="1733" y="753"/>
                    <a:pt x="1625" y="767"/>
                    <a:pt x="1527" y="767"/>
                  </a:cubicBezTo>
                  <a:cubicBezTo>
                    <a:pt x="1495" y="767"/>
                    <a:pt x="1464" y="766"/>
                    <a:pt x="1436" y="764"/>
                  </a:cubicBezTo>
                  <a:lnTo>
                    <a:pt x="1376" y="764"/>
                  </a:lnTo>
                  <a:cubicBezTo>
                    <a:pt x="1233" y="764"/>
                    <a:pt x="1079" y="547"/>
                    <a:pt x="911" y="285"/>
                  </a:cubicBezTo>
                  <a:cubicBezTo>
                    <a:pt x="879" y="236"/>
                    <a:pt x="855" y="194"/>
                    <a:pt x="837" y="173"/>
                  </a:cubicBezTo>
                  <a:cubicBezTo>
                    <a:pt x="835" y="171"/>
                    <a:pt x="831" y="171"/>
                    <a:pt x="828" y="171"/>
                  </a:cubicBezTo>
                  <a:cubicBezTo>
                    <a:pt x="776" y="171"/>
                    <a:pt x="625" y="278"/>
                    <a:pt x="550" y="330"/>
                  </a:cubicBezTo>
                  <a:cubicBezTo>
                    <a:pt x="498" y="365"/>
                    <a:pt x="445" y="404"/>
                    <a:pt x="400" y="432"/>
                  </a:cubicBezTo>
                  <a:cubicBezTo>
                    <a:pt x="323" y="477"/>
                    <a:pt x="312" y="551"/>
                    <a:pt x="295" y="635"/>
                  </a:cubicBezTo>
                  <a:cubicBezTo>
                    <a:pt x="277" y="715"/>
                    <a:pt x="263" y="799"/>
                    <a:pt x="186" y="862"/>
                  </a:cubicBezTo>
                  <a:cubicBezTo>
                    <a:pt x="109" y="925"/>
                    <a:pt x="1" y="1065"/>
                    <a:pt x="116" y="1289"/>
                  </a:cubicBezTo>
                  <a:lnTo>
                    <a:pt x="130" y="1289"/>
                  </a:lnTo>
                  <a:lnTo>
                    <a:pt x="162" y="1286"/>
                  </a:lnTo>
                  <a:lnTo>
                    <a:pt x="193" y="1282"/>
                  </a:lnTo>
                  <a:lnTo>
                    <a:pt x="221" y="1275"/>
                  </a:lnTo>
                  <a:lnTo>
                    <a:pt x="249" y="1272"/>
                  </a:lnTo>
                  <a:lnTo>
                    <a:pt x="277" y="1268"/>
                  </a:lnTo>
                  <a:lnTo>
                    <a:pt x="305" y="1261"/>
                  </a:lnTo>
                  <a:lnTo>
                    <a:pt x="326" y="1254"/>
                  </a:lnTo>
                  <a:lnTo>
                    <a:pt x="351" y="1247"/>
                  </a:lnTo>
                  <a:lnTo>
                    <a:pt x="372" y="1244"/>
                  </a:lnTo>
                  <a:lnTo>
                    <a:pt x="396" y="1233"/>
                  </a:lnTo>
                  <a:lnTo>
                    <a:pt x="410" y="1226"/>
                  </a:lnTo>
                  <a:lnTo>
                    <a:pt x="435" y="1216"/>
                  </a:lnTo>
                  <a:lnTo>
                    <a:pt x="445" y="1212"/>
                  </a:lnTo>
                  <a:cubicBezTo>
                    <a:pt x="456" y="1205"/>
                    <a:pt x="466" y="1198"/>
                    <a:pt x="473" y="1195"/>
                  </a:cubicBezTo>
                  <a:cubicBezTo>
                    <a:pt x="544" y="1144"/>
                    <a:pt x="649" y="1128"/>
                    <a:pt x="763" y="1128"/>
                  </a:cubicBezTo>
                  <a:cubicBezTo>
                    <a:pt x="885" y="1128"/>
                    <a:pt x="1019" y="1147"/>
                    <a:pt x="1131" y="1163"/>
                  </a:cubicBezTo>
                  <a:cubicBezTo>
                    <a:pt x="1187" y="1170"/>
                    <a:pt x="1247" y="1177"/>
                    <a:pt x="1303" y="1181"/>
                  </a:cubicBezTo>
                  <a:cubicBezTo>
                    <a:pt x="1348" y="1181"/>
                    <a:pt x="1408" y="1188"/>
                    <a:pt x="1478" y="1195"/>
                  </a:cubicBezTo>
                  <a:cubicBezTo>
                    <a:pt x="1561" y="1204"/>
                    <a:pt x="1661" y="1215"/>
                    <a:pt x="1755" y="1215"/>
                  </a:cubicBezTo>
                  <a:cubicBezTo>
                    <a:pt x="1836" y="1215"/>
                    <a:pt x="1913" y="1207"/>
                    <a:pt x="1971" y="1184"/>
                  </a:cubicBezTo>
                  <a:cubicBezTo>
                    <a:pt x="2007" y="1171"/>
                    <a:pt x="2039" y="1166"/>
                    <a:pt x="2067" y="1166"/>
                  </a:cubicBezTo>
                  <a:cubicBezTo>
                    <a:pt x="2163" y="1166"/>
                    <a:pt x="2216" y="1227"/>
                    <a:pt x="2252" y="1265"/>
                  </a:cubicBezTo>
                  <a:cubicBezTo>
                    <a:pt x="2278" y="1298"/>
                    <a:pt x="2288" y="1308"/>
                    <a:pt x="2298" y="1308"/>
                  </a:cubicBezTo>
                  <a:cubicBezTo>
                    <a:pt x="2300" y="1308"/>
                    <a:pt x="2302" y="1307"/>
                    <a:pt x="2304" y="1307"/>
                  </a:cubicBezTo>
                  <a:cubicBezTo>
                    <a:pt x="2315" y="1303"/>
                    <a:pt x="2329" y="1303"/>
                    <a:pt x="2339" y="1303"/>
                  </a:cubicBezTo>
                  <a:lnTo>
                    <a:pt x="2371" y="1303"/>
                  </a:lnTo>
                  <a:cubicBezTo>
                    <a:pt x="2385" y="1303"/>
                    <a:pt x="2395" y="1307"/>
                    <a:pt x="2406" y="1310"/>
                  </a:cubicBezTo>
                  <a:lnTo>
                    <a:pt x="2423" y="1314"/>
                  </a:lnTo>
                  <a:lnTo>
                    <a:pt x="2444" y="1321"/>
                  </a:lnTo>
                  <a:lnTo>
                    <a:pt x="2465" y="1328"/>
                  </a:lnTo>
                  <a:lnTo>
                    <a:pt x="2483" y="1335"/>
                  </a:lnTo>
                  <a:lnTo>
                    <a:pt x="2504" y="1345"/>
                  </a:lnTo>
                  <a:lnTo>
                    <a:pt x="2521" y="1352"/>
                  </a:lnTo>
                  <a:lnTo>
                    <a:pt x="2546" y="1363"/>
                  </a:lnTo>
                  <a:lnTo>
                    <a:pt x="2560" y="1370"/>
                  </a:lnTo>
                  <a:lnTo>
                    <a:pt x="2584" y="1384"/>
                  </a:lnTo>
                  <a:lnTo>
                    <a:pt x="2598" y="1394"/>
                  </a:lnTo>
                  <a:lnTo>
                    <a:pt x="2623" y="1408"/>
                  </a:lnTo>
                  <a:lnTo>
                    <a:pt x="2637" y="1415"/>
                  </a:lnTo>
                  <a:lnTo>
                    <a:pt x="2661" y="1433"/>
                  </a:lnTo>
                  <a:lnTo>
                    <a:pt x="2675" y="1440"/>
                  </a:lnTo>
                  <a:lnTo>
                    <a:pt x="2700" y="1457"/>
                  </a:lnTo>
                  <a:lnTo>
                    <a:pt x="2710" y="1464"/>
                  </a:lnTo>
                  <a:lnTo>
                    <a:pt x="2735" y="1482"/>
                  </a:lnTo>
                  <a:lnTo>
                    <a:pt x="2745" y="1489"/>
                  </a:lnTo>
                  <a:lnTo>
                    <a:pt x="2766" y="1506"/>
                  </a:lnTo>
                  <a:lnTo>
                    <a:pt x="2780" y="1513"/>
                  </a:lnTo>
                  <a:lnTo>
                    <a:pt x="2798" y="1527"/>
                  </a:lnTo>
                  <a:lnTo>
                    <a:pt x="2812" y="1538"/>
                  </a:lnTo>
                  <a:lnTo>
                    <a:pt x="2829" y="1552"/>
                  </a:lnTo>
                  <a:lnTo>
                    <a:pt x="2843" y="1562"/>
                  </a:lnTo>
                  <a:lnTo>
                    <a:pt x="2854" y="1573"/>
                  </a:lnTo>
                  <a:lnTo>
                    <a:pt x="2878" y="1590"/>
                  </a:lnTo>
                  <a:cubicBezTo>
                    <a:pt x="2892" y="1604"/>
                    <a:pt x="2910" y="1618"/>
                    <a:pt x="2927" y="1629"/>
                  </a:cubicBezTo>
                  <a:lnTo>
                    <a:pt x="2948" y="1646"/>
                  </a:lnTo>
                  <a:lnTo>
                    <a:pt x="2983" y="1667"/>
                  </a:lnTo>
                  <a:lnTo>
                    <a:pt x="3011" y="1685"/>
                  </a:lnTo>
                  <a:lnTo>
                    <a:pt x="3043" y="1706"/>
                  </a:lnTo>
                  <a:lnTo>
                    <a:pt x="3078" y="1723"/>
                  </a:lnTo>
                  <a:lnTo>
                    <a:pt x="3088" y="1730"/>
                  </a:lnTo>
                  <a:cubicBezTo>
                    <a:pt x="3116" y="1702"/>
                    <a:pt x="3148" y="1674"/>
                    <a:pt x="3179" y="1653"/>
                  </a:cubicBezTo>
                  <a:cubicBezTo>
                    <a:pt x="3245" y="1604"/>
                    <a:pt x="3324" y="1579"/>
                    <a:pt x="3405" y="1579"/>
                  </a:cubicBezTo>
                  <a:cubicBezTo>
                    <a:pt x="3415" y="1579"/>
                    <a:pt x="3425" y="1579"/>
                    <a:pt x="3435" y="1580"/>
                  </a:cubicBezTo>
                  <a:cubicBezTo>
                    <a:pt x="3463" y="1580"/>
                    <a:pt x="3487" y="1583"/>
                    <a:pt x="3512" y="1587"/>
                  </a:cubicBezTo>
                  <a:cubicBezTo>
                    <a:pt x="3536" y="1590"/>
                    <a:pt x="3564" y="1590"/>
                    <a:pt x="3589" y="1590"/>
                  </a:cubicBezTo>
                  <a:cubicBezTo>
                    <a:pt x="3624" y="1590"/>
                    <a:pt x="3638" y="1573"/>
                    <a:pt x="3673" y="1517"/>
                  </a:cubicBezTo>
                  <a:cubicBezTo>
                    <a:pt x="3697" y="1478"/>
                    <a:pt x="3725" y="1443"/>
                    <a:pt x="3760" y="1412"/>
                  </a:cubicBezTo>
                  <a:cubicBezTo>
                    <a:pt x="3771" y="1405"/>
                    <a:pt x="3785" y="1398"/>
                    <a:pt x="3795" y="1391"/>
                  </a:cubicBezTo>
                  <a:lnTo>
                    <a:pt x="3806" y="1384"/>
                  </a:lnTo>
                  <a:cubicBezTo>
                    <a:pt x="3816" y="1377"/>
                    <a:pt x="3827" y="1373"/>
                    <a:pt x="3837" y="1366"/>
                  </a:cubicBezTo>
                  <a:lnTo>
                    <a:pt x="3848" y="1363"/>
                  </a:lnTo>
                  <a:cubicBezTo>
                    <a:pt x="3858" y="1359"/>
                    <a:pt x="3872" y="1356"/>
                    <a:pt x="3886" y="1349"/>
                  </a:cubicBezTo>
                  <a:cubicBezTo>
                    <a:pt x="3879" y="1328"/>
                    <a:pt x="3876" y="1303"/>
                    <a:pt x="3869" y="1275"/>
                  </a:cubicBezTo>
                  <a:cubicBezTo>
                    <a:pt x="3855" y="1212"/>
                    <a:pt x="3837" y="1135"/>
                    <a:pt x="3809" y="1107"/>
                  </a:cubicBezTo>
                  <a:cubicBezTo>
                    <a:pt x="3711" y="1009"/>
                    <a:pt x="3603" y="876"/>
                    <a:pt x="3613" y="764"/>
                  </a:cubicBezTo>
                  <a:cubicBezTo>
                    <a:pt x="3613" y="747"/>
                    <a:pt x="3617" y="733"/>
                    <a:pt x="3624" y="719"/>
                  </a:cubicBezTo>
                  <a:cubicBezTo>
                    <a:pt x="3631" y="705"/>
                    <a:pt x="3634" y="687"/>
                    <a:pt x="3638" y="670"/>
                  </a:cubicBezTo>
                  <a:cubicBezTo>
                    <a:pt x="3652" y="603"/>
                    <a:pt x="3627" y="533"/>
                    <a:pt x="3578" y="488"/>
                  </a:cubicBezTo>
                  <a:cubicBezTo>
                    <a:pt x="3571" y="481"/>
                    <a:pt x="3564" y="474"/>
                    <a:pt x="3561" y="467"/>
                  </a:cubicBezTo>
                  <a:lnTo>
                    <a:pt x="3550" y="460"/>
                  </a:lnTo>
                  <a:cubicBezTo>
                    <a:pt x="3526" y="428"/>
                    <a:pt x="3505" y="397"/>
                    <a:pt x="3487" y="362"/>
                  </a:cubicBezTo>
                  <a:lnTo>
                    <a:pt x="3459" y="358"/>
                  </a:lnTo>
                  <a:lnTo>
                    <a:pt x="3442" y="358"/>
                  </a:lnTo>
                  <a:lnTo>
                    <a:pt x="3389" y="351"/>
                  </a:lnTo>
                  <a:lnTo>
                    <a:pt x="3379" y="351"/>
                  </a:lnTo>
                  <a:lnTo>
                    <a:pt x="3326" y="348"/>
                  </a:lnTo>
                  <a:lnTo>
                    <a:pt x="3323" y="348"/>
                  </a:lnTo>
                  <a:lnTo>
                    <a:pt x="3270" y="341"/>
                  </a:lnTo>
                  <a:cubicBezTo>
                    <a:pt x="3221" y="334"/>
                    <a:pt x="3169" y="330"/>
                    <a:pt x="3119" y="330"/>
                  </a:cubicBezTo>
                  <a:cubicBezTo>
                    <a:pt x="3091" y="330"/>
                    <a:pt x="3063" y="331"/>
                    <a:pt x="3036" y="334"/>
                  </a:cubicBezTo>
                  <a:lnTo>
                    <a:pt x="3022" y="334"/>
                  </a:lnTo>
                  <a:cubicBezTo>
                    <a:pt x="3013" y="336"/>
                    <a:pt x="3004" y="337"/>
                    <a:pt x="2994" y="337"/>
                  </a:cubicBezTo>
                  <a:cubicBezTo>
                    <a:pt x="2912" y="337"/>
                    <a:pt x="2771" y="267"/>
                    <a:pt x="2444" y="18"/>
                  </a:cubicBezTo>
                  <a:lnTo>
                    <a:pt x="242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5642;p82">
              <a:extLst>
                <a:ext uri="{FF2B5EF4-FFF2-40B4-BE49-F238E27FC236}">
                  <a16:creationId xmlns:a16="http://schemas.microsoft.com/office/drawing/2014/main" id="{5F64E893-31F1-B6F3-67CF-33F8FA49CDE5}"/>
                </a:ext>
              </a:extLst>
            </p:cNvPr>
            <p:cNvSpPr/>
            <p:nvPr/>
          </p:nvSpPr>
          <p:spPr>
            <a:xfrm>
              <a:off x="2244511" y="1573173"/>
              <a:ext cx="3476" cy="1113"/>
            </a:xfrm>
            <a:custGeom>
              <a:avLst/>
              <a:gdLst/>
              <a:ahLst/>
              <a:cxnLst/>
              <a:rect l="l" t="t" r="r" b="b"/>
              <a:pathLst>
                <a:path w="256" h="82" extrusionOk="0">
                  <a:moveTo>
                    <a:pt x="256" y="8"/>
                  </a:moveTo>
                  <a:cubicBezTo>
                    <a:pt x="165" y="1"/>
                    <a:pt x="74" y="25"/>
                    <a:pt x="0" y="81"/>
                  </a:cubicBezTo>
                  <a:cubicBezTo>
                    <a:pt x="74" y="25"/>
                    <a:pt x="165" y="1"/>
                    <a:pt x="256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5643;p82">
              <a:extLst>
                <a:ext uri="{FF2B5EF4-FFF2-40B4-BE49-F238E27FC236}">
                  <a16:creationId xmlns:a16="http://schemas.microsoft.com/office/drawing/2014/main" id="{AB25FE34-86CC-B341-9D87-891592929A5A}"/>
                </a:ext>
              </a:extLst>
            </p:cNvPr>
            <p:cNvSpPr/>
            <p:nvPr/>
          </p:nvSpPr>
          <p:spPr>
            <a:xfrm>
              <a:off x="2243316" y="1574273"/>
              <a:ext cx="1208" cy="1154"/>
            </a:xfrm>
            <a:custGeom>
              <a:avLst/>
              <a:gdLst/>
              <a:ahLst/>
              <a:cxnLst/>
              <a:rect l="l" t="t" r="r" b="b"/>
              <a:pathLst>
                <a:path w="89" h="85" extrusionOk="0">
                  <a:moveTo>
                    <a:pt x="88" y="0"/>
                  </a:moveTo>
                  <a:cubicBezTo>
                    <a:pt x="57" y="25"/>
                    <a:pt x="25" y="53"/>
                    <a:pt x="1" y="84"/>
                  </a:cubicBezTo>
                  <a:lnTo>
                    <a:pt x="1" y="84"/>
                  </a:lnTo>
                  <a:cubicBezTo>
                    <a:pt x="25" y="53"/>
                    <a:pt x="57" y="25"/>
                    <a:pt x="8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5644;p82">
              <a:extLst>
                <a:ext uri="{FF2B5EF4-FFF2-40B4-BE49-F238E27FC236}">
                  <a16:creationId xmlns:a16="http://schemas.microsoft.com/office/drawing/2014/main" id="{775C2E87-D13B-F54B-1C66-6F263DF43DA3}"/>
                </a:ext>
              </a:extLst>
            </p:cNvPr>
            <p:cNvSpPr/>
            <p:nvPr/>
          </p:nvSpPr>
          <p:spPr>
            <a:xfrm>
              <a:off x="2252820" y="1570607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5645;p82">
              <a:extLst>
                <a:ext uri="{FF2B5EF4-FFF2-40B4-BE49-F238E27FC236}">
                  <a16:creationId xmlns:a16="http://schemas.microsoft.com/office/drawing/2014/main" id="{C53E73A6-7B71-DD5F-8AFA-1BED54D36132}"/>
                </a:ext>
              </a:extLst>
            </p:cNvPr>
            <p:cNvSpPr/>
            <p:nvPr/>
          </p:nvSpPr>
          <p:spPr>
            <a:xfrm>
              <a:off x="2253445" y="157032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5646;p82">
              <a:extLst>
                <a:ext uri="{FF2B5EF4-FFF2-40B4-BE49-F238E27FC236}">
                  <a16:creationId xmlns:a16="http://schemas.microsoft.com/office/drawing/2014/main" id="{A6771EC4-51D3-C027-D2BC-F51C6C53C9BD}"/>
                </a:ext>
              </a:extLst>
            </p:cNvPr>
            <p:cNvSpPr/>
            <p:nvPr/>
          </p:nvSpPr>
          <p:spPr>
            <a:xfrm>
              <a:off x="2201973" y="1568516"/>
              <a:ext cx="40502" cy="24372"/>
            </a:xfrm>
            <a:custGeom>
              <a:avLst/>
              <a:gdLst/>
              <a:ahLst/>
              <a:cxnLst/>
              <a:rect l="l" t="t" r="r" b="b"/>
              <a:pathLst>
                <a:path w="2983" h="1795" extrusionOk="0">
                  <a:moveTo>
                    <a:pt x="709" y="0"/>
                  </a:moveTo>
                  <a:cubicBezTo>
                    <a:pt x="622" y="0"/>
                    <a:pt x="546" y="11"/>
                    <a:pt x="501" y="43"/>
                  </a:cubicBezTo>
                  <a:cubicBezTo>
                    <a:pt x="490" y="53"/>
                    <a:pt x="480" y="60"/>
                    <a:pt x="466" y="67"/>
                  </a:cubicBezTo>
                  <a:lnTo>
                    <a:pt x="455" y="74"/>
                  </a:lnTo>
                  <a:lnTo>
                    <a:pt x="427" y="88"/>
                  </a:lnTo>
                  <a:lnTo>
                    <a:pt x="410" y="95"/>
                  </a:lnTo>
                  <a:lnTo>
                    <a:pt x="382" y="106"/>
                  </a:lnTo>
                  <a:lnTo>
                    <a:pt x="361" y="113"/>
                  </a:lnTo>
                  <a:lnTo>
                    <a:pt x="329" y="123"/>
                  </a:lnTo>
                  <a:lnTo>
                    <a:pt x="308" y="127"/>
                  </a:lnTo>
                  <a:lnTo>
                    <a:pt x="270" y="137"/>
                  </a:lnTo>
                  <a:lnTo>
                    <a:pt x="252" y="141"/>
                  </a:lnTo>
                  <a:cubicBezTo>
                    <a:pt x="231" y="144"/>
                    <a:pt x="210" y="148"/>
                    <a:pt x="189" y="151"/>
                  </a:cubicBezTo>
                  <a:lnTo>
                    <a:pt x="126" y="162"/>
                  </a:lnTo>
                  <a:cubicBezTo>
                    <a:pt x="200" y="358"/>
                    <a:pt x="161" y="578"/>
                    <a:pt x="25" y="739"/>
                  </a:cubicBezTo>
                  <a:cubicBezTo>
                    <a:pt x="18" y="750"/>
                    <a:pt x="7" y="760"/>
                    <a:pt x="0" y="771"/>
                  </a:cubicBezTo>
                  <a:lnTo>
                    <a:pt x="18" y="781"/>
                  </a:lnTo>
                  <a:lnTo>
                    <a:pt x="46" y="778"/>
                  </a:lnTo>
                  <a:lnTo>
                    <a:pt x="88" y="774"/>
                  </a:lnTo>
                  <a:lnTo>
                    <a:pt x="98" y="774"/>
                  </a:lnTo>
                  <a:lnTo>
                    <a:pt x="144" y="771"/>
                  </a:lnTo>
                  <a:lnTo>
                    <a:pt x="238" y="771"/>
                  </a:lnTo>
                  <a:cubicBezTo>
                    <a:pt x="298" y="771"/>
                    <a:pt x="350" y="799"/>
                    <a:pt x="385" y="841"/>
                  </a:cubicBezTo>
                  <a:cubicBezTo>
                    <a:pt x="427" y="901"/>
                    <a:pt x="553" y="946"/>
                    <a:pt x="609" y="946"/>
                  </a:cubicBezTo>
                  <a:cubicBezTo>
                    <a:pt x="618" y="946"/>
                    <a:pt x="625" y="945"/>
                    <a:pt x="630" y="943"/>
                  </a:cubicBezTo>
                  <a:lnTo>
                    <a:pt x="634" y="939"/>
                  </a:lnTo>
                  <a:cubicBezTo>
                    <a:pt x="652" y="931"/>
                    <a:pt x="672" y="928"/>
                    <a:pt x="692" y="928"/>
                  </a:cubicBezTo>
                  <a:cubicBezTo>
                    <a:pt x="709" y="928"/>
                    <a:pt x="726" y="931"/>
                    <a:pt x="742" y="936"/>
                  </a:cubicBezTo>
                  <a:lnTo>
                    <a:pt x="760" y="939"/>
                  </a:lnTo>
                  <a:cubicBezTo>
                    <a:pt x="802" y="950"/>
                    <a:pt x="840" y="967"/>
                    <a:pt x="879" y="992"/>
                  </a:cubicBezTo>
                  <a:lnTo>
                    <a:pt x="882" y="995"/>
                  </a:lnTo>
                  <a:cubicBezTo>
                    <a:pt x="935" y="1027"/>
                    <a:pt x="1026" y="1093"/>
                    <a:pt x="1026" y="1181"/>
                  </a:cubicBezTo>
                  <a:cubicBezTo>
                    <a:pt x="1026" y="1216"/>
                    <a:pt x="1019" y="1261"/>
                    <a:pt x="1012" y="1317"/>
                  </a:cubicBezTo>
                  <a:cubicBezTo>
                    <a:pt x="1005" y="1380"/>
                    <a:pt x="1001" y="1447"/>
                    <a:pt x="1001" y="1510"/>
                  </a:cubicBezTo>
                  <a:cubicBezTo>
                    <a:pt x="1106" y="1534"/>
                    <a:pt x="1208" y="1573"/>
                    <a:pt x="1302" y="1632"/>
                  </a:cubicBezTo>
                  <a:lnTo>
                    <a:pt x="1313" y="1664"/>
                  </a:lnTo>
                  <a:lnTo>
                    <a:pt x="1337" y="1678"/>
                  </a:lnTo>
                  <a:lnTo>
                    <a:pt x="1358" y="1695"/>
                  </a:lnTo>
                  <a:cubicBezTo>
                    <a:pt x="1386" y="1713"/>
                    <a:pt x="1407" y="1737"/>
                    <a:pt x="1428" y="1762"/>
                  </a:cubicBezTo>
                  <a:cubicBezTo>
                    <a:pt x="1432" y="1772"/>
                    <a:pt x="1439" y="1779"/>
                    <a:pt x="1442" y="1790"/>
                  </a:cubicBezTo>
                  <a:lnTo>
                    <a:pt x="1810" y="1790"/>
                  </a:lnTo>
                  <a:cubicBezTo>
                    <a:pt x="1824" y="1793"/>
                    <a:pt x="1838" y="1795"/>
                    <a:pt x="1851" y="1795"/>
                  </a:cubicBezTo>
                  <a:cubicBezTo>
                    <a:pt x="1916" y="1795"/>
                    <a:pt x="1964" y="1751"/>
                    <a:pt x="2020" y="1681"/>
                  </a:cubicBezTo>
                  <a:cubicBezTo>
                    <a:pt x="2101" y="1580"/>
                    <a:pt x="2332" y="1552"/>
                    <a:pt x="2409" y="1545"/>
                  </a:cubicBezTo>
                  <a:cubicBezTo>
                    <a:pt x="2419" y="1503"/>
                    <a:pt x="2430" y="1457"/>
                    <a:pt x="2433" y="1415"/>
                  </a:cubicBezTo>
                  <a:cubicBezTo>
                    <a:pt x="2433" y="1387"/>
                    <a:pt x="2437" y="1359"/>
                    <a:pt x="2444" y="1338"/>
                  </a:cubicBezTo>
                  <a:cubicBezTo>
                    <a:pt x="2465" y="1230"/>
                    <a:pt x="2647" y="1069"/>
                    <a:pt x="2762" y="1030"/>
                  </a:cubicBezTo>
                  <a:cubicBezTo>
                    <a:pt x="2783" y="1023"/>
                    <a:pt x="2794" y="1009"/>
                    <a:pt x="2811" y="981"/>
                  </a:cubicBezTo>
                  <a:cubicBezTo>
                    <a:pt x="2836" y="921"/>
                    <a:pt x="2895" y="883"/>
                    <a:pt x="2958" y="883"/>
                  </a:cubicBezTo>
                  <a:lnTo>
                    <a:pt x="2965" y="883"/>
                  </a:lnTo>
                  <a:cubicBezTo>
                    <a:pt x="2965" y="883"/>
                    <a:pt x="2983" y="858"/>
                    <a:pt x="2958" y="750"/>
                  </a:cubicBezTo>
                  <a:cubicBezTo>
                    <a:pt x="2948" y="697"/>
                    <a:pt x="2955" y="641"/>
                    <a:pt x="2976" y="589"/>
                  </a:cubicBezTo>
                  <a:lnTo>
                    <a:pt x="2965" y="585"/>
                  </a:lnTo>
                  <a:lnTo>
                    <a:pt x="2930" y="561"/>
                  </a:lnTo>
                  <a:lnTo>
                    <a:pt x="2892" y="540"/>
                  </a:lnTo>
                  <a:lnTo>
                    <a:pt x="2864" y="522"/>
                  </a:lnTo>
                  <a:lnTo>
                    <a:pt x="2822" y="494"/>
                  </a:lnTo>
                  <a:lnTo>
                    <a:pt x="2801" y="480"/>
                  </a:lnTo>
                  <a:cubicBezTo>
                    <a:pt x="2783" y="466"/>
                    <a:pt x="2762" y="452"/>
                    <a:pt x="2745" y="438"/>
                  </a:cubicBezTo>
                  <a:cubicBezTo>
                    <a:pt x="2560" y="283"/>
                    <a:pt x="2372" y="178"/>
                    <a:pt x="2293" y="178"/>
                  </a:cubicBezTo>
                  <a:cubicBezTo>
                    <a:pt x="2288" y="178"/>
                    <a:pt x="2283" y="179"/>
                    <a:pt x="2279" y="179"/>
                  </a:cubicBezTo>
                  <a:cubicBezTo>
                    <a:pt x="2269" y="181"/>
                    <a:pt x="2259" y="182"/>
                    <a:pt x="2249" y="182"/>
                  </a:cubicBezTo>
                  <a:cubicBezTo>
                    <a:pt x="2179" y="182"/>
                    <a:pt x="2131" y="130"/>
                    <a:pt x="2101" y="99"/>
                  </a:cubicBezTo>
                  <a:lnTo>
                    <a:pt x="2087" y="81"/>
                  </a:lnTo>
                  <a:cubicBezTo>
                    <a:pt x="2069" y="57"/>
                    <a:pt x="2045" y="43"/>
                    <a:pt x="2013" y="43"/>
                  </a:cubicBezTo>
                  <a:cubicBezTo>
                    <a:pt x="1999" y="43"/>
                    <a:pt x="1985" y="46"/>
                    <a:pt x="1971" y="53"/>
                  </a:cubicBezTo>
                  <a:cubicBezTo>
                    <a:pt x="1929" y="67"/>
                    <a:pt x="1887" y="78"/>
                    <a:pt x="1841" y="81"/>
                  </a:cubicBezTo>
                  <a:cubicBezTo>
                    <a:pt x="1808" y="86"/>
                    <a:pt x="1773" y="90"/>
                    <a:pt x="1739" y="90"/>
                  </a:cubicBezTo>
                  <a:cubicBezTo>
                    <a:pt x="1726" y="90"/>
                    <a:pt x="1714" y="89"/>
                    <a:pt x="1701" y="88"/>
                  </a:cubicBezTo>
                  <a:cubicBezTo>
                    <a:pt x="1603" y="88"/>
                    <a:pt x="1505" y="78"/>
                    <a:pt x="1418" y="71"/>
                  </a:cubicBezTo>
                  <a:cubicBezTo>
                    <a:pt x="1351" y="64"/>
                    <a:pt x="1295" y="57"/>
                    <a:pt x="1253" y="57"/>
                  </a:cubicBezTo>
                  <a:cubicBezTo>
                    <a:pt x="1190" y="53"/>
                    <a:pt x="1127" y="46"/>
                    <a:pt x="1064" y="36"/>
                  </a:cubicBezTo>
                  <a:cubicBezTo>
                    <a:pt x="960" y="20"/>
                    <a:pt x="825" y="0"/>
                    <a:pt x="70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5647;p82">
              <a:extLst>
                <a:ext uri="{FF2B5EF4-FFF2-40B4-BE49-F238E27FC236}">
                  <a16:creationId xmlns:a16="http://schemas.microsoft.com/office/drawing/2014/main" id="{A26D4B36-0E70-DC5B-DCC8-CE561EAEFEE7}"/>
                </a:ext>
              </a:extLst>
            </p:cNvPr>
            <p:cNvSpPr/>
            <p:nvPr/>
          </p:nvSpPr>
          <p:spPr>
            <a:xfrm>
              <a:off x="2219786" y="15910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5648;p82">
              <a:extLst>
                <a:ext uri="{FF2B5EF4-FFF2-40B4-BE49-F238E27FC236}">
                  <a16:creationId xmlns:a16="http://schemas.microsoft.com/office/drawing/2014/main" id="{D5F759B2-4866-EA9C-76E3-3BA38DF22E32}"/>
                </a:ext>
              </a:extLst>
            </p:cNvPr>
            <p:cNvSpPr/>
            <p:nvPr/>
          </p:nvSpPr>
          <p:spPr>
            <a:xfrm>
              <a:off x="2220072" y="1591285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5649;p82">
              <a:extLst>
                <a:ext uri="{FF2B5EF4-FFF2-40B4-BE49-F238E27FC236}">
                  <a16:creationId xmlns:a16="http://schemas.microsoft.com/office/drawing/2014/main" id="{146F4ECB-FBBD-1F1D-4922-B0A0975721B7}"/>
                </a:ext>
              </a:extLst>
            </p:cNvPr>
            <p:cNvSpPr/>
            <p:nvPr/>
          </p:nvSpPr>
          <p:spPr>
            <a:xfrm>
              <a:off x="2220411" y="1591530"/>
              <a:ext cx="1154" cy="1290"/>
            </a:xfrm>
            <a:custGeom>
              <a:avLst/>
              <a:gdLst/>
              <a:ahLst/>
              <a:cxnLst/>
              <a:rect l="l" t="t" r="r" b="b"/>
              <a:pathLst>
                <a:path w="85" h="95" extrusionOk="0">
                  <a:moveTo>
                    <a:pt x="0" y="0"/>
                  </a:moveTo>
                  <a:cubicBezTo>
                    <a:pt x="12" y="9"/>
                    <a:pt x="22" y="17"/>
                    <a:pt x="31" y="26"/>
                  </a:cubicBezTo>
                  <a:lnTo>
                    <a:pt x="31" y="26"/>
                  </a:lnTo>
                  <a:cubicBezTo>
                    <a:pt x="21" y="16"/>
                    <a:pt x="11" y="8"/>
                    <a:pt x="0" y="0"/>
                  </a:cubicBezTo>
                  <a:close/>
                  <a:moveTo>
                    <a:pt x="31" y="26"/>
                  </a:moveTo>
                  <a:cubicBezTo>
                    <a:pt x="52" y="46"/>
                    <a:pt x="70" y="71"/>
                    <a:pt x="84" y="95"/>
                  </a:cubicBezTo>
                  <a:cubicBezTo>
                    <a:pt x="81" y="88"/>
                    <a:pt x="74" y="77"/>
                    <a:pt x="70" y="70"/>
                  </a:cubicBezTo>
                  <a:cubicBezTo>
                    <a:pt x="58" y="53"/>
                    <a:pt x="45" y="39"/>
                    <a:pt x="31" y="2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5650;p82">
              <a:extLst>
                <a:ext uri="{FF2B5EF4-FFF2-40B4-BE49-F238E27FC236}">
                  <a16:creationId xmlns:a16="http://schemas.microsoft.com/office/drawing/2014/main" id="{B2FA5C0D-7B42-D2CE-FF87-7053C658C087}"/>
                </a:ext>
              </a:extLst>
            </p:cNvPr>
            <p:cNvSpPr/>
            <p:nvPr/>
          </p:nvSpPr>
          <p:spPr>
            <a:xfrm>
              <a:off x="2223547" y="1592901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5651;p82">
              <a:extLst>
                <a:ext uri="{FF2B5EF4-FFF2-40B4-BE49-F238E27FC236}">
                  <a16:creationId xmlns:a16="http://schemas.microsoft.com/office/drawing/2014/main" id="{38B744C9-AB2E-01A7-4F59-1056F6602176}"/>
                </a:ext>
              </a:extLst>
            </p:cNvPr>
            <p:cNvSpPr/>
            <p:nvPr/>
          </p:nvSpPr>
          <p:spPr>
            <a:xfrm>
              <a:off x="2222312" y="159286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0"/>
                  </a:moveTo>
                  <a:lnTo>
                    <a:pt x="3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5652;p82">
              <a:extLst>
                <a:ext uri="{FF2B5EF4-FFF2-40B4-BE49-F238E27FC236}">
                  <a16:creationId xmlns:a16="http://schemas.microsoft.com/office/drawing/2014/main" id="{BB1AE595-074A-B342-B922-AF0738D5F2FA}"/>
                </a:ext>
              </a:extLst>
            </p:cNvPr>
            <p:cNvSpPr/>
            <p:nvPr/>
          </p:nvSpPr>
          <p:spPr>
            <a:xfrm>
              <a:off x="2224878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5653;p82">
              <a:extLst>
                <a:ext uri="{FF2B5EF4-FFF2-40B4-BE49-F238E27FC236}">
                  <a16:creationId xmlns:a16="http://schemas.microsoft.com/office/drawing/2014/main" id="{8F7DF236-4DDB-7DEB-ECB5-474996062825}"/>
                </a:ext>
              </a:extLst>
            </p:cNvPr>
            <p:cNvSpPr/>
            <p:nvPr/>
          </p:nvSpPr>
          <p:spPr>
            <a:xfrm>
              <a:off x="2222923" y="159286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5654;p82">
              <a:extLst>
                <a:ext uri="{FF2B5EF4-FFF2-40B4-BE49-F238E27FC236}">
                  <a16:creationId xmlns:a16="http://schemas.microsoft.com/office/drawing/2014/main" id="{0DDF59D4-664F-B0DB-3CFD-C19A0F504211}"/>
                </a:ext>
              </a:extLst>
            </p:cNvPr>
            <p:cNvSpPr/>
            <p:nvPr/>
          </p:nvSpPr>
          <p:spPr>
            <a:xfrm>
              <a:off x="2224023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5655;p82">
              <a:extLst>
                <a:ext uri="{FF2B5EF4-FFF2-40B4-BE49-F238E27FC236}">
                  <a16:creationId xmlns:a16="http://schemas.microsoft.com/office/drawing/2014/main" id="{4B9314A1-9554-80D1-6640-E57509589ED0}"/>
                </a:ext>
              </a:extLst>
            </p:cNvPr>
            <p:cNvSpPr/>
            <p:nvPr/>
          </p:nvSpPr>
          <p:spPr>
            <a:xfrm>
              <a:off x="2221592" y="159280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1" y="1"/>
                  </a:moveTo>
                  <a:lnTo>
                    <a:pt x="43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5656;p82">
              <a:extLst>
                <a:ext uri="{FF2B5EF4-FFF2-40B4-BE49-F238E27FC236}">
                  <a16:creationId xmlns:a16="http://schemas.microsoft.com/office/drawing/2014/main" id="{6004DBD2-BF0A-EC5E-CE3C-46659A7274D8}"/>
                </a:ext>
              </a:extLst>
            </p:cNvPr>
            <p:cNvSpPr/>
            <p:nvPr/>
          </p:nvSpPr>
          <p:spPr>
            <a:xfrm>
              <a:off x="2224444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5657;p82">
              <a:extLst>
                <a:ext uri="{FF2B5EF4-FFF2-40B4-BE49-F238E27FC236}">
                  <a16:creationId xmlns:a16="http://schemas.microsoft.com/office/drawing/2014/main" id="{46A0C35E-F3B1-C714-F460-24DACABD1918}"/>
                </a:ext>
              </a:extLst>
            </p:cNvPr>
            <p:cNvSpPr/>
            <p:nvPr/>
          </p:nvSpPr>
          <p:spPr>
            <a:xfrm>
              <a:off x="2225204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5658;p82">
              <a:extLst>
                <a:ext uri="{FF2B5EF4-FFF2-40B4-BE49-F238E27FC236}">
                  <a16:creationId xmlns:a16="http://schemas.microsoft.com/office/drawing/2014/main" id="{60B26F6C-83CC-5FBB-15E4-79F5E355E947}"/>
                </a:ext>
              </a:extLst>
            </p:cNvPr>
            <p:cNvSpPr/>
            <p:nvPr/>
          </p:nvSpPr>
          <p:spPr>
            <a:xfrm>
              <a:off x="2242081" y="1576934"/>
              <a:ext cx="353" cy="2200"/>
            </a:xfrm>
            <a:custGeom>
              <a:avLst/>
              <a:gdLst/>
              <a:ahLst/>
              <a:cxnLst/>
              <a:rect l="l" t="t" r="r" b="b"/>
              <a:pathLst>
                <a:path w="26" h="162" extrusionOk="0">
                  <a:moveTo>
                    <a:pt x="25" y="0"/>
                  </a:moveTo>
                  <a:lnTo>
                    <a:pt x="25" y="0"/>
                  </a:lnTo>
                  <a:cubicBezTo>
                    <a:pt x="4" y="53"/>
                    <a:pt x="1" y="109"/>
                    <a:pt x="11" y="161"/>
                  </a:cubicBezTo>
                  <a:cubicBezTo>
                    <a:pt x="1" y="109"/>
                    <a:pt x="4" y="53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8" name="Google Shape;5659;p82">
              <a:extLst>
                <a:ext uri="{FF2B5EF4-FFF2-40B4-BE49-F238E27FC236}">
                  <a16:creationId xmlns:a16="http://schemas.microsoft.com/office/drawing/2014/main" id="{FDDAABD6-8D18-E1ED-198D-6975F62C8755}"/>
                </a:ext>
              </a:extLst>
            </p:cNvPr>
            <p:cNvSpPr/>
            <p:nvPr/>
          </p:nvSpPr>
          <p:spPr>
            <a:xfrm>
              <a:off x="2225489" y="159305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5660;p82">
              <a:extLst>
                <a:ext uri="{FF2B5EF4-FFF2-40B4-BE49-F238E27FC236}">
                  <a16:creationId xmlns:a16="http://schemas.microsoft.com/office/drawing/2014/main" id="{F7F45505-F754-1792-6089-A45A5F92C5D1}"/>
                </a:ext>
              </a:extLst>
            </p:cNvPr>
            <p:cNvSpPr/>
            <p:nvPr/>
          </p:nvSpPr>
          <p:spPr>
            <a:xfrm>
              <a:off x="2226494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5661;p82">
              <a:extLst>
                <a:ext uri="{FF2B5EF4-FFF2-40B4-BE49-F238E27FC236}">
                  <a16:creationId xmlns:a16="http://schemas.microsoft.com/office/drawing/2014/main" id="{53478FE5-DB00-B832-F87D-DA3B77774888}"/>
                </a:ext>
              </a:extLst>
            </p:cNvPr>
            <p:cNvSpPr/>
            <p:nvPr/>
          </p:nvSpPr>
          <p:spPr>
            <a:xfrm>
              <a:off x="2226439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5662;p82">
              <a:extLst>
                <a:ext uri="{FF2B5EF4-FFF2-40B4-BE49-F238E27FC236}">
                  <a16:creationId xmlns:a16="http://schemas.microsoft.com/office/drawing/2014/main" id="{5ABEF900-CEA6-7B7A-7D72-F47AB2C68432}"/>
                </a:ext>
              </a:extLst>
            </p:cNvPr>
            <p:cNvSpPr/>
            <p:nvPr/>
          </p:nvSpPr>
          <p:spPr>
            <a:xfrm>
              <a:off x="2226154" y="15931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5663;p82">
              <a:extLst>
                <a:ext uri="{FF2B5EF4-FFF2-40B4-BE49-F238E27FC236}">
                  <a16:creationId xmlns:a16="http://schemas.microsoft.com/office/drawing/2014/main" id="{EC2A18C2-5AD6-2BE5-1DE8-FA417851658C}"/>
                </a:ext>
              </a:extLst>
            </p:cNvPr>
            <p:cNvSpPr/>
            <p:nvPr/>
          </p:nvSpPr>
          <p:spPr>
            <a:xfrm>
              <a:off x="2226304" y="1593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5664;p82">
              <a:extLst>
                <a:ext uri="{FF2B5EF4-FFF2-40B4-BE49-F238E27FC236}">
                  <a16:creationId xmlns:a16="http://schemas.microsoft.com/office/drawing/2014/main" id="{DBAFA8D7-9EC1-C79D-1701-786D1A82A605}"/>
                </a:ext>
              </a:extLst>
            </p:cNvPr>
            <p:cNvSpPr/>
            <p:nvPr/>
          </p:nvSpPr>
          <p:spPr>
            <a:xfrm>
              <a:off x="222596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5665;p82">
              <a:extLst>
                <a:ext uri="{FF2B5EF4-FFF2-40B4-BE49-F238E27FC236}">
                  <a16:creationId xmlns:a16="http://schemas.microsoft.com/office/drawing/2014/main" id="{675C33DB-0AFF-0DDF-6EB9-399E82A8C4A6}"/>
                </a:ext>
              </a:extLst>
            </p:cNvPr>
            <p:cNvSpPr/>
            <p:nvPr/>
          </p:nvSpPr>
          <p:spPr>
            <a:xfrm>
              <a:off x="222577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5666;p82">
              <a:extLst>
                <a:ext uri="{FF2B5EF4-FFF2-40B4-BE49-F238E27FC236}">
                  <a16:creationId xmlns:a16="http://schemas.microsoft.com/office/drawing/2014/main" id="{D8B1CE05-1695-B7A3-AFCA-86AE75D5F677}"/>
                </a:ext>
              </a:extLst>
            </p:cNvPr>
            <p:cNvSpPr/>
            <p:nvPr/>
          </p:nvSpPr>
          <p:spPr>
            <a:xfrm>
              <a:off x="2240044" y="157545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"/>
                  </a:moveTo>
                  <a:lnTo>
                    <a:pt x="2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5667;p82">
              <a:extLst>
                <a:ext uri="{FF2B5EF4-FFF2-40B4-BE49-F238E27FC236}">
                  <a16:creationId xmlns:a16="http://schemas.microsoft.com/office/drawing/2014/main" id="{F0440A7D-6F26-6157-781A-1D84954C9B37}"/>
                </a:ext>
              </a:extLst>
            </p:cNvPr>
            <p:cNvSpPr/>
            <p:nvPr/>
          </p:nvSpPr>
          <p:spPr>
            <a:xfrm>
              <a:off x="2206195" y="1570566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5668;p82">
              <a:extLst>
                <a:ext uri="{FF2B5EF4-FFF2-40B4-BE49-F238E27FC236}">
                  <a16:creationId xmlns:a16="http://schemas.microsoft.com/office/drawing/2014/main" id="{055E5597-D408-C0FB-18A8-41EB23320A68}"/>
                </a:ext>
              </a:extLst>
            </p:cNvPr>
            <p:cNvSpPr/>
            <p:nvPr/>
          </p:nvSpPr>
          <p:spPr>
            <a:xfrm>
              <a:off x="2208151" y="1569806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5669;p82">
              <a:extLst>
                <a:ext uri="{FF2B5EF4-FFF2-40B4-BE49-F238E27FC236}">
                  <a16:creationId xmlns:a16="http://schemas.microsoft.com/office/drawing/2014/main" id="{DAA441E4-2F3B-0797-B8E4-5C908D4F87F9}"/>
                </a:ext>
              </a:extLst>
            </p:cNvPr>
            <p:cNvSpPr/>
            <p:nvPr/>
          </p:nvSpPr>
          <p:spPr>
            <a:xfrm>
              <a:off x="2225109" y="1570036"/>
              <a:ext cx="1914" cy="109"/>
            </a:xfrm>
            <a:custGeom>
              <a:avLst/>
              <a:gdLst/>
              <a:ahLst/>
              <a:cxnLst/>
              <a:rect l="l" t="t" r="r" b="b"/>
              <a:pathLst>
                <a:path w="141" h="8" extrusionOk="0">
                  <a:moveTo>
                    <a:pt x="141" y="1"/>
                  </a:moveTo>
                  <a:cubicBezTo>
                    <a:pt x="92" y="4"/>
                    <a:pt x="46" y="8"/>
                    <a:pt x="1" y="8"/>
                  </a:cubicBezTo>
                  <a:cubicBezTo>
                    <a:pt x="46" y="8"/>
                    <a:pt x="92" y="4"/>
                    <a:pt x="14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5670;p82">
              <a:extLst>
                <a:ext uri="{FF2B5EF4-FFF2-40B4-BE49-F238E27FC236}">
                  <a16:creationId xmlns:a16="http://schemas.microsoft.com/office/drawing/2014/main" id="{4009015E-D9C4-295F-7CE1-74D2F70FF6D7}"/>
                </a:ext>
              </a:extLst>
            </p:cNvPr>
            <p:cNvSpPr/>
            <p:nvPr/>
          </p:nvSpPr>
          <p:spPr>
            <a:xfrm>
              <a:off x="2207526" y="157009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5671;p82">
              <a:extLst>
                <a:ext uri="{FF2B5EF4-FFF2-40B4-BE49-F238E27FC236}">
                  <a16:creationId xmlns:a16="http://schemas.microsoft.com/office/drawing/2014/main" id="{3647C280-209D-8167-EBBB-A0FD43B0DF4E}"/>
                </a:ext>
              </a:extLst>
            </p:cNvPr>
            <p:cNvSpPr/>
            <p:nvPr/>
          </p:nvSpPr>
          <p:spPr>
            <a:xfrm>
              <a:off x="2240899" y="1576024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0" y="1"/>
                  </a:moveTo>
                  <a:lnTo>
                    <a:pt x="25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5672;p82">
              <a:extLst>
                <a:ext uri="{FF2B5EF4-FFF2-40B4-BE49-F238E27FC236}">
                  <a16:creationId xmlns:a16="http://schemas.microsoft.com/office/drawing/2014/main" id="{A81A18E9-08D6-C0A4-9FA3-1632399666CA}"/>
                </a:ext>
              </a:extLst>
            </p:cNvPr>
            <p:cNvSpPr/>
            <p:nvPr/>
          </p:nvSpPr>
          <p:spPr>
            <a:xfrm>
              <a:off x="2206915" y="157032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8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5673;p82">
              <a:extLst>
                <a:ext uri="{FF2B5EF4-FFF2-40B4-BE49-F238E27FC236}">
                  <a16:creationId xmlns:a16="http://schemas.microsoft.com/office/drawing/2014/main" id="{88BC7488-4993-13F9-D473-FC1F434DEA40}"/>
                </a:ext>
              </a:extLst>
            </p:cNvPr>
            <p:cNvSpPr/>
            <p:nvPr/>
          </p:nvSpPr>
          <p:spPr>
            <a:xfrm>
              <a:off x="2241755" y="1576554"/>
              <a:ext cx="530" cy="299"/>
            </a:xfrm>
            <a:custGeom>
              <a:avLst/>
              <a:gdLst/>
              <a:ahLst/>
              <a:cxnLst/>
              <a:rect l="l" t="t" r="r" b="b"/>
              <a:pathLst>
                <a:path w="39" h="22" extrusionOk="0">
                  <a:moveTo>
                    <a:pt x="0" y="0"/>
                  </a:moveTo>
                  <a:lnTo>
                    <a:pt x="39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5674;p82">
              <a:extLst>
                <a:ext uri="{FF2B5EF4-FFF2-40B4-BE49-F238E27FC236}">
                  <a16:creationId xmlns:a16="http://schemas.microsoft.com/office/drawing/2014/main" id="{9874986B-D778-AEBC-5C94-881B5B7C8683}"/>
                </a:ext>
              </a:extLst>
            </p:cNvPr>
            <p:cNvSpPr/>
            <p:nvPr/>
          </p:nvSpPr>
          <p:spPr>
            <a:xfrm>
              <a:off x="2204539" y="15709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5675;p82">
              <a:extLst>
                <a:ext uri="{FF2B5EF4-FFF2-40B4-BE49-F238E27FC236}">
                  <a16:creationId xmlns:a16="http://schemas.microsoft.com/office/drawing/2014/main" id="{2638828C-9B4F-8AE6-9E0D-ABADCA0A12DA}"/>
                </a:ext>
              </a:extLst>
            </p:cNvPr>
            <p:cNvSpPr/>
            <p:nvPr/>
          </p:nvSpPr>
          <p:spPr>
            <a:xfrm>
              <a:off x="2229345" y="1569466"/>
              <a:ext cx="1018" cy="543"/>
            </a:xfrm>
            <a:custGeom>
              <a:avLst/>
              <a:gdLst/>
              <a:ahLst/>
              <a:cxnLst/>
              <a:rect l="l" t="t" r="r" b="b"/>
              <a:pathLst>
                <a:path w="75" h="40" extrusionOk="0">
                  <a:moveTo>
                    <a:pt x="74" y="39"/>
                  </a:moveTo>
                  <a:cubicBezTo>
                    <a:pt x="57" y="15"/>
                    <a:pt x="29" y="1"/>
                    <a:pt x="1" y="1"/>
                  </a:cubicBezTo>
                  <a:cubicBezTo>
                    <a:pt x="29" y="1"/>
                    <a:pt x="57" y="15"/>
                    <a:pt x="74" y="3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5" name="Google Shape;5676;p82">
              <a:extLst>
                <a:ext uri="{FF2B5EF4-FFF2-40B4-BE49-F238E27FC236}">
                  <a16:creationId xmlns:a16="http://schemas.microsoft.com/office/drawing/2014/main" id="{B5609C05-2075-6778-8342-D4CD711256A9}"/>
                </a:ext>
              </a:extLst>
            </p:cNvPr>
            <p:cNvSpPr/>
            <p:nvPr/>
          </p:nvSpPr>
          <p:spPr>
            <a:xfrm>
              <a:off x="2205394" y="157075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6" name="Google Shape;5677;p82">
              <a:extLst>
                <a:ext uri="{FF2B5EF4-FFF2-40B4-BE49-F238E27FC236}">
                  <a16:creationId xmlns:a16="http://schemas.microsoft.com/office/drawing/2014/main" id="{D2546731-3B1F-B712-4AB6-0C0D8CFE1DDD}"/>
                </a:ext>
              </a:extLst>
            </p:cNvPr>
            <p:cNvSpPr/>
            <p:nvPr/>
          </p:nvSpPr>
          <p:spPr>
            <a:xfrm>
              <a:off x="2095783" y="1657326"/>
              <a:ext cx="30481" cy="15641"/>
            </a:xfrm>
            <a:custGeom>
              <a:avLst/>
              <a:gdLst/>
              <a:ahLst/>
              <a:cxnLst/>
              <a:rect l="l" t="t" r="r" b="b"/>
              <a:pathLst>
                <a:path w="2245" h="1152" extrusionOk="0">
                  <a:moveTo>
                    <a:pt x="1318" y="1"/>
                  </a:moveTo>
                  <a:cubicBezTo>
                    <a:pt x="1265" y="1"/>
                    <a:pt x="1219" y="15"/>
                    <a:pt x="1159" y="45"/>
                  </a:cubicBezTo>
                  <a:lnTo>
                    <a:pt x="1155" y="48"/>
                  </a:lnTo>
                  <a:lnTo>
                    <a:pt x="1148" y="48"/>
                  </a:lnTo>
                  <a:lnTo>
                    <a:pt x="1138" y="52"/>
                  </a:lnTo>
                  <a:lnTo>
                    <a:pt x="1127" y="55"/>
                  </a:lnTo>
                  <a:lnTo>
                    <a:pt x="1124" y="55"/>
                  </a:lnTo>
                  <a:lnTo>
                    <a:pt x="1113" y="59"/>
                  </a:lnTo>
                  <a:lnTo>
                    <a:pt x="1106" y="59"/>
                  </a:lnTo>
                  <a:lnTo>
                    <a:pt x="1096" y="62"/>
                  </a:lnTo>
                  <a:lnTo>
                    <a:pt x="1089" y="62"/>
                  </a:lnTo>
                  <a:lnTo>
                    <a:pt x="1075" y="66"/>
                  </a:lnTo>
                  <a:lnTo>
                    <a:pt x="714" y="66"/>
                  </a:lnTo>
                  <a:cubicBezTo>
                    <a:pt x="697" y="104"/>
                    <a:pt x="658" y="132"/>
                    <a:pt x="613" y="139"/>
                  </a:cubicBezTo>
                  <a:lnTo>
                    <a:pt x="595" y="139"/>
                  </a:lnTo>
                  <a:cubicBezTo>
                    <a:pt x="494" y="153"/>
                    <a:pt x="413" y="220"/>
                    <a:pt x="382" y="318"/>
                  </a:cubicBezTo>
                  <a:cubicBezTo>
                    <a:pt x="364" y="395"/>
                    <a:pt x="301" y="447"/>
                    <a:pt x="228" y="514"/>
                  </a:cubicBezTo>
                  <a:lnTo>
                    <a:pt x="196" y="542"/>
                  </a:lnTo>
                  <a:cubicBezTo>
                    <a:pt x="123" y="598"/>
                    <a:pt x="63" y="675"/>
                    <a:pt x="28" y="763"/>
                  </a:cubicBezTo>
                  <a:cubicBezTo>
                    <a:pt x="14" y="798"/>
                    <a:pt x="7" y="833"/>
                    <a:pt x="0" y="868"/>
                  </a:cubicBezTo>
                  <a:cubicBezTo>
                    <a:pt x="7" y="857"/>
                    <a:pt x="18" y="850"/>
                    <a:pt x="28" y="840"/>
                  </a:cubicBezTo>
                  <a:lnTo>
                    <a:pt x="35" y="833"/>
                  </a:lnTo>
                  <a:cubicBezTo>
                    <a:pt x="42" y="829"/>
                    <a:pt x="49" y="822"/>
                    <a:pt x="56" y="819"/>
                  </a:cubicBezTo>
                  <a:lnTo>
                    <a:pt x="63" y="812"/>
                  </a:lnTo>
                  <a:cubicBezTo>
                    <a:pt x="74" y="805"/>
                    <a:pt x="84" y="801"/>
                    <a:pt x="91" y="798"/>
                  </a:cubicBezTo>
                  <a:lnTo>
                    <a:pt x="98" y="794"/>
                  </a:lnTo>
                  <a:cubicBezTo>
                    <a:pt x="105" y="791"/>
                    <a:pt x="112" y="787"/>
                    <a:pt x="123" y="787"/>
                  </a:cubicBezTo>
                  <a:lnTo>
                    <a:pt x="130" y="784"/>
                  </a:lnTo>
                  <a:cubicBezTo>
                    <a:pt x="137" y="784"/>
                    <a:pt x="144" y="780"/>
                    <a:pt x="154" y="780"/>
                  </a:cubicBezTo>
                  <a:lnTo>
                    <a:pt x="210" y="780"/>
                  </a:lnTo>
                  <a:cubicBezTo>
                    <a:pt x="221" y="780"/>
                    <a:pt x="228" y="784"/>
                    <a:pt x="238" y="787"/>
                  </a:cubicBezTo>
                  <a:cubicBezTo>
                    <a:pt x="305" y="812"/>
                    <a:pt x="347" y="875"/>
                    <a:pt x="347" y="948"/>
                  </a:cubicBezTo>
                  <a:cubicBezTo>
                    <a:pt x="347" y="966"/>
                    <a:pt x="357" y="980"/>
                    <a:pt x="382" y="1008"/>
                  </a:cubicBezTo>
                  <a:lnTo>
                    <a:pt x="396" y="1022"/>
                  </a:lnTo>
                  <a:lnTo>
                    <a:pt x="399" y="1025"/>
                  </a:lnTo>
                  <a:lnTo>
                    <a:pt x="410" y="1039"/>
                  </a:lnTo>
                  <a:lnTo>
                    <a:pt x="413" y="1046"/>
                  </a:lnTo>
                  <a:cubicBezTo>
                    <a:pt x="417" y="1050"/>
                    <a:pt x="424" y="1057"/>
                    <a:pt x="427" y="1064"/>
                  </a:cubicBezTo>
                  <a:lnTo>
                    <a:pt x="427" y="1067"/>
                  </a:lnTo>
                  <a:cubicBezTo>
                    <a:pt x="431" y="1074"/>
                    <a:pt x="434" y="1081"/>
                    <a:pt x="438" y="1088"/>
                  </a:cubicBezTo>
                  <a:lnTo>
                    <a:pt x="441" y="1095"/>
                  </a:lnTo>
                  <a:cubicBezTo>
                    <a:pt x="441" y="1102"/>
                    <a:pt x="445" y="1109"/>
                    <a:pt x="445" y="1116"/>
                  </a:cubicBezTo>
                  <a:lnTo>
                    <a:pt x="445" y="1123"/>
                  </a:lnTo>
                  <a:cubicBezTo>
                    <a:pt x="448" y="1130"/>
                    <a:pt x="448" y="1141"/>
                    <a:pt x="448" y="1151"/>
                  </a:cubicBezTo>
                  <a:lnTo>
                    <a:pt x="553" y="1141"/>
                  </a:lnTo>
                  <a:lnTo>
                    <a:pt x="585" y="1141"/>
                  </a:lnTo>
                  <a:lnTo>
                    <a:pt x="655" y="1137"/>
                  </a:lnTo>
                  <a:lnTo>
                    <a:pt x="837" y="1137"/>
                  </a:lnTo>
                  <a:cubicBezTo>
                    <a:pt x="875" y="1127"/>
                    <a:pt x="952" y="969"/>
                    <a:pt x="980" y="910"/>
                  </a:cubicBezTo>
                  <a:cubicBezTo>
                    <a:pt x="1026" y="822"/>
                    <a:pt x="1043" y="780"/>
                    <a:pt x="1075" y="759"/>
                  </a:cubicBezTo>
                  <a:cubicBezTo>
                    <a:pt x="1088" y="751"/>
                    <a:pt x="1104" y="746"/>
                    <a:pt x="1120" y="746"/>
                  </a:cubicBezTo>
                  <a:cubicBezTo>
                    <a:pt x="1126" y="746"/>
                    <a:pt x="1132" y="747"/>
                    <a:pt x="1138" y="749"/>
                  </a:cubicBezTo>
                  <a:cubicBezTo>
                    <a:pt x="1187" y="759"/>
                    <a:pt x="1225" y="812"/>
                    <a:pt x="1299" y="924"/>
                  </a:cubicBezTo>
                  <a:cubicBezTo>
                    <a:pt x="1344" y="1001"/>
                    <a:pt x="1400" y="1071"/>
                    <a:pt x="1463" y="1134"/>
                  </a:cubicBezTo>
                  <a:cubicBezTo>
                    <a:pt x="1467" y="1141"/>
                    <a:pt x="1470" y="1144"/>
                    <a:pt x="1477" y="1148"/>
                  </a:cubicBezTo>
                  <a:cubicBezTo>
                    <a:pt x="1495" y="1095"/>
                    <a:pt x="1502" y="1043"/>
                    <a:pt x="1499" y="990"/>
                  </a:cubicBezTo>
                  <a:cubicBezTo>
                    <a:pt x="1499" y="938"/>
                    <a:pt x="1523" y="892"/>
                    <a:pt x="1562" y="861"/>
                  </a:cubicBezTo>
                  <a:cubicBezTo>
                    <a:pt x="1606" y="827"/>
                    <a:pt x="1660" y="808"/>
                    <a:pt x="1715" y="808"/>
                  </a:cubicBezTo>
                  <a:cubicBezTo>
                    <a:pt x="1734" y="808"/>
                    <a:pt x="1753" y="811"/>
                    <a:pt x="1772" y="815"/>
                  </a:cubicBezTo>
                  <a:cubicBezTo>
                    <a:pt x="1830" y="827"/>
                    <a:pt x="1871" y="831"/>
                    <a:pt x="1898" y="831"/>
                  </a:cubicBezTo>
                  <a:cubicBezTo>
                    <a:pt x="1940" y="831"/>
                    <a:pt x="1950" y="822"/>
                    <a:pt x="1950" y="822"/>
                  </a:cubicBezTo>
                  <a:cubicBezTo>
                    <a:pt x="1950" y="819"/>
                    <a:pt x="1950" y="815"/>
                    <a:pt x="1950" y="815"/>
                  </a:cubicBezTo>
                  <a:cubicBezTo>
                    <a:pt x="1950" y="773"/>
                    <a:pt x="1964" y="731"/>
                    <a:pt x="1996" y="703"/>
                  </a:cubicBezTo>
                  <a:cubicBezTo>
                    <a:pt x="2025" y="683"/>
                    <a:pt x="2060" y="672"/>
                    <a:pt x="2096" y="672"/>
                  </a:cubicBezTo>
                  <a:cubicBezTo>
                    <a:pt x="2111" y="672"/>
                    <a:pt x="2127" y="674"/>
                    <a:pt x="2143" y="679"/>
                  </a:cubicBezTo>
                  <a:cubicBezTo>
                    <a:pt x="2153" y="679"/>
                    <a:pt x="2164" y="682"/>
                    <a:pt x="2171" y="686"/>
                  </a:cubicBezTo>
                  <a:cubicBezTo>
                    <a:pt x="2185" y="661"/>
                    <a:pt x="2192" y="637"/>
                    <a:pt x="2195" y="612"/>
                  </a:cubicBezTo>
                  <a:lnTo>
                    <a:pt x="2199" y="587"/>
                  </a:lnTo>
                  <a:lnTo>
                    <a:pt x="2244" y="545"/>
                  </a:lnTo>
                  <a:lnTo>
                    <a:pt x="2244" y="538"/>
                  </a:lnTo>
                  <a:cubicBezTo>
                    <a:pt x="2234" y="535"/>
                    <a:pt x="2223" y="535"/>
                    <a:pt x="2213" y="531"/>
                  </a:cubicBezTo>
                  <a:lnTo>
                    <a:pt x="2150" y="531"/>
                  </a:lnTo>
                  <a:cubicBezTo>
                    <a:pt x="2139" y="535"/>
                    <a:pt x="2132" y="535"/>
                    <a:pt x="2122" y="542"/>
                  </a:cubicBezTo>
                  <a:lnTo>
                    <a:pt x="2115" y="545"/>
                  </a:lnTo>
                  <a:cubicBezTo>
                    <a:pt x="2094" y="553"/>
                    <a:pt x="2071" y="557"/>
                    <a:pt x="2047" y="557"/>
                  </a:cubicBezTo>
                  <a:cubicBezTo>
                    <a:pt x="1995" y="557"/>
                    <a:pt x="1938" y="538"/>
                    <a:pt x="1880" y="500"/>
                  </a:cubicBezTo>
                  <a:cubicBezTo>
                    <a:pt x="1859" y="486"/>
                    <a:pt x="1751" y="412"/>
                    <a:pt x="1751" y="335"/>
                  </a:cubicBezTo>
                  <a:cubicBezTo>
                    <a:pt x="1751" y="328"/>
                    <a:pt x="1751" y="318"/>
                    <a:pt x="1747" y="304"/>
                  </a:cubicBezTo>
                  <a:cubicBezTo>
                    <a:pt x="1740" y="248"/>
                    <a:pt x="1740" y="195"/>
                    <a:pt x="1744" y="143"/>
                  </a:cubicBezTo>
                  <a:lnTo>
                    <a:pt x="1730" y="136"/>
                  </a:lnTo>
                  <a:lnTo>
                    <a:pt x="1702" y="122"/>
                  </a:lnTo>
                  <a:lnTo>
                    <a:pt x="1684" y="115"/>
                  </a:lnTo>
                  <a:lnTo>
                    <a:pt x="1660" y="104"/>
                  </a:lnTo>
                  <a:lnTo>
                    <a:pt x="1646" y="94"/>
                  </a:lnTo>
                  <a:lnTo>
                    <a:pt x="1625" y="87"/>
                  </a:lnTo>
                  <a:lnTo>
                    <a:pt x="1607" y="80"/>
                  </a:lnTo>
                  <a:lnTo>
                    <a:pt x="1586" y="69"/>
                  </a:lnTo>
                  <a:lnTo>
                    <a:pt x="1572" y="62"/>
                  </a:lnTo>
                  <a:lnTo>
                    <a:pt x="1555" y="55"/>
                  </a:lnTo>
                  <a:lnTo>
                    <a:pt x="1541" y="52"/>
                  </a:lnTo>
                  <a:lnTo>
                    <a:pt x="1520" y="45"/>
                  </a:lnTo>
                  <a:lnTo>
                    <a:pt x="1509" y="41"/>
                  </a:lnTo>
                  <a:lnTo>
                    <a:pt x="1484" y="31"/>
                  </a:lnTo>
                  <a:cubicBezTo>
                    <a:pt x="1415" y="11"/>
                    <a:pt x="1364" y="1"/>
                    <a:pt x="13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5678;p82">
              <a:extLst>
                <a:ext uri="{FF2B5EF4-FFF2-40B4-BE49-F238E27FC236}">
                  <a16:creationId xmlns:a16="http://schemas.microsoft.com/office/drawing/2014/main" id="{3682B6B5-41EA-5AC1-B6CA-0069F0390726}"/>
                </a:ext>
              </a:extLst>
            </p:cNvPr>
            <p:cNvSpPr/>
            <p:nvPr/>
          </p:nvSpPr>
          <p:spPr>
            <a:xfrm>
              <a:off x="2124445" y="166467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5679;p82">
              <a:extLst>
                <a:ext uri="{FF2B5EF4-FFF2-40B4-BE49-F238E27FC236}">
                  <a16:creationId xmlns:a16="http://schemas.microsoft.com/office/drawing/2014/main" id="{AA32BD19-7DE9-3B73-3849-9145BE87913C}"/>
                </a:ext>
              </a:extLst>
            </p:cNvPr>
            <p:cNvSpPr/>
            <p:nvPr/>
          </p:nvSpPr>
          <p:spPr>
            <a:xfrm>
              <a:off x="2126292" y="1664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5680;p82">
              <a:extLst>
                <a:ext uri="{FF2B5EF4-FFF2-40B4-BE49-F238E27FC236}">
                  <a16:creationId xmlns:a16="http://schemas.microsoft.com/office/drawing/2014/main" id="{17487464-7BDC-25A4-6D09-8A3F21544898}"/>
                </a:ext>
              </a:extLst>
            </p:cNvPr>
            <p:cNvSpPr/>
            <p:nvPr/>
          </p:nvSpPr>
          <p:spPr>
            <a:xfrm>
              <a:off x="2119422" y="1659349"/>
              <a:ext cx="136" cy="2539"/>
            </a:xfrm>
            <a:custGeom>
              <a:avLst/>
              <a:gdLst/>
              <a:ahLst/>
              <a:cxnLst/>
              <a:rect l="l" t="t" r="r" b="b"/>
              <a:pathLst>
                <a:path w="10" h="187" extrusionOk="0">
                  <a:moveTo>
                    <a:pt x="2" y="0"/>
                  </a:moveTo>
                  <a:cubicBezTo>
                    <a:pt x="1" y="20"/>
                    <a:pt x="0" y="40"/>
                    <a:pt x="0" y="59"/>
                  </a:cubicBezTo>
                  <a:lnTo>
                    <a:pt x="0" y="59"/>
                  </a:lnTo>
                  <a:cubicBezTo>
                    <a:pt x="0" y="40"/>
                    <a:pt x="1" y="20"/>
                    <a:pt x="2" y="0"/>
                  </a:cubicBezTo>
                  <a:close/>
                  <a:moveTo>
                    <a:pt x="0" y="59"/>
                  </a:moveTo>
                  <a:lnTo>
                    <a:pt x="0" y="59"/>
                  </a:lnTo>
                  <a:cubicBezTo>
                    <a:pt x="0" y="90"/>
                    <a:pt x="2" y="122"/>
                    <a:pt x="6" y="155"/>
                  </a:cubicBezTo>
                  <a:cubicBezTo>
                    <a:pt x="6" y="155"/>
                    <a:pt x="6" y="155"/>
                    <a:pt x="6" y="155"/>
                  </a:cubicBezTo>
                  <a:lnTo>
                    <a:pt x="6" y="155"/>
                  </a:lnTo>
                  <a:cubicBezTo>
                    <a:pt x="6" y="154"/>
                    <a:pt x="6" y="153"/>
                    <a:pt x="6" y="151"/>
                  </a:cubicBezTo>
                  <a:cubicBezTo>
                    <a:pt x="2" y="121"/>
                    <a:pt x="0" y="90"/>
                    <a:pt x="0" y="59"/>
                  </a:cubicBezTo>
                  <a:close/>
                  <a:moveTo>
                    <a:pt x="6" y="155"/>
                  </a:moveTo>
                  <a:cubicBezTo>
                    <a:pt x="7" y="170"/>
                    <a:pt x="10" y="180"/>
                    <a:pt x="10" y="186"/>
                  </a:cubicBezTo>
                  <a:cubicBezTo>
                    <a:pt x="10" y="179"/>
                    <a:pt x="10" y="169"/>
                    <a:pt x="6" y="15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5681;p82">
              <a:extLst>
                <a:ext uri="{FF2B5EF4-FFF2-40B4-BE49-F238E27FC236}">
                  <a16:creationId xmlns:a16="http://schemas.microsoft.com/office/drawing/2014/main" id="{9CF0D0D9-2A63-9D02-23BB-399AA2FE0570}"/>
                </a:ext>
              </a:extLst>
            </p:cNvPr>
            <p:cNvSpPr/>
            <p:nvPr/>
          </p:nvSpPr>
          <p:spPr>
            <a:xfrm>
              <a:off x="2125681" y="166453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5682;p82">
              <a:extLst>
                <a:ext uri="{FF2B5EF4-FFF2-40B4-BE49-F238E27FC236}">
                  <a16:creationId xmlns:a16="http://schemas.microsoft.com/office/drawing/2014/main" id="{2BA38843-67FF-B83E-2B34-B5F1DD7E8A0A}"/>
                </a:ext>
              </a:extLst>
            </p:cNvPr>
            <p:cNvSpPr/>
            <p:nvPr/>
          </p:nvSpPr>
          <p:spPr>
            <a:xfrm>
              <a:off x="2125206" y="166453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5683;p82">
              <a:extLst>
                <a:ext uri="{FF2B5EF4-FFF2-40B4-BE49-F238E27FC236}">
                  <a16:creationId xmlns:a16="http://schemas.microsoft.com/office/drawing/2014/main" id="{223ED5EE-EFF7-592E-07FA-48DFCA9E163A}"/>
                </a:ext>
              </a:extLst>
            </p:cNvPr>
            <p:cNvSpPr/>
            <p:nvPr/>
          </p:nvSpPr>
          <p:spPr>
            <a:xfrm>
              <a:off x="2124581" y="166453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cubicBezTo>
                    <a:pt x="11" y="4"/>
                    <a:pt x="18" y="4"/>
                    <a:pt x="29" y="0"/>
                  </a:cubicBezTo>
                  <a:cubicBezTo>
                    <a:pt x="18" y="4"/>
                    <a:pt x="11" y="4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5684;p82">
              <a:extLst>
                <a:ext uri="{FF2B5EF4-FFF2-40B4-BE49-F238E27FC236}">
                  <a16:creationId xmlns:a16="http://schemas.microsoft.com/office/drawing/2014/main" id="{B3FC2643-524F-83D2-CF6B-583D11BB225D}"/>
                </a:ext>
              </a:extLst>
            </p:cNvPr>
            <p:cNvSpPr/>
            <p:nvPr/>
          </p:nvSpPr>
          <p:spPr>
            <a:xfrm>
              <a:off x="2094588" y="1586533"/>
              <a:ext cx="64181" cy="72259"/>
            </a:xfrm>
            <a:custGeom>
              <a:avLst/>
              <a:gdLst/>
              <a:ahLst/>
              <a:cxnLst/>
              <a:rect l="l" t="t" r="r" b="b"/>
              <a:pathLst>
                <a:path w="4727" h="5322" extrusionOk="0">
                  <a:moveTo>
                    <a:pt x="1488" y="1"/>
                  </a:moveTo>
                  <a:cubicBezTo>
                    <a:pt x="1534" y="74"/>
                    <a:pt x="1555" y="151"/>
                    <a:pt x="1516" y="221"/>
                  </a:cubicBezTo>
                  <a:cubicBezTo>
                    <a:pt x="1478" y="291"/>
                    <a:pt x="1516" y="372"/>
                    <a:pt x="1597" y="508"/>
                  </a:cubicBezTo>
                  <a:cubicBezTo>
                    <a:pt x="1618" y="547"/>
                    <a:pt x="1643" y="585"/>
                    <a:pt x="1664" y="627"/>
                  </a:cubicBezTo>
                  <a:cubicBezTo>
                    <a:pt x="1692" y="673"/>
                    <a:pt x="1699" y="729"/>
                    <a:pt x="1678" y="778"/>
                  </a:cubicBezTo>
                  <a:cubicBezTo>
                    <a:pt x="1646" y="841"/>
                    <a:pt x="1576" y="855"/>
                    <a:pt x="1513" y="865"/>
                  </a:cubicBezTo>
                  <a:cubicBezTo>
                    <a:pt x="1485" y="865"/>
                    <a:pt x="1460" y="872"/>
                    <a:pt x="1436" y="883"/>
                  </a:cubicBezTo>
                  <a:cubicBezTo>
                    <a:pt x="1432" y="921"/>
                    <a:pt x="1411" y="956"/>
                    <a:pt x="1376" y="977"/>
                  </a:cubicBezTo>
                  <a:cubicBezTo>
                    <a:pt x="1356" y="989"/>
                    <a:pt x="1329" y="995"/>
                    <a:pt x="1295" y="995"/>
                  </a:cubicBezTo>
                  <a:cubicBezTo>
                    <a:pt x="1212" y="995"/>
                    <a:pt x="1091" y="957"/>
                    <a:pt x="935" y="879"/>
                  </a:cubicBezTo>
                  <a:cubicBezTo>
                    <a:pt x="913" y="868"/>
                    <a:pt x="872" y="863"/>
                    <a:pt x="825" y="863"/>
                  </a:cubicBezTo>
                  <a:cubicBezTo>
                    <a:pt x="746" y="863"/>
                    <a:pt x="653" y="877"/>
                    <a:pt x="620" y="897"/>
                  </a:cubicBezTo>
                  <a:cubicBezTo>
                    <a:pt x="620" y="932"/>
                    <a:pt x="617" y="967"/>
                    <a:pt x="606" y="1002"/>
                  </a:cubicBezTo>
                  <a:cubicBezTo>
                    <a:pt x="610" y="1012"/>
                    <a:pt x="610" y="1019"/>
                    <a:pt x="613" y="1030"/>
                  </a:cubicBezTo>
                  <a:cubicBezTo>
                    <a:pt x="617" y="1040"/>
                    <a:pt x="620" y="1054"/>
                    <a:pt x="620" y="1065"/>
                  </a:cubicBezTo>
                  <a:cubicBezTo>
                    <a:pt x="624" y="1075"/>
                    <a:pt x="627" y="1089"/>
                    <a:pt x="627" y="1100"/>
                  </a:cubicBezTo>
                  <a:cubicBezTo>
                    <a:pt x="631" y="1114"/>
                    <a:pt x="634" y="1121"/>
                    <a:pt x="634" y="1131"/>
                  </a:cubicBezTo>
                  <a:cubicBezTo>
                    <a:pt x="638" y="1138"/>
                    <a:pt x="638" y="1152"/>
                    <a:pt x="641" y="1166"/>
                  </a:cubicBezTo>
                  <a:cubicBezTo>
                    <a:pt x="641" y="1177"/>
                    <a:pt x="641" y="1184"/>
                    <a:pt x="641" y="1191"/>
                  </a:cubicBezTo>
                  <a:cubicBezTo>
                    <a:pt x="645" y="1198"/>
                    <a:pt x="641" y="1212"/>
                    <a:pt x="641" y="1222"/>
                  </a:cubicBezTo>
                  <a:lnTo>
                    <a:pt x="641" y="1243"/>
                  </a:lnTo>
                  <a:lnTo>
                    <a:pt x="641" y="1275"/>
                  </a:lnTo>
                  <a:lnTo>
                    <a:pt x="641" y="1292"/>
                  </a:lnTo>
                  <a:cubicBezTo>
                    <a:pt x="641" y="1299"/>
                    <a:pt x="641" y="1313"/>
                    <a:pt x="638" y="1320"/>
                  </a:cubicBezTo>
                  <a:cubicBezTo>
                    <a:pt x="638" y="1331"/>
                    <a:pt x="638" y="1331"/>
                    <a:pt x="634" y="1338"/>
                  </a:cubicBezTo>
                  <a:cubicBezTo>
                    <a:pt x="634" y="1345"/>
                    <a:pt x="631" y="1355"/>
                    <a:pt x="627" y="1362"/>
                  </a:cubicBezTo>
                  <a:cubicBezTo>
                    <a:pt x="627" y="1366"/>
                    <a:pt x="624" y="1369"/>
                    <a:pt x="624" y="1373"/>
                  </a:cubicBezTo>
                  <a:cubicBezTo>
                    <a:pt x="620" y="1387"/>
                    <a:pt x="613" y="1397"/>
                    <a:pt x="606" y="1408"/>
                  </a:cubicBezTo>
                  <a:cubicBezTo>
                    <a:pt x="550" y="1488"/>
                    <a:pt x="477" y="1558"/>
                    <a:pt x="389" y="1607"/>
                  </a:cubicBezTo>
                  <a:lnTo>
                    <a:pt x="365" y="1625"/>
                  </a:lnTo>
                  <a:lnTo>
                    <a:pt x="361" y="1625"/>
                  </a:lnTo>
                  <a:lnTo>
                    <a:pt x="372" y="1639"/>
                  </a:lnTo>
                  <a:cubicBezTo>
                    <a:pt x="456" y="1727"/>
                    <a:pt x="571" y="1849"/>
                    <a:pt x="512" y="1954"/>
                  </a:cubicBezTo>
                  <a:cubicBezTo>
                    <a:pt x="491" y="1986"/>
                    <a:pt x="463" y="2014"/>
                    <a:pt x="431" y="2031"/>
                  </a:cubicBezTo>
                  <a:cubicBezTo>
                    <a:pt x="410" y="2042"/>
                    <a:pt x="407" y="2045"/>
                    <a:pt x="407" y="2098"/>
                  </a:cubicBezTo>
                  <a:cubicBezTo>
                    <a:pt x="407" y="2231"/>
                    <a:pt x="291" y="2301"/>
                    <a:pt x="67" y="2308"/>
                  </a:cubicBezTo>
                  <a:lnTo>
                    <a:pt x="71" y="2329"/>
                  </a:lnTo>
                  <a:cubicBezTo>
                    <a:pt x="88" y="2395"/>
                    <a:pt x="85" y="2465"/>
                    <a:pt x="60" y="2528"/>
                  </a:cubicBezTo>
                  <a:cubicBezTo>
                    <a:pt x="57" y="2539"/>
                    <a:pt x="53" y="2553"/>
                    <a:pt x="50" y="2563"/>
                  </a:cubicBezTo>
                  <a:cubicBezTo>
                    <a:pt x="29" y="2647"/>
                    <a:pt x="18" y="2735"/>
                    <a:pt x="15" y="2822"/>
                  </a:cubicBezTo>
                  <a:cubicBezTo>
                    <a:pt x="15" y="2850"/>
                    <a:pt x="8" y="2896"/>
                    <a:pt x="4" y="2927"/>
                  </a:cubicBezTo>
                  <a:cubicBezTo>
                    <a:pt x="1" y="2955"/>
                    <a:pt x="46" y="3022"/>
                    <a:pt x="71" y="3064"/>
                  </a:cubicBezTo>
                  <a:cubicBezTo>
                    <a:pt x="120" y="3137"/>
                    <a:pt x="162" y="3204"/>
                    <a:pt x="148" y="3270"/>
                  </a:cubicBezTo>
                  <a:cubicBezTo>
                    <a:pt x="134" y="3319"/>
                    <a:pt x="106" y="3365"/>
                    <a:pt x="71" y="3400"/>
                  </a:cubicBezTo>
                  <a:lnTo>
                    <a:pt x="50" y="3421"/>
                  </a:lnTo>
                  <a:lnTo>
                    <a:pt x="46" y="3428"/>
                  </a:lnTo>
                  <a:cubicBezTo>
                    <a:pt x="43" y="3431"/>
                    <a:pt x="39" y="3438"/>
                    <a:pt x="36" y="3442"/>
                  </a:cubicBezTo>
                  <a:lnTo>
                    <a:pt x="43" y="3456"/>
                  </a:lnTo>
                  <a:lnTo>
                    <a:pt x="53" y="3473"/>
                  </a:lnTo>
                  <a:lnTo>
                    <a:pt x="71" y="3494"/>
                  </a:lnTo>
                  <a:lnTo>
                    <a:pt x="74" y="3501"/>
                  </a:lnTo>
                  <a:lnTo>
                    <a:pt x="78" y="3508"/>
                  </a:lnTo>
                  <a:lnTo>
                    <a:pt x="85" y="3515"/>
                  </a:lnTo>
                  <a:lnTo>
                    <a:pt x="88" y="3526"/>
                  </a:lnTo>
                  <a:lnTo>
                    <a:pt x="95" y="3533"/>
                  </a:lnTo>
                  <a:lnTo>
                    <a:pt x="102" y="3543"/>
                  </a:lnTo>
                  <a:lnTo>
                    <a:pt x="106" y="3554"/>
                  </a:lnTo>
                  <a:lnTo>
                    <a:pt x="113" y="3561"/>
                  </a:lnTo>
                  <a:lnTo>
                    <a:pt x="120" y="3575"/>
                  </a:lnTo>
                  <a:lnTo>
                    <a:pt x="123" y="3585"/>
                  </a:lnTo>
                  <a:lnTo>
                    <a:pt x="130" y="3596"/>
                  </a:lnTo>
                  <a:lnTo>
                    <a:pt x="134" y="3606"/>
                  </a:lnTo>
                  <a:lnTo>
                    <a:pt x="141" y="3620"/>
                  </a:lnTo>
                  <a:lnTo>
                    <a:pt x="144" y="3631"/>
                  </a:lnTo>
                  <a:lnTo>
                    <a:pt x="151" y="3645"/>
                  </a:lnTo>
                  <a:lnTo>
                    <a:pt x="158" y="3659"/>
                  </a:lnTo>
                  <a:lnTo>
                    <a:pt x="162" y="3673"/>
                  </a:lnTo>
                  <a:lnTo>
                    <a:pt x="165" y="3687"/>
                  </a:lnTo>
                  <a:lnTo>
                    <a:pt x="172" y="3704"/>
                  </a:lnTo>
                  <a:lnTo>
                    <a:pt x="176" y="3718"/>
                  </a:lnTo>
                  <a:lnTo>
                    <a:pt x="183" y="3739"/>
                  </a:lnTo>
                  <a:lnTo>
                    <a:pt x="186" y="3753"/>
                  </a:lnTo>
                  <a:cubicBezTo>
                    <a:pt x="186" y="3761"/>
                    <a:pt x="190" y="3768"/>
                    <a:pt x="190" y="3775"/>
                  </a:cubicBezTo>
                  <a:lnTo>
                    <a:pt x="193" y="3789"/>
                  </a:lnTo>
                  <a:cubicBezTo>
                    <a:pt x="193" y="3796"/>
                    <a:pt x="197" y="3806"/>
                    <a:pt x="197" y="3813"/>
                  </a:cubicBezTo>
                  <a:lnTo>
                    <a:pt x="200" y="3827"/>
                  </a:lnTo>
                  <a:cubicBezTo>
                    <a:pt x="200" y="3838"/>
                    <a:pt x="204" y="3848"/>
                    <a:pt x="204" y="3859"/>
                  </a:cubicBezTo>
                  <a:lnTo>
                    <a:pt x="204" y="3869"/>
                  </a:lnTo>
                  <a:lnTo>
                    <a:pt x="228" y="3880"/>
                  </a:lnTo>
                  <a:lnTo>
                    <a:pt x="235" y="3883"/>
                  </a:lnTo>
                  <a:cubicBezTo>
                    <a:pt x="267" y="3894"/>
                    <a:pt x="295" y="3915"/>
                    <a:pt x="319" y="3943"/>
                  </a:cubicBezTo>
                  <a:cubicBezTo>
                    <a:pt x="375" y="4020"/>
                    <a:pt x="463" y="4069"/>
                    <a:pt x="557" y="4083"/>
                  </a:cubicBezTo>
                  <a:cubicBezTo>
                    <a:pt x="578" y="4086"/>
                    <a:pt x="596" y="4086"/>
                    <a:pt x="617" y="4086"/>
                  </a:cubicBezTo>
                  <a:cubicBezTo>
                    <a:pt x="697" y="4086"/>
                    <a:pt x="778" y="4114"/>
                    <a:pt x="844" y="4160"/>
                  </a:cubicBezTo>
                  <a:cubicBezTo>
                    <a:pt x="862" y="4170"/>
                    <a:pt x="879" y="4181"/>
                    <a:pt x="897" y="4184"/>
                  </a:cubicBezTo>
                  <a:cubicBezTo>
                    <a:pt x="905" y="4183"/>
                    <a:pt x="915" y="4182"/>
                    <a:pt x="925" y="4182"/>
                  </a:cubicBezTo>
                  <a:cubicBezTo>
                    <a:pt x="993" y="4182"/>
                    <a:pt x="1098" y="4213"/>
                    <a:pt x="1131" y="4286"/>
                  </a:cubicBezTo>
                  <a:cubicBezTo>
                    <a:pt x="1149" y="4324"/>
                    <a:pt x="1163" y="4398"/>
                    <a:pt x="1058" y="4482"/>
                  </a:cubicBezTo>
                  <a:cubicBezTo>
                    <a:pt x="932" y="4590"/>
                    <a:pt x="904" y="4713"/>
                    <a:pt x="872" y="4856"/>
                  </a:cubicBezTo>
                  <a:lnTo>
                    <a:pt x="862" y="4895"/>
                  </a:lnTo>
                  <a:cubicBezTo>
                    <a:pt x="851" y="4947"/>
                    <a:pt x="844" y="4996"/>
                    <a:pt x="841" y="5049"/>
                  </a:cubicBezTo>
                  <a:cubicBezTo>
                    <a:pt x="841" y="5084"/>
                    <a:pt x="837" y="5119"/>
                    <a:pt x="830" y="5154"/>
                  </a:cubicBezTo>
                  <a:lnTo>
                    <a:pt x="1184" y="5154"/>
                  </a:lnTo>
                  <a:cubicBezTo>
                    <a:pt x="1265" y="5113"/>
                    <a:pt x="1333" y="5096"/>
                    <a:pt x="1402" y="5096"/>
                  </a:cubicBezTo>
                  <a:cubicBezTo>
                    <a:pt x="1464" y="5096"/>
                    <a:pt x="1528" y="5110"/>
                    <a:pt x="1604" y="5133"/>
                  </a:cubicBezTo>
                  <a:cubicBezTo>
                    <a:pt x="1618" y="5136"/>
                    <a:pt x="1636" y="5143"/>
                    <a:pt x="1653" y="5150"/>
                  </a:cubicBezTo>
                  <a:lnTo>
                    <a:pt x="1664" y="5154"/>
                  </a:lnTo>
                  <a:lnTo>
                    <a:pt x="1716" y="5175"/>
                  </a:lnTo>
                  <a:lnTo>
                    <a:pt x="1730" y="5178"/>
                  </a:lnTo>
                  <a:lnTo>
                    <a:pt x="1793" y="5206"/>
                  </a:lnTo>
                  <a:lnTo>
                    <a:pt x="1800" y="5210"/>
                  </a:lnTo>
                  <a:lnTo>
                    <a:pt x="1870" y="5245"/>
                  </a:lnTo>
                  <a:cubicBezTo>
                    <a:pt x="1888" y="5227"/>
                    <a:pt x="1909" y="5213"/>
                    <a:pt x="1933" y="5210"/>
                  </a:cubicBezTo>
                  <a:cubicBezTo>
                    <a:pt x="1940" y="5206"/>
                    <a:pt x="1947" y="5206"/>
                    <a:pt x="1951" y="5206"/>
                  </a:cubicBezTo>
                  <a:lnTo>
                    <a:pt x="1996" y="5206"/>
                  </a:lnTo>
                  <a:lnTo>
                    <a:pt x="2014" y="5210"/>
                  </a:lnTo>
                  <a:lnTo>
                    <a:pt x="2021" y="5210"/>
                  </a:lnTo>
                  <a:lnTo>
                    <a:pt x="2035" y="5217"/>
                  </a:lnTo>
                  <a:lnTo>
                    <a:pt x="2045" y="5220"/>
                  </a:lnTo>
                  <a:lnTo>
                    <a:pt x="2059" y="5227"/>
                  </a:lnTo>
                  <a:lnTo>
                    <a:pt x="2066" y="5231"/>
                  </a:lnTo>
                  <a:lnTo>
                    <a:pt x="2080" y="5238"/>
                  </a:lnTo>
                  <a:lnTo>
                    <a:pt x="2087" y="5245"/>
                  </a:lnTo>
                  <a:lnTo>
                    <a:pt x="2101" y="5252"/>
                  </a:lnTo>
                  <a:lnTo>
                    <a:pt x="2112" y="5259"/>
                  </a:lnTo>
                  <a:lnTo>
                    <a:pt x="2140" y="5280"/>
                  </a:lnTo>
                  <a:cubicBezTo>
                    <a:pt x="2164" y="5297"/>
                    <a:pt x="2189" y="5311"/>
                    <a:pt x="2217" y="5322"/>
                  </a:cubicBezTo>
                  <a:lnTo>
                    <a:pt x="2220" y="5318"/>
                  </a:lnTo>
                  <a:cubicBezTo>
                    <a:pt x="2273" y="5230"/>
                    <a:pt x="2363" y="5198"/>
                    <a:pt x="2451" y="5198"/>
                  </a:cubicBezTo>
                  <a:cubicBezTo>
                    <a:pt x="2520" y="5198"/>
                    <a:pt x="2588" y="5217"/>
                    <a:pt x="2637" y="5245"/>
                  </a:cubicBezTo>
                  <a:cubicBezTo>
                    <a:pt x="2649" y="5253"/>
                    <a:pt x="2698" y="5279"/>
                    <a:pt x="2755" y="5279"/>
                  </a:cubicBezTo>
                  <a:cubicBezTo>
                    <a:pt x="2793" y="5279"/>
                    <a:pt x="2835" y="5267"/>
                    <a:pt x="2871" y="5231"/>
                  </a:cubicBezTo>
                  <a:cubicBezTo>
                    <a:pt x="2959" y="5145"/>
                    <a:pt x="3217" y="5092"/>
                    <a:pt x="3382" y="5092"/>
                  </a:cubicBezTo>
                  <a:cubicBezTo>
                    <a:pt x="3433" y="5092"/>
                    <a:pt x="3476" y="5098"/>
                    <a:pt x="3501" y="5108"/>
                  </a:cubicBezTo>
                  <a:cubicBezTo>
                    <a:pt x="3576" y="5142"/>
                    <a:pt x="3611" y="5151"/>
                    <a:pt x="3629" y="5151"/>
                  </a:cubicBezTo>
                  <a:cubicBezTo>
                    <a:pt x="3637" y="5151"/>
                    <a:pt x="3642" y="5149"/>
                    <a:pt x="3645" y="5147"/>
                  </a:cubicBezTo>
                  <a:cubicBezTo>
                    <a:pt x="3645" y="5147"/>
                    <a:pt x="3659" y="5122"/>
                    <a:pt x="3631" y="5031"/>
                  </a:cubicBezTo>
                  <a:cubicBezTo>
                    <a:pt x="3561" y="4786"/>
                    <a:pt x="3708" y="4720"/>
                    <a:pt x="3789" y="4685"/>
                  </a:cubicBezTo>
                  <a:cubicBezTo>
                    <a:pt x="3813" y="4678"/>
                    <a:pt x="3848" y="4660"/>
                    <a:pt x="3852" y="4653"/>
                  </a:cubicBezTo>
                  <a:cubicBezTo>
                    <a:pt x="3855" y="4639"/>
                    <a:pt x="3859" y="4629"/>
                    <a:pt x="3866" y="4618"/>
                  </a:cubicBezTo>
                  <a:cubicBezTo>
                    <a:pt x="3904" y="4559"/>
                    <a:pt x="3981" y="4524"/>
                    <a:pt x="4058" y="4485"/>
                  </a:cubicBezTo>
                  <a:cubicBezTo>
                    <a:pt x="4086" y="4475"/>
                    <a:pt x="4114" y="4461"/>
                    <a:pt x="4146" y="4443"/>
                  </a:cubicBezTo>
                  <a:lnTo>
                    <a:pt x="4132" y="4429"/>
                  </a:lnTo>
                  <a:cubicBezTo>
                    <a:pt x="4062" y="4373"/>
                    <a:pt x="3992" y="4317"/>
                    <a:pt x="3915" y="4268"/>
                  </a:cubicBezTo>
                  <a:lnTo>
                    <a:pt x="3883" y="4247"/>
                  </a:lnTo>
                  <a:lnTo>
                    <a:pt x="3880" y="4247"/>
                  </a:lnTo>
                  <a:lnTo>
                    <a:pt x="3852" y="4226"/>
                  </a:lnTo>
                  <a:lnTo>
                    <a:pt x="3845" y="4219"/>
                  </a:lnTo>
                  <a:lnTo>
                    <a:pt x="3820" y="4205"/>
                  </a:lnTo>
                  <a:lnTo>
                    <a:pt x="3764" y="4167"/>
                  </a:lnTo>
                  <a:lnTo>
                    <a:pt x="3743" y="4153"/>
                  </a:lnTo>
                  <a:lnTo>
                    <a:pt x="3740" y="4149"/>
                  </a:lnTo>
                  <a:lnTo>
                    <a:pt x="3715" y="4135"/>
                  </a:lnTo>
                  <a:cubicBezTo>
                    <a:pt x="3673" y="4107"/>
                    <a:pt x="3638" y="4083"/>
                    <a:pt x="3613" y="4065"/>
                  </a:cubicBezTo>
                  <a:cubicBezTo>
                    <a:pt x="3515" y="3999"/>
                    <a:pt x="3484" y="3859"/>
                    <a:pt x="3456" y="3736"/>
                  </a:cubicBezTo>
                  <a:cubicBezTo>
                    <a:pt x="3445" y="3683"/>
                    <a:pt x="3431" y="3631"/>
                    <a:pt x="3410" y="3582"/>
                  </a:cubicBezTo>
                  <a:cubicBezTo>
                    <a:pt x="3400" y="3564"/>
                    <a:pt x="3389" y="3543"/>
                    <a:pt x="3375" y="3522"/>
                  </a:cubicBezTo>
                  <a:cubicBezTo>
                    <a:pt x="3323" y="3442"/>
                    <a:pt x="3270" y="3358"/>
                    <a:pt x="3302" y="3281"/>
                  </a:cubicBezTo>
                  <a:cubicBezTo>
                    <a:pt x="3323" y="3235"/>
                    <a:pt x="3368" y="3200"/>
                    <a:pt x="3417" y="3193"/>
                  </a:cubicBezTo>
                  <a:lnTo>
                    <a:pt x="3438" y="3190"/>
                  </a:lnTo>
                  <a:cubicBezTo>
                    <a:pt x="3589" y="3155"/>
                    <a:pt x="3845" y="3095"/>
                    <a:pt x="3960" y="2990"/>
                  </a:cubicBezTo>
                  <a:cubicBezTo>
                    <a:pt x="4044" y="2913"/>
                    <a:pt x="4163" y="2875"/>
                    <a:pt x="4261" y="2847"/>
                  </a:cubicBezTo>
                  <a:cubicBezTo>
                    <a:pt x="4310" y="2833"/>
                    <a:pt x="4359" y="2815"/>
                    <a:pt x="4405" y="2787"/>
                  </a:cubicBezTo>
                  <a:cubicBezTo>
                    <a:pt x="4436" y="2754"/>
                    <a:pt x="4475" y="2744"/>
                    <a:pt x="4514" y="2744"/>
                  </a:cubicBezTo>
                  <a:cubicBezTo>
                    <a:pt x="4553" y="2744"/>
                    <a:pt x="4592" y="2754"/>
                    <a:pt x="4625" y="2763"/>
                  </a:cubicBezTo>
                  <a:lnTo>
                    <a:pt x="4660" y="2773"/>
                  </a:lnTo>
                  <a:lnTo>
                    <a:pt x="4664" y="2773"/>
                  </a:lnTo>
                  <a:lnTo>
                    <a:pt x="4678" y="2777"/>
                  </a:lnTo>
                  <a:lnTo>
                    <a:pt x="4692" y="2777"/>
                  </a:lnTo>
                  <a:cubicBezTo>
                    <a:pt x="4699" y="2763"/>
                    <a:pt x="4702" y="2749"/>
                    <a:pt x="4709" y="2738"/>
                  </a:cubicBezTo>
                  <a:cubicBezTo>
                    <a:pt x="4720" y="2710"/>
                    <a:pt x="4727" y="2682"/>
                    <a:pt x="4727" y="2654"/>
                  </a:cubicBezTo>
                  <a:lnTo>
                    <a:pt x="4727" y="2640"/>
                  </a:lnTo>
                  <a:lnTo>
                    <a:pt x="4727" y="2630"/>
                  </a:lnTo>
                  <a:cubicBezTo>
                    <a:pt x="4727" y="2623"/>
                    <a:pt x="4727" y="2619"/>
                    <a:pt x="4727" y="2612"/>
                  </a:cubicBezTo>
                  <a:lnTo>
                    <a:pt x="4727" y="2605"/>
                  </a:lnTo>
                  <a:cubicBezTo>
                    <a:pt x="4727" y="2598"/>
                    <a:pt x="4723" y="2591"/>
                    <a:pt x="4720" y="2588"/>
                  </a:cubicBezTo>
                  <a:lnTo>
                    <a:pt x="4720" y="2581"/>
                  </a:lnTo>
                  <a:cubicBezTo>
                    <a:pt x="4716" y="2574"/>
                    <a:pt x="4713" y="2567"/>
                    <a:pt x="4709" y="2560"/>
                  </a:cubicBezTo>
                  <a:cubicBezTo>
                    <a:pt x="4622" y="2458"/>
                    <a:pt x="4573" y="2297"/>
                    <a:pt x="4559" y="2084"/>
                  </a:cubicBezTo>
                  <a:cubicBezTo>
                    <a:pt x="4559" y="2024"/>
                    <a:pt x="4545" y="1965"/>
                    <a:pt x="4517" y="1909"/>
                  </a:cubicBezTo>
                  <a:cubicBezTo>
                    <a:pt x="4496" y="1874"/>
                    <a:pt x="4485" y="1832"/>
                    <a:pt x="4485" y="1793"/>
                  </a:cubicBezTo>
                  <a:cubicBezTo>
                    <a:pt x="4485" y="1713"/>
                    <a:pt x="4457" y="1618"/>
                    <a:pt x="4398" y="1579"/>
                  </a:cubicBezTo>
                  <a:cubicBezTo>
                    <a:pt x="4342" y="1558"/>
                    <a:pt x="4303" y="1516"/>
                    <a:pt x="4282" y="1460"/>
                  </a:cubicBezTo>
                  <a:cubicBezTo>
                    <a:pt x="4272" y="1408"/>
                    <a:pt x="4286" y="1348"/>
                    <a:pt x="4338" y="1271"/>
                  </a:cubicBezTo>
                  <a:cubicBezTo>
                    <a:pt x="4408" y="1163"/>
                    <a:pt x="4377" y="848"/>
                    <a:pt x="4342" y="760"/>
                  </a:cubicBezTo>
                  <a:cubicBezTo>
                    <a:pt x="4338" y="750"/>
                    <a:pt x="4338" y="739"/>
                    <a:pt x="4335" y="729"/>
                  </a:cubicBezTo>
                  <a:lnTo>
                    <a:pt x="4335" y="722"/>
                  </a:lnTo>
                  <a:lnTo>
                    <a:pt x="4335" y="701"/>
                  </a:lnTo>
                  <a:cubicBezTo>
                    <a:pt x="4314" y="680"/>
                    <a:pt x="4296" y="648"/>
                    <a:pt x="4293" y="617"/>
                  </a:cubicBezTo>
                  <a:cubicBezTo>
                    <a:pt x="4279" y="547"/>
                    <a:pt x="4251" y="491"/>
                    <a:pt x="4034" y="491"/>
                  </a:cubicBezTo>
                  <a:cubicBezTo>
                    <a:pt x="4009" y="491"/>
                    <a:pt x="3936" y="491"/>
                    <a:pt x="3908" y="435"/>
                  </a:cubicBezTo>
                  <a:cubicBezTo>
                    <a:pt x="3880" y="379"/>
                    <a:pt x="3922" y="316"/>
                    <a:pt x="3967" y="256"/>
                  </a:cubicBezTo>
                  <a:cubicBezTo>
                    <a:pt x="3992" y="225"/>
                    <a:pt x="4013" y="190"/>
                    <a:pt x="4027" y="155"/>
                  </a:cubicBezTo>
                  <a:lnTo>
                    <a:pt x="4027" y="155"/>
                  </a:lnTo>
                  <a:cubicBezTo>
                    <a:pt x="3992" y="169"/>
                    <a:pt x="3960" y="190"/>
                    <a:pt x="3929" y="211"/>
                  </a:cubicBezTo>
                  <a:cubicBezTo>
                    <a:pt x="3848" y="258"/>
                    <a:pt x="3755" y="315"/>
                    <a:pt x="3658" y="315"/>
                  </a:cubicBezTo>
                  <a:cubicBezTo>
                    <a:pt x="3632" y="315"/>
                    <a:pt x="3605" y="311"/>
                    <a:pt x="3578" y="302"/>
                  </a:cubicBezTo>
                  <a:cubicBezTo>
                    <a:pt x="3567" y="298"/>
                    <a:pt x="3555" y="297"/>
                    <a:pt x="3542" y="297"/>
                  </a:cubicBezTo>
                  <a:cubicBezTo>
                    <a:pt x="3429" y="297"/>
                    <a:pt x="3278" y="429"/>
                    <a:pt x="3155" y="536"/>
                  </a:cubicBezTo>
                  <a:cubicBezTo>
                    <a:pt x="3109" y="578"/>
                    <a:pt x="3064" y="617"/>
                    <a:pt x="3022" y="648"/>
                  </a:cubicBezTo>
                  <a:cubicBezTo>
                    <a:pt x="2971" y="690"/>
                    <a:pt x="2911" y="710"/>
                    <a:pt x="2850" y="710"/>
                  </a:cubicBezTo>
                  <a:cubicBezTo>
                    <a:pt x="2784" y="710"/>
                    <a:pt x="2718" y="687"/>
                    <a:pt x="2665" y="641"/>
                  </a:cubicBezTo>
                  <a:cubicBezTo>
                    <a:pt x="2584" y="564"/>
                    <a:pt x="2577" y="449"/>
                    <a:pt x="2647" y="351"/>
                  </a:cubicBezTo>
                  <a:cubicBezTo>
                    <a:pt x="2654" y="333"/>
                    <a:pt x="2665" y="319"/>
                    <a:pt x="2672" y="305"/>
                  </a:cubicBezTo>
                  <a:lnTo>
                    <a:pt x="2672" y="305"/>
                  </a:lnTo>
                  <a:cubicBezTo>
                    <a:pt x="2623" y="316"/>
                    <a:pt x="2577" y="330"/>
                    <a:pt x="2528" y="351"/>
                  </a:cubicBezTo>
                  <a:cubicBezTo>
                    <a:pt x="2476" y="369"/>
                    <a:pt x="2421" y="378"/>
                    <a:pt x="2367" y="378"/>
                  </a:cubicBezTo>
                  <a:cubicBezTo>
                    <a:pt x="2277" y="378"/>
                    <a:pt x="2189" y="352"/>
                    <a:pt x="2126" y="302"/>
                  </a:cubicBezTo>
                  <a:cubicBezTo>
                    <a:pt x="2059" y="253"/>
                    <a:pt x="2024" y="169"/>
                    <a:pt x="2038" y="85"/>
                  </a:cubicBezTo>
                  <a:cubicBezTo>
                    <a:pt x="2042" y="67"/>
                    <a:pt x="2038" y="53"/>
                    <a:pt x="2035" y="39"/>
                  </a:cubicBezTo>
                  <a:cubicBezTo>
                    <a:pt x="2002" y="42"/>
                    <a:pt x="1972" y="44"/>
                    <a:pt x="1942" y="44"/>
                  </a:cubicBezTo>
                  <a:cubicBezTo>
                    <a:pt x="1930" y="44"/>
                    <a:pt x="1917" y="44"/>
                    <a:pt x="1905" y="43"/>
                  </a:cubicBezTo>
                  <a:lnTo>
                    <a:pt x="1860" y="43"/>
                  </a:lnTo>
                  <a:lnTo>
                    <a:pt x="1849" y="39"/>
                  </a:lnTo>
                  <a:lnTo>
                    <a:pt x="1825" y="32"/>
                  </a:lnTo>
                  <a:lnTo>
                    <a:pt x="1821" y="32"/>
                  </a:lnTo>
                  <a:lnTo>
                    <a:pt x="1793" y="25"/>
                  </a:lnTo>
                  <a:lnTo>
                    <a:pt x="1790" y="25"/>
                  </a:lnTo>
                  <a:lnTo>
                    <a:pt x="1758" y="22"/>
                  </a:lnTo>
                  <a:lnTo>
                    <a:pt x="1755" y="22"/>
                  </a:lnTo>
                  <a:lnTo>
                    <a:pt x="1716" y="15"/>
                  </a:lnTo>
                  <a:lnTo>
                    <a:pt x="1709" y="15"/>
                  </a:lnTo>
                  <a:lnTo>
                    <a:pt x="1667" y="11"/>
                  </a:lnTo>
                  <a:lnTo>
                    <a:pt x="1618" y="8"/>
                  </a:lnTo>
                  <a:lnTo>
                    <a:pt x="1611" y="8"/>
                  </a:lnTo>
                  <a:lnTo>
                    <a:pt x="1562" y="4"/>
                  </a:lnTo>
                  <a:lnTo>
                    <a:pt x="1551" y="4"/>
                  </a:lnTo>
                  <a:lnTo>
                    <a:pt x="149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5685;p82">
              <a:extLst>
                <a:ext uri="{FF2B5EF4-FFF2-40B4-BE49-F238E27FC236}">
                  <a16:creationId xmlns:a16="http://schemas.microsoft.com/office/drawing/2014/main" id="{9176CDD7-6D00-4C4E-29FB-66412F79758F}"/>
                </a:ext>
              </a:extLst>
            </p:cNvPr>
            <p:cNvSpPr/>
            <p:nvPr/>
          </p:nvSpPr>
          <p:spPr>
            <a:xfrm>
              <a:off x="2158525" y="1622418"/>
              <a:ext cx="299" cy="1113"/>
            </a:xfrm>
            <a:custGeom>
              <a:avLst/>
              <a:gdLst/>
              <a:ahLst/>
              <a:cxnLst/>
              <a:rect l="l" t="t" r="r" b="b"/>
              <a:pathLst>
                <a:path w="22" h="82" extrusionOk="0">
                  <a:moveTo>
                    <a:pt x="21" y="1"/>
                  </a:moveTo>
                  <a:cubicBezTo>
                    <a:pt x="19" y="16"/>
                    <a:pt x="16" y="30"/>
                    <a:pt x="13" y="45"/>
                  </a:cubicBezTo>
                  <a:lnTo>
                    <a:pt x="13" y="45"/>
                  </a:lnTo>
                  <a:cubicBezTo>
                    <a:pt x="16" y="31"/>
                    <a:pt x="19" y="16"/>
                    <a:pt x="21" y="1"/>
                  </a:cubicBezTo>
                  <a:close/>
                  <a:moveTo>
                    <a:pt x="13" y="45"/>
                  </a:moveTo>
                  <a:lnTo>
                    <a:pt x="13" y="45"/>
                  </a:lnTo>
                  <a:cubicBezTo>
                    <a:pt x="10" y="54"/>
                    <a:pt x="8" y="62"/>
                    <a:pt x="5" y="70"/>
                  </a:cubicBezTo>
                  <a:lnTo>
                    <a:pt x="5" y="70"/>
                  </a:lnTo>
                  <a:lnTo>
                    <a:pt x="7" y="64"/>
                  </a:lnTo>
                  <a:cubicBezTo>
                    <a:pt x="9" y="58"/>
                    <a:pt x="11" y="51"/>
                    <a:pt x="13" y="45"/>
                  </a:cubicBezTo>
                  <a:close/>
                  <a:moveTo>
                    <a:pt x="5" y="70"/>
                  </a:moveTo>
                  <a:lnTo>
                    <a:pt x="0" y="81"/>
                  </a:lnTo>
                  <a:cubicBezTo>
                    <a:pt x="2" y="78"/>
                    <a:pt x="3" y="74"/>
                    <a:pt x="5" y="7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5686;p82">
              <a:extLst>
                <a:ext uri="{FF2B5EF4-FFF2-40B4-BE49-F238E27FC236}">
                  <a16:creationId xmlns:a16="http://schemas.microsoft.com/office/drawing/2014/main" id="{0819FF82-DE98-531C-F95F-35C9C00066D1}"/>
                </a:ext>
              </a:extLst>
            </p:cNvPr>
            <p:cNvSpPr/>
            <p:nvPr/>
          </p:nvSpPr>
          <p:spPr>
            <a:xfrm>
              <a:off x="2158620" y="16214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5687;p82">
              <a:extLst>
                <a:ext uri="{FF2B5EF4-FFF2-40B4-BE49-F238E27FC236}">
                  <a16:creationId xmlns:a16="http://schemas.microsoft.com/office/drawing/2014/main" id="{129B9DF0-AC36-661F-3444-D467FDB76B0E}"/>
                </a:ext>
              </a:extLst>
            </p:cNvPr>
            <p:cNvSpPr/>
            <p:nvPr/>
          </p:nvSpPr>
          <p:spPr>
            <a:xfrm>
              <a:off x="2158756" y="16220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11"/>
                  </a:lnTo>
                  <a:cubicBezTo>
                    <a:pt x="4" y="7"/>
                    <a:pt x="1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5688;p82">
              <a:extLst>
                <a:ext uri="{FF2B5EF4-FFF2-40B4-BE49-F238E27FC236}">
                  <a16:creationId xmlns:a16="http://schemas.microsoft.com/office/drawing/2014/main" id="{4DC8B996-3E3C-413E-8E4B-1A3176D25C95}"/>
                </a:ext>
              </a:extLst>
            </p:cNvPr>
            <p:cNvSpPr/>
            <p:nvPr/>
          </p:nvSpPr>
          <p:spPr>
            <a:xfrm>
              <a:off x="2153433" y="159584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5689;p82">
              <a:extLst>
                <a:ext uri="{FF2B5EF4-FFF2-40B4-BE49-F238E27FC236}">
                  <a16:creationId xmlns:a16="http://schemas.microsoft.com/office/drawing/2014/main" id="{B7D56543-68BB-A822-4845-3315A4517ADC}"/>
                </a:ext>
              </a:extLst>
            </p:cNvPr>
            <p:cNvSpPr/>
            <p:nvPr/>
          </p:nvSpPr>
          <p:spPr>
            <a:xfrm>
              <a:off x="2158756" y="162175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5690;p82">
              <a:extLst>
                <a:ext uri="{FF2B5EF4-FFF2-40B4-BE49-F238E27FC236}">
                  <a16:creationId xmlns:a16="http://schemas.microsoft.com/office/drawing/2014/main" id="{ABA4F9F9-4736-0AB2-A7AA-CD8EBD67322A}"/>
                </a:ext>
              </a:extLst>
            </p:cNvPr>
            <p:cNvSpPr/>
            <p:nvPr/>
          </p:nvSpPr>
          <p:spPr>
            <a:xfrm>
              <a:off x="2153433" y="159622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32"/>
                  </a:moveTo>
                  <a:cubicBezTo>
                    <a:pt x="4" y="22"/>
                    <a:pt x="1" y="11"/>
                    <a:pt x="1" y="1"/>
                  </a:cubicBezTo>
                  <a:cubicBezTo>
                    <a:pt x="1" y="11"/>
                    <a:pt x="4" y="22"/>
                    <a:pt x="8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5691;p82">
              <a:extLst>
                <a:ext uri="{FF2B5EF4-FFF2-40B4-BE49-F238E27FC236}">
                  <a16:creationId xmlns:a16="http://schemas.microsoft.com/office/drawing/2014/main" id="{021FAB49-552D-63E2-ADE1-0D615C549C70}"/>
                </a:ext>
              </a:extLst>
            </p:cNvPr>
            <p:cNvSpPr/>
            <p:nvPr/>
          </p:nvSpPr>
          <p:spPr>
            <a:xfrm>
              <a:off x="2147160" y="1646763"/>
              <a:ext cx="3775" cy="2390"/>
            </a:xfrm>
            <a:custGeom>
              <a:avLst/>
              <a:gdLst/>
              <a:ahLst/>
              <a:cxnLst/>
              <a:rect l="l" t="t" r="r" b="b"/>
              <a:pathLst>
                <a:path w="278" h="176" extrusionOk="0">
                  <a:moveTo>
                    <a:pt x="277" y="0"/>
                  </a:moveTo>
                  <a:cubicBezTo>
                    <a:pt x="249" y="14"/>
                    <a:pt x="218" y="28"/>
                    <a:pt x="190" y="42"/>
                  </a:cubicBezTo>
                  <a:cubicBezTo>
                    <a:pt x="113" y="77"/>
                    <a:pt x="36" y="116"/>
                    <a:pt x="1" y="175"/>
                  </a:cubicBezTo>
                  <a:cubicBezTo>
                    <a:pt x="39" y="116"/>
                    <a:pt x="116" y="77"/>
                    <a:pt x="193" y="42"/>
                  </a:cubicBezTo>
                  <a:cubicBezTo>
                    <a:pt x="221" y="28"/>
                    <a:pt x="249" y="14"/>
                    <a:pt x="27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5692;p82">
              <a:extLst>
                <a:ext uri="{FF2B5EF4-FFF2-40B4-BE49-F238E27FC236}">
                  <a16:creationId xmlns:a16="http://schemas.microsoft.com/office/drawing/2014/main" id="{1486878E-F477-3270-5DEA-43AC5B0B3EAD}"/>
                </a:ext>
              </a:extLst>
            </p:cNvPr>
            <p:cNvSpPr/>
            <p:nvPr/>
          </p:nvSpPr>
          <p:spPr>
            <a:xfrm>
              <a:off x="2121445" y="16570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5693;p82">
              <a:extLst>
                <a:ext uri="{FF2B5EF4-FFF2-40B4-BE49-F238E27FC236}">
                  <a16:creationId xmlns:a16="http://schemas.microsoft.com/office/drawing/2014/main" id="{AEB01BE8-A51F-D408-C796-336480980C25}"/>
                </a:ext>
              </a:extLst>
            </p:cNvPr>
            <p:cNvSpPr/>
            <p:nvPr/>
          </p:nvSpPr>
          <p:spPr>
            <a:xfrm>
              <a:off x="2120073" y="1657123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cubicBezTo>
                    <a:pt x="39" y="4"/>
                    <a:pt x="14" y="14"/>
                    <a:pt x="0" y="35"/>
                  </a:cubicBezTo>
                  <a:cubicBezTo>
                    <a:pt x="14" y="18"/>
                    <a:pt x="39" y="4"/>
                    <a:pt x="6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5694;p82">
              <a:extLst>
                <a:ext uri="{FF2B5EF4-FFF2-40B4-BE49-F238E27FC236}">
                  <a16:creationId xmlns:a16="http://schemas.microsoft.com/office/drawing/2014/main" id="{DF6035BD-7920-9774-7832-CD61474A6A05}"/>
                </a:ext>
              </a:extLst>
            </p:cNvPr>
            <p:cNvSpPr/>
            <p:nvPr/>
          </p:nvSpPr>
          <p:spPr>
            <a:xfrm>
              <a:off x="2121159" y="16570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5695;p82">
              <a:extLst>
                <a:ext uri="{FF2B5EF4-FFF2-40B4-BE49-F238E27FC236}">
                  <a16:creationId xmlns:a16="http://schemas.microsoft.com/office/drawing/2014/main" id="{3B4FB7A5-8755-4680-47C4-473D4F309915}"/>
                </a:ext>
              </a:extLst>
            </p:cNvPr>
            <p:cNvSpPr/>
            <p:nvPr/>
          </p:nvSpPr>
          <p:spPr>
            <a:xfrm>
              <a:off x="2122069" y="165712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5696;p82">
              <a:extLst>
                <a:ext uri="{FF2B5EF4-FFF2-40B4-BE49-F238E27FC236}">
                  <a16:creationId xmlns:a16="http://schemas.microsoft.com/office/drawing/2014/main" id="{3A5A9811-56FC-3ED2-6B7F-7F0BDE7A2268}"/>
                </a:ext>
              </a:extLst>
            </p:cNvPr>
            <p:cNvSpPr/>
            <p:nvPr/>
          </p:nvSpPr>
          <p:spPr>
            <a:xfrm>
              <a:off x="2123020" y="1657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6" name="Google Shape;5697;p82">
              <a:extLst>
                <a:ext uri="{FF2B5EF4-FFF2-40B4-BE49-F238E27FC236}">
                  <a16:creationId xmlns:a16="http://schemas.microsoft.com/office/drawing/2014/main" id="{4EEC9442-BF81-39A2-677F-FFC052539DEF}"/>
                </a:ext>
              </a:extLst>
            </p:cNvPr>
            <p:cNvSpPr/>
            <p:nvPr/>
          </p:nvSpPr>
          <p:spPr>
            <a:xfrm>
              <a:off x="2122680" y="165740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7" name="Google Shape;5698;p82">
              <a:extLst>
                <a:ext uri="{FF2B5EF4-FFF2-40B4-BE49-F238E27FC236}">
                  <a16:creationId xmlns:a16="http://schemas.microsoft.com/office/drawing/2014/main" id="{E66DD363-9AEB-A3CB-BAB4-60C5CC9A2835}"/>
                </a:ext>
              </a:extLst>
            </p:cNvPr>
            <p:cNvSpPr/>
            <p:nvPr/>
          </p:nvSpPr>
          <p:spPr>
            <a:xfrm>
              <a:off x="2122395" y="16572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5699;p82">
              <a:extLst>
                <a:ext uri="{FF2B5EF4-FFF2-40B4-BE49-F238E27FC236}">
                  <a16:creationId xmlns:a16="http://schemas.microsoft.com/office/drawing/2014/main" id="{0C21371A-6447-E637-D4BB-27CC21A83072}"/>
                </a:ext>
              </a:extLst>
            </p:cNvPr>
            <p:cNvSpPr/>
            <p:nvPr/>
          </p:nvSpPr>
          <p:spPr>
            <a:xfrm>
              <a:off x="2121730" y="165706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5700;p82">
              <a:extLst>
                <a:ext uri="{FF2B5EF4-FFF2-40B4-BE49-F238E27FC236}">
                  <a16:creationId xmlns:a16="http://schemas.microsoft.com/office/drawing/2014/main" id="{C40A0013-7BC6-9135-D9B0-6AD06BEB03E1}"/>
                </a:ext>
              </a:extLst>
            </p:cNvPr>
            <p:cNvSpPr/>
            <p:nvPr/>
          </p:nvSpPr>
          <p:spPr>
            <a:xfrm>
              <a:off x="2123305" y="1657788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0"/>
                  </a:moveTo>
                  <a:lnTo>
                    <a:pt x="32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5701;p82">
              <a:extLst>
                <a:ext uri="{FF2B5EF4-FFF2-40B4-BE49-F238E27FC236}">
                  <a16:creationId xmlns:a16="http://schemas.microsoft.com/office/drawing/2014/main" id="{CD09EB73-2D50-0F7C-CEE5-653F51208EA1}"/>
                </a:ext>
              </a:extLst>
            </p:cNvPr>
            <p:cNvSpPr/>
            <p:nvPr/>
          </p:nvSpPr>
          <p:spPr>
            <a:xfrm>
              <a:off x="2146454" y="164343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1" name="Google Shape;5702;p82">
              <a:extLst>
                <a:ext uri="{FF2B5EF4-FFF2-40B4-BE49-F238E27FC236}">
                  <a16:creationId xmlns:a16="http://schemas.microsoft.com/office/drawing/2014/main" id="{422D76C8-C782-E7E6-E8D2-729A7013CF35}"/>
                </a:ext>
              </a:extLst>
            </p:cNvPr>
            <p:cNvSpPr/>
            <p:nvPr/>
          </p:nvSpPr>
          <p:spPr>
            <a:xfrm>
              <a:off x="2146780" y="164366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2" name="Google Shape;5703;p82">
              <a:extLst>
                <a:ext uri="{FF2B5EF4-FFF2-40B4-BE49-F238E27FC236}">
                  <a16:creationId xmlns:a16="http://schemas.microsoft.com/office/drawing/2014/main" id="{A382BC4D-07CD-9171-2571-A0177A1B4644}"/>
                </a:ext>
              </a:extLst>
            </p:cNvPr>
            <p:cNvSpPr/>
            <p:nvPr/>
          </p:nvSpPr>
          <p:spPr>
            <a:xfrm>
              <a:off x="2150867" y="16467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5704;p82">
              <a:extLst>
                <a:ext uri="{FF2B5EF4-FFF2-40B4-BE49-F238E27FC236}">
                  <a16:creationId xmlns:a16="http://schemas.microsoft.com/office/drawing/2014/main" id="{FD59AD5F-693B-2F2A-4781-5C60EDF203A6}"/>
                </a:ext>
              </a:extLst>
            </p:cNvPr>
            <p:cNvSpPr/>
            <p:nvPr/>
          </p:nvSpPr>
          <p:spPr>
            <a:xfrm>
              <a:off x="2158280" y="1623559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8" y="1"/>
                  </a:moveTo>
                  <a:lnTo>
                    <a:pt x="15" y="12"/>
                  </a:lnTo>
                  <a:lnTo>
                    <a:pt x="15" y="12"/>
                  </a:lnTo>
                  <a:cubicBezTo>
                    <a:pt x="16" y="8"/>
                    <a:pt x="17" y="5"/>
                    <a:pt x="18" y="1"/>
                  </a:cubicBezTo>
                  <a:close/>
                  <a:moveTo>
                    <a:pt x="15" y="12"/>
                  </a:moveTo>
                  <a:cubicBezTo>
                    <a:pt x="12" y="18"/>
                    <a:pt x="9" y="23"/>
                    <a:pt x="6" y="29"/>
                  </a:cubicBezTo>
                  <a:lnTo>
                    <a:pt x="6" y="29"/>
                  </a:lnTo>
                  <a:cubicBezTo>
                    <a:pt x="8" y="26"/>
                    <a:pt x="10" y="23"/>
                    <a:pt x="11" y="22"/>
                  </a:cubicBezTo>
                  <a:lnTo>
                    <a:pt x="15" y="12"/>
                  </a:lnTo>
                  <a:close/>
                  <a:moveTo>
                    <a:pt x="6" y="29"/>
                  </a:moveTo>
                  <a:cubicBezTo>
                    <a:pt x="4" y="32"/>
                    <a:pt x="3" y="36"/>
                    <a:pt x="1" y="39"/>
                  </a:cubicBezTo>
                  <a:cubicBezTo>
                    <a:pt x="3" y="36"/>
                    <a:pt x="4" y="32"/>
                    <a:pt x="6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5705;p82">
              <a:extLst>
                <a:ext uri="{FF2B5EF4-FFF2-40B4-BE49-F238E27FC236}">
                  <a16:creationId xmlns:a16="http://schemas.microsoft.com/office/drawing/2014/main" id="{8FC66649-3C87-97A2-22FA-A532BBD825B3}"/>
                </a:ext>
              </a:extLst>
            </p:cNvPr>
            <p:cNvSpPr/>
            <p:nvPr/>
          </p:nvSpPr>
          <p:spPr>
            <a:xfrm>
              <a:off x="2150731" y="16465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5" name="Google Shape;5706;p82">
              <a:extLst>
                <a:ext uri="{FF2B5EF4-FFF2-40B4-BE49-F238E27FC236}">
                  <a16:creationId xmlns:a16="http://schemas.microsoft.com/office/drawing/2014/main" id="{45EA952F-B7AF-7B20-6EA3-6881C37ACD05}"/>
                </a:ext>
              </a:extLst>
            </p:cNvPr>
            <p:cNvSpPr/>
            <p:nvPr/>
          </p:nvSpPr>
          <p:spPr>
            <a:xfrm>
              <a:off x="2157859" y="162399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6" name="Google Shape;5707;p82">
              <a:extLst>
                <a:ext uri="{FF2B5EF4-FFF2-40B4-BE49-F238E27FC236}">
                  <a16:creationId xmlns:a16="http://schemas.microsoft.com/office/drawing/2014/main" id="{4DEE407C-5532-04E6-9C4E-2BF4552F5615}"/>
                </a:ext>
              </a:extLst>
            </p:cNvPr>
            <p:cNvSpPr/>
            <p:nvPr/>
          </p:nvSpPr>
          <p:spPr>
            <a:xfrm>
              <a:off x="2158090" y="16240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5708;p82">
              <a:extLst>
                <a:ext uri="{FF2B5EF4-FFF2-40B4-BE49-F238E27FC236}">
                  <a16:creationId xmlns:a16="http://schemas.microsoft.com/office/drawing/2014/main" id="{EFC63E12-CF40-E32A-7CA4-4D947BDB3B41}"/>
                </a:ext>
              </a:extLst>
            </p:cNvPr>
            <p:cNvSpPr/>
            <p:nvPr/>
          </p:nvSpPr>
          <p:spPr>
            <a:xfrm>
              <a:off x="2147310" y="164404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5709;p82">
              <a:extLst>
                <a:ext uri="{FF2B5EF4-FFF2-40B4-BE49-F238E27FC236}">
                  <a16:creationId xmlns:a16="http://schemas.microsoft.com/office/drawing/2014/main" id="{0534AE1C-F9ED-9B25-4066-8B017472BCA2}"/>
                </a:ext>
              </a:extLst>
            </p:cNvPr>
            <p:cNvSpPr/>
            <p:nvPr/>
          </p:nvSpPr>
          <p:spPr>
            <a:xfrm>
              <a:off x="2147785" y="164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9" name="Google Shape;5710;p82">
              <a:extLst>
                <a:ext uri="{FF2B5EF4-FFF2-40B4-BE49-F238E27FC236}">
                  <a16:creationId xmlns:a16="http://schemas.microsoft.com/office/drawing/2014/main" id="{14972ADE-D9F0-BDA9-90C9-60A819209329}"/>
                </a:ext>
              </a:extLst>
            </p:cNvPr>
            <p:cNvSpPr/>
            <p:nvPr/>
          </p:nvSpPr>
          <p:spPr>
            <a:xfrm>
              <a:off x="2145409" y="1642717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0" name="Google Shape;5711;p82">
              <a:extLst>
                <a:ext uri="{FF2B5EF4-FFF2-40B4-BE49-F238E27FC236}">
                  <a16:creationId xmlns:a16="http://schemas.microsoft.com/office/drawing/2014/main" id="{292EDEC6-0928-CBD2-0DB2-8BB463F9812D}"/>
                </a:ext>
              </a:extLst>
            </p:cNvPr>
            <p:cNvSpPr/>
            <p:nvPr/>
          </p:nvSpPr>
          <p:spPr>
            <a:xfrm>
              <a:off x="2145069" y="164248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5712;p82">
              <a:extLst>
                <a:ext uri="{FF2B5EF4-FFF2-40B4-BE49-F238E27FC236}">
                  <a16:creationId xmlns:a16="http://schemas.microsoft.com/office/drawing/2014/main" id="{CF974D44-810B-6429-C17C-2BEB386EE89D}"/>
                </a:ext>
              </a:extLst>
            </p:cNvPr>
            <p:cNvSpPr/>
            <p:nvPr/>
          </p:nvSpPr>
          <p:spPr>
            <a:xfrm>
              <a:off x="2158430" y="1623274"/>
              <a:ext cx="204" cy="543"/>
            </a:xfrm>
            <a:custGeom>
              <a:avLst/>
              <a:gdLst/>
              <a:ahLst/>
              <a:cxnLst/>
              <a:rect l="l" t="t" r="r" b="b"/>
              <a:pathLst>
                <a:path w="15" h="40" extrusionOk="0">
                  <a:moveTo>
                    <a:pt x="14" y="1"/>
                  </a:moveTo>
                  <a:lnTo>
                    <a:pt x="7" y="18"/>
                  </a:lnTo>
                  <a:lnTo>
                    <a:pt x="7" y="22"/>
                  </a:lnTo>
                  <a:lnTo>
                    <a:pt x="0" y="39"/>
                  </a:lnTo>
                  <a:cubicBezTo>
                    <a:pt x="7" y="25"/>
                    <a:pt x="11" y="15"/>
                    <a:pt x="1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5713;p82">
              <a:extLst>
                <a:ext uri="{FF2B5EF4-FFF2-40B4-BE49-F238E27FC236}">
                  <a16:creationId xmlns:a16="http://schemas.microsoft.com/office/drawing/2014/main" id="{D760BD86-A2E6-01CE-D9DE-6FD6B676DC16}"/>
                </a:ext>
              </a:extLst>
            </p:cNvPr>
            <p:cNvSpPr/>
            <p:nvPr/>
          </p:nvSpPr>
          <p:spPr>
            <a:xfrm>
              <a:off x="2150921" y="16467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5714;p82">
              <a:extLst>
                <a:ext uri="{FF2B5EF4-FFF2-40B4-BE49-F238E27FC236}">
                  <a16:creationId xmlns:a16="http://schemas.microsoft.com/office/drawing/2014/main" id="{5313A131-2891-872E-CB05-830C5362A133}"/>
                </a:ext>
              </a:extLst>
            </p:cNvPr>
            <p:cNvSpPr/>
            <p:nvPr/>
          </p:nvSpPr>
          <p:spPr>
            <a:xfrm>
              <a:off x="2102911" y="160021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7" y="25"/>
                    <a:pt x="4" y="15"/>
                    <a:pt x="0" y="1"/>
                  </a:cubicBezTo>
                  <a:cubicBezTo>
                    <a:pt x="4" y="15"/>
                    <a:pt x="7" y="25"/>
                    <a:pt x="7" y="3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5715;p82">
              <a:extLst>
                <a:ext uri="{FF2B5EF4-FFF2-40B4-BE49-F238E27FC236}">
                  <a16:creationId xmlns:a16="http://schemas.microsoft.com/office/drawing/2014/main" id="{FE32151B-9A02-FDD1-2F2B-EF285059EA78}"/>
                </a:ext>
              </a:extLst>
            </p:cNvPr>
            <p:cNvSpPr/>
            <p:nvPr/>
          </p:nvSpPr>
          <p:spPr>
            <a:xfrm>
              <a:off x="2103101" y="1604741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4"/>
                    <a:pt x="0" y="7"/>
                    <a:pt x="0" y="11"/>
                  </a:cubicBezTo>
                  <a:cubicBezTo>
                    <a:pt x="0" y="7"/>
                    <a:pt x="0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5716;p82">
              <a:extLst>
                <a:ext uri="{FF2B5EF4-FFF2-40B4-BE49-F238E27FC236}">
                  <a16:creationId xmlns:a16="http://schemas.microsoft.com/office/drawing/2014/main" id="{05452424-A9C8-271B-38C3-34175E5A17EE}"/>
                </a:ext>
              </a:extLst>
            </p:cNvPr>
            <p:cNvSpPr/>
            <p:nvPr/>
          </p:nvSpPr>
          <p:spPr>
            <a:xfrm>
              <a:off x="2103142" y="1601224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28"/>
                  </a:moveTo>
                  <a:cubicBezTo>
                    <a:pt x="4" y="18"/>
                    <a:pt x="1" y="7"/>
                    <a:pt x="1" y="0"/>
                  </a:cubicBezTo>
                  <a:cubicBezTo>
                    <a:pt x="1" y="7"/>
                    <a:pt x="4" y="18"/>
                    <a:pt x="4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5717;p82">
              <a:extLst>
                <a:ext uri="{FF2B5EF4-FFF2-40B4-BE49-F238E27FC236}">
                  <a16:creationId xmlns:a16="http://schemas.microsoft.com/office/drawing/2014/main" id="{8B107DF1-3043-748D-AE5A-6CB9AB1D1C9C}"/>
                </a:ext>
              </a:extLst>
            </p:cNvPr>
            <p:cNvSpPr/>
            <p:nvPr/>
          </p:nvSpPr>
          <p:spPr>
            <a:xfrm>
              <a:off x="2103291" y="160207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28"/>
                  </a:moveTo>
                  <a:cubicBezTo>
                    <a:pt x="0" y="18"/>
                    <a:pt x="0" y="11"/>
                    <a:pt x="0" y="0"/>
                  </a:cubicBezTo>
                  <a:cubicBezTo>
                    <a:pt x="0" y="7"/>
                    <a:pt x="0" y="18"/>
                    <a:pt x="0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5718;p82">
              <a:extLst>
                <a:ext uri="{FF2B5EF4-FFF2-40B4-BE49-F238E27FC236}">
                  <a16:creationId xmlns:a16="http://schemas.microsoft.com/office/drawing/2014/main" id="{0DA01D90-3A7A-3572-BB86-02BF81A1691E}"/>
                </a:ext>
              </a:extLst>
            </p:cNvPr>
            <p:cNvSpPr/>
            <p:nvPr/>
          </p:nvSpPr>
          <p:spPr>
            <a:xfrm>
              <a:off x="2103332" y="160284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5719;p82">
              <a:extLst>
                <a:ext uri="{FF2B5EF4-FFF2-40B4-BE49-F238E27FC236}">
                  <a16:creationId xmlns:a16="http://schemas.microsoft.com/office/drawing/2014/main" id="{ED8DDCBB-034C-A80E-7F04-93E87835AC8B}"/>
                </a:ext>
              </a:extLst>
            </p:cNvPr>
            <p:cNvSpPr/>
            <p:nvPr/>
          </p:nvSpPr>
          <p:spPr>
            <a:xfrm>
              <a:off x="2103237" y="1604170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1" y="18"/>
                  </a:cubicBezTo>
                  <a:cubicBezTo>
                    <a:pt x="1" y="11"/>
                    <a:pt x="1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9" name="Google Shape;5720;p82">
              <a:extLst>
                <a:ext uri="{FF2B5EF4-FFF2-40B4-BE49-F238E27FC236}">
                  <a16:creationId xmlns:a16="http://schemas.microsoft.com/office/drawing/2014/main" id="{4A00F13E-63BD-70CE-F109-492A6AE1B90A}"/>
                </a:ext>
              </a:extLst>
            </p:cNvPr>
            <p:cNvSpPr/>
            <p:nvPr/>
          </p:nvSpPr>
          <p:spPr>
            <a:xfrm>
              <a:off x="2103332" y="160354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ubicBezTo>
                    <a:pt x="1" y="8"/>
                    <a:pt x="1" y="15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0" name="Google Shape;5721;p82">
              <a:extLst>
                <a:ext uri="{FF2B5EF4-FFF2-40B4-BE49-F238E27FC236}">
                  <a16:creationId xmlns:a16="http://schemas.microsoft.com/office/drawing/2014/main" id="{4EA0DB96-0443-E317-82AA-A016F210E9A3}"/>
                </a:ext>
              </a:extLst>
            </p:cNvPr>
            <p:cNvSpPr/>
            <p:nvPr/>
          </p:nvSpPr>
          <p:spPr>
            <a:xfrm>
              <a:off x="2095308" y="1620572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cubicBezTo>
                    <a:pt x="4" y="25"/>
                    <a:pt x="7" y="11"/>
                    <a:pt x="11" y="0"/>
                  </a:cubicBezTo>
                  <a:cubicBezTo>
                    <a:pt x="7" y="11"/>
                    <a:pt x="4" y="25"/>
                    <a:pt x="0" y="3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1" name="Google Shape;5722;p82">
              <a:extLst>
                <a:ext uri="{FF2B5EF4-FFF2-40B4-BE49-F238E27FC236}">
                  <a16:creationId xmlns:a16="http://schemas.microsoft.com/office/drawing/2014/main" id="{10569B23-4668-79F8-A4BB-116BF543DA95}"/>
                </a:ext>
              </a:extLst>
            </p:cNvPr>
            <p:cNvSpPr/>
            <p:nvPr/>
          </p:nvSpPr>
          <p:spPr>
            <a:xfrm>
              <a:off x="2095593" y="163406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5723;p82">
              <a:extLst>
                <a:ext uri="{FF2B5EF4-FFF2-40B4-BE49-F238E27FC236}">
                  <a16:creationId xmlns:a16="http://schemas.microsoft.com/office/drawing/2014/main" id="{B3668A53-2C95-B8C6-A2DC-A79E2B17D0FB}"/>
                </a:ext>
              </a:extLst>
            </p:cNvPr>
            <p:cNvSpPr/>
            <p:nvPr/>
          </p:nvSpPr>
          <p:spPr>
            <a:xfrm>
              <a:off x="2095308" y="1633688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18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5724;p82">
              <a:extLst>
                <a:ext uri="{FF2B5EF4-FFF2-40B4-BE49-F238E27FC236}">
                  <a16:creationId xmlns:a16="http://schemas.microsoft.com/office/drawing/2014/main" id="{B26FA622-E61A-879A-180C-7E5546B01FFF}"/>
                </a:ext>
              </a:extLst>
            </p:cNvPr>
            <p:cNvSpPr/>
            <p:nvPr/>
          </p:nvSpPr>
          <p:spPr>
            <a:xfrm>
              <a:off x="2095159" y="163344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5725;p82">
              <a:extLst>
                <a:ext uri="{FF2B5EF4-FFF2-40B4-BE49-F238E27FC236}">
                  <a16:creationId xmlns:a16="http://schemas.microsoft.com/office/drawing/2014/main" id="{71D7519E-9952-FCAF-6D29-FD1FA65C5BF1}"/>
                </a:ext>
              </a:extLst>
            </p:cNvPr>
            <p:cNvSpPr/>
            <p:nvPr/>
          </p:nvSpPr>
          <p:spPr>
            <a:xfrm>
              <a:off x="2097345" y="163896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5726;p82">
              <a:extLst>
                <a:ext uri="{FF2B5EF4-FFF2-40B4-BE49-F238E27FC236}">
                  <a16:creationId xmlns:a16="http://schemas.microsoft.com/office/drawing/2014/main" id="{3A710D01-6C53-9FEF-5614-B69403243056}"/>
                </a:ext>
              </a:extLst>
            </p:cNvPr>
            <p:cNvSpPr/>
            <p:nvPr/>
          </p:nvSpPr>
          <p:spPr>
            <a:xfrm>
              <a:off x="2096163" y="163505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5727;p82">
              <a:extLst>
                <a:ext uri="{FF2B5EF4-FFF2-40B4-BE49-F238E27FC236}">
                  <a16:creationId xmlns:a16="http://schemas.microsoft.com/office/drawing/2014/main" id="{7D74125E-33E3-5762-B333-98ACEF4D6744}"/>
                </a:ext>
              </a:extLst>
            </p:cNvPr>
            <p:cNvSpPr/>
            <p:nvPr/>
          </p:nvSpPr>
          <p:spPr>
            <a:xfrm>
              <a:off x="2096014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7" name="Google Shape;5728;p82">
              <a:extLst>
                <a:ext uri="{FF2B5EF4-FFF2-40B4-BE49-F238E27FC236}">
                  <a16:creationId xmlns:a16="http://schemas.microsoft.com/office/drawing/2014/main" id="{E6EBFAD9-D86A-A355-2D68-48F7D080BE81}"/>
                </a:ext>
              </a:extLst>
            </p:cNvPr>
            <p:cNvSpPr/>
            <p:nvPr/>
          </p:nvSpPr>
          <p:spPr>
            <a:xfrm>
              <a:off x="2097249" y="163834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8" name="Google Shape;5729;p82">
              <a:extLst>
                <a:ext uri="{FF2B5EF4-FFF2-40B4-BE49-F238E27FC236}">
                  <a16:creationId xmlns:a16="http://schemas.microsoft.com/office/drawing/2014/main" id="{203232F5-A8F7-58D8-465D-2DCDE93D8E13}"/>
                </a:ext>
              </a:extLst>
            </p:cNvPr>
            <p:cNvSpPr/>
            <p:nvPr/>
          </p:nvSpPr>
          <p:spPr>
            <a:xfrm>
              <a:off x="2097059" y="163729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9" name="Google Shape;5730;p82">
              <a:extLst>
                <a:ext uri="{FF2B5EF4-FFF2-40B4-BE49-F238E27FC236}">
                  <a16:creationId xmlns:a16="http://schemas.microsoft.com/office/drawing/2014/main" id="{3D628793-E2AA-3D30-5128-E6DE3C412A88}"/>
                </a:ext>
              </a:extLst>
            </p:cNvPr>
            <p:cNvSpPr/>
            <p:nvPr/>
          </p:nvSpPr>
          <p:spPr>
            <a:xfrm>
              <a:off x="2096774" y="163644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5731;p82">
              <a:extLst>
                <a:ext uri="{FF2B5EF4-FFF2-40B4-BE49-F238E27FC236}">
                  <a16:creationId xmlns:a16="http://schemas.microsoft.com/office/drawing/2014/main" id="{73916F88-DDAC-E1A4-FC8A-6DE31CA07642}"/>
                </a:ext>
              </a:extLst>
            </p:cNvPr>
            <p:cNvSpPr/>
            <p:nvPr/>
          </p:nvSpPr>
          <p:spPr>
            <a:xfrm>
              <a:off x="2096639" y="163600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5732;p82">
              <a:extLst>
                <a:ext uri="{FF2B5EF4-FFF2-40B4-BE49-F238E27FC236}">
                  <a16:creationId xmlns:a16="http://schemas.microsoft.com/office/drawing/2014/main" id="{ADDE155E-D215-6AD5-4AA3-87D5E0CF552E}"/>
                </a:ext>
              </a:extLst>
            </p:cNvPr>
            <p:cNvSpPr/>
            <p:nvPr/>
          </p:nvSpPr>
          <p:spPr>
            <a:xfrm>
              <a:off x="2097154" y="16377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5733;p82">
              <a:extLst>
                <a:ext uri="{FF2B5EF4-FFF2-40B4-BE49-F238E27FC236}">
                  <a16:creationId xmlns:a16="http://schemas.microsoft.com/office/drawing/2014/main" id="{21DDC22E-CCB2-C281-F87A-F589D2134B38}"/>
                </a:ext>
              </a:extLst>
            </p:cNvPr>
            <p:cNvSpPr/>
            <p:nvPr/>
          </p:nvSpPr>
          <p:spPr>
            <a:xfrm>
              <a:off x="2096924" y="16368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3" name="Google Shape;5734;p82">
              <a:extLst>
                <a:ext uri="{FF2B5EF4-FFF2-40B4-BE49-F238E27FC236}">
                  <a16:creationId xmlns:a16="http://schemas.microsoft.com/office/drawing/2014/main" id="{3678CD2C-AE64-6E00-576F-1112AA3271B7}"/>
                </a:ext>
              </a:extLst>
            </p:cNvPr>
            <p:cNvSpPr/>
            <p:nvPr/>
          </p:nvSpPr>
          <p:spPr>
            <a:xfrm>
              <a:off x="2096353" y="163534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4" name="Google Shape;5735;p82">
              <a:extLst>
                <a:ext uri="{FF2B5EF4-FFF2-40B4-BE49-F238E27FC236}">
                  <a16:creationId xmlns:a16="http://schemas.microsoft.com/office/drawing/2014/main" id="{345FA11C-51E6-A281-A80B-EB1C6919D827}"/>
                </a:ext>
              </a:extLst>
            </p:cNvPr>
            <p:cNvSpPr/>
            <p:nvPr/>
          </p:nvSpPr>
          <p:spPr>
            <a:xfrm>
              <a:off x="2096489" y="1635724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5" name="Google Shape;5736;p82">
              <a:extLst>
                <a:ext uri="{FF2B5EF4-FFF2-40B4-BE49-F238E27FC236}">
                  <a16:creationId xmlns:a16="http://schemas.microsoft.com/office/drawing/2014/main" id="{3FA658E5-AA50-4E91-B1C4-5AFE2D3C640E}"/>
                </a:ext>
              </a:extLst>
            </p:cNvPr>
            <p:cNvSpPr/>
            <p:nvPr/>
          </p:nvSpPr>
          <p:spPr>
            <a:xfrm>
              <a:off x="2095878" y="163454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6" name="Google Shape;5737;p82">
              <a:extLst>
                <a:ext uri="{FF2B5EF4-FFF2-40B4-BE49-F238E27FC236}">
                  <a16:creationId xmlns:a16="http://schemas.microsoft.com/office/drawing/2014/main" id="{B2D37E3E-2059-A71B-04C8-EEB3AE040B89}"/>
                </a:ext>
              </a:extLst>
            </p:cNvPr>
            <p:cNvSpPr/>
            <p:nvPr/>
          </p:nvSpPr>
          <p:spPr>
            <a:xfrm>
              <a:off x="2095729" y="163429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7" name="Google Shape;5738;p82">
              <a:extLst>
                <a:ext uri="{FF2B5EF4-FFF2-40B4-BE49-F238E27FC236}">
                  <a16:creationId xmlns:a16="http://schemas.microsoft.com/office/drawing/2014/main" id="{CA74B4B2-1A41-5D91-7F97-F9B6E5FA97EA}"/>
                </a:ext>
              </a:extLst>
            </p:cNvPr>
            <p:cNvSpPr/>
            <p:nvPr/>
          </p:nvSpPr>
          <p:spPr>
            <a:xfrm>
              <a:off x="2095254" y="1632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8" name="Google Shape;5739;p82">
              <a:extLst>
                <a:ext uri="{FF2B5EF4-FFF2-40B4-BE49-F238E27FC236}">
                  <a16:creationId xmlns:a16="http://schemas.microsoft.com/office/drawing/2014/main" id="{3D42B2B6-0F49-DA5E-E87C-18FEBAB6917E}"/>
                </a:ext>
              </a:extLst>
            </p:cNvPr>
            <p:cNvSpPr/>
            <p:nvPr/>
          </p:nvSpPr>
          <p:spPr>
            <a:xfrm>
              <a:off x="2095064" y="1633063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4"/>
                    <a:pt x="3" y="9"/>
                    <a:pt x="1" y="14"/>
                  </a:cubicBezTo>
                  <a:lnTo>
                    <a:pt x="1" y="14"/>
                  </a:lnTo>
                  <a:cubicBezTo>
                    <a:pt x="5" y="10"/>
                    <a:pt x="8" y="4"/>
                    <a:pt x="11" y="1"/>
                  </a:cubicBezTo>
                  <a:close/>
                  <a:moveTo>
                    <a:pt x="1" y="14"/>
                  </a:moveTo>
                  <a:lnTo>
                    <a:pt x="1" y="14"/>
                  </a:lnTo>
                  <a:cubicBezTo>
                    <a:pt x="1" y="14"/>
                    <a:pt x="1" y="15"/>
                    <a:pt x="1" y="15"/>
                  </a:cubicBezTo>
                  <a:lnTo>
                    <a:pt x="1" y="18"/>
                  </a:lnTo>
                  <a:cubicBezTo>
                    <a:pt x="1" y="17"/>
                    <a:pt x="1" y="15"/>
                    <a:pt x="1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9" name="Google Shape;5740;p82">
              <a:extLst>
                <a:ext uri="{FF2B5EF4-FFF2-40B4-BE49-F238E27FC236}">
                  <a16:creationId xmlns:a16="http://schemas.microsoft.com/office/drawing/2014/main" id="{73650C88-2BBA-2495-2F29-D39F005428D9}"/>
                </a:ext>
              </a:extLst>
            </p:cNvPr>
            <p:cNvSpPr/>
            <p:nvPr/>
          </p:nvSpPr>
          <p:spPr>
            <a:xfrm>
              <a:off x="2094588" y="1626274"/>
              <a:ext cx="964" cy="1860"/>
            </a:xfrm>
            <a:custGeom>
              <a:avLst/>
              <a:gdLst/>
              <a:ahLst/>
              <a:cxnLst/>
              <a:rect l="l" t="t" r="r" b="b"/>
              <a:pathLst>
                <a:path w="71" h="137" extrusionOk="0">
                  <a:moveTo>
                    <a:pt x="71" y="137"/>
                  </a:moveTo>
                  <a:cubicBezTo>
                    <a:pt x="46" y="95"/>
                    <a:pt x="1" y="28"/>
                    <a:pt x="4" y="0"/>
                  </a:cubicBezTo>
                  <a:lnTo>
                    <a:pt x="4" y="0"/>
                  </a:lnTo>
                  <a:cubicBezTo>
                    <a:pt x="1" y="28"/>
                    <a:pt x="46" y="95"/>
                    <a:pt x="71" y="13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0" name="Google Shape;5741;p82">
              <a:extLst>
                <a:ext uri="{FF2B5EF4-FFF2-40B4-BE49-F238E27FC236}">
                  <a16:creationId xmlns:a16="http://schemas.microsoft.com/office/drawing/2014/main" id="{C966D459-B2BE-A294-ED43-A958497150EC}"/>
                </a:ext>
              </a:extLst>
            </p:cNvPr>
            <p:cNvSpPr/>
            <p:nvPr/>
          </p:nvSpPr>
          <p:spPr>
            <a:xfrm>
              <a:off x="2095064" y="1633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1" name="Google Shape;5742;p82">
              <a:extLst>
                <a:ext uri="{FF2B5EF4-FFF2-40B4-BE49-F238E27FC236}">
                  <a16:creationId xmlns:a16="http://schemas.microsoft.com/office/drawing/2014/main" id="{215EB66D-FBE4-D11B-A7DF-563786DF92E1}"/>
                </a:ext>
              </a:extLst>
            </p:cNvPr>
            <p:cNvSpPr/>
            <p:nvPr/>
          </p:nvSpPr>
          <p:spPr>
            <a:xfrm>
              <a:off x="2109944" y="165649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2" name="Google Shape;5743;p82">
              <a:extLst>
                <a:ext uri="{FF2B5EF4-FFF2-40B4-BE49-F238E27FC236}">
                  <a16:creationId xmlns:a16="http://schemas.microsoft.com/office/drawing/2014/main" id="{FE13C1CA-EC60-2017-F5C4-E23A8309535E}"/>
                </a:ext>
              </a:extLst>
            </p:cNvPr>
            <p:cNvSpPr/>
            <p:nvPr/>
          </p:nvSpPr>
          <p:spPr>
            <a:xfrm>
              <a:off x="2110555" y="165636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3" name="Google Shape;5744;p82">
              <a:extLst>
                <a:ext uri="{FF2B5EF4-FFF2-40B4-BE49-F238E27FC236}">
                  <a16:creationId xmlns:a16="http://schemas.microsoft.com/office/drawing/2014/main" id="{AD6A8FFF-A0FD-E7FB-8A00-A5E307406B90}"/>
                </a:ext>
              </a:extLst>
            </p:cNvPr>
            <p:cNvSpPr/>
            <p:nvPr/>
          </p:nvSpPr>
          <p:spPr>
            <a:xfrm>
              <a:off x="2118118" y="1656647"/>
              <a:ext cx="869" cy="394"/>
            </a:xfrm>
            <a:custGeom>
              <a:avLst/>
              <a:gdLst/>
              <a:ahLst/>
              <a:cxnLst/>
              <a:rect l="l" t="t" r="r" b="b"/>
              <a:pathLst>
                <a:path w="64" h="29" extrusionOk="0">
                  <a:moveTo>
                    <a:pt x="1" y="0"/>
                  </a:moveTo>
                  <a:lnTo>
                    <a:pt x="64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4" name="Google Shape;5745;p82">
              <a:extLst>
                <a:ext uri="{FF2B5EF4-FFF2-40B4-BE49-F238E27FC236}">
                  <a16:creationId xmlns:a16="http://schemas.microsoft.com/office/drawing/2014/main" id="{2EEFB2EA-4349-013F-3181-6422A62AFC1E}"/>
                </a:ext>
              </a:extLst>
            </p:cNvPr>
            <p:cNvSpPr/>
            <p:nvPr/>
          </p:nvSpPr>
          <p:spPr>
            <a:xfrm>
              <a:off x="2109374" y="165655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5" name="Google Shape;5746;p82">
              <a:extLst>
                <a:ext uri="{FF2B5EF4-FFF2-40B4-BE49-F238E27FC236}">
                  <a16:creationId xmlns:a16="http://schemas.microsoft.com/office/drawing/2014/main" id="{0E3A607A-1122-F405-BE06-7300268A8E25}"/>
                </a:ext>
              </a:extLst>
            </p:cNvPr>
            <p:cNvSpPr/>
            <p:nvPr/>
          </p:nvSpPr>
          <p:spPr>
            <a:xfrm>
              <a:off x="2110325" y="16564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6" name="Google Shape;5747;p82">
              <a:extLst>
                <a:ext uri="{FF2B5EF4-FFF2-40B4-BE49-F238E27FC236}">
                  <a16:creationId xmlns:a16="http://schemas.microsoft.com/office/drawing/2014/main" id="{E42C4E14-4874-96E7-45D3-C580531D421C}"/>
                </a:ext>
              </a:extLst>
            </p:cNvPr>
            <p:cNvSpPr/>
            <p:nvPr/>
          </p:nvSpPr>
          <p:spPr>
            <a:xfrm>
              <a:off x="2117222" y="165630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0" y="1"/>
                  </a:moveTo>
                  <a:lnTo>
                    <a:pt x="56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7" name="Google Shape;5748;p82">
              <a:extLst>
                <a:ext uri="{FF2B5EF4-FFF2-40B4-BE49-F238E27FC236}">
                  <a16:creationId xmlns:a16="http://schemas.microsoft.com/office/drawing/2014/main" id="{2B6F1A2F-D43C-01D1-076C-A2AF28E12FF4}"/>
                </a:ext>
              </a:extLst>
            </p:cNvPr>
            <p:cNvSpPr/>
            <p:nvPr/>
          </p:nvSpPr>
          <p:spPr>
            <a:xfrm>
              <a:off x="2110650" y="165630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8" name="Google Shape;5749;p82">
              <a:extLst>
                <a:ext uri="{FF2B5EF4-FFF2-40B4-BE49-F238E27FC236}">
                  <a16:creationId xmlns:a16="http://schemas.microsoft.com/office/drawing/2014/main" id="{549EBF83-BE56-4B2F-05B7-07BC658BFE56}"/>
                </a:ext>
              </a:extLst>
            </p:cNvPr>
            <p:cNvSpPr/>
            <p:nvPr/>
          </p:nvSpPr>
          <p:spPr>
            <a:xfrm>
              <a:off x="2110135" y="165645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9" name="Google Shape;5750;p82">
              <a:extLst>
                <a:ext uri="{FF2B5EF4-FFF2-40B4-BE49-F238E27FC236}">
                  <a16:creationId xmlns:a16="http://schemas.microsoft.com/office/drawing/2014/main" id="{BA704D5E-0442-D89C-D3E7-37380497682E}"/>
                </a:ext>
              </a:extLst>
            </p:cNvPr>
            <p:cNvSpPr/>
            <p:nvPr/>
          </p:nvSpPr>
          <p:spPr>
            <a:xfrm>
              <a:off x="2119069" y="1657123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1" y="0"/>
                  </a:moveTo>
                  <a:lnTo>
                    <a:pt x="71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0" name="Google Shape;5751;p82">
              <a:extLst>
                <a:ext uri="{FF2B5EF4-FFF2-40B4-BE49-F238E27FC236}">
                  <a16:creationId xmlns:a16="http://schemas.microsoft.com/office/drawing/2014/main" id="{D3646FA5-98CA-DD66-180D-01CFE5C72590}"/>
                </a:ext>
              </a:extLst>
            </p:cNvPr>
            <p:cNvSpPr/>
            <p:nvPr/>
          </p:nvSpPr>
          <p:spPr>
            <a:xfrm>
              <a:off x="2108994" y="1656593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1" name="Google Shape;5752;p82">
              <a:extLst>
                <a:ext uri="{FF2B5EF4-FFF2-40B4-BE49-F238E27FC236}">
                  <a16:creationId xmlns:a16="http://schemas.microsoft.com/office/drawing/2014/main" id="{59CC5373-9C53-D54D-E761-A5A122E84449}"/>
                </a:ext>
              </a:extLst>
            </p:cNvPr>
            <p:cNvSpPr/>
            <p:nvPr/>
          </p:nvSpPr>
          <p:spPr>
            <a:xfrm>
              <a:off x="2109659" y="165649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2" name="Google Shape;5753;p82">
              <a:extLst>
                <a:ext uri="{FF2B5EF4-FFF2-40B4-BE49-F238E27FC236}">
                  <a16:creationId xmlns:a16="http://schemas.microsoft.com/office/drawing/2014/main" id="{1E98033E-1AC5-037E-D997-0967E76B1DD3}"/>
                </a:ext>
              </a:extLst>
            </p:cNvPr>
            <p:cNvSpPr/>
            <p:nvPr/>
          </p:nvSpPr>
          <p:spPr>
            <a:xfrm>
              <a:off x="2116407" y="1656023"/>
              <a:ext cx="679" cy="258"/>
            </a:xfrm>
            <a:custGeom>
              <a:avLst/>
              <a:gdLst/>
              <a:ahLst/>
              <a:cxnLst/>
              <a:rect l="l" t="t" r="r" b="b"/>
              <a:pathLst>
                <a:path w="50" h="19" extrusionOk="0">
                  <a:moveTo>
                    <a:pt x="1" y="1"/>
                  </a:moveTo>
                  <a:cubicBezTo>
                    <a:pt x="15" y="4"/>
                    <a:pt x="32" y="11"/>
                    <a:pt x="50" y="18"/>
                  </a:cubicBezTo>
                  <a:cubicBezTo>
                    <a:pt x="32" y="11"/>
                    <a:pt x="15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3" name="Google Shape;5754;p82">
              <a:extLst>
                <a:ext uri="{FF2B5EF4-FFF2-40B4-BE49-F238E27FC236}">
                  <a16:creationId xmlns:a16="http://schemas.microsoft.com/office/drawing/2014/main" id="{72971E81-86DC-B643-5137-AEF8F2A5E64D}"/>
                </a:ext>
              </a:extLst>
            </p:cNvPr>
            <p:cNvSpPr/>
            <p:nvPr/>
          </p:nvSpPr>
          <p:spPr>
            <a:xfrm>
              <a:off x="2106428" y="1656552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4" name="Google Shape;5755;p82">
              <a:extLst>
                <a:ext uri="{FF2B5EF4-FFF2-40B4-BE49-F238E27FC236}">
                  <a16:creationId xmlns:a16="http://schemas.microsoft.com/office/drawing/2014/main" id="{69715908-FC86-F63A-CFA4-D9A5E6540B4C}"/>
                </a:ext>
              </a:extLst>
            </p:cNvPr>
            <p:cNvSpPr/>
            <p:nvPr/>
          </p:nvSpPr>
          <p:spPr>
            <a:xfrm>
              <a:off x="2105898" y="165649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5" name="Google Shape;5756;p82">
              <a:extLst>
                <a:ext uri="{FF2B5EF4-FFF2-40B4-BE49-F238E27FC236}">
                  <a16:creationId xmlns:a16="http://schemas.microsoft.com/office/drawing/2014/main" id="{D77C95FD-BA9F-10C9-13BF-C232E050DC0F}"/>
                </a:ext>
              </a:extLst>
            </p:cNvPr>
            <p:cNvSpPr/>
            <p:nvPr/>
          </p:nvSpPr>
          <p:spPr>
            <a:xfrm>
              <a:off x="2110460" y="165640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6" name="Google Shape;5757;p82">
              <a:extLst>
                <a:ext uri="{FF2B5EF4-FFF2-40B4-BE49-F238E27FC236}">
                  <a16:creationId xmlns:a16="http://schemas.microsoft.com/office/drawing/2014/main" id="{64383DA9-68C6-0659-43E5-A659C0940175}"/>
                </a:ext>
              </a:extLst>
            </p:cNvPr>
            <p:cNvSpPr/>
            <p:nvPr/>
          </p:nvSpPr>
          <p:spPr>
            <a:xfrm>
              <a:off x="2107039" y="1656593"/>
              <a:ext cx="1969" cy="14"/>
            </a:xfrm>
            <a:custGeom>
              <a:avLst/>
              <a:gdLst/>
              <a:ahLst/>
              <a:cxnLst/>
              <a:rect l="l" t="t" r="r" b="b"/>
              <a:pathLst>
                <a:path w="145" h="1" extrusionOk="0">
                  <a:moveTo>
                    <a:pt x="144" y="1"/>
                  </a:moveTo>
                  <a:lnTo>
                    <a:pt x="1" y="1"/>
                  </a:lnTo>
                  <a:cubicBezTo>
                    <a:pt x="60" y="1"/>
                    <a:pt x="106" y="1"/>
                    <a:pt x="14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7" name="Google Shape;5758;p82">
              <a:extLst>
                <a:ext uri="{FF2B5EF4-FFF2-40B4-BE49-F238E27FC236}">
                  <a16:creationId xmlns:a16="http://schemas.microsoft.com/office/drawing/2014/main" id="{76488C8C-529A-48A2-313C-EA4C77E8D942}"/>
                </a:ext>
              </a:extLst>
            </p:cNvPr>
            <p:cNvSpPr/>
            <p:nvPr/>
          </p:nvSpPr>
          <p:spPr>
            <a:xfrm>
              <a:off x="2203154" y="1406808"/>
              <a:ext cx="75925" cy="121342"/>
            </a:xfrm>
            <a:custGeom>
              <a:avLst/>
              <a:gdLst/>
              <a:ahLst/>
              <a:cxnLst/>
              <a:rect l="l" t="t" r="r" b="b"/>
              <a:pathLst>
                <a:path w="5592" h="8937" extrusionOk="0">
                  <a:moveTo>
                    <a:pt x="3667" y="1"/>
                  </a:moveTo>
                  <a:cubicBezTo>
                    <a:pt x="3594" y="1"/>
                    <a:pt x="3523" y="29"/>
                    <a:pt x="3473" y="81"/>
                  </a:cubicBezTo>
                  <a:cubicBezTo>
                    <a:pt x="3421" y="155"/>
                    <a:pt x="3298" y="155"/>
                    <a:pt x="3158" y="155"/>
                  </a:cubicBezTo>
                  <a:cubicBezTo>
                    <a:pt x="3088" y="155"/>
                    <a:pt x="2962" y="155"/>
                    <a:pt x="2938" y="176"/>
                  </a:cubicBezTo>
                  <a:cubicBezTo>
                    <a:pt x="2938" y="288"/>
                    <a:pt x="2840" y="344"/>
                    <a:pt x="2749" y="397"/>
                  </a:cubicBezTo>
                  <a:cubicBezTo>
                    <a:pt x="2658" y="446"/>
                    <a:pt x="2602" y="484"/>
                    <a:pt x="2602" y="537"/>
                  </a:cubicBezTo>
                  <a:cubicBezTo>
                    <a:pt x="2605" y="589"/>
                    <a:pt x="2612" y="638"/>
                    <a:pt x="2626" y="691"/>
                  </a:cubicBezTo>
                  <a:cubicBezTo>
                    <a:pt x="2647" y="813"/>
                    <a:pt x="2675" y="939"/>
                    <a:pt x="2602" y="1016"/>
                  </a:cubicBezTo>
                  <a:cubicBezTo>
                    <a:pt x="2566" y="1052"/>
                    <a:pt x="2517" y="1070"/>
                    <a:pt x="2468" y="1070"/>
                  </a:cubicBezTo>
                  <a:cubicBezTo>
                    <a:pt x="2460" y="1070"/>
                    <a:pt x="2452" y="1070"/>
                    <a:pt x="2444" y="1069"/>
                  </a:cubicBezTo>
                  <a:lnTo>
                    <a:pt x="2406" y="1069"/>
                  </a:lnTo>
                  <a:cubicBezTo>
                    <a:pt x="2395" y="1067"/>
                    <a:pt x="2385" y="1066"/>
                    <a:pt x="2374" y="1066"/>
                  </a:cubicBezTo>
                  <a:cubicBezTo>
                    <a:pt x="2364" y="1066"/>
                    <a:pt x="2353" y="1067"/>
                    <a:pt x="2343" y="1069"/>
                  </a:cubicBezTo>
                  <a:cubicBezTo>
                    <a:pt x="2343" y="1083"/>
                    <a:pt x="2339" y="1093"/>
                    <a:pt x="2339" y="1104"/>
                  </a:cubicBezTo>
                  <a:cubicBezTo>
                    <a:pt x="2339" y="1195"/>
                    <a:pt x="2308" y="1282"/>
                    <a:pt x="2252" y="1356"/>
                  </a:cubicBezTo>
                  <a:cubicBezTo>
                    <a:pt x="2224" y="1398"/>
                    <a:pt x="2171" y="1450"/>
                    <a:pt x="2108" y="1450"/>
                  </a:cubicBezTo>
                  <a:cubicBezTo>
                    <a:pt x="2045" y="1450"/>
                    <a:pt x="2007" y="1398"/>
                    <a:pt x="1979" y="1356"/>
                  </a:cubicBezTo>
                  <a:cubicBezTo>
                    <a:pt x="1945" y="1308"/>
                    <a:pt x="1931" y="1298"/>
                    <a:pt x="1918" y="1298"/>
                  </a:cubicBezTo>
                  <a:cubicBezTo>
                    <a:pt x="1915" y="1298"/>
                    <a:pt x="1912" y="1299"/>
                    <a:pt x="1909" y="1300"/>
                  </a:cubicBezTo>
                  <a:cubicBezTo>
                    <a:pt x="1883" y="1308"/>
                    <a:pt x="1859" y="1312"/>
                    <a:pt x="1834" y="1312"/>
                  </a:cubicBezTo>
                  <a:cubicBezTo>
                    <a:pt x="1767" y="1312"/>
                    <a:pt x="1703" y="1285"/>
                    <a:pt x="1646" y="1265"/>
                  </a:cubicBezTo>
                  <a:cubicBezTo>
                    <a:pt x="1590" y="1242"/>
                    <a:pt x="1563" y="1234"/>
                    <a:pt x="1548" y="1234"/>
                  </a:cubicBezTo>
                  <a:cubicBezTo>
                    <a:pt x="1537" y="1234"/>
                    <a:pt x="1533" y="1238"/>
                    <a:pt x="1530" y="1244"/>
                  </a:cubicBezTo>
                  <a:cubicBezTo>
                    <a:pt x="1487" y="1315"/>
                    <a:pt x="1415" y="1339"/>
                    <a:pt x="1328" y="1339"/>
                  </a:cubicBezTo>
                  <a:cubicBezTo>
                    <a:pt x="1239" y="1339"/>
                    <a:pt x="1134" y="1314"/>
                    <a:pt x="1026" y="1289"/>
                  </a:cubicBezTo>
                  <a:cubicBezTo>
                    <a:pt x="974" y="1275"/>
                    <a:pt x="918" y="1261"/>
                    <a:pt x="862" y="1251"/>
                  </a:cubicBezTo>
                  <a:cubicBezTo>
                    <a:pt x="708" y="1219"/>
                    <a:pt x="596" y="1097"/>
                    <a:pt x="498" y="988"/>
                  </a:cubicBezTo>
                  <a:cubicBezTo>
                    <a:pt x="421" y="901"/>
                    <a:pt x="347" y="820"/>
                    <a:pt x="270" y="810"/>
                  </a:cubicBezTo>
                  <a:lnTo>
                    <a:pt x="232" y="810"/>
                  </a:lnTo>
                  <a:cubicBezTo>
                    <a:pt x="221" y="813"/>
                    <a:pt x="211" y="813"/>
                    <a:pt x="200" y="817"/>
                  </a:cubicBezTo>
                  <a:lnTo>
                    <a:pt x="193" y="817"/>
                  </a:lnTo>
                  <a:cubicBezTo>
                    <a:pt x="183" y="820"/>
                    <a:pt x="172" y="824"/>
                    <a:pt x="162" y="831"/>
                  </a:cubicBezTo>
                  <a:lnTo>
                    <a:pt x="158" y="831"/>
                  </a:lnTo>
                  <a:cubicBezTo>
                    <a:pt x="134" y="841"/>
                    <a:pt x="113" y="859"/>
                    <a:pt x="92" y="876"/>
                  </a:cubicBezTo>
                  <a:cubicBezTo>
                    <a:pt x="81" y="887"/>
                    <a:pt x="71" y="897"/>
                    <a:pt x="60" y="908"/>
                  </a:cubicBezTo>
                  <a:lnTo>
                    <a:pt x="57" y="908"/>
                  </a:lnTo>
                  <a:cubicBezTo>
                    <a:pt x="46" y="918"/>
                    <a:pt x="39" y="932"/>
                    <a:pt x="29" y="943"/>
                  </a:cubicBezTo>
                  <a:lnTo>
                    <a:pt x="25" y="946"/>
                  </a:lnTo>
                  <a:cubicBezTo>
                    <a:pt x="18" y="960"/>
                    <a:pt x="8" y="974"/>
                    <a:pt x="1" y="985"/>
                  </a:cubicBezTo>
                  <a:cubicBezTo>
                    <a:pt x="64" y="1030"/>
                    <a:pt x="123" y="1083"/>
                    <a:pt x="176" y="1128"/>
                  </a:cubicBezTo>
                  <a:cubicBezTo>
                    <a:pt x="256" y="1202"/>
                    <a:pt x="340" y="1268"/>
                    <a:pt x="431" y="1328"/>
                  </a:cubicBezTo>
                  <a:cubicBezTo>
                    <a:pt x="466" y="1349"/>
                    <a:pt x="501" y="1366"/>
                    <a:pt x="540" y="1384"/>
                  </a:cubicBezTo>
                  <a:cubicBezTo>
                    <a:pt x="599" y="1412"/>
                    <a:pt x="669" y="1440"/>
                    <a:pt x="746" y="1471"/>
                  </a:cubicBezTo>
                  <a:cubicBezTo>
                    <a:pt x="1072" y="1601"/>
                    <a:pt x="1383" y="1727"/>
                    <a:pt x="1355" y="1919"/>
                  </a:cubicBezTo>
                  <a:cubicBezTo>
                    <a:pt x="1352" y="1954"/>
                    <a:pt x="1345" y="1989"/>
                    <a:pt x="1338" y="2024"/>
                  </a:cubicBezTo>
                  <a:cubicBezTo>
                    <a:pt x="1313" y="2157"/>
                    <a:pt x="1282" y="2332"/>
                    <a:pt x="1348" y="2374"/>
                  </a:cubicBezTo>
                  <a:cubicBezTo>
                    <a:pt x="1446" y="2430"/>
                    <a:pt x="1439" y="2557"/>
                    <a:pt x="1436" y="2665"/>
                  </a:cubicBezTo>
                  <a:cubicBezTo>
                    <a:pt x="1436" y="2753"/>
                    <a:pt x="1432" y="2844"/>
                    <a:pt x="1474" y="2868"/>
                  </a:cubicBezTo>
                  <a:cubicBezTo>
                    <a:pt x="1600" y="2928"/>
                    <a:pt x="1628" y="3113"/>
                    <a:pt x="1593" y="3267"/>
                  </a:cubicBezTo>
                  <a:cubicBezTo>
                    <a:pt x="1569" y="3376"/>
                    <a:pt x="1513" y="3442"/>
                    <a:pt x="1443" y="3456"/>
                  </a:cubicBezTo>
                  <a:cubicBezTo>
                    <a:pt x="1474" y="3519"/>
                    <a:pt x="1520" y="3579"/>
                    <a:pt x="1569" y="3631"/>
                  </a:cubicBezTo>
                  <a:cubicBezTo>
                    <a:pt x="1576" y="3638"/>
                    <a:pt x="1583" y="3645"/>
                    <a:pt x="1590" y="3656"/>
                  </a:cubicBezTo>
                  <a:cubicBezTo>
                    <a:pt x="1590" y="3659"/>
                    <a:pt x="1593" y="3663"/>
                    <a:pt x="1597" y="3666"/>
                  </a:cubicBezTo>
                  <a:cubicBezTo>
                    <a:pt x="1597" y="3673"/>
                    <a:pt x="1604" y="3680"/>
                    <a:pt x="1604" y="3687"/>
                  </a:cubicBezTo>
                  <a:lnTo>
                    <a:pt x="1614" y="3705"/>
                  </a:lnTo>
                  <a:cubicBezTo>
                    <a:pt x="1614" y="3708"/>
                    <a:pt x="1618" y="3715"/>
                    <a:pt x="1621" y="3722"/>
                  </a:cubicBezTo>
                  <a:lnTo>
                    <a:pt x="1625" y="3740"/>
                  </a:lnTo>
                  <a:cubicBezTo>
                    <a:pt x="1628" y="3747"/>
                    <a:pt x="1632" y="3754"/>
                    <a:pt x="1632" y="3764"/>
                  </a:cubicBezTo>
                  <a:cubicBezTo>
                    <a:pt x="1635" y="3771"/>
                    <a:pt x="1635" y="3775"/>
                    <a:pt x="1639" y="3782"/>
                  </a:cubicBezTo>
                  <a:cubicBezTo>
                    <a:pt x="1639" y="3785"/>
                    <a:pt x="1642" y="3799"/>
                    <a:pt x="1642" y="3806"/>
                  </a:cubicBezTo>
                  <a:lnTo>
                    <a:pt x="1646" y="3820"/>
                  </a:lnTo>
                  <a:cubicBezTo>
                    <a:pt x="1649" y="3834"/>
                    <a:pt x="1653" y="3848"/>
                    <a:pt x="1653" y="3859"/>
                  </a:cubicBezTo>
                  <a:lnTo>
                    <a:pt x="1653" y="3873"/>
                  </a:lnTo>
                  <a:cubicBezTo>
                    <a:pt x="1653" y="3880"/>
                    <a:pt x="1656" y="3887"/>
                    <a:pt x="1656" y="3894"/>
                  </a:cubicBezTo>
                  <a:cubicBezTo>
                    <a:pt x="1761" y="3925"/>
                    <a:pt x="1863" y="3967"/>
                    <a:pt x="1958" y="4016"/>
                  </a:cubicBezTo>
                  <a:cubicBezTo>
                    <a:pt x="1993" y="4034"/>
                    <a:pt x="2028" y="4051"/>
                    <a:pt x="2063" y="4065"/>
                  </a:cubicBezTo>
                  <a:cubicBezTo>
                    <a:pt x="2290" y="4167"/>
                    <a:pt x="2294" y="4328"/>
                    <a:pt x="2294" y="4475"/>
                  </a:cubicBezTo>
                  <a:lnTo>
                    <a:pt x="2294" y="4545"/>
                  </a:lnTo>
                  <a:lnTo>
                    <a:pt x="2294" y="4559"/>
                  </a:lnTo>
                  <a:cubicBezTo>
                    <a:pt x="2301" y="4699"/>
                    <a:pt x="2304" y="4780"/>
                    <a:pt x="2241" y="4818"/>
                  </a:cubicBezTo>
                  <a:cubicBezTo>
                    <a:pt x="2224" y="4828"/>
                    <a:pt x="2207" y="4832"/>
                    <a:pt x="2191" y="4832"/>
                  </a:cubicBezTo>
                  <a:cubicBezTo>
                    <a:pt x="2149" y="4832"/>
                    <a:pt x="2113" y="4807"/>
                    <a:pt x="2098" y="4797"/>
                  </a:cubicBezTo>
                  <a:cubicBezTo>
                    <a:pt x="2083" y="4785"/>
                    <a:pt x="2066" y="4780"/>
                    <a:pt x="2048" y="4780"/>
                  </a:cubicBezTo>
                  <a:cubicBezTo>
                    <a:pt x="2040" y="4780"/>
                    <a:pt x="2032" y="4781"/>
                    <a:pt x="2024" y="4783"/>
                  </a:cubicBezTo>
                  <a:cubicBezTo>
                    <a:pt x="2000" y="4794"/>
                    <a:pt x="1940" y="4832"/>
                    <a:pt x="1895" y="5000"/>
                  </a:cubicBezTo>
                  <a:cubicBezTo>
                    <a:pt x="1824" y="5263"/>
                    <a:pt x="1495" y="5581"/>
                    <a:pt x="1278" y="5599"/>
                  </a:cubicBezTo>
                  <a:cubicBezTo>
                    <a:pt x="1212" y="5606"/>
                    <a:pt x="1187" y="5637"/>
                    <a:pt x="1142" y="5700"/>
                  </a:cubicBezTo>
                  <a:cubicBezTo>
                    <a:pt x="1107" y="5770"/>
                    <a:pt x="1040" y="5823"/>
                    <a:pt x="967" y="5847"/>
                  </a:cubicBezTo>
                  <a:cubicBezTo>
                    <a:pt x="851" y="5879"/>
                    <a:pt x="718" y="5942"/>
                    <a:pt x="722" y="6082"/>
                  </a:cubicBezTo>
                  <a:cubicBezTo>
                    <a:pt x="729" y="6138"/>
                    <a:pt x="708" y="6190"/>
                    <a:pt x="669" y="6232"/>
                  </a:cubicBezTo>
                  <a:cubicBezTo>
                    <a:pt x="582" y="6323"/>
                    <a:pt x="414" y="6334"/>
                    <a:pt x="277" y="6334"/>
                  </a:cubicBezTo>
                  <a:cubicBezTo>
                    <a:pt x="246" y="6334"/>
                    <a:pt x="228" y="6369"/>
                    <a:pt x="197" y="6463"/>
                  </a:cubicBezTo>
                  <a:cubicBezTo>
                    <a:pt x="172" y="6540"/>
                    <a:pt x="144" y="6628"/>
                    <a:pt x="67" y="6674"/>
                  </a:cubicBezTo>
                  <a:cubicBezTo>
                    <a:pt x="22" y="6698"/>
                    <a:pt x="22" y="6719"/>
                    <a:pt x="18" y="6726"/>
                  </a:cubicBezTo>
                  <a:cubicBezTo>
                    <a:pt x="11" y="6758"/>
                    <a:pt x="39" y="6814"/>
                    <a:pt x="102" y="6894"/>
                  </a:cubicBezTo>
                  <a:cubicBezTo>
                    <a:pt x="165" y="6978"/>
                    <a:pt x="186" y="7083"/>
                    <a:pt x="165" y="7188"/>
                  </a:cubicBezTo>
                  <a:cubicBezTo>
                    <a:pt x="158" y="7220"/>
                    <a:pt x="158" y="7255"/>
                    <a:pt x="165" y="7290"/>
                  </a:cubicBezTo>
                  <a:cubicBezTo>
                    <a:pt x="172" y="7304"/>
                    <a:pt x="183" y="7325"/>
                    <a:pt x="197" y="7353"/>
                  </a:cubicBezTo>
                  <a:cubicBezTo>
                    <a:pt x="260" y="7475"/>
                    <a:pt x="375" y="7706"/>
                    <a:pt x="263" y="7955"/>
                  </a:cubicBezTo>
                  <a:cubicBezTo>
                    <a:pt x="141" y="8221"/>
                    <a:pt x="95" y="8361"/>
                    <a:pt x="88" y="8424"/>
                  </a:cubicBezTo>
                  <a:cubicBezTo>
                    <a:pt x="155" y="8427"/>
                    <a:pt x="228" y="8473"/>
                    <a:pt x="312" y="8525"/>
                  </a:cubicBezTo>
                  <a:cubicBezTo>
                    <a:pt x="392" y="8572"/>
                    <a:pt x="487" y="8631"/>
                    <a:pt x="551" y="8631"/>
                  </a:cubicBezTo>
                  <a:cubicBezTo>
                    <a:pt x="554" y="8631"/>
                    <a:pt x="557" y="8631"/>
                    <a:pt x="561" y="8630"/>
                  </a:cubicBezTo>
                  <a:cubicBezTo>
                    <a:pt x="568" y="8630"/>
                    <a:pt x="575" y="8629"/>
                    <a:pt x="582" y="8629"/>
                  </a:cubicBezTo>
                  <a:cubicBezTo>
                    <a:pt x="681" y="8629"/>
                    <a:pt x="739" y="8697"/>
                    <a:pt x="785" y="8750"/>
                  </a:cubicBezTo>
                  <a:cubicBezTo>
                    <a:pt x="821" y="8794"/>
                    <a:pt x="840" y="8812"/>
                    <a:pt x="862" y="8812"/>
                  </a:cubicBezTo>
                  <a:cubicBezTo>
                    <a:pt x="867" y="8812"/>
                    <a:pt x="873" y="8811"/>
                    <a:pt x="879" y="8809"/>
                  </a:cubicBezTo>
                  <a:cubicBezTo>
                    <a:pt x="900" y="8802"/>
                    <a:pt x="921" y="8799"/>
                    <a:pt x="946" y="8799"/>
                  </a:cubicBezTo>
                  <a:cubicBezTo>
                    <a:pt x="995" y="8802"/>
                    <a:pt x="1044" y="8820"/>
                    <a:pt x="1086" y="8848"/>
                  </a:cubicBezTo>
                  <a:cubicBezTo>
                    <a:pt x="1150" y="8886"/>
                    <a:pt x="1238" y="8936"/>
                    <a:pt x="1438" y="8936"/>
                  </a:cubicBezTo>
                  <a:cubicBezTo>
                    <a:pt x="1456" y="8936"/>
                    <a:pt x="1475" y="8936"/>
                    <a:pt x="1495" y="8935"/>
                  </a:cubicBezTo>
                  <a:cubicBezTo>
                    <a:pt x="1712" y="8928"/>
                    <a:pt x="2052" y="8827"/>
                    <a:pt x="2381" y="8732"/>
                  </a:cubicBezTo>
                  <a:cubicBezTo>
                    <a:pt x="2710" y="8637"/>
                    <a:pt x="3011" y="8546"/>
                    <a:pt x="3193" y="8546"/>
                  </a:cubicBezTo>
                  <a:cubicBezTo>
                    <a:pt x="3206" y="8547"/>
                    <a:pt x="3219" y="8547"/>
                    <a:pt x="3232" y="8547"/>
                  </a:cubicBezTo>
                  <a:cubicBezTo>
                    <a:pt x="3373" y="8547"/>
                    <a:pt x="3510" y="8530"/>
                    <a:pt x="3645" y="8501"/>
                  </a:cubicBezTo>
                  <a:cubicBezTo>
                    <a:pt x="3704" y="8410"/>
                    <a:pt x="3767" y="8326"/>
                    <a:pt x="3837" y="8245"/>
                  </a:cubicBezTo>
                  <a:lnTo>
                    <a:pt x="3865" y="8217"/>
                  </a:lnTo>
                  <a:lnTo>
                    <a:pt x="3869" y="8210"/>
                  </a:lnTo>
                  <a:lnTo>
                    <a:pt x="3900" y="8179"/>
                  </a:lnTo>
                  <a:cubicBezTo>
                    <a:pt x="4009" y="8081"/>
                    <a:pt x="4132" y="7993"/>
                    <a:pt x="4261" y="7920"/>
                  </a:cubicBezTo>
                  <a:cubicBezTo>
                    <a:pt x="4457" y="7801"/>
                    <a:pt x="4657" y="7678"/>
                    <a:pt x="4727" y="7521"/>
                  </a:cubicBezTo>
                  <a:lnTo>
                    <a:pt x="4734" y="7510"/>
                  </a:lnTo>
                  <a:cubicBezTo>
                    <a:pt x="4793" y="7384"/>
                    <a:pt x="4916" y="7276"/>
                    <a:pt x="5052" y="7174"/>
                  </a:cubicBezTo>
                  <a:lnTo>
                    <a:pt x="5101" y="7139"/>
                  </a:lnTo>
                  <a:lnTo>
                    <a:pt x="5171" y="7090"/>
                  </a:lnTo>
                  <a:cubicBezTo>
                    <a:pt x="5329" y="6975"/>
                    <a:pt x="5493" y="6856"/>
                    <a:pt x="5535" y="6747"/>
                  </a:cubicBezTo>
                  <a:cubicBezTo>
                    <a:pt x="5577" y="6635"/>
                    <a:pt x="5591" y="6596"/>
                    <a:pt x="5402" y="6376"/>
                  </a:cubicBezTo>
                  <a:cubicBezTo>
                    <a:pt x="5304" y="6264"/>
                    <a:pt x="5140" y="6166"/>
                    <a:pt x="5000" y="6082"/>
                  </a:cubicBezTo>
                  <a:cubicBezTo>
                    <a:pt x="4828" y="5980"/>
                    <a:pt x="4702" y="5907"/>
                    <a:pt x="4692" y="5809"/>
                  </a:cubicBezTo>
                  <a:cubicBezTo>
                    <a:pt x="4678" y="5697"/>
                    <a:pt x="4786" y="5648"/>
                    <a:pt x="4884" y="5606"/>
                  </a:cubicBezTo>
                  <a:cubicBezTo>
                    <a:pt x="4951" y="5574"/>
                    <a:pt x="5031" y="5536"/>
                    <a:pt x="5028" y="5501"/>
                  </a:cubicBezTo>
                  <a:cubicBezTo>
                    <a:pt x="5024" y="5441"/>
                    <a:pt x="4986" y="5417"/>
                    <a:pt x="4912" y="5375"/>
                  </a:cubicBezTo>
                  <a:cubicBezTo>
                    <a:pt x="4846" y="5343"/>
                    <a:pt x="4790" y="5294"/>
                    <a:pt x="4748" y="5235"/>
                  </a:cubicBezTo>
                  <a:cubicBezTo>
                    <a:pt x="4671" y="5116"/>
                    <a:pt x="4751" y="5018"/>
                    <a:pt x="4790" y="4965"/>
                  </a:cubicBezTo>
                  <a:cubicBezTo>
                    <a:pt x="4797" y="4958"/>
                    <a:pt x="4804" y="4951"/>
                    <a:pt x="4811" y="4944"/>
                  </a:cubicBezTo>
                  <a:cubicBezTo>
                    <a:pt x="4783" y="4930"/>
                    <a:pt x="4758" y="4920"/>
                    <a:pt x="4734" y="4909"/>
                  </a:cubicBezTo>
                  <a:cubicBezTo>
                    <a:pt x="4646" y="4874"/>
                    <a:pt x="4559" y="4839"/>
                    <a:pt x="4545" y="4762"/>
                  </a:cubicBezTo>
                  <a:cubicBezTo>
                    <a:pt x="4524" y="4675"/>
                    <a:pt x="4604" y="4636"/>
                    <a:pt x="4643" y="4619"/>
                  </a:cubicBezTo>
                  <a:cubicBezTo>
                    <a:pt x="4653" y="4612"/>
                    <a:pt x="4664" y="4608"/>
                    <a:pt x="4671" y="4601"/>
                  </a:cubicBezTo>
                  <a:cubicBezTo>
                    <a:pt x="4660" y="4580"/>
                    <a:pt x="4650" y="4556"/>
                    <a:pt x="4636" y="4531"/>
                  </a:cubicBezTo>
                  <a:cubicBezTo>
                    <a:pt x="4580" y="4426"/>
                    <a:pt x="4492" y="4268"/>
                    <a:pt x="4604" y="4125"/>
                  </a:cubicBezTo>
                  <a:cubicBezTo>
                    <a:pt x="4650" y="4072"/>
                    <a:pt x="4716" y="4034"/>
                    <a:pt x="4786" y="4023"/>
                  </a:cubicBezTo>
                  <a:cubicBezTo>
                    <a:pt x="4800" y="4020"/>
                    <a:pt x="4814" y="4016"/>
                    <a:pt x="4828" y="4009"/>
                  </a:cubicBezTo>
                  <a:cubicBezTo>
                    <a:pt x="4821" y="3960"/>
                    <a:pt x="4804" y="3915"/>
                    <a:pt x="4776" y="3873"/>
                  </a:cubicBezTo>
                  <a:cubicBezTo>
                    <a:pt x="4615" y="3582"/>
                    <a:pt x="4373" y="3222"/>
                    <a:pt x="4282" y="3085"/>
                  </a:cubicBezTo>
                  <a:lnTo>
                    <a:pt x="4261" y="3054"/>
                  </a:lnTo>
                  <a:cubicBezTo>
                    <a:pt x="4233" y="3012"/>
                    <a:pt x="4226" y="2963"/>
                    <a:pt x="4237" y="2914"/>
                  </a:cubicBezTo>
                  <a:cubicBezTo>
                    <a:pt x="4261" y="2826"/>
                    <a:pt x="4310" y="2749"/>
                    <a:pt x="4377" y="2690"/>
                  </a:cubicBezTo>
                  <a:cubicBezTo>
                    <a:pt x="4398" y="2672"/>
                    <a:pt x="4419" y="2655"/>
                    <a:pt x="4440" y="2641"/>
                  </a:cubicBezTo>
                  <a:cubicBezTo>
                    <a:pt x="4545" y="2560"/>
                    <a:pt x="4639" y="2465"/>
                    <a:pt x="4716" y="2360"/>
                  </a:cubicBezTo>
                  <a:cubicBezTo>
                    <a:pt x="4734" y="2339"/>
                    <a:pt x="4744" y="2315"/>
                    <a:pt x="4751" y="2290"/>
                  </a:cubicBezTo>
                  <a:cubicBezTo>
                    <a:pt x="4741" y="2231"/>
                    <a:pt x="4492" y="2000"/>
                    <a:pt x="4394" y="1940"/>
                  </a:cubicBezTo>
                  <a:cubicBezTo>
                    <a:pt x="4370" y="1930"/>
                    <a:pt x="4342" y="1919"/>
                    <a:pt x="4317" y="1916"/>
                  </a:cubicBezTo>
                  <a:cubicBezTo>
                    <a:pt x="4230" y="1891"/>
                    <a:pt x="4114" y="1863"/>
                    <a:pt x="4044" y="1744"/>
                  </a:cubicBezTo>
                  <a:cubicBezTo>
                    <a:pt x="4041" y="1737"/>
                    <a:pt x="4034" y="1730"/>
                    <a:pt x="4030" y="1720"/>
                  </a:cubicBezTo>
                  <a:cubicBezTo>
                    <a:pt x="4009" y="1681"/>
                    <a:pt x="3988" y="1646"/>
                    <a:pt x="3971" y="1618"/>
                  </a:cubicBezTo>
                  <a:cubicBezTo>
                    <a:pt x="3918" y="1531"/>
                    <a:pt x="3869" y="1450"/>
                    <a:pt x="3956" y="1342"/>
                  </a:cubicBezTo>
                  <a:cubicBezTo>
                    <a:pt x="4023" y="1265"/>
                    <a:pt x="4023" y="1184"/>
                    <a:pt x="4023" y="1093"/>
                  </a:cubicBezTo>
                  <a:cubicBezTo>
                    <a:pt x="4023" y="1083"/>
                    <a:pt x="4023" y="1069"/>
                    <a:pt x="4027" y="1058"/>
                  </a:cubicBezTo>
                  <a:cubicBezTo>
                    <a:pt x="4034" y="1041"/>
                    <a:pt x="4041" y="1027"/>
                    <a:pt x="4055" y="1013"/>
                  </a:cubicBezTo>
                  <a:cubicBezTo>
                    <a:pt x="4083" y="988"/>
                    <a:pt x="4118" y="974"/>
                    <a:pt x="4156" y="967"/>
                  </a:cubicBezTo>
                  <a:cubicBezTo>
                    <a:pt x="4198" y="960"/>
                    <a:pt x="4216" y="953"/>
                    <a:pt x="4226" y="939"/>
                  </a:cubicBezTo>
                  <a:cubicBezTo>
                    <a:pt x="4230" y="932"/>
                    <a:pt x="4233" y="925"/>
                    <a:pt x="4233" y="918"/>
                  </a:cubicBezTo>
                  <a:cubicBezTo>
                    <a:pt x="4233" y="908"/>
                    <a:pt x="4240" y="897"/>
                    <a:pt x="4244" y="890"/>
                  </a:cubicBezTo>
                  <a:cubicBezTo>
                    <a:pt x="4247" y="880"/>
                    <a:pt x="4247" y="876"/>
                    <a:pt x="4247" y="873"/>
                  </a:cubicBezTo>
                  <a:lnTo>
                    <a:pt x="4251" y="862"/>
                  </a:lnTo>
                  <a:cubicBezTo>
                    <a:pt x="4275" y="803"/>
                    <a:pt x="4310" y="750"/>
                    <a:pt x="4356" y="705"/>
                  </a:cubicBezTo>
                  <a:cubicBezTo>
                    <a:pt x="4356" y="677"/>
                    <a:pt x="4356" y="649"/>
                    <a:pt x="4356" y="621"/>
                  </a:cubicBezTo>
                  <a:cubicBezTo>
                    <a:pt x="4366" y="561"/>
                    <a:pt x="4370" y="502"/>
                    <a:pt x="4370" y="446"/>
                  </a:cubicBezTo>
                  <a:cubicBezTo>
                    <a:pt x="4363" y="400"/>
                    <a:pt x="4240" y="347"/>
                    <a:pt x="4146" y="305"/>
                  </a:cubicBezTo>
                  <a:cubicBezTo>
                    <a:pt x="4009" y="246"/>
                    <a:pt x="3869" y="186"/>
                    <a:pt x="3806" y="74"/>
                  </a:cubicBezTo>
                  <a:cubicBezTo>
                    <a:pt x="3781" y="29"/>
                    <a:pt x="3732" y="1"/>
                    <a:pt x="3680" y="1"/>
                  </a:cubicBezTo>
                  <a:cubicBezTo>
                    <a:pt x="3676" y="1"/>
                    <a:pt x="3671" y="1"/>
                    <a:pt x="366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8" name="Google Shape;5759;p82">
              <a:extLst>
                <a:ext uri="{FF2B5EF4-FFF2-40B4-BE49-F238E27FC236}">
                  <a16:creationId xmlns:a16="http://schemas.microsoft.com/office/drawing/2014/main" id="{11611860-2020-34F1-0FAC-7E5461D13EDC}"/>
                </a:ext>
              </a:extLst>
            </p:cNvPr>
            <p:cNvSpPr/>
            <p:nvPr/>
          </p:nvSpPr>
          <p:spPr>
            <a:xfrm>
              <a:off x="2302786" y="1795464"/>
              <a:ext cx="154498" cy="123284"/>
            </a:xfrm>
            <a:custGeom>
              <a:avLst/>
              <a:gdLst/>
              <a:ahLst/>
              <a:cxnLst/>
              <a:rect l="l" t="t" r="r" b="b"/>
              <a:pathLst>
                <a:path w="11379" h="9080" extrusionOk="0">
                  <a:moveTo>
                    <a:pt x="2656" y="1"/>
                  </a:moveTo>
                  <a:cubicBezTo>
                    <a:pt x="2639" y="1"/>
                    <a:pt x="2622" y="1"/>
                    <a:pt x="2605" y="2"/>
                  </a:cubicBezTo>
                  <a:lnTo>
                    <a:pt x="2552" y="6"/>
                  </a:lnTo>
                  <a:cubicBezTo>
                    <a:pt x="2524" y="6"/>
                    <a:pt x="2493" y="9"/>
                    <a:pt x="2458" y="9"/>
                  </a:cubicBezTo>
                  <a:lnTo>
                    <a:pt x="2346" y="9"/>
                  </a:lnTo>
                  <a:cubicBezTo>
                    <a:pt x="2341" y="9"/>
                    <a:pt x="2337" y="9"/>
                    <a:pt x="2333" y="9"/>
                  </a:cubicBezTo>
                  <a:cubicBezTo>
                    <a:pt x="2284" y="9"/>
                    <a:pt x="2234" y="26"/>
                    <a:pt x="2199" y="58"/>
                  </a:cubicBezTo>
                  <a:cubicBezTo>
                    <a:pt x="2132" y="107"/>
                    <a:pt x="2052" y="167"/>
                    <a:pt x="1789" y="181"/>
                  </a:cubicBezTo>
                  <a:cubicBezTo>
                    <a:pt x="1478" y="198"/>
                    <a:pt x="1306" y="349"/>
                    <a:pt x="1278" y="405"/>
                  </a:cubicBezTo>
                  <a:cubicBezTo>
                    <a:pt x="1408" y="461"/>
                    <a:pt x="1733" y="730"/>
                    <a:pt x="1747" y="888"/>
                  </a:cubicBezTo>
                  <a:cubicBezTo>
                    <a:pt x="1751" y="930"/>
                    <a:pt x="1726" y="976"/>
                    <a:pt x="1684" y="997"/>
                  </a:cubicBezTo>
                  <a:cubicBezTo>
                    <a:pt x="1646" y="1021"/>
                    <a:pt x="1611" y="1056"/>
                    <a:pt x="1586" y="1098"/>
                  </a:cubicBezTo>
                  <a:cubicBezTo>
                    <a:pt x="1534" y="1172"/>
                    <a:pt x="1467" y="1263"/>
                    <a:pt x="1331" y="1263"/>
                  </a:cubicBezTo>
                  <a:cubicBezTo>
                    <a:pt x="1145" y="1263"/>
                    <a:pt x="1051" y="1291"/>
                    <a:pt x="1051" y="1350"/>
                  </a:cubicBezTo>
                  <a:cubicBezTo>
                    <a:pt x="1051" y="1424"/>
                    <a:pt x="1002" y="1515"/>
                    <a:pt x="911" y="1595"/>
                  </a:cubicBezTo>
                  <a:cubicBezTo>
                    <a:pt x="897" y="1609"/>
                    <a:pt x="883" y="1620"/>
                    <a:pt x="869" y="1630"/>
                  </a:cubicBezTo>
                  <a:lnTo>
                    <a:pt x="855" y="1641"/>
                  </a:lnTo>
                  <a:cubicBezTo>
                    <a:pt x="848" y="1648"/>
                    <a:pt x="837" y="1655"/>
                    <a:pt x="827" y="1662"/>
                  </a:cubicBezTo>
                  <a:lnTo>
                    <a:pt x="809" y="1669"/>
                  </a:lnTo>
                  <a:cubicBezTo>
                    <a:pt x="802" y="1676"/>
                    <a:pt x="792" y="1683"/>
                    <a:pt x="781" y="1686"/>
                  </a:cubicBezTo>
                  <a:lnTo>
                    <a:pt x="767" y="1693"/>
                  </a:lnTo>
                  <a:lnTo>
                    <a:pt x="735" y="1707"/>
                  </a:lnTo>
                  <a:lnTo>
                    <a:pt x="721" y="1714"/>
                  </a:lnTo>
                  <a:lnTo>
                    <a:pt x="690" y="1725"/>
                  </a:lnTo>
                  <a:lnTo>
                    <a:pt x="676" y="1728"/>
                  </a:lnTo>
                  <a:lnTo>
                    <a:pt x="644" y="1735"/>
                  </a:lnTo>
                  <a:lnTo>
                    <a:pt x="630" y="1735"/>
                  </a:lnTo>
                  <a:cubicBezTo>
                    <a:pt x="620" y="1735"/>
                    <a:pt x="613" y="1739"/>
                    <a:pt x="602" y="1739"/>
                  </a:cubicBezTo>
                  <a:lnTo>
                    <a:pt x="546" y="1739"/>
                  </a:lnTo>
                  <a:cubicBezTo>
                    <a:pt x="438" y="1718"/>
                    <a:pt x="333" y="1679"/>
                    <a:pt x="238" y="1623"/>
                  </a:cubicBezTo>
                  <a:lnTo>
                    <a:pt x="210" y="1613"/>
                  </a:lnTo>
                  <a:lnTo>
                    <a:pt x="196" y="1606"/>
                  </a:lnTo>
                  <a:cubicBezTo>
                    <a:pt x="151" y="1581"/>
                    <a:pt x="98" y="1557"/>
                    <a:pt x="46" y="1525"/>
                  </a:cubicBezTo>
                  <a:lnTo>
                    <a:pt x="18" y="1606"/>
                  </a:lnTo>
                  <a:lnTo>
                    <a:pt x="0" y="1732"/>
                  </a:lnTo>
                  <a:cubicBezTo>
                    <a:pt x="14" y="1809"/>
                    <a:pt x="18" y="1889"/>
                    <a:pt x="14" y="1966"/>
                  </a:cubicBezTo>
                  <a:cubicBezTo>
                    <a:pt x="14" y="2061"/>
                    <a:pt x="21" y="2260"/>
                    <a:pt x="49" y="2299"/>
                  </a:cubicBezTo>
                  <a:cubicBezTo>
                    <a:pt x="133" y="2330"/>
                    <a:pt x="189" y="2411"/>
                    <a:pt x="266" y="2526"/>
                  </a:cubicBezTo>
                  <a:cubicBezTo>
                    <a:pt x="340" y="2642"/>
                    <a:pt x="424" y="2754"/>
                    <a:pt x="518" y="2859"/>
                  </a:cubicBezTo>
                  <a:cubicBezTo>
                    <a:pt x="774" y="3136"/>
                    <a:pt x="1320" y="3913"/>
                    <a:pt x="1327" y="4126"/>
                  </a:cubicBezTo>
                  <a:cubicBezTo>
                    <a:pt x="1334" y="4256"/>
                    <a:pt x="1380" y="4452"/>
                    <a:pt x="1719" y="4683"/>
                  </a:cubicBezTo>
                  <a:cubicBezTo>
                    <a:pt x="1873" y="4788"/>
                    <a:pt x="1996" y="4935"/>
                    <a:pt x="2076" y="5103"/>
                  </a:cubicBezTo>
                  <a:cubicBezTo>
                    <a:pt x="2108" y="5177"/>
                    <a:pt x="2157" y="5243"/>
                    <a:pt x="2216" y="5299"/>
                  </a:cubicBezTo>
                  <a:cubicBezTo>
                    <a:pt x="2381" y="5422"/>
                    <a:pt x="2381" y="5569"/>
                    <a:pt x="2377" y="5793"/>
                  </a:cubicBezTo>
                  <a:lnTo>
                    <a:pt x="2377" y="5957"/>
                  </a:lnTo>
                  <a:cubicBezTo>
                    <a:pt x="2384" y="6255"/>
                    <a:pt x="2517" y="6657"/>
                    <a:pt x="2790" y="6822"/>
                  </a:cubicBezTo>
                  <a:cubicBezTo>
                    <a:pt x="3130" y="7028"/>
                    <a:pt x="3319" y="7246"/>
                    <a:pt x="3449" y="7575"/>
                  </a:cubicBezTo>
                  <a:cubicBezTo>
                    <a:pt x="3585" y="7918"/>
                    <a:pt x="3757" y="8208"/>
                    <a:pt x="3935" y="8387"/>
                  </a:cubicBezTo>
                  <a:cubicBezTo>
                    <a:pt x="4019" y="8464"/>
                    <a:pt x="4072" y="8569"/>
                    <a:pt x="4082" y="8681"/>
                  </a:cubicBezTo>
                  <a:cubicBezTo>
                    <a:pt x="4082" y="8730"/>
                    <a:pt x="4096" y="8775"/>
                    <a:pt x="4124" y="8814"/>
                  </a:cubicBezTo>
                  <a:cubicBezTo>
                    <a:pt x="4187" y="8898"/>
                    <a:pt x="4240" y="8985"/>
                    <a:pt x="4285" y="9080"/>
                  </a:cubicBezTo>
                  <a:lnTo>
                    <a:pt x="4310" y="9069"/>
                  </a:lnTo>
                  <a:lnTo>
                    <a:pt x="4320" y="9062"/>
                  </a:lnTo>
                  <a:lnTo>
                    <a:pt x="4352" y="9048"/>
                  </a:lnTo>
                  <a:lnTo>
                    <a:pt x="4362" y="9041"/>
                  </a:lnTo>
                  <a:lnTo>
                    <a:pt x="4380" y="9034"/>
                  </a:lnTo>
                  <a:lnTo>
                    <a:pt x="4390" y="9027"/>
                  </a:lnTo>
                  <a:lnTo>
                    <a:pt x="4401" y="9020"/>
                  </a:lnTo>
                  <a:lnTo>
                    <a:pt x="4411" y="9017"/>
                  </a:lnTo>
                  <a:lnTo>
                    <a:pt x="4422" y="9013"/>
                  </a:lnTo>
                  <a:lnTo>
                    <a:pt x="4425" y="9010"/>
                  </a:lnTo>
                  <a:lnTo>
                    <a:pt x="4436" y="9003"/>
                  </a:lnTo>
                  <a:lnTo>
                    <a:pt x="4439" y="8999"/>
                  </a:lnTo>
                  <a:lnTo>
                    <a:pt x="4446" y="8996"/>
                  </a:lnTo>
                  <a:cubicBezTo>
                    <a:pt x="4443" y="8968"/>
                    <a:pt x="4439" y="8940"/>
                    <a:pt x="4432" y="8912"/>
                  </a:cubicBezTo>
                  <a:cubicBezTo>
                    <a:pt x="4411" y="8835"/>
                    <a:pt x="4394" y="8754"/>
                    <a:pt x="4439" y="8695"/>
                  </a:cubicBezTo>
                  <a:cubicBezTo>
                    <a:pt x="4488" y="8628"/>
                    <a:pt x="4590" y="8506"/>
                    <a:pt x="4705" y="8471"/>
                  </a:cubicBezTo>
                  <a:cubicBezTo>
                    <a:pt x="4723" y="8465"/>
                    <a:pt x="4740" y="8462"/>
                    <a:pt x="4758" y="8462"/>
                  </a:cubicBezTo>
                  <a:cubicBezTo>
                    <a:pt x="4800" y="8462"/>
                    <a:pt x="4843" y="8477"/>
                    <a:pt x="4887" y="8492"/>
                  </a:cubicBezTo>
                  <a:cubicBezTo>
                    <a:pt x="4947" y="8520"/>
                    <a:pt x="5011" y="8532"/>
                    <a:pt x="5076" y="8532"/>
                  </a:cubicBezTo>
                  <a:cubicBezTo>
                    <a:pt x="5091" y="8532"/>
                    <a:pt x="5107" y="8532"/>
                    <a:pt x="5122" y="8530"/>
                  </a:cubicBezTo>
                  <a:cubicBezTo>
                    <a:pt x="5169" y="8523"/>
                    <a:pt x="5232" y="8520"/>
                    <a:pt x="5303" y="8520"/>
                  </a:cubicBezTo>
                  <a:cubicBezTo>
                    <a:pt x="5507" y="8520"/>
                    <a:pt x="5769" y="8549"/>
                    <a:pt x="5840" y="8604"/>
                  </a:cubicBezTo>
                  <a:cubicBezTo>
                    <a:pt x="5910" y="8614"/>
                    <a:pt x="5983" y="8621"/>
                    <a:pt x="6053" y="8625"/>
                  </a:cubicBezTo>
                  <a:cubicBezTo>
                    <a:pt x="6312" y="8639"/>
                    <a:pt x="6515" y="8656"/>
                    <a:pt x="6610" y="8730"/>
                  </a:cubicBezTo>
                  <a:cubicBezTo>
                    <a:pt x="6640" y="8760"/>
                    <a:pt x="6680" y="8777"/>
                    <a:pt x="6724" y="8777"/>
                  </a:cubicBezTo>
                  <a:cubicBezTo>
                    <a:pt x="6731" y="8777"/>
                    <a:pt x="6739" y="8776"/>
                    <a:pt x="6746" y="8775"/>
                  </a:cubicBezTo>
                  <a:cubicBezTo>
                    <a:pt x="6795" y="8761"/>
                    <a:pt x="6844" y="8705"/>
                    <a:pt x="6883" y="8614"/>
                  </a:cubicBezTo>
                  <a:cubicBezTo>
                    <a:pt x="6988" y="8366"/>
                    <a:pt x="7671" y="7890"/>
                    <a:pt x="7758" y="7848"/>
                  </a:cubicBezTo>
                  <a:cubicBezTo>
                    <a:pt x="7814" y="7820"/>
                    <a:pt x="7951" y="7816"/>
                    <a:pt x="8210" y="7816"/>
                  </a:cubicBezTo>
                  <a:cubicBezTo>
                    <a:pt x="8444" y="7816"/>
                    <a:pt x="8707" y="7813"/>
                    <a:pt x="8850" y="7781"/>
                  </a:cubicBezTo>
                  <a:lnTo>
                    <a:pt x="8878" y="7774"/>
                  </a:lnTo>
                  <a:cubicBezTo>
                    <a:pt x="8941" y="7757"/>
                    <a:pt x="9078" y="7718"/>
                    <a:pt x="9376" y="7627"/>
                  </a:cubicBezTo>
                  <a:lnTo>
                    <a:pt x="9379" y="7627"/>
                  </a:lnTo>
                  <a:cubicBezTo>
                    <a:pt x="10055" y="7417"/>
                    <a:pt x="10825" y="7162"/>
                    <a:pt x="11000" y="7088"/>
                  </a:cubicBezTo>
                  <a:lnTo>
                    <a:pt x="11003" y="7088"/>
                  </a:lnTo>
                  <a:lnTo>
                    <a:pt x="11014" y="7085"/>
                  </a:lnTo>
                  <a:lnTo>
                    <a:pt x="11028" y="7078"/>
                  </a:lnTo>
                  <a:cubicBezTo>
                    <a:pt x="11070" y="6997"/>
                    <a:pt x="11105" y="6913"/>
                    <a:pt x="11133" y="6822"/>
                  </a:cubicBezTo>
                  <a:lnTo>
                    <a:pt x="11150" y="6780"/>
                  </a:lnTo>
                  <a:lnTo>
                    <a:pt x="11172" y="6713"/>
                  </a:lnTo>
                  <a:cubicBezTo>
                    <a:pt x="11186" y="6675"/>
                    <a:pt x="11200" y="6633"/>
                    <a:pt x="11214" y="6591"/>
                  </a:cubicBezTo>
                  <a:lnTo>
                    <a:pt x="11221" y="6573"/>
                  </a:lnTo>
                  <a:cubicBezTo>
                    <a:pt x="11273" y="6405"/>
                    <a:pt x="11322" y="6237"/>
                    <a:pt x="11350" y="6122"/>
                  </a:cubicBezTo>
                  <a:lnTo>
                    <a:pt x="11350" y="6118"/>
                  </a:lnTo>
                  <a:cubicBezTo>
                    <a:pt x="11361" y="6073"/>
                    <a:pt x="11368" y="6041"/>
                    <a:pt x="11375" y="6017"/>
                  </a:cubicBezTo>
                  <a:cubicBezTo>
                    <a:pt x="11375" y="6006"/>
                    <a:pt x="11375" y="5999"/>
                    <a:pt x="11378" y="5989"/>
                  </a:cubicBezTo>
                  <a:cubicBezTo>
                    <a:pt x="11361" y="5877"/>
                    <a:pt x="11308" y="5775"/>
                    <a:pt x="11228" y="5691"/>
                  </a:cubicBezTo>
                  <a:cubicBezTo>
                    <a:pt x="11214" y="5677"/>
                    <a:pt x="11193" y="5663"/>
                    <a:pt x="11168" y="5663"/>
                  </a:cubicBezTo>
                  <a:cubicBezTo>
                    <a:pt x="11156" y="5665"/>
                    <a:pt x="11143" y="5666"/>
                    <a:pt x="11131" y="5666"/>
                  </a:cubicBezTo>
                  <a:cubicBezTo>
                    <a:pt x="11119" y="5666"/>
                    <a:pt x="11107" y="5665"/>
                    <a:pt x="11094" y="5663"/>
                  </a:cubicBezTo>
                  <a:lnTo>
                    <a:pt x="11021" y="5663"/>
                  </a:lnTo>
                  <a:lnTo>
                    <a:pt x="10954" y="5660"/>
                  </a:lnTo>
                  <a:cubicBezTo>
                    <a:pt x="10884" y="5653"/>
                    <a:pt x="10797" y="5646"/>
                    <a:pt x="10699" y="5639"/>
                  </a:cubicBezTo>
                  <a:cubicBezTo>
                    <a:pt x="10363" y="5607"/>
                    <a:pt x="9950" y="5558"/>
                    <a:pt x="9803" y="5520"/>
                  </a:cubicBezTo>
                  <a:lnTo>
                    <a:pt x="9796" y="5520"/>
                  </a:lnTo>
                  <a:lnTo>
                    <a:pt x="9782" y="5513"/>
                  </a:lnTo>
                  <a:lnTo>
                    <a:pt x="9775" y="5509"/>
                  </a:lnTo>
                  <a:lnTo>
                    <a:pt x="9764" y="5509"/>
                  </a:lnTo>
                  <a:lnTo>
                    <a:pt x="9754" y="5502"/>
                  </a:lnTo>
                  <a:lnTo>
                    <a:pt x="9733" y="5488"/>
                  </a:lnTo>
                  <a:lnTo>
                    <a:pt x="9722" y="5481"/>
                  </a:lnTo>
                  <a:lnTo>
                    <a:pt x="9708" y="5471"/>
                  </a:lnTo>
                  <a:lnTo>
                    <a:pt x="9694" y="5460"/>
                  </a:lnTo>
                  <a:lnTo>
                    <a:pt x="9680" y="5450"/>
                  </a:lnTo>
                  <a:lnTo>
                    <a:pt x="9666" y="5439"/>
                  </a:lnTo>
                  <a:lnTo>
                    <a:pt x="9649" y="5425"/>
                  </a:lnTo>
                  <a:lnTo>
                    <a:pt x="9635" y="5411"/>
                  </a:lnTo>
                  <a:lnTo>
                    <a:pt x="9617" y="5397"/>
                  </a:lnTo>
                  <a:lnTo>
                    <a:pt x="9600" y="5380"/>
                  </a:lnTo>
                  <a:lnTo>
                    <a:pt x="9582" y="5362"/>
                  </a:lnTo>
                  <a:lnTo>
                    <a:pt x="9565" y="5345"/>
                  </a:lnTo>
                  <a:lnTo>
                    <a:pt x="9547" y="5327"/>
                  </a:lnTo>
                  <a:lnTo>
                    <a:pt x="9530" y="5310"/>
                  </a:lnTo>
                  <a:lnTo>
                    <a:pt x="9512" y="5289"/>
                  </a:lnTo>
                  <a:lnTo>
                    <a:pt x="9498" y="5268"/>
                  </a:lnTo>
                  <a:lnTo>
                    <a:pt x="9477" y="5247"/>
                  </a:lnTo>
                  <a:lnTo>
                    <a:pt x="9463" y="5226"/>
                  </a:lnTo>
                  <a:lnTo>
                    <a:pt x="9446" y="5201"/>
                  </a:lnTo>
                  <a:lnTo>
                    <a:pt x="9432" y="5180"/>
                  </a:lnTo>
                  <a:lnTo>
                    <a:pt x="9414" y="5156"/>
                  </a:lnTo>
                  <a:lnTo>
                    <a:pt x="9400" y="5131"/>
                  </a:lnTo>
                  <a:cubicBezTo>
                    <a:pt x="9397" y="5121"/>
                    <a:pt x="9393" y="5114"/>
                    <a:pt x="9386" y="5103"/>
                  </a:cubicBezTo>
                  <a:cubicBezTo>
                    <a:pt x="9383" y="5096"/>
                    <a:pt x="9379" y="5089"/>
                    <a:pt x="9376" y="5079"/>
                  </a:cubicBezTo>
                  <a:cubicBezTo>
                    <a:pt x="9372" y="5072"/>
                    <a:pt x="9365" y="5061"/>
                    <a:pt x="9362" y="5051"/>
                  </a:cubicBezTo>
                  <a:cubicBezTo>
                    <a:pt x="9358" y="5040"/>
                    <a:pt x="9355" y="5033"/>
                    <a:pt x="9351" y="5026"/>
                  </a:cubicBezTo>
                  <a:cubicBezTo>
                    <a:pt x="9348" y="5016"/>
                    <a:pt x="9344" y="5005"/>
                    <a:pt x="9341" y="4995"/>
                  </a:cubicBezTo>
                  <a:cubicBezTo>
                    <a:pt x="9337" y="4988"/>
                    <a:pt x="9334" y="4977"/>
                    <a:pt x="9330" y="4970"/>
                  </a:cubicBezTo>
                  <a:cubicBezTo>
                    <a:pt x="9330" y="4959"/>
                    <a:pt x="9327" y="4949"/>
                    <a:pt x="9323" y="4938"/>
                  </a:cubicBezTo>
                  <a:cubicBezTo>
                    <a:pt x="9320" y="4928"/>
                    <a:pt x="9320" y="4921"/>
                    <a:pt x="9316" y="4910"/>
                  </a:cubicBezTo>
                  <a:cubicBezTo>
                    <a:pt x="9316" y="4903"/>
                    <a:pt x="9313" y="4900"/>
                    <a:pt x="9313" y="4893"/>
                  </a:cubicBezTo>
                  <a:cubicBezTo>
                    <a:pt x="9218" y="4805"/>
                    <a:pt x="9145" y="4697"/>
                    <a:pt x="9099" y="4578"/>
                  </a:cubicBezTo>
                  <a:lnTo>
                    <a:pt x="9029" y="4578"/>
                  </a:lnTo>
                  <a:lnTo>
                    <a:pt x="9004" y="4574"/>
                  </a:lnTo>
                  <a:lnTo>
                    <a:pt x="8976" y="4567"/>
                  </a:lnTo>
                  <a:lnTo>
                    <a:pt x="8973" y="4567"/>
                  </a:lnTo>
                  <a:lnTo>
                    <a:pt x="8945" y="4560"/>
                  </a:lnTo>
                  <a:lnTo>
                    <a:pt x="8941" y="4560"/>
                  </a:lnTo>
                  <a:lnTo>
                    <a:pt x="8913" y="4550"/>
                  </a:lnTo>
                  <a:lnTo>
                    <a:pt x="8910" y="4546"/>
                  </a:lnTo>
                  <a:lnTo>
                    <a:pt x="8885" y="4536"/>
                  </a:lnTo>
                  <a:lnTo>
                    <a:pt x="8875" y="4532"/>
                  </a:lnTo>
                  <a:lnTo>
                    <a:pt x="8854" y="4518"/>
                  </a:lnTo>
                  <a:lnTo>
                    <a:pt x="8843" y="4511"/>
                  </a:lnTo>
                  <a:lnTo>
                    <a:pt x="8822" y="4497"/>
                  </a:lnTo>
                  <a:lnTo>
                    <a:pt x="8812" y="4487"/>
                  </a:lnTo>
                  <a:lnTo>
                    <a:pt x="8794" y="4473"/>
                  </a:lnTo>
                  <a:lnTo>
                    <a:pt x="8780" y="4462"/>
                  </a:lnTo>
                  <a:lnTo>
                    <a:pt x="8763" y="4445"/>
                  </a:lnTo>
                  <a:lnTo>
                    <a:pt x="8752" y="4431"/>
                  </a:lnTo>
                  <a:lnTo>
                    <a:pt x="8735" y="4410"/>
                  </a:lnTo>
                  <a:lnTo>
                    <a:pt x="8721" y="4392"/>
                  </a:lnTo>
                  <a:lnTo>
                    <a:pt x="8707" y="4375"/>
                  </a:lnTo>
                  <a:lnTo>
                    <a:pt x="8696" y="4354"/>
                  </a:lnTo>
                  <a:lnTo>
                    <a:pt x="8682" y="4333"/>
                  </a:lnTo>
                  <a:cubicBezTo>
                    <a:pt x="8679" y="4322"/>
                    <a:pt x="8675" y="4315"/>
                    <a:pt x="8668" y="4308"/>
                  </a:cubicBezTo>
                  <a:cubicBezTo>
                    <a:pt x="8665" y="4298"/>
                    <a:pt x="8661" y="4291"/>
                    <a:pt x="8658" y="4284"/>
                  </a:cubicBezTo>
                  <a:cubicBezTo>
                    <a:pt x="8654" y="4277"/>
                    <a:pt x="8651" y="4266"/>
                    <a:pt x="8644" y="4256"/>
                  </a:cubicBezTo>
                  <a:cubicBezTo>
                    <a:pt x="8640" y="4249"/>
                    <a:pt x="8640" y="4245"/>
                    <a:pt x="8637" y="4238"/>
                  </a:cubicBezTo>
                  <a:cubicBezTo>
                    <a:pt x="8535" y="4151"/>
                    <a:pt x="8336" y="3881"/>
                    <a:pt x="8315" y="3706"/>
                  </a:cubicBezTo>
                  <a:cubicBezTo>
                    <a:pt x="8308" y="3657"/>
                    <a:pt x="8318" y="3605"/>
                    <a:pt x="8350" y="3566"/>
                  </a:cubicBezTo>
                  <a:cubicBezTo>
                    <a:pt x="8430" y="3479"/>
                    <a:pt x="8290" y="3230"/>
                    <a:pt x="8112" y="3069"/>
                  </a:cubicBezTo>
                  <a:lnTo>
                    <a:pt x="8038" y="2999"/>
                  </a:lnTo>
                  <a:cubicBezTo>
                    <a:pt x="7783" y="2771"/>
                    <a:pt x="7548" y="2551"/>
                    <a:pt x="7534" y="2379"/>
                  </a:cubicBezTo>
                  <a:cubicBezTo>
                    <a:pt x="7524" y="2320"/>
                    <a:pt x="7506" y="2260"/>
                    <a:pt x="7485" y="2204"/>
                  </a:cubicBezTo>
                  <a:lnTo>
                    <a:pt x="7069" y="2180"/>
                  </a:lnTo>
                  <a:lnTo>
                    <a:pt x="6788" y="1942"/>
                  </a:lnTo>
                  <a:lnTo>
                    <a:pt x="6519" y="1889"/>
                  </a:lnTo>
                  <a:lnTo>
                    <a:pt x="6470" y="1882"/>
                  </a:lnTo>
                  <a:lnTo>
                    <a:pt x="6186" y="1847"/>
                  </a:lnTo>
                  <a:lnTo>
                    <a:pt x="6151" y="1847"/>
                  </a:lnTo>
                  <a:lnTo>
                    <a:pt x="6001" y="1830"/>
                  </a:lnTo>
                  <a:lnTo>
                    <a:pt x="5952" y="1826"/>
                  </a:lnTo>
                  <a:lnTo>
                    <a:pt x="5843" y="1826"/>
                  </a:lnTo>
                  <a:cubicBezTo>
                    <a:pt x="5696" y="1826"/>
                    <a:pt x="5360" y="1777"/>
                    <a:pt x="5154" y="1592"/>
                  </a:cubicBezTo>
                  <a:cubicBezTo>
                    <a:pt x="4965" y="1424"/>
                    <a:pt x="4019" y="716"/>
                    <a:pt x="3851" y="629"/>
                  </a:cubicBezTo>
                  <a:cubicBezTo>
                    <a:pt x="3788" y="601"/>
                    <a:pt x="3676" y="524"/>
                    <a:pt x="3529" y="429"/>
                  </a:cubicBezTo>
                  <a:cubicBezTo>
                    <a:pt x="3281" y="268"/>
                    <a:pt x="2906" y="23"/>
                    <a:pt x="2794" y="9"/>
                  </a:cubicBezTo>
                  <a:cubicBezTo>
                    <a:pt x="2748" y="4"/>
                    <a:pt x="2702" y="1"/>
                    <a:pt x="265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5760;p82">
              <a:extLst>
                <a:ext uri="{FF2B5EF4-FFF2-40B4-BE49-F238E27FC236}">
                  <a16:creationId xmlns:a16="http://schemas.microsoft.com/office/drawing/2014/main" id="{985870BE-6BE4-EE74-C08D-0D9AB6EAACF9}"/>
                </a:ext>
              </a:extLst>
            </p:cNvPr>
            <p:cNvSpPr/>
            <p:nvPr/>
          </p:nvSpPr>
          <p:spPr>
            <a:xfrm>
              <a:off x="2303017" y="1816074"/>
              <a:ext cx="394" cy="1059"/>
            </a:xfrm>
            <a:custGeom>
              <a:avLst/>
              <a:gdLst/>
              <a:ahLst/>
              <a:cxnLst/>
              <a:rect l="l" t="t" r="r" b="b"/>
              <a:pathLst>
                <a:path w="29" h="78" extrusionOk="0">
                  <a:moveTo>
                    <a:pt x="29" y="0"/>
                  </a:moveTo>
                  <a:lnTo>
                    <a:pt x="1" y="7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5761;p82">
              <a:extLst>
                <a:ext uri="{FF2B5EF4-FFF2-40B4-BE49-F238E27FC236}">
                  <a16:creationId xmlns:a16="http://schemas.microsoft.com/office/drawing/2014/main" id="{8B07A349-2CA8-83EA-D2C7-65DD9E272875}"/>
                </a:ext>
              </a:extLst>
            </p:cNvPr>
            <p:cNvSpPr/>
            <p:nvPr/>
          </p:nvSpPr>
          <p:spPr>
            <a:xfrm>
              <a:off x="2334625" y="1795491"/>
              <a:ext cx="1534" cy="14"/>
            </a:xfrm>
            <a:custGeom>
              <a:avLst/>
              <a:gdLst/>
              <a:ahLst/>
              <a:cxnLst/>
              <a:rect l="l" t="t" r="r" b="b"/>
              <a:pathLst>
                <a:path w="113" h="1" extrusionOk="0">
                  <a:moveTo>
                    <a:pt x="113" y="0"/>
                  </a:moveTo>
                  <a:lnTo>
                    <a:pt x="113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1" name="Google Shape;5762;p82">
              <a:extLst>
                <a:ext uri="{FF2B5EF4-FFF2-40B4-BE49-F238E27FC236}">
                  <a16:creationId xmlns:a16="http://schemas.microsoft.com/office/drawing/2014/main" id="{03FE04FC-C1D6-EB07-BA7D-7447D4B486C7}"/>
                </a:ext>
              </a:extLst>
            </p:cNvPr>
            <p:cNvSpPr/>
            <p:nvPr/>
          </p:nvSpPr>
          <p:spPr>
            <a:xfrm>
              <a:off x="2312765" y="1818355"/>
              <a:ext cx="434" cy="204"/>
            </a:xfrm>
            <a:custGeom>
              <a:avLst/>
              <a:gdLst/>
              <a:ahLst/>
              <a:cxnLst/>
              <a:rect l="l" t="t" r="r" b="b"/>
              <a:pathLst>
                <a:path w="32" h="15" extrusionOk="0">
                  <a:moveTo>
                    <a:pt x="32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2" name="Google Shape;5763;p82">
              <a:extLst>
                <a:ext uri="{FF2B5EF4-FFF2-40B4-BE49-F238E27FC236}">
                  <a16:creationId xmlns:a16="http://schemas.microsoft.com/office/drawing/2014/main" id="{72609B82-908F-F716-2809-973C39831C32}"/>
                </a:ext>
              </a:extLst>
            </p:cNvPr>
            <p:cNvSpPr/>
            <p:nvPr/>
          </p:nvSpPr>
          <p:spPr>
            <a:xfrm>
              <a:off x="2311530" y="1818776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3" name="Google Shape;5764;p82">
              <a:extLst>
                <a:ext uri="{FF2B5EF4-FFF2-40B4-BE49-F238E27FC236}">
                  <a16:creationId xmlns:a16="http://schemas.microsoft.com/office/drawing/2014/main" id="{5CE6E94F-49CE-0337-BD90-82772D16E8D9}"/>
                </a:ext>
              </a:extLst>
            </p:cNvPr>
            <p:cNvSpPr/>
            <p:nvPr/>
          </p:nvSpPr>
          <p:spPr>
            <a:xfrm>
              <a:off x="2314571" y="1817025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43" y="0"/>
                  </a:moveTo>
                  <a:cubicBezTo>
                    <a:pt x="29" y="14"/>
                    <a:pt x="15" y="25"/>
                    <a:pt x="1" y="35"/>
                  </a:cubicBezTo>
                  <a:cubicBezTo>
                    <a:pt x="15" y="25"/>
                    <a:pt x="29" y="14"/>
                    <a:pt x="4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4" name="Google Shape;5765;p82">
              <a:extLst>
                <a:ext uri="{FF2B5EF4-FFF2-40B4-BE49-F238E27FC236}">
                  <a16:creationId xmlns:a16="http://schemas.microsoft.com/office/drawing/2014/main" id="{E8A20DDD-9D3D-2731-D293-D3C0675C6033}"/>
                </a:ext>
              </a:extLst>
            </p:cNvPr>
            <p:cNvSpPr/>
            <p:nvPr/>
          </p:nvSpPr>
          <p:spPr>
            <a:xfrm>
              <a:off x="2310959" y="1818926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cubicBezTo>
                    <a:pt x="18" y="0"/>
                    <a:pt x="11" y="0"/>
                    <a:pt x="0" y="4"/>
                  </a:cubicBezTo>
                  <a:cubicBezTo>
                    <a:pt x="11" y="0"/>
                    <a:pt x="18" y="0"/>
                    <a:pt x="2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5" name="Google Shape;5766;p82">
              <a:extLst>
                <a:ext uri="{FF2B5EF4-FFF2-40B4-BE49-F238E27FC236}">
                  <a16:creationId xmlns:a16="http://schemas.microsoft.com/office/drawing/2014/main" id="{A55B733B-4B4E-B839-1A93-AFC86245F5E4}"/>
                </a:ext>
              </a:extLst>
            </p:cNvPr>
            <p:cNvSpPr/>
            <p:nvPr/>
          </p:nvSpPr>
          <p:spPr>
            <a:xfrm>
              <a:off x="2313376" y="1818016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3" y="1"/>
                  </a:moveTo>
                  <a:cubicBezTo>
                    <a:pt x="22" y="8"/>
                    <a:pt x="12" y="11"/>
                    <a:pt x="1" y="18"/>
                  </a:cubicBezTo>
                  <a:cubicBezTo>
                    <a:pt x="12" y="11"/>
                    <a:pt x="22" y="8"/>
                    <a:pt x="3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6" name="Google Shape;5767;p82">
              <a:extLst>
                <a:ext uri="{FF2B5EF4-FFF2-40B4-BE49-F238E27FC236}">
                  <a16:creationId xmlns:a16="http://schemas.microsoft.com/office/drawing/2014/main" id="{ABE86E82-532A-93F6-7D15-C1CBCE5A19F8}"/>
                </a:ext>
              </a:extLst>
            </p:cNvPr>
            <p:cNvSpPr/>
            <p:nvPr/>
          </p:nvSpPr>
          <p:spPr>
            <a:xfrm>
              <a:off x="2314001" y="1817595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0"/>
                  </a:moveTo>
                  <a:cubicBezTo>
                    <a:pt x="18" y="7"/>
                    <a:pt x="11" y="14"/>
                    <a:pt x="1" y="21"/>
                  </a:cubicBezTo>
                  <a:cubicBezTo>
                    <a:pt x="11" y="18"/>
                    <a:pt x="22" y="7"/>
                    <a:pt x="3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7" name="Google Shape;5768;p82">
              <a:extLst>
                <a:ext uri="{FF2B5EF4-FFF2-40B4-BE49-F238E27FC236}">
                  <a16:creationId xmlns:a16="http://schemas.microsoft.com/office/drawing/2014/main" id="{F5FF0480-6215-B9B7-8695-4DCC3C483808}"/>
                </a:ext>
              </a:extLst>
            </p:cNvPr>
            <p:cNvSpPr/>
            <p:nvPr/>
          </p:nvSpPr>
          <p:spPr>
            <a:xfrm>
              <a:off x="2305963" y="1817405"/>
              <a:ext cx="4250" cy="1534"/>
            </a:xfrm>
            <a:custGeom>
              <a:avLst/>
              <a:gdLst/>
              <a:ahLst/>
              <a:cxnLst/>
              <a:rect l="l" t="t" r="r" b="b"/>
              <a:pathLst>
                <a:path w="313" h="113" extrusionOk="0">
                  <a:moveTo>
                    <a:pt x="312" y="112"/>
                  </a:moveTo>
                  <a:cubicBezTo>
                    <a:pt x="204" y="91"/>
                    <a:pt x="99" y="53"/>
                    <a:pt x="1" y="0"/>
                  </a:cubicBezTo>
                  <a:cubicBezTo>
                    <a:pt x="99" y="53"/>
                    <a:pt x="204" y="91"/>
                    <a:pt x="312" y="11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8" name="Google Shape;5769;p82">
              <a:extLst>
                <a:ext uri="{FF2B5EF4-FFF2-40B4-BE49-F238E27FC236}">
                  <a16:creationId xmlns:a16="http://schemas.microsoft.com/office/drawing/2014/main" id="{A15F816C-6FE4-7F90-F48D-7B729CA877AE}"/>
                </a:ext>
              </a:extLst>
            </p:cNvPr>
            <p:cNvSpPr/>
            <p:nvPr/>
          </p:nvSpPr>
          <p:spPr>
            <a:xfrm>
              <a:off x="2312141" y="1818586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32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9" name="Google Shape;5770;p82">
              <a:extLst>
                <a:ext uri="{FF2B5EF4-FFF2-40B4-BE49-F238E27FC236}">
                  <a16:creationId xmlns:a16="http://schemas.microsoft.com/office/drawing/2014/main" id="{373C0785-DDA4-6F98-E040-75EE97B324F5}"/>
                </a:ext>
              </a:extLst>
            </p:cNvPr>
            <p:cNvSpPr/>
            <p:nvPr/>
          </p:nvSpPr>
          <p:spPr>
            <a:xfrm>
              <a:off x="2305447" y="18171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0" name="Google Shape;5771;p82">
              <a:extLst>
                <a:ext uri="{FF2B5EF4-FFF2-40B4-BE49-F238E27FC236}">
                  <a16:creationId xmlns:a16="http://schemas.microsoft.com/office/drawing/2014/main" id="{BE549724-0C17-D001-1E57-4D16D9545074}"/>
                </a:ext>
              </a:extLst>
            </p:cNvPr>
            <p:cNvSpPr/>
            <p:nvPr/>
          </p:nvSpPr>
          <p:spPr>
            <a:xfrm>
              <a:off x="2310199" y="181896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35" y="1"/>
                  </a:moveTo>
                  <a:lnTo>
                    <a:pt x="42" y="1"/>
                  </a:lnTo>
                  <a:cubicBezTo>
                    <a:pt x="28" y="1"/>
                    <a:pt x="14" y="1"/>
                    <a:pt x="0" y="1"/>
                  </a:cubicBezTo>
                  <a:cubicBezTo>
                    <a:pt x="11" y="1"/>
                    <a:pt x="25" y="1"/>
                    <a:pt x="3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1" name="Google Shape;5772;p82">
              <a:extLst>
                <a:ext uri="{FF2B5EF4-FFF2-40B4-BE49-F238E27FC236}">
                  <a16:creationId xmlns:a16="http://schemas.microsoft.com/office/drawing/2014/main" id="{ADB78C3C-35EF-86B2-1216-8CF00A561E6F}"/>
                </a:ext>
              </a:extLst>
            </p:cNvPr>
            <p:cNvSpPr/>
            <p:nvPr/>
          </p:nvSpPr>
          <p:spPr>
            <a:xfrm>
              <a:off x="2431555" y="1853331"/>
              <a:ext cx="57338" cy="63991"/>
            </a:xfrm>
            <a:custGeom>
              <a:avLst/>
              <a:gdLst/>
              <a:ahLst/>
              <a:cxnLst/>
              <a:rect l="l" t="t" r="r" b="b"/>
              <a:pathLst>
                <a:path w="4223" h="4713" extrusionOk="0">
                  <a:moveTo>
                    <a:pt x="2451" y="1"/>
                  </a:moveTo>
                  <a:lnTo>
                    <a:pt x="2318" y="74"/>
                  </a:lnTo>
                  <a:lnTo>
                    <a:pt x="2160" y="74"/>
                  </a:lnTo>
                  <a:lnTo>
                    <a:pt x="2160" y="445"/>
                  </a:lnTo>
                  <a:lnTo>
                    <a:pt x="1807" y="894"/>
                  </a:lnTo>
                  <a:lnTo>
                    <a:pt x="1659" y="1258"/>
                  </a:lnTo>
                  <a:lnTo>
                    <a:pt x="1673" y="1258"/>
                  </a:lnTo>
                  <a:cubicBezTo>
                    <a:pt x="1680" y="1257"/>
                    <a:pt x="1686" y="1256"/>
                    <a:pt x="1692" y="1256"/>
                  </a:cubicBezTo>
                  <a:cubicBezTo>
                    <a:pt x="1712" y="1256"/>
                    <a:pt x="1732" y="1260"/>
                    <a:pt x="1751" y="1268"/>
                  </a:cubicBezTo>
                  <a:cubicBezTo>
                    <a:pt x="1761" y="1272"/>
                    <a:pt x="1775" y="1279"/>
                    <a:pt x="1786" y="1282"/>
                  </a:cubicBezTo>
                  <a:lnTo>
                    <a:pt x="1789" y="1282"/>
                  </a:lnTo>
                  <a:cubicBezTo>
                    <a:pt x="1803" y="1293"/>
                    <a:pt x="1821" y="1303"/>
                    <a:pt x="1835" y="1317"/>
                  </a:cubicBezTo>
                  <a:cubicBezTo>
                    <a:pt x="1940" y="1412"/>
                    <a:pt x="2027" y="1611"/>
                    <a:pt x="2027" y="1713"/>
                  </a:cubicBezTo>
                  <a:cubicBezTo>
                    <a:pt x="2027" y="1804"/>
                    <a:pt x="1733" y="2819"/>
                    <a:pt x="1624" y="2903"/>
                  </a:cubicBezTo>
                  <a:lnTo>
                    <a:pt x="1617" y="2910"/>
                  </a:lnTo>
                  <a:lnTo>
                    <a:pt x="1614" y="2914"/>
                  </a:lnTo>
                  <a:lnTo>
                    <a:pt x="1610" y="2914"/>
                  </a:lnTo>
                  <a:cubicBezTo>
                    <a:pt x="1456" y="2994"/>
                    <a:pt x="445" y="3320"/>
                    <a:pt x="0" y="3456"/>
                  </a:cubicBezTo>
                  <a:cubicBezTo>
                    <a:pt x="119" y="3698"/>
                    <a:pt x="266" y="4006"/>
                    <a:pt x="417" y="4314"/>
                  </a:cubicBezTo>
                  <a:lnTo>
                    <a:pt x="441" y="4363"/>
                  </a:lnTo>
                  <a:lnTo>
                    <a:pt x="455" y="4391"/>
                  </a:lnTo>
                  <a:lnTo>
                    <a:pt x="609" y="4713"/>
                  </a:lnTo>
                  <a:cubicBezTo>
                    <a:pt x="634" y="4702"/>
                    <a:pt x="658" y="4688"/>
                    <a:pt x="683" y="4674"/>
                  </a:cubicBezTo>
                  <a:cubicBezTo>
                    <a:pt x="893" y="4555"/>
                    <a:pt x="1113" y="4548"/>
                    <a:pt x="1306" y="4545"/>
                  </a:cubicBezTo>
                  <a:cubicBezTo>
                    <a:pt x="1400" y="4545"/>
                    <a:pt x="1495" y="4534"/>
                    <a:pt x="1589" y="4517"/>
                  </a:cubicBezTo>
                  <a:cubicBezTo>
                    <a:pt x="1663" y="4496"/>
                    <a:pt x="1659" y="4478"/>
                    <a:pt x="1659" y="4398"/>
                  </a:cubicBezTo>
                  <a:cubicBezTo>
                    <a:pt x="1656" y="4317"/>
                    <a:pt x="1652" y="4202"/>
                    <a:pt x="1775" y="4100"/>
                  </a:cubicBezTo>
                  <a:cubicBezTo>
                    <a:pt x="1881" y="4012"/>
                    <a:pt x="2006" y="3993"/>
                    <a:pt x="2118" y="3993"/>
                  </a:cubicBezTo>
                  <a:cubicBezTo>
                    <a:pt x="2162" y="3993"/>
                    <a:pt x="2203" y="3996"/>
                    <a:pt x="2241" y="3999"/>
                  </a:cubicBezTo>
                  <a:cubicBezTo>
                    <a:pt x="2261" y="4002"/>
                    <a:pt x="2282" y="4004"/>
                    <a:pt x="2304" y="4004"/>
                  </a:cubicBezTo>
                  <a:cubicBezTo>
                    <a:pt x="2330" y="4004"/>
                    <a:pt x="2357" y="4001"/>
                    <a:pt x="2384" y="3995"/>
                  </a:cubicBezTo>
                  <a:cubicBezTo>
                    <a:pt x="2409" y="3981"/>
                    <a:pt x="2454" y="3894"/>
                    <a:pt x="2482" y="3831"/>
                  </a:cubicBezTo>
                  <a:cubicBezTo>
                    <a:pt x="2549" y="3694"/>
                    <a:pt x="2622" y="3544"/>
                    <a:pt x="2745" y="3491"/>
                  </a:cubicBezTo>
                  <a:cubicBezTo>
                    <a:pt x="2808" y="3470"/>
                    <a:pt x="2871" y="3453"/>
                    <a:pt x="2937" y="3442"/>
                  </a:cubicBezTo>
                  <a:cubicBezTo>
                    <a:pt x="3060" y="3421"/>
                    <a:pt x="3060" y="3414"/>
                    <a:pt x="3053" y="3386"/>
                  </a:cubicBezTo>
                  <a:cubicBezTo>
                    <a:pt x="3032" y="3243"/>
                    <a:pt x="3053" y="2619"/>
                    <a:pt x="3291" y="2574"/>
                  </a:cubicBezTo>
                  <a:cubicBezTo>
                    <a:pt x="3455" y="2542"/>
                    <a:pt x="3676" y="2378"/>
                    <a:pt x="3683" y="2325"/>
                  </a:cubicBezTo>
                  <a:cubicBezTo>
                    <a:pt x="3690" y="2259"/>
                    <a:pt x="3764" y="2157"/>
                    <a:pt x="3935" y="1944"/>
                  </a:cubicBezTo>
                  <a:cubicBezTo>
                    <a:pt x="4012" y="1853"/>
                    <a:pt x="4082" y="1758"/>
                    <a:pt x="4145" y="1660"/>
                  </a:cubicBezTo>
                  <a:cubicBezTo>
                    <a:pt x="4222" y="1527"/>
                    <a:pt x="4215" y="1492"/>
                    <a:pt x="4212" y="1485"/>
                  </a:cubicBezTo>
                  <a:cubicBezTo>
                    <a:pt x="4208" y="1478"/>
                    <a:pt x="4191" y="1468"/>
                    <a:pt x="4152" y="1461"/>
                  </a:cubicBezTo>
                  <a:cubicBezTo>
                    <a:pt x="3970" y="1433"/>
                    <a:pt x="3735" y="1027"/>
                    <a:pt x="3644" y="852"/>
                  </a:cubicBezTo>
                  <a:cubicBezTo>
                    <a:pt x="3630" y="831"/>
                    <a:pt x="3522" y="813"/>
                    <a:pt x="3445" y="799"/>
                  </a:cubicBezTo>
                  <a:cubicBezTo>
                    <a:pt x="3249" y="768"/>
                    <a:pt x="2986" y="722"/>
                    <a:pt x="2748" y="533"/>
                  </a:cubicBezTo>
                  <a:cubicBezTo>
                    <a:pt x="2619" y="435"/>
                    <a:pt x="2521" y="260"/>
                    <a:pt x="245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2" name="Google Shape;5773;p82">
              <a:extLst>
                <a:ext uri="{FF2B5EF4-FFF2-40B4-BE49-F238E27FC236}">
                  <a16:creationId xmlns:a16="http://schemas.microsoft.com/office/drawing/2014/main" id="{53B3EF22-3A7D-00BB-5016-638C2C985CE4}"/>
                </a:ext>
              </a:extLst>
            </p:cNvPr>
            <p:cNvSpPr/>
            <p:nvPr/>
          </p:nvSpPr>
          <p:spPr>
            <a:xfrm>
              <a:off x="2455845" y="1870778"/>
              <a:ext cx="625" cy="489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0" y="1"/>
                  </a:moveTo>
                  <a:cubicBezTo>
                    <a:pt x="18" y="11"/>
                    <a:pt x="32" y="22"/>
                    <a:pt x="46" y="36"/>
                  </a:cubicBezTo>
                  <a:cubicBezTo>
                    <a:pt x="32" y="22"/>
                    <a:pt x="18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3" name="Google Shape;5774;p82">
              <a:extLst>
                <a:ext uri="{FF2B5EF4-FFF2-40B4-BE49-F238E27FC236}">
                  <a16:creationId xmlns:a16="http://schemas.microsoft.com/office/drawing/2014/main" id="{CDBB0916-010B-8986-F832-5DAD38C57814}"/>
                </a:ext>
              </a:extLst>
            </p:cNvPr>
            <p:cNvSpPr/>
            <p:nvPr/>
          </p:nvSpPr>
          <p:spPr>
            <a:xfrm>
              <a:off x="2453550" y="189278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5775;p82">
              <a:extLst>
                <a:ext uri="{FF2B5EF4-FFF2-40B4-BE49-F238E27FC236}">
                  <a16:creationId xmlns:a16="http://schemas.microsoft.com/office/drawing/2014/main" id="{AA5D7B19-2895-BBCB-AA7E-519899F8B440}"/>
                </a:ext>
              </a:extLst>
            </p:cNvPr>
            <p:cNvSpPr/>
            <p:nvPr/>
          </p:nvSpPr>
          <p:spPr>
            <a:xfrm>
              <a:off x="2455791" y="18707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5" name="Google Shape;5776;p82">
              <a:extLst>
                <a:ext uri="{FF2B5EF4-FFF2-40B4-BE49-F238E27FC236}">
                  <a16:creationId xmlns:a16="http://schemas.microsoft.com/office/drawing/2014/main" id="{1F226BAA-DF12-75B8-60CF-969C0EF1F4D8}"/>
                </a:ext>
              </a:extLst>
            </p:cNvPr>
            <p:cNvSpPr/>
            <p:nvPr/>
          </p:nvSpPr>
          <p:spPr>
            <a:xfrm>
              <a:off x="2453414" y="189288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6" name="Google Shape;5777;p82">
              <a:extLst>
                <a:ext uri="{FF2B5EF4-FFF2-40B4-BE49-F238E27FC236}">
                  <a16:creationId xmlns:a16="http://schemas.microsoft.com/office/drawing/2014/main" id="{375F487B-04DF-B072-7DF3-22EF154AFB13}"/>
                </a:ext>
              </a:extLst>
            </p:cNvPr>
            <p:cNvSpPr/>
            <p:nvPr/>
          </p:nvSpPr>
          <p:spPr>
            <a:xfrm>
              <a:off x="2454270" y="1870357"/>
              <a:ext cx="1059" cy="204"/>
            </a:xfrm>
            <a:custGeom>
              <a:avLst/>
              <a:gdLst/>
              <a:ahLst/>
              <a:cxnLst/>
              <a:rect l="l" t="t" r="r" b="b"/>
              <a:pathLst>
                <a:path w="78" h="15" extrusionOk="0">
                  <a:moveTo>
                    <a:pt x="78" y="14"/>
                  </a:moveTo>
                  <a:cubicBezTo>
                    <a:pt x="53" y="4"/>
                    <a:pt x="25" y="0"/>
                    <a:pt x="0" y="4"/>
                  </a:cubicBezTo>
                  <a:lnTo>
                    <a:pt x="0" y="4"/>
                  </a:lnTo>
                  <a:cubicBezTo>
                    <a:pt x="25" y="0"/>
                    <a:pt x="53" y="4"/>
                    <a:pt x="78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7" name="Google Shape;5778;p82">
              <a:extLst>
                <a:ext uri="{FF2B5EF4-FFF2-40B4-BE49-F238E27FC236}">
                  <a16:creationId xmlns:a16="http://schemas.microsoft.com/office/drawing/2014/main" id="{605FF98F-CA77-DCBA-6040-6C544697D2CB}"/>
                </a:ext>
              </a:extLst>
            </p:cNvPr>
            <p:cNvSpPr/>
            <p:nvPr/>
          </p:nvSpPr>
          <p:spPr>
            <a:xfrm>
              <a:off x="2422037" y="1845619"/>
              <a:ext cx="5961" cy="9912"/>
            </a:xfrm>
            <a:custGeom>
              <a:avLst/>
              <a:gdLst/>
              <a:ahLst/>
              <a:cxnLst/>
              <a:rect l="l" t="t" r="r" b="b"/>
              <a:pathLst>
                <a:path w="439" h="730" extrusionOk="0">
                  <a:moveTo>
                    <a:pt x="266" y="0"/>
                  </a:moveTo>
                  <a:cubicBezTo>
                    <a:pt x="243" y="0"/>
                    <a:pt x="221" y="9"/>
                    <a:pt x="204" y="26"/>
                  </a:cubicBezTo>
                  <a:cubicBezTo>
                    <a:pt x="88" y="114"/>
                    <a:pt x="15" y="383"/>
                    <a:pt x="15" y="474"/>
                  </a:cubicBezTo>
                  <a:cubicBezTo>
                    <a:pt x="15" y="492"/>
                    <a:pt x="8" y="509"/>
                    <a:pt x="1" y="523"/>
                  </a:cubicBezTo>
                  <a:lnTo>
                    <a:pt x="8" y="537"/>
                  </a:lnTo>
                  <a:lnTo>
                    <a:pt x="11" y="548"/>
                  </a:lnTo>
                  <a:cubicBezTo>
                    <a:pt x="22" y="569"/>
                    <a:pt x="36" y="586"/>
                    <a:pt x="53" y="607"/>
                  </a:cubicBezTo>
                  <a:lnTo>
                    <a:pt x="57" y="614"/>
                  </a:lnTo>
                  <a:cubicBezTo>
                    <a:pt x="64" y="621"/>
                    <a:pt x="71" y="628"/>
                    <a:pt x="74" y="635"/>
                  </a:cubicBezTo>
                  <a:lnTo>
                    <a:pt x="78" y="639"/>
                  </a:lnTo>
                  <a:cubicBezTo>
                    <a:pt x="88" y="646"/>
                    <a:pt x="95" y="653"/>
                    <a:pt x="102" y="660"/>
                  </a:cubicBezTo>
                  <a:cubicBezTo>
                    <a:pt x="109" y="667"/>
                    <a:pt x="116" y="674"/>
                    <a:pt x="127" y="677"/>
                  </a:cubicBezTo>
                  <a:lnTo>
                    <a:pt x="130" y="681"/>
                  </a:lnTo>
                  <a:cubicBezTo>
                    <a:pt x="137" y="684"/>
                    <a:pt x="144" y="691"/>
                    <a:pt x="151" y="695"/>
                  </a:cubicBezTo>
                  <a:cubicBezTo>
                    <a:pt x="162" y="698"/>
                    <a:pt x="169" y="702"/>
                    <a:pt x="176" y="709"/>
                  </a:cubicBezTo>
                  <a:lnTo>
                    <a:pt x="200" y="716"/>
                  </a:lnTo>
                  <a:lnTo>
                    <a:pt x="204" y="716"/>
                  </a:lnTo>
                  <a:cubicBezTo>
                    <a:pt x="221" y="719"/>
                    <a:pt x="239" y="726"/>
                    <a:pt x="253" y="726"/>
                  </a:cubicBezTo>
                  <a:lnTo>
                    <a:pt x="277" y="730"/>
                  </a:lnTo>
                  <a:lnTo>
                    <a:pt x="284" y="730"/>
                  </a:lnTo>
                  <a:cubicBezTo>
                    <a:pt x="284" y="688"/>
                    <a:pt x="295" y="642"/>
                    <a:pt x="316" y="607"/>
                  </a:cubicBezTo>
                  <a:cubicBezTo>
                    <a:pt x="393" y="488"/>
                    <a:pt x="439" y="229"/>
                    <a:pt x="383" y="93"/>
                  </a:cubicBezTo>
                  <a:cubicBezTo>
                    <a:pt x="369" y="51"/>
                    <a:pt x="337" y="16"/>
                    <a:pt x="295" y="5"/>
                  </a:cubicBezTo>
                  <a:cubicBezTo>
                    <a:pt x="286" y="2"/>
                    <a:pt x="276" y="0"/>
                    <a:pt x="26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8" name="Google Shape;5779;p82">
              <a:extLst>
                <a:ext uri="{FF2B5EF4-FFF2-40B4-BE49-F238E27FC236}">
                  <a16:creationId xmlns:a16="http://schemas.microsoft.com/office/drawing/2014/main" id="{5FF5980A-1682-1C49-BC31-66ED3F4D292A}"/>
                </a:ext>
              </a:extLst>
            </p:cNvPr>
            <p:cNvSpPr/>
            <p:nvPr/>
          </p:nvSpPr>
          <p:spPr>
            <a:xfrm>
              <a:off x="2425553" y="185557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9" name="Google Shape;5780;p82">
              <a:extLst>
                <a:ext uri="{FF2B5EF4-FFF2-40B4-BE49-F238E27FC236}">
                  <a16:creationId xmlns:a16="http://schemas.microsoft.com/office/drawing/2014/main" id="{0F5FBC22-17F2-9B08-0F7E-00FBC49DA28A}"/>
                </a:ext>
              </a:extLst>
            </p:cNvPr>
            <p:cNvSpPr/>
            <p:nvPr/>
          </p:nvSpPr>
          <p:spPr>
            <a:xfrm>
              <a:off x="2422852" y="185395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5781;p82">
              <a:extLst>
                <a:ext uri="{FF2B5EF4-FFF2-40B4-BE49-F238E27FC236}">
                  <a16:creationId xmlns:a16="http://schemas.microsoft.com/office/drawing/2014/main" id="{C1E94D1B-E5BF-2E7F-9D05-2F845A2707F9}"/>
                </a:ext>
              </a:extLst>
            </p:cNvPr>
            <p:cNvSpPr/>
            <p:nvPr/>
          </p:nvSpPr>
          <p:spPr>
            <a:xfrm>
              <a:off x="2422037" y="18527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8" y="15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1" name="Google Shape;5782;p82">
              <a:extLst>
                <a:ext uri="{FF2B5EF4-FFF2-40B4-BE49-F238E27FC236}">
                  <a16:creationId xmlns:a16="http://schemas.microsoft.com/office/drawing/2014/main" id="{C6DE0A54-B23D-D791-A2F2-CFF8FD92808E}"/>
                </a:ext>
              </a:extLst>
            </p:cNvPr>
            <p:cNvSpPr/>
            <p:nvPr/>
          </p:nvSpPr>
          <p:spPr>
            <a:xfrm>
              <a:off x="2422186" y="1853046"/>
              <a:ext cx="584" cy="86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2" y="64"/>
                  </a:moveTo>
                  <a:cubicBezTo>
                    <a:pt x="28" y="43"/>
                    <a:pt x="14" y="22"/>
                    <a:pt x="0" y="1"/>
                  </a:cubicBezTo>
                  <a:cubicBezTo>
                    <a:pt x="14" y="22"/>
                    <a:pt x="28" y="43"/>
                    <a:pt x="42" y="6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2" name="Google Shape;5783;p82">
              <a:extLst>
                <a:ext uri="{FF2B5EF4-FFF2-40B4-BE49-F238E27FC236}">
                  <a16:creationId xmlns:a16="http://schemas.microsoft.com/office/drawing/2014/main" id="{53A21C1E-4D20-CE0E-EDEC-062A6D7EB33E}"/>
                </a:ext>
              </a:extLst>
            </p:cNvPr>
            <p:cNvSpPr/>
            <p:nvPr/>
          </p:nvSpPr>
          <p:spPr>
            <a:xfrm>
              <a:off x="2425988" y="18556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3" name="Google Shape;5784;p82">
              <a:extLst>
                <a:ext uri="{FF2B5EF4-FFF2-40B4-BE49-F238E27FC236}">
                  <a16:creationId xmlns:a16="http://schemas.microsoft.com/office/drawing/2014/main" id="{60E849E1-8FE6-B38F-F86E-3190E9EDD58A}"/>
                </a:ext>
              </a:extLst>
            </p:cNvPr>
            <p:cNvSpPr/>
            <p:nvPr/>
          </p:nvSpPr>
          <p:spPr>
            <a:xfrm>
              <a:off x="2424508" y="18552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4" name="Google Shape;5785;p82">
              <a:extLst>
                <a:ext uri="{FF2B5EF4-FFF2-40B4-BE49-F238E27FC236}">
                  <a16:creationId xmlns:a16="http://schemas.microsoft.com/office/drawing/2014/main" id="{9DD5CE09-2422-1F1A-B6B9-3A24ED245681}"/>
                </a:ext>
              </a:extLst>
            </p:cNvPr>
            <p:cNvSpPr/>
            <p:nvPr/>
          </p:nvSpPr>
          <p:spPr>
            <a:xfrm>
              <a:off x="2424141" y="1855096"/>
              <a:ext cx="380" cy="149"/>
            </a:xfrm>
            <a:custGeom>
              <a:avLst/>
              <a:gdLst/>
              <a:ahLst/>
              <a:cxnLst/>
              <a:rect l="l" t="t" r="r" b="b"/>
              <a:pathLst>
                <a:path w="28" h="11" extrusionOk="0">
                  <a:moveTo>
                    <a:pt x="0" y="0"/>
                  </a:moveTo>
                  <a:cubicBezTo>
                    <a:pt x="10" y="4"/>
                    <a:pt x="17" y="7"/>
                    <a:pt x="28" y="11"/>
                  </a:cubicBezTo>
                  <a:cubicBezTo>
                    <a:pt x="21" y="7"/>
                    <a:pt x="1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5" name="Google Shape;5786;p82">
              <a:extLst>
                <a:ext uri="{FF2B5EF4-FFF2-40B4-BE49-F238E27FC236}">
                  <a16:creationId xmlns:a16="http://schemas.microsoft.com/office/drawing/2014/main" id="{18E2C830-0312-4969-5FE0-D32182CB3009}"/>
                </a:ext>
              </a:extLst>
            </p:cNvPr>
            <p:cNvSpPr/>
            <p:nvPr/>
          </p:nvSpPr>
          <p:spPr>
            <a:xfrm>
              <a:off x="2423137" y="1854281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cubicBezTo>
                    <a:pt x="14" y="18"/>
                    <a:pt x="7" y="11"/>
                    <a:pt x="0" y="1"/>
                  </a:cubicBezTo>
                  <a:cubicBezTo>
                    <a:pt x="7" y="11"/>
                    <a:pt x="14" y="18"/>
                    <a:pt x="25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6" name="Google Shape;5787;p82">
              <a:extLst>
                <a:ext uri="{FF2B5EF4-FFF2-40B4-BE49-F238E27FC236}">
                  <a16:creationId xmlns:a16="http://schemas.microsoft.com/office/drawing/2014/main" id="{6724A63A-C19E-CAB3-808F-C9CF8D215AC0}"/>
                </a:ext>
              </a:extLst>
            </p:cNvPr>
            <p:cNvSpPr/>
            <p:nvPr/>
          </p:nvSpPr>
          <p:spPr>
            <a:xfrm>
              <a:off x="2423843" y="185490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2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7" name="Google Shape;5788;p82">
              <a:extLst>
                <a:ext uri="{FF2B5EF4-FFF2-40B4-BE49-F238E27FC236}">
                  <a16:creationId xmlns:a16="http://schemas.microsoft.com/office/drawing/2014/main" id="{4DEF96E0-4C75-D600-08C6-4FD68F19D021}"/>
                </a:ext>
              </a:extLst>
            </p:cNvPr>
            <p:cNvSpPr/>
            <p:nvPr/>
          </p:nvSpPr>
          <p:spPr>
            <a:xfrm>
              <a:off x="2423422" y="1854621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cubicBezTo>
                    <a:pt x="18" y="11"/>
                    <a:pt x="11" y="4"/>
                    <a:pt x="0" y="0"/>
                  </a:cubicBezTo>
                  <a:cubicBezTo>
                    <a:pt x="11" y="4"/>
                    <a:pt x="18" y="11"/>
                    <a:pt x="25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8" name="Google Shape;5789;p82">
              <a:extLst>
                <a:ext uri="{FF2B5EF4-FFF2-40B4-BE49-F238E27FC236}">
                  <a16:creationId xmlns:a16="http://schemas.microsoft.com/office/drawing/2014/main" id="{496DE47E-C03E-37BF-C2CF-9C6DFB646581}"/>
                </a:ext>
              </a:extLst>
            </p:cNvPr>
            <p:cNvSpPr/>
            <p:nvPr/>
          </p:nvSpPr>
          <p:spPr>
            <a:xfrm>
              <a:off x="2424847" y="1855381"/>
              <a:ext cx="720" cy="204"/>
            </a:xfrm>
            <a:custGeom>
              <a:avLst/>
              <a:gdLst/>
              <a:ahLst/>
              <a:cxnLst/>
              <a:rect l="l" t="t" r="r" b="b"/>
              <a:pathLst>
                <a:path w="53" h="15" extrusionOk="0">
                  <a:moveTo>
                    <a:pt x="53" y="14"/>
                  </a:moveTo>
                  <a:cubicBezTo>
                    <a:pt x="35" y="11"/>
                    <a:pt x="18" y="7"/>
                    <a:pt x="0" y="0"/>
                  </a:cubicBezTo>
                  <a:cubicBezTo>
                    <a:pt x="18" y="7"/>
                    <a:pt x="35" y="11"/>
                    <a:pt x="53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5790;p82">
              <a:extLst>
                <a:ext uri="{FF2B5EF4-FFF2-40B4-BE49-F238E27FC236}">
                  <a16:creationId xmlns:a16="http://schemas.microsoft.com/office/drawing/2014/main" id="{E1696782-D1A8-6D67-B83E-825E996339A8}"/>
                </a:ext>
              </a:extLst>
            </p:cNvPr>
            <p:cNvSpPr/>
            <p:nvPr/>
          </p:nvSpPr>
          <p:spPr>
            <a:xfrm>
              <a:off x="2431365" y="1843827"/>
              <a:ext cx="33048" cy="26544"/>
            </a:xfrm>
            <a:custGeom>
              <a:avLst/>
              <a:gdLst/>
              <a:ahLst/>
              <a:cxnLst/>
              <a:rect l="l" t="t" r="r" b="b"/>
              <a:pathLst>
                <a:path w="2434" h="1955" extrusionOk="0">
                  <a:moveTo>
                    <a:pt x="2332" y="1"/>
                  </a:moveTo>
                  <a:cubicBezTo>
                    <a:pt x="2216" y="71"/>
                    <a:pt x="1905" y="410"/>
                    <a:pt x="1765" y="687"/>
                  </a:cubicBezTo>
                  <a:cubicBezTo>
                    <a:pt x="1602" y="1000"/>
                    <a:pt x="1194" y="1222"/>
                    <a:pt x="815" y="1222"/>
                  </a:cubicBezTo>
                  <a:cubicBezTo>
                    <a:pt x="762" y="1222"/>
                    <a:pt x="709" y="1217"/>
                    <a:pt x="658" y="1208"/>
                  </a:cubicBezTo>
                  <a:cubicBezTo>
                    <a:pt x="593" y="1196"/>
                    <a:pt x="535" y="1191"/>
                    <a:pt x="484" y="1191"/>
                  </a:cubicBezTo>
                  <a:cubicBezTo>
                    <a:pt x="286" y="1191"/>
                    <a:pt x="186" y="1270"/>
                    <a:pt x="109" y="1331"/>
                  </a:cubicBezTo>
                  <a:cubicBezTo>
                    <a:pt x="91" y="1345"/>
                    <a:pt x="74" y="1355"/>
                    <a:pt x="60" y="1366"/>
                  </a:cubicBezTo>
                  <a:cubicBezTo>
                    <a:pt x="42" y="1380"/>
                    <a:pt x="21" y="1387"/>
                    <a:pt x="0" y="1387"/>
                  </a:cubicBezTo>
                  <a:cubicBezTo>
                    <a:pt x="4" y="1397"/>
                    <a:pt x="7" y="1405"/>
                    <a:pt x="11" y="1412"/>
                  </a:cubicBezTo>
                  <a:lnTo>
                    <a:pt x="18" y="1426"/>
                  </a:lnTo>
                  <a:cubicBezTo>
                    <a:pt x="21" y="1440"/>
                    <a:pt x="28" y="1454"/>
                    <a:pt x="35" y="1468"/>
                  </a:cubicBezTo>
                  <a:lnTo>
                    <a:pt x="42" y="1478"/>
                  </a:lnTo>
                  <a:cubicBezTo>
                    <a:pt x="49" y="1489"/>
                    <a:pt x="53" y="1499"/>
                    <a:pt x="60" y="1510"/>
                  </a:cubicBezTo>
                  <a:lnTo>
                    <a:pt x="70" y="1527"/>
                  </a:lnTo>
                  <a:lnTo>
                    <a:pt x="88" y="1552"/>
                  </a:lnTo>
                  <a:lnTo>
                    <a:pt x="98" y="1566"/>
                  </a:lnTo>
                  <a:lnTo>
                    <a:pt x="112" y="1587"/>
                  </a:lnTo>
                  <a:lnTo>
                    <a:pt x="126" y="1601"/>
                  </a:lnTo>
                  <a:lnTo>
                    <a:pt x="144" y="1625"/>
                  </a:lnTo>
                  <a:lnTo>
                    <a:pt x="154" y="1636"/>
                  </a:lnTo>
                  <a:lnTo>
                    <a:pt x="175" y="1660"/>
                  </a:lnTo>
                  <a:lnTo>
                    <a:pt x="182" y="1667"/>
                  </a:lnTo>
                  <a:lnTo>
                    <a:pt x="210" y="1695"/>
                  </a:lnTo>
                  <a:lnTo>
                    <a:pt x="221" y="1706"/>
                  </a:lnTo>
                  <a:lnTo>
                    <a:pt x="238" y="1723"/>
                  </a:lnTo>
                  <a:lnTo>
                    <a:pt x="249" y="1734"/>
                  </a:lnTo>
                  <a:lnTo>
                    <a:pt x="263" y="1748"/>
                  </a:lnTo>
                  <a:lnTo>
                    <a:pt x="277" y="1755"/>
                  </a:lnTo>
                  <a:lnTo>
                    <a:pt x="291" y="1765"/>
                  </a:lnTo>
                  <a:lnTo>
                    <a:pt x="298" y="1776"/>
                  </a:lnTo>
                  <a:lnTo>
                    <a:pt x="312" y="1786"/>
                  </a:lnTo>
                  <a:lnTo>
                    <a:pt x="319" y="1790"/>
                  </a:lnTo>
                  <a:lnTo>
                    <a:pt x="336" y="1800"/>
                  </a:lnTo>
                  <a:lnTo>
                    <a:pt x="340" y="1804"/>
                  </a:lnTo>
                  <a:lnTo>
                    <a:pt x="350" y="1811"/>
                  </a:lnTo>
                  <a:cubicBezTo>
                    <a:pt x="434" y="1832"/>
                    <a:pt x="518" y="1849"/>
                    <a:pt x="602" y="1856"/>
                  </a:cubicBezTo>
                  <a:cubicBezTo>
                    <a:pt x="833" y="1888"/>
                    <a:pt x="1183" y="1926"/>
                    <a:pt x="1425" y="1947"/>
                  </a:cubicBezTo>
                  <a:lnTo>
                    <a:pt x="1540" y="1954"/>
                  </a:lnTo>
                  <a:lnTo>
                    <a:pt x="1709" y="1527"/>
                  </a:lnTo>
                  <a:lnTo>
                    <a:pt x="2048" y="1100"/>
                  </a:lnTo>
                  <a:lnTo>
                    <a:pt x="2048" y="645"/>
                  </a:lnTo>
                  <a:lnTo>
                    <a:pt x="2304" y="645"/>
                  </a:lnTo>
                  <a:lnTo>
                    <a:pt x="2433" y="568"/>
                  </a:lnTo>
                  <a:cubicBezTo>
                    <a:pt x="2405" y="445"/>
                    <a:pt x="2388" y="319"/>
                    <a:pt x="2370" y="218"/>
                  </a:cubicBezTo>
                  <a:cubicBezTo>
                    <a:pt x="2360" y="137"/>
                    <a:pt x="2346" y="50"/>
                    <a:pt x="233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0" name="Google Shape;5791;p82">
              <a:extLst>
                <a:ext uri="{FF2B5EF4-FFF2-40B4-BE49-F238E27FC236}">
                  <a16:creationId xmlns:a16="http://schemas.microsoft.com/office/drawing/2014/main" id="{A41557B7-74D4-C6D1-50ED-3F954AA3A696}"/>
                </a:ext>
              </a:extLst>
            </p:cNvPr>
            <p:cNvSpPr/>
            <p:nvPr/>
          </p:nvSpPr>
          <p:spPr>
            <a:xfrm>
              <a:off x="2435682" y="1868117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1" name="Google Shape;5792;p82">
              <a:extLst>
                <a:ext uri="{FF2B5EF4-FFF2-40B4-BE49-F238E27FC236}">
                  <a16:creationId xmlns:a16="http://schemas.microsoft.com/office/drawing/2014/main" id="{3DBFBFDF-9BE5-631C-535C-6524A4CB7EE0}"/>
                </a:ext>
              </a:extLst>
            </p:cNvPr>
            <p:cNvSpPr/>
            <p:nvPr/>
          </p:nvSpPr>
          <p:spPr>
            <a:xfrm>
              <a:off x="2432695" y="186503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2" name="Google Shape;5793;p82">
              <a:extLst>
                <a:ext uri="{FF2B5EF4-FFF2-40B4-BE49-F238E27FC236}">
                  <a16:creationId xmlns:a16="http://schemas.microsoft.com/office/drawing/2014/main" id="{1D18439E-92A5-E3E3-D9E5-57EB078560E1}"/>
                </a:ext>
              </a:extLst>
            </p:cNvPr>
            <p:cNvSpPr/>
            <p:nvPr/>
          </p:nvSpPr>
          <p:spPr>
            <a:xfrm>
              <a:off x="2435397" y="186788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5794;p82">
              <a:extLst>
                <a:ext uri="{FF2B5EF4-FFF2-40B4-BE49-F238E27FC236}">
                  <a16:creationId xmlns:a16="http://schemas.microsoft.com/office/drawing/2014/main" id="{EABD23F2-EAF8-DD90-5441-7E41680B3D16}"/>
                </a:ext>
              </a:extLst>
            </p:cNvPr>
            <p:cNvSpPr/>
            <p:nvPr/>
          </p:nvSpPr>
          <p:spPr>
            <a:xfrm>
              <a:off x="2439538" y="1869027"/>
              <a:ext cx="11174" cy="1249"/>
            </a:xfrm>
            <a:custGeom>
              <a:avLst/>
              <a:gdLst/>
              <a:ahLst/>
              <a:cxnLst/>
              <a:rect l="l" t="t" r="r" b="b"/>
              <a:pathLst>
                <a:path w="823" h="92" extrusionOk="0">
                  <a:moveTo>
                    <a:pt x="0" y="0"/>
                  </a:moveTo>
                  <a:lnTo>
                    <a:pt x="0" y="0"/>
                  </a:lnTo>
                  <a:cubicBezTo>
                    <a:pt x="231" y="32"/>
                    <a:pt x="571" y="70"/>
                    <a:pt x="823" y="91"/>
                  </a:cubicBezTo>
                  <a:cubicBezTo>
                    <a:pt x="581" y="70"/>
                    <a:pt x="235" y="32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4" name="Google Shape;5795;p82">
              <a:extLst>
                <a:ext uri="{FF2B5EF4-FFF2-40B4-BE49-F238E27FC236}">
                  <a16:creationId xmlns:a16="http://schemas.microsoft.com/office/drawing/2014/main" id="{90130265-94AD-4144-1F43-CEE40A6544B8}"/>
                </a:ext>
              </a:extLst>
            </p:cNvPr>
            <p:cNvSpPr/>
            <p:nvPr/>
          </p:nvSpPr>
          <p:spPr>
            <a:xfrm>
              <a:off x="2435967" y="186826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1" y="1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5" name="Google Shape;5796;p82">
              <a:extLst>
                <a:ext uri="{FF2B5EF4-FFF2-40B4-BE49-F238E27FC236}">
                  <a16:creationId xmlns:a16="http://schemas.microsoft.com/office/drawing/2014/main" id="{809D44FF-B864-36E6-FAC9-20CBF18B1975}"/>
                </a:ext>
              </a:extLst>
            </p:cNvPr>
            <p:cNvSpPr/>
            <p:nvPr/>
          </p:nvSpPr>
          <p:spPr>
            <a:xfrm>
              <a:off x="2432315" y="186450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6" name="Google Shape;5797;p82">
              <a:extLst>
                <a:ext uri="{FF2B5EF4-FFF2-40B4-BE49-F238E27FC236}">
                  <a16:creationId xmlns:a16="http://schemas.microsoft.com/office/drawing/2014/main" id="{4ED4855D-CD2A-181B-6572-A12C7C909EEE}"/>
                </a:ext>
              </a:extLst>
            </p:cNvPr>
            <p:cNvSpPr/>
            <p:nvPr/>
          </p:nvSpPr>
          <p:spPr>
            <a:xfrm>
              <a:off x="2431365" y="1862645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cubicBezTo>
                    <a:pt x="4" y="8"/>
                    <a:pt x="7" y="15"/>
                    <a:pt x="11" y="26"/>
                  </a:cubicBezTo>
                  <a:cubicBezTo>
                    <a:pt x="7" y="15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5798;p82">
              <a:extLst>
                <a:ext uri="{FF2B5EF4-FFF2-40B4-BE49-F238E27FC236}">
                  <a16:creationId xmlns:a16="http://schemas.microsoft.com/office/drawing/2014/main" id="{C166B6D6-A26B-86D9-9F28-A39929872DF5}"/>
                </a:ext>
              </a:extLst>
            </p:cNvPr>
            <p:cNvSpPr/>
            <p:nvPr/>
          </p:nvSpPr>
          <p:spPr>
            <a:xfrm>
              <a:off x="2435071" y="1867601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5799;p82">
              <a:extLst>
                <a:ext uri="{FF2B5EF4-FFF2-40B4-BE49-F238E27FC236}">
                  <a16:creationId xmlns:a16="http://schemas.microsoft.com/office/drawing/2014/main" id="{E2E10024-7346-768F-7E7B-BAF83FF008FC}"/>
                </a:ext>
              </a:extLst>
            </p:cNvPr>
            <p:cNvSpPr/>
            <p:nvPr/>
          </p:nvSpPr>
          <p:spPr>
            <a:xfrm>
              <a:off x="2433021" y="186555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5800;p82">
              <a:extLst>
                <a:ext uri="{FF2B5EF4-FFF2-40B4-BE49-F238E27FC236}">
                  <a16:creationId xmlns:a16="http://schemas.microsoft.com/office/drawing/2014/main" id="{79A50C28-2FA8-E5FC-EDA0-E20085273B9F}"/>
                </a:ext>
              </a:extLst>
            </p:cNvPr>
            <p:cNvSpPr/>
            <p:nvPr/>
          </p:nvSpPr>
          <p:spPr>
            <a:xfrm>
              <a:off x="2434732" y="18673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5801;p82">
              <a:extLst>
                <a:ext uri="{FF2B5EF4-FFF2-40B4-BE49-F238E27FC236}">
                  <a16:creationId xmlns:a16="http://schemas.microsoft.com/office/drawing/2014/main" id="{550D437E-F3B0-2FC3-51C3-FC231CA80B60}"/>
                </a:ext>
              </a:extLst>
            </p:cNvPr>
            <p:cNvSpPr/>
            <p:nvPr/>
          </p:nvSpPr>
          <p:spPr>
            <a:xfrm>
              <a:off x="2433456" y="1865985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1" y="2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1" name="Google Shape;5802;p82">
              <a:extLst>
                <a:ext uri="{FF2B5EF4-FFF2-40B4-BE49-F238E27FC236}">
                  <a16:creationId xmlns:a16="http://schemas.microsoft.com/office/drawing/2014/main" id="{BC83CA36-EDA8-22C6-7448-D400402423C3}"/>
                </a:ext>
              </a:extLst>
            </p:cNvPr>
            <p:cNvSpPr/>
            <p:nvPr/>
          </p:nvSpPr>
          <p:spPr>
            <a:xfrm>
              <a:off x="2434352" y="1866936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1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2" name="Google Shape;5803;p82">
              <a:extLst>
                <a:ext uri="{FF2B5EF4-FFF2-40B4-BE49-F238E27FC236}">
                  <a16:creationId xmlns:a16="http://schemas.microsoft.com/office/drawing/2014/main" id="{4477F67E-6A93-4204-2A38-1D407923AC0A}"/>
                </a:ext>
              </a:extLst>
            </p:cNvPr>
            <p:cNvSpPr/>
            <p:nvPr/>
          </p:nvSpPr>
          <p:spPr>
            <a:xfrm>
              <a:off x="2431935" y="186384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cubicBezTo>
                    <a:pt x="11" y="22"/>
                    <a:pt x="7" y="11"/>
                    <a:pt x="0" y="1"/>
                  </a:cubicBezTo>
                  <a:cubicBezTo>
                    <a:pt x="7" y="11"/>
                    <a:pt x="11" y="22"/>
                    <a:pt x="18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5804;p82">
              <a:extLst>
                <a:ext uri="{FF2B5EF4-FFF2-40B4-BE49-F238E27FC236}">
                  <a16:creationId xmlns:a16="http://schemas.microsoft.com/office/drawing/2014/main" id="{955D2DA1-6870-786B-371F-20FC3133C52A}"/>
                </a:ext>
              </a:extLst>
            </p:cNvPr>
            <p:cNvSpPr/>
            <p:nvPr/>
          </p:nvSpPr>
          <p:spPr>
            <a:xfrm>
              <a:off x="2433836" y="186646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5805;p82">
              <a:extLst>
                <a:ext uri="{FF2B5EF4-FFF2-40B4-BE49-F238E27FC236}">
                  <a16:creationId xmlns:a16="http://schemas.microsoft.com/office/drawing/2014/main" id="{13359D4D-6C6B-9D27-A5B6-C630EF2770EF}"/>
                </a:ext>
              </a:extLst>
            </p:cNvPr>
            <p:cNvSpPr/>
            <p:nvPr/>
          </p:nvSpPr>
          <p:spPr>
            <a:xfrm>
              <a:off x="2431595" y="1863134"/>
              <a:ext cx="258" cy="625"/>
            </a:xfrm>
            <a:custGeom>
              <a:avLst/>
              <a:gdLst/>
              <a:ahLst/>
              <a:cxnLst/>
              <a:rect l="l" t="t" r="r" b="b"/>
              <a:pathLst>
                <a:path w="19" h="46" extrusionOk="0">
                  <a:moveTo>
                    <a:pt x="18" y="46"/>
                  </a:moveTo>
                  <a:cubicBezTo>
                    <a:pt x="11" y="32"/>
                    <a:pt x="4" y="14"/>
                    <a:pt x="1" y="0"/>
                  </a:cubicBezTo>
                  <a:cubicBezTo>
                    <a:pt x="4" y="14"/>
                    <a:pt x="11" y="32"/>
                    <a:pt x="18" y="4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5806;p82">
              <a:extLst>
                <a:ext uri="{FF2B5EF4-FFF2-40B4-BE49-F238E27FC236}">
                  <a16:creationId xmlns:a16="http://schemas.microsoft.com/office/drawing/2014/main" id="{8EF2BFF2-ADC7-BBF4-FA79-EC26BA036C02}"/>
                </a:ext>
              </a:extLst>
            </p:cNvPr>
            <p:cNvSpPr/>
            <p:nvPr/>
          </p:nvSpPr>
          <p:spPr>
            <a:xfrm>
              <a:off x="2452274" y="1864560"/>
              <a:ext cx="2295" cy="5811"/>
            </a:xfrm>
            <a:custGeom>
              <a:avLst/>
              <a:gdLst/>
              <a:ahLst/>
              <a:cxnLst/>
              <a:rect l="l" t="t" r="r" b="b"/>
              <a:pathLst>
                <a:path w="169" h="428" extrusionOk="0">
                  <a:moveTo>
                    <a:pt x="0" y="427"/>
                  </a:moveTo>
                  <a:lnTo>
                    <a:pt x="16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6" name="Google Shape;5807;p82">
              <a:extLst>
                <a:ext uri="{FF2B5EF4-FFF2-40B4-BE49-F238E27FC236}">
                  <a16:creationId xmlns:a16="http://schemas.microsoft.com/office/drawing/2014/main" id="{945BBD52-C0C7-E196-1CE2-EFDCF07A824A}"/>
                </a:ext>
              </a:extLst>
            </p:cNvPr>
            <p:cNvSpPr/>
            <p:nvPr/>
          </p:nvSpPr>
          <p:spPr>
            <a:xfrm>
              <a:off x="2782384" y="1996356"/>
              <a:ext cx="29246" cy="38139"/>
            </a:xfrm>
            <a:custGeom>
              <a:avLst/>
              <a:gdLst/>
              <a:ahLst/>
              <a:cxnLst/>
              <a:rect l="l" t="t" r="r" b="b"/>
              <a:pathLst>
                <a:path w="2154" h="2809" extrusionOk="0">
                  <a:moveTo>
                    <a:pt x="1" y="1"/>
                  </a:moveTo>
                  <a:cubicBezTo>
                    <a:pt x="102" y="267"/>
                    <a:pt x="116" y="536"/>
                    <a:pt x="123" y="775"/>
                  </a:cubicBezTo>
                  <a:cubicBezTo>
                    <a:pt x="123" y="967"/>
                    <a:pt x="312" y="1244"/>
                    <a:pt x="463" y="1468"/>
                  </a:cubicBezTo>
                  <a:cubicBezTo>
                    <a:pt x="561" y="1608"/>
                    <a:pt x="641" y="1727"/>
                    <a:pt x="673" y="1811"/>
                  </a:cubicBezTo>
                  <a:cubicBezTo>
                    <a:pt x="725" y="1968"/>
                    <a:pt x="820" y="2035"/>
                    <a:pt x="1034" y="2182"/>
                  </a:cubicBezTo>
                  <a:cubicBezTo>
                    <a:pt x="1076" y="2210"/>
                    <a:pt x="1121" y="2245"/>
                    <a:pt x="1174" y="2283"/>
                  </a:cubicBezTo>
                  <a:cubicBezTo>
                    <a:pt x="1541" y="2546"/>
                    <a:pt x="2031" y="2809"/>
                    <a:pt x="2150" y="2809"/>
                  </a:cubicBezTo>
                  <a:cubicBezTo>
                    <a:pt x="2154" y="2714"/>
                    <a:pt x="1947" y="2318"/>
                    <a:pt x="1776" y="2140"/>
                  </a:cubicBezTo>
                  <a:cubicBezTo>
                    <a:pt x="1629" y="1986"/>
                    <a:pt x="1671" y="1702"/>
                    <a:pt x="1713" y="1401"/>
                  </a:cubicBezTo>
                  <a:cubicBezTo>
                    <a:pt x="1730" y="1279"/>
                    <a:pt x="1744" y="1160"/>
                    <a:pt x="1748" y="1041"/>
                  </a:cubicBezTo>
                  <a:cubicBezTo>
                    <a:pt x="1751" y="866"/>
                    <a:pt x="1667" y="810"/>
                    <a:pt x="1555" y="736"/>
                  </a:cubicBezTo>
                  <a:cubicBezTo>
                    <a:pt x="1468" y="680"/>
                    <a:pt x="1373" y="617"/>
                    <a:pt x="1331" y="487"/>
                  </a:cubicBezTo>
                  <a:cubicBezTo>
                    <a:pt x="1296" y="382"/>
                    <a:pt x="1261" y="372"/>
                    <a:pt x="1216" y="358"/>
                  </a:cubicBezTo>
                  <a:cubicBezTo>
                    <a:pt x="1142" y="347"/>
                    <a:pt x="1083" y="291"/>
                    <a:pt x="1065" y="218"/>
                  </a:cubicBezTo>
                  <a:cubicBezTo>
                    <a:pt x="1062" y="214"/>
                    <a:pt x="1062" y="211"/>
                    <a:pt x="1058" y="207"/>
                  </a:cubicBezTo>
                  <a:lnTo>
                    <a:pt x="1055" y="207"/>
                  </a:lnTo>
                  <a:lnTo>
                    <a:pt x="1044" y="218"/>
                  </a:lnTo>
                  <a:lnTo>
                    <a:pt x="1041" y="221"/>
                  </a:lnTo>
                  <a:cubicBezTo>
                    <a:pt x="1037" y="225"/>
                    <a:pt x="1034" y="228"/>
                    <a:pt x="1034" y="232"/>
                  </a:cubicBezTo>
                  <a:lnTo>
                    <a:pt x="1030" y="235"/>
                  </a:lnTo>
                  <a:cubicBezTo>
                    <a:pt x="1027" y="239"/>
                    <a:pt x="1023" y="242"/>
                    <a:pt x="1023" y="249"/>
                  </a:cubicBezTo>
                  <a:cubicBezTo>
                    <a:pt x="1020" y="253"/>
                    <a:pt x="1020" y="256"/>
                    <a:pt x="1016" y="263"/>
                  </a:cubicBezTo>
                  <a:lnTo>
                    <a:pt x="1016" y="267"/>
                  </a:lnTo>
                  <a:cubicBezTo>
                    <a:pt x="1016" y="270"/>
                    <a:pt x="1016" y="274"/>
                    <a:pt x="1016" y="277"/>
                  </a:cubicBezTo>
                  <a:lnTo>
                    <a:pt x="1016" y="284"/>
                  </a:lnTo>
                  <a:lnTo>
                    <a:pt x="1013" y="298"/>
                  </a:lnTo>
                  <a:cubicBezTo>
                    <a:pt x="1006" y="330"/>
                    <a:pt x="995" y="393"/>
                    <a:pt x="932" y="403"/>
                  </a:cubicBezTo>
                  <a:lnTo>
                    <a:pt x="915" y="403"/>
                  </a:lnTo>
                  <a:lnTo>
                    <a:pt x="901" y="407"/>
                  </a:lnTo>
                  <a:lnTo>
                    <a:pt x="897" y="407"/>
                  </a:lnTo>
                  <a:lnTo>
                    <a:pt x="876" y="410"/>
                  </a:lnTo>
                  <a:lnTo>
                    <a:pt x="845" y="410"/>
                  </a:lnTo>
                  <a:lnTo>
                    <a:pt x="820" y="414"/>
                  </a:lnTo>
                  <a:lnTo>
                    <a:pt x="810" y="414"/>
                  </a:lnTo>
                  <a:lnTo>
                    <a:pt x="782" y="417"/>
                  </a:lnTo>
                  <a:lnTo>
                    <a:pt x="617" y="417"/>
                  </a:lnTo>
                  <a:lnTo>
                    <a:pt x="596" y="414"/>
                  </a:lnTo>
                  <a:lnTo>
                    <a:pt x="582" y="410"/>
                  </a:lnTo>
                  <a:lnTo>
                    <a:pt x="561" y="407"/>
                  </a:lnTo>
                  <a:lnTo>
                    <a:pt x="547" y="403"/>
                  </a:lnTo>
                  <a:lnTo>
                    <a:pt x="529" y="400"/>
                  </a:lnTo>
                  <a:lnTo>
                    <a:pt x="519" y="396"/>
                  </a:lnTo>
                  <a:lnTo>
                    <a:pt x="501" y="386"/>
                  </a:lnTo>
                  <a:lnTo>
                    <a:pt x="491" y="382"/>
                  </a:lnTo>
                  <a:cubicBezTo>
                    <a:pt x="484" y="379"/>
                    <a:pt x="477" y="372"/>
                    <a:pt x="470" y="368"/>
                  </a:cubicBezTo>
                  <a:cubicBezTo>
                    <a:pt x="442" y="347"/>
                    <a:pt x="424" y="316"/>
                    <a:pt x="424" y="281"/>
                  </a:cubicBezTo>
                  <a:cubicBezTo>
                    <a:pt x="431" y="151"/>
                    <a:pt x="337" y="39"/>
                    <a:pt x="211" y="22"/>
                  </a:cubicBezTo>
                  <a:cubicBezTo>
                    <a:pt x="179" y="18"/>
                    <a:pt x="148" y="11"/>
                    <a:pt x="116" y="8"/>
                  </a:cubicBezTo>
                  <a:lnTo>
                    <a:pt x="88" y="8"/>
                  </a:lnTo>
                  <a:cubicBezTo>
                    <a:pt x="67" y="8"/>
                    <a:pt x="46" y="4"/>
                    <a:pt x="2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7" name="Google Shape;5808;p82">
              <a:extLst>
                <a:ext uri="{FF2B5EF4-FFF2-40B4-BE49-F238E27FC236}">
                  <a16:creationId xmlns:a16="http://schemas.microsoft.com/office/drawing/2014/main" id="{8533B568-C69E-B4BE-73DA-F9C050D4E850}"/>
                </a:ext>
              </a:extLst>
            </p:cNvPr>
            <p:cNvSpPr/>
            <p:nvPr/>
          </p:nvSpPr>
          <p:spPr>
            <a:xfrm>
              <a:off x="2853543" y="1995460"/>
              <a:ext cx="70169" cy="41954"/>
            </a:xfrm>
            <a:custGeom>
              <a:avLst/>
              <a:gdLst/>
              <a:ahLst/>
              <a:cxnLst/>
              <a:rect l="l" t="t" r="r" b="b"/>
              <a:pathLst>
                <a:path w="5168" h="3090" extrusionOk="0">
                  <a:moveTo>
                    <a:pt x="3859" y="0"/>
                  </a:moveTo>
                  <a:cubicBezTo>
                    <a:pt x="3718" y="0"/>
                    <a:pt x="3501" y="340"/>
                    <a:pt x="3487" y="494"/>
                  </a:cubicBezTo>
                  <a:cubicBezTo>
                    <a:pt x="3477" y="599"/>
                    <a:pt x="3386" y="648"/>
                    <a:pt x="3316" y="690"/>
                  </a:cubicBezTo>
                  <a:cubicBezTo>
                    <a:pt x="3221" y="743"/>
                    <a:pt x="3186" y="774"/>
                    <a:pt x="3193" y="848"/>
                  </a:cubicBezTo>
                  <a:cubicBezTo>
                    <a:pt x="3211" y="932"/>
                    <a:pt x="3165" y="1016"/>
                    <a:pt x="3088" y="1047"/>
                  </a:cubicBezTo>
                  <a:lnTo>
                    <a:pt x="3088" y="1054"/>
                  </a:lnTo>
                  <a:cubicBezTo>
                    <a:pt x="3092" y="1072"/>
                    <a:pt x="3099" y="1093"/>
                    <a:pt x="3102" y="1110"/>
                  </a:cubicBezTo>
                  <a:lnTo>
                    <a:pt x="3102" y="1117"/>
                  </a:lnTo>
                  <a:cubicBezTo>
                    <a:pt x="3106" y="1135"/>
                    <a:pt x="3109" y="1152"/>
                    <a:pt x="3109" y="1166"/>
                  </a:cubicBezTo>
                  <a:lnTo>
                    <a:pt x="3109" y="1170"/>
                  </a:lnTo>
                  <a:cubicBezTo>
                    <a:pt x="3113" y="1187"/>
                    <a:pt x="3116" y="1201"/>
                    <a:pt x="3116" y="1215"/>
                  </a:cubicBezTo>
                  <a:lnTo>
                    <a:pt x="3116" y="1219"/>
                  </a:lnTo>
                  <a:cubicBezTo>
                    <a:pt x="3116" y="1233"/>
                    <a:pt x="3120" y="1243"/>
                    <a:pt x="3120" y="1257"/>
                  </a:cubicBezTo>
                  <a:lnTo>
                    <a:pt x="3120" y="1261"/>
                  </a:lnTo>
                  <a:cubicBezTo>
                    <a:pt x="3120" y="1271"/>
                    <a:pt x="3120" y="1282"/>
                    <a:pt x="3120" y="1292"/>
                  </a:cubicBezTo>
                  <a:lnTo>
                    <a:pt x="3120" y="1296"/>
                  </a:lnTo>
                  <a:cubicBezTo>
                    <a:pt x="3120" y="1306"/>
                    <a:pt x="3116" y="1313"/>
                    <a:pt x="3116" y="1324"/>
                  </a:cubicBezTo>
                  <a:lnTo>
                    <a:pt x="3116" y="1327"/>
                  </a:lnTo>
                  <a:cubicBezTo>
                    <a:pt x="3113" y="1334"/>
                    <a:pt x="3109" y="1341"/>
                    <a:pt x="3106" y="1348"/>
                  </a:cubicBezTo>
                  <a:lnTo>
                    <a:pt x="3106" y="1352"/>
                  </a:lnTo>
                  <a:cubicBezTo>
                    <a:pt x="3102" y="1355"/>
                    <a:pt x="3099" y="1362"/>
                    <a:pt x="3092" y="1369"/>
                  </a:cubicBezTo>
                  <a:cubicBezTo>
                    <a:pt x="3073" y="1388"/>
                    <a:pt x="3049" y="1396"/>
                    <a:pt x="3024" y="1396"/>
                  </a:cubicBezTo>
                  <a:cubicBezTo>
                    <a:pt x="3016" y="1396"/>
                    <a:pt x="3008" y="1395"/>
                    <a:pt x="3001" y="1394"/>
                  </a:cubicBezTo>
                  <a:cubicBezTo>
                    <a:pt x="2993" y="1391"/>
                    <a:pt x="2986" y="1390"/>
                    <a:pt x="2980" y="1390"/>
                  </a:cubicBezTo>
                  <a:cubicBezTo>
                    <a:pt x="2960" y="1390"/>
                    <a:pt x="2943" y="1402"/>
                    <a:pt x="2906" y="1429"/>
                  </a:cubicBezTo>
                  <a:cubicBezTo>
                    <a:pt x="2836" y="1488"/>
                    <a:pt x="2749" y="1523"/>
                    <a:pt x="2658" y="1523"/>
                  </a:cubicBezTo>
                  <a:lnTo>
                    <a:pt x="2626" y="1523"/>
                  </a:lnTo>
                  <a:lnTo>
                    <a:pt x="2616" y="1520"/>
                  </a:lnTo>
                  <a:lnTo>
                    <a:pt x="2609" y="1516"/>
                  </a:lnTo>
                  <a:lnTo>
                    <a:pt x="2598" y="1513"/>
                  </a:lnTo>
                  <a:lnTo>
                    <a:pt x="2591" y="1509"/>
                  </a:lnTo>
                  <a:lnTo>
                    <a:pt x="2584" y="1502"/>
                  </a:lnTo>
                  <a:lnTo>
                    <a:pt x="2574" y="1499"/>
                  </a:lnTo>
                  <a:lnTo>
                    <a:pt x="2567" y="1488"/>
                  </a:lnTo>
                  <a:lnTo>
                    <a:pt x="2556" y="1481"/>
                  </a:lnTo>
                  <a:lnTo>
                    <a:pt x="2546" y="1474"/>
                  </a:lnTo>
                  <a:lnTo>
                    <a:pt x="2539" y="1464"/>
                  </a:lnTo>
                  <a:lnTo>
                    <a:pt x="2528" y="1453"/>
                  </a:lnTo>
                  <a:lnTo>
                    <a:pt x="2518" y="1443"/>
                  </a:lnTo>
                  <a:lnTo>
                    <a:pt x="2507" y="1429"/>
                  </a:lnTo>
                  <a:lnTo>
                    <a:pt x="2497" y="1418"/>
                  </a:lnTo>
                  <a:lnTo>
                    <a:pt x="2486" y="1401"/>
                  </a:lnTo>
                  <a:lnTo>
                    <a:pt x="2476" y="1387"/>
                  </a:lnTo>
                  <a:lnTo>
                    <a:pt x="2462" y="1369"/>
                  </a:lnTo>
                  <a:lnTo>
                    <a:pt x="2451" y="1352"/>
                  </a:lnTo>
                  <a:lnTo>
                    <a:pt x="2437" y="1331"/>
                  </a:lnTo>
                  <a:lnTo>
                    <a:pt x="2423" y="1313"/>
                  </a:lnTo>
                  <a:lnTo>
                    <a:pt x="2409" y="1289"/>
                  </a:lnTo>
                  <a:lnTo>
                    <a:pt x="2395" y="1268"/>
                  </a:lnTo>
                  <a:lnTo>
                    <a:pt x="2378" y="1240"/>
                  </a:lnTo>
                  <a:lnTo>
                    <a:pt x="2367" y="1219"/>
                  </a:lnTo>
                  <a:lnTo>
                    <a:pt x="2350" y="1187"/>
                  </a:lnTo>
                  <a:lnTo>
                    <a:pt x="2336" y="1163"/>
                  </a:lnTo>
                  <a:lnTo>
                    <a:pt x="2329" y="1152"/>
                  </a:lnTo>
                  <a:cubicBezTo>
                    <a:pt x="2227" y="1215"/>
                    <a:pt x="1989" y="1565"/>
                    <a:pt x="1930" y="1849"/>
                  </a:cubicBezTo>
                  <a:cubicBezTo>
                    <a:pt x="1870" y="2129"/>
                    <a:pt x="1635" y="2136"/>
                    <a:pt x="1362" y="2136"/>
                  </a:cubicBezTo>
                  <a:cubicBezTo>
                    <a:pt x="1278" y="2136"/>
                    <a:pt x="1180" y="2136"/>
                    <a:pt x="1079" y="2143"/>
                  </a:cubicBezTo>
                  <a:cubicBezTo>
                    <a:pt x="848" y="2160"/>
                    <a:pt x="830" y="2300"/>
                    <a:pt x="820" y="2528"/>
                  </a:cubicBezTo>
                  <a:cubicBezTo>
                    <a:pt x="823" y="2622"/>
                    <a:pt x="806" y="2714"/>
                    <a:pt x="774" y="2801"/>
                  </a:cubicBezTo>
                  <a:cubicBezTo>
                    <a:pt x="757" y="2840"/>
                    <a:pt x="725" y="2868"/>
                    <a:pt x="687" y="2885"/>
                  </a:cubicBezTo>
                  <a:cubicBezTo>
                    <a:pt x="665" y="2893"/>
                    <a:pt x="641" y="2896"/>
                    <a:pt x="616" y="2896"/>
                  </a:cubicBezTo>
                  <a:cubicBezTo>
                    <a:pt x="499" y="2896"/>
                    <a:pt x="347" y="2824"/>
                    <a:pt x="186" y="2752"/>
                  </a:cubicBezTo>
                  <a:cubicBezTo>
                    <a:pt x="123" y="2721"/>
                    <a:pt x="57" y="2689"/>
                    <a:pt x="1" y="2664"/>
                  </a:cubicBezTo>
                  <a:lnTo>
                    <a:pt x="1" y="2664"/>
                  </a:lnTo>
                  <a:cubicBezTo>
                    <a:pt x="4" y="2682"/>
                    <a:pt x="8" y="2696"/>
                    <a:pt x="11" y="2710"/>
                  </a:cubicBezTo>
                  <a:lnTo>
                    <a:pt x="11" y="2717"/>
                  </a:lnTo>
                  <a:cubicBezTo>
                    <a:pt x="18" y="2728"/>
                    <a:pt x="22" y="2742"/>
                    <a:pt x="25" y="2752"/>
                  </a:cubicBezTo>
                  <a:lnTo>
                    <a:pt x="25" y="2756"/>
                  </a:lnTo>
                  <a:cubicBezTo>
                    <a:pt x="29" y="2766"/>
                    <a:pt x="32" y="2773"/>
                    <a:pt x="36" y="2784"/>
                  </a:cubicBezTo>
                  <a:cubicBezTo>
                    <a:pt x="39" y="2791"/>
                    <a:pt x="43" y="2798"/>
                    <a:pt x="46" y="2805"/>
                  </a:cubicBezTo>
                  <a:lnTo>
                    <a:pt x="46" y="2808"/>
                  </a:lnTo>
                  <a:lnTo>
                    <a:pt x="53" y="2826"/>
                  </a:lnTo>
                  <a:lnTo>
                    <a:pt x="60" y="2836"/>
                  </a:lnTo>
                  <a:lnTo>
                    <a:pt x="67" y="2843"/>
                  </a:lnTo>
                  <a:lnTo>
                    <a:pt x="71" y="2847"/>
                  </a:lnTo>
                  <a:cubicBezTo>
                    <a:pt x="144" y="2850"/>
                    <a:pt x="218" y="2913"/>
                    <a:pt x="295" y="2980"/>
                  </a:cubicBezTo>
                  <a:cubicBezTo>
                    <a:pt x="349" y="3025"/>
                    <a:pt x="420" y="3089"/>
                    <a:pt x="458" y="3089"/>
                  </a:cubicBezTo>
                  <a:cubicBezTo>
                    <a:pt x="464" y="3089"/>
                    <a:pt x="469" y="3088"/>
                    <a:pt x="473" y="3085"/>
                  </a:cubicBezTo>
                  <a:cubicBezTo>
                    <a:pt x="537" y="3036"/>
                    <a:pt x="637" y="3025"/>
                    <a:pt x="749" y="3025"/>
                  </a:cubicBezTo>
                  <a:cubicBezTo>
                    <a:pt x="792" y="3025"/>
                    <a:pt x="837" y="3027"/>
                    <a:pt x="883" y="3029"/>
                  </a:cubicBezTo>
                  <a:lnTo>
                    <a:pt x="970" y="3029"/>
                  </a:lnTo>
                  <a:cubicBezTo>
                    <a:pt x="990" y="3030"/>
                    <a:pt x="1010" y="3031"/>
                    <a:pt x="1031" y="3031"/>
                  </a:cubicBezTo>
                  <a:cubicBezTo>
                    <a:pt x="1088" y="3031"/>
                    <a:pt x="1147" y="3024"/>
                    <a:pt x="1201" y="3011"/>
                  </a:cubicBezTo>
                  <a:cubicBezTo>
                    <a:pt x="1243" y="2994"/>
                    <a:pt x="1282" y="2976"/>
                    <a:pt x="1320" y="2948"/>
                  </a:cubicBezTo>
                  <a:lnTo>
                    <a:pt x="1355" y="2924"/>
                  </a:lnTo>
                  <a:cubicBezTo>
                    <a:pt x="1464" y="2831"/>
                    <a:pt x="1604" y="2779"/>
                    <a:pt x="1748" y="2779"/>
                  </a:cubicBezTo>
                  <a:cubicBezTo>
                    <a:pt x="1757" y="2779"/>
                    <a:pt x="1766" y="2780"/>
                    <a:pt x="1776" y="2780"/>
                  </a:cubicBezTo>
                  <a:cubicBezTo>
                    <a:pt x="1783" y="2780"/>
                    <a:pt x="1791" y="2779"/>
                    <a:pt x="1798" y="2779"/>
                  </a:cubicBezTo>
                  <a:cubicBezTo>
                    <a:pt x="1896" y="2779"/>
                    <a:pt x="1994" y="2821"/>
                    <a:pt x="2063" y="2892"/>
                  </a:cubicBezTo>
                  <a:cubicBezTo>
                    <a:pt x="2086" y="2916"/>
                    <a:pt x="2102" y="2931"/>
                    <a:pt x="2131" y="2931"/>
                  </a:cubicBezTo>
                  <a:cubicBezTo>
                    <a:pt x="2158" y="2931"/>
                    <a:pt x="2196" y="2917"/>
                    <a:pt x="2262" y="2885"/>
                  </a:cubicBezTo>
                  <a:cubicBezTo>
                    <a:pt x="2360" y="2836"/>
                    <a:pt x="2465" y="2801"/>
                    <a:pt x="2574" y="2784"/>
                  </a:cubicBezTo>
                  <a:cubicBezTo>
                    <a:pt x="2710" y="2756"/>
                    <a:pt x="2724" y="2752"/>
                    <a:pt x="2710" y="2626"/>
                  </a:cubicBezTo>
                  <a:cubicBezTo>
                    <a:pt x="2693" y="2503"/>
                    <a:pt x="2731" y="2381"/>
                    <a:pt x="2812" y="2286"/>
                  </a:cubicBezTo>
                  <a:cubicBezTo>
                    <a:pt x="2857" y="2230"/>
                    <a:pt x="2885" y="2192"/>
                    <a:pt x="2871" y="2111"/>
                  </a:cubicBezTo>
                  <a:cubicBezTo>
                    <a:pt x="2850" y="1964"/>
                    <a:pt x="2959" y="1919"/>
                    <a:pt x="3036" y="1887"/>
                  </a:cubicBezTo>
                  <a:cubicBezTo>
                    <a:pt x="3130" y="1849"/>
                    <a:pt x="3211" y="1817"/>
                    <a:pt x="3197" y="1621"/>
                  </a:cubicBezTo>
                  <a:cubicBezTo>
                    <a:pt x="3183" y="1523"/>
                    <a:pt x="3214" y="1425"/>
                    <a:pt x="3284" y="1352"/>
                  </a:cubicBezTo>
                  <a:cubicBezTo>
                    <a:pt x="3417" y="1211"/>
                    <a:pt x="3670" y="1193"/>
                    <a:pt x="3880" y="1193"/>
                  </a:cubicBezTo>
                  <a:cubicBezTo>
                    <a:pt x="3926" y="1193"/>
                    <a:pt x="3969" y="1194"/>
                    <a:pt x="4009" y="1194"/>
                  </a:cubicBezTo>
                  <a:lnTo>
                    <a:pt x="4135" y="1194"/>
                  </a:lnTo>
                  <a:lnTo>
                    <a:pt x="4156" y="1198"/>
                  </a:lnTo>
                  <a:lnTo>
                    <a:pt x="4167" y="1198"/>
                  </a:lnTo>
                  <a:lnTo>
                    <a:pt x="4184" y="1205"/>
                  </a:lnTo>
                  <a:lnTo>
                    <a:pt x="4198" y="1208"/>
                  </a:lnTo>
                  <a:lnTo>
                    <a:pt x="4219" y="1215"/>
                  </a:lnTo>
                  <a:lnTo>
                    <a:pt x="4233" y="1219"/>
                  </a:lnTo>
                  <a:lnTo>
                    <a:pt x="4254" y="1226"/>
                  </a:lnTo>
                  <a:lnTo>
                    <a:pt x="4272" y="1233"/>
                  </a:lnTo>
                  <a:lnTo>
                    <a:pt x="4289" y="1240"/>
                  </a:lnTo>
                  <a:lnTo>
                    <a:pt x="4310" y="1250"/>
                  </a:lnTo>
                  <a:lnTo>
                    <a:pt x="4331" y="1257"/>
                  </a:lnTo>
                  <a:lnTo>
                    <a:pt x="4352" y="1268"/>
                  </a:lnTo>
                  <a:lnTo>
                    <a:pt x="4363" y="1271"/>
                  </a:lnTo>
                  <a:lnTo>
                    <a:pt x="4380" y="1275"/>
                  </a:lnTo>
                  <a:cubicBezTo>
                    <a:pt x="4461" y="1236"/>
                    <a:pt x="4678" y="1128"/>
                    <a:pt x="4681" y="1079"/>
                  </a:cubicBezTo>
                  <a:cubicBezTo>
                    <a:pt x="4678" y="1075"/>
                    <a:pt x="4674" y="1072"/>
                    <a:pt x="4671" y="1068"/>
                  </a:cubicBezTo>
                  <a:cubicBezTo>
                    <a:pt x="4636" y="1044"/>
                    <a:pt x="4618" y="998"/>
                    <a:pt x="4632" y="960"/>
                  </a:cubicBezTo>
                  <a:cubicBezTo>
                    <a:pt x="4653" y="893"/>
                    <a:pt x="4734" y="886"/>
                    <a:pt x="4853" y="876"/>
                  </a:cubicBezTo>
                  <a:cubicBezTo>
                    <a:pt x="4958" y="865"/>
                    <a:pt x="5133" y="851"/>
                    <a:pt x="5154" y="788"/>
                  </a:cubicBezTo>
                  <a:cubicBezTo>
                    <a:pt x="5168" y="739"/>
                    <a:pt x="5154" y="690"/>
                    <a:pt x="5115" y="655"/>
                  </a:cubicBezTo>
                  <a:cubicBezTo>
                    <a:pt x="5054" y="588"/>
                    <a:pt x="4953" y="547"/>
                    <a:pt x="4887" y="547"/>
                  </a:cubicBezTo>
                  <a:cubicBezTo>
                    <a:pt x="4877" y="547"/>
                    <a:pt x="4868" y="548"/>
                    <a:pt x="4860" y="550"/>
                  </a:cubicBezTo>
                  <a:cubicBezTo>
                    <a:pt x="4820" y="559"/>
                    <a:pt x="4759" y="566"/>
                    <a:pt x="4691" y="566"/>
                  </a:cubicBezTo>
                  <a:cubicBezTo>
                    <a:pt x="4574" y="566"/>
                    <a:pt x="4437" y="546"/>
                    <a:pt x="4359" y="483"/>
                  </a:cubicBezTo>
                  <a:cubicBezTo>
                    <a:pt x="4317" y="452"/>
                    <a:pt x="4296" y="406"/>
                    <a:pt x="4296" y="357"/>
                  </a:cubicBezTo>
                  <a:cubicBezTo>
                    <a:pt x="4296" y="256"/>
                    <a:pt x="4027" y="0"/>
                    <a:pt x="385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8" name="Google Shape;5809;p82">
              <a:extLst>
                <a:ext uri="{FF2B5EF4-FFF2-40B4-BE49-F238E27FC236}">
                  <a16:creationId xmlns:a16="http://schemas.microsoft.com/office/drawing/2014/main" id="{92FDA6DF-CBDD-14BB-49CA-95D6286F9347}"/>
                </a:ext>
              </a:extLst>
            </p:cNvPr>
            <p:cNvSpPr/>
            <p:nvPr/>
          </p:nvSpPr>
          <p:spPr>
            <a:xfrm>
              <a:off x="2791942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9" name="Google Shape;5810;p82">
              <a:extLst>
                <a:ext uri="{FF2B5EF4-FFF2-40B4-BE49-F238E27FC236}">
                  <a16:creationId xmlns:a16="http://schemas.microsoft.com/office/drawing/2014/main" id="{D7A6C2C0-C7FF-1AC9-3F7F-C1C2CC2719AD}"/>
                </a:ext>
              </a:extLst>
            </p:cNvPr>
            <p:cNvSpPr/>
            <p:nvPr/>
          </p:nvSpPr>
          <p:spPr>
            <a:xfrm>
              <a:off x="2790367" y="2002059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5811;p82">
              <a:extLst>
                <a:ext uri="{FF2B5EF4-FFF2-40B4-BE49-F238E27FC236}">
                  <a16:creationId xmlns:a16="http://schemas.microsoft.com/office/drawing/2014/main" id="{DE1FC076-91B4-5C0D-E701-DE4839465BE6}"/>
                </a:ext>
              </a:extLst>
            </p:cNvPr>
            <p:cNvSpPr/>
            <p:nvPr/>
          </p:nvSpPr>
          <p:spPr>
            <a:xfrm>
              <a:off x="2792458" y="200215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5812;p82">
              <a:extLst>
                <a:ext uri="{FF2B5EF4-FFF2-40B4-BE49-F238E27FC236}">
                  <a16:creationId xmlns:a16="http://schemas.microsoft.com/office/drawing/2014/main" id="{8B98DB45-33B8-090F-9964-AD122A38AE77}"/>
                </a:ext>
              </a:extLst>
            </p:cNvPr>
            <p:cNvSpPr/>
            <p:nvPr/>
          </p:nvSpPr>
          <p:spPr>
            <a:xfrm>
              <a:off x="2790843" y="200211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5813;p82">
              <a:extLst>
                <a:ext uri="{FF2B5EF4-FFF2-40B4-BE49-F238E27FC236}">
                  <a16:creationId xmlns:a16="http://schemas.microsoft.com/office/drawing/2014/main" id="{A6495B58-8392-B522-8FBC-BBF1276A908A}"/>
                </a:ext>
              </a:extLst>
            </p:cNvPr>
            <p:cNvSpPr/>
            <p:nvPr/>
          </p:nvSpPr>
          <p:spPr>
            <a:xfrm>
              <a:off x="2793463" y="2002059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5814;p82">
              <a:extLst>
                <a:ext uri="{FF2B5EF4-FFF2-40B4-BE49-F238E27FC236}">
                  <a16:creationId xmlns:a16="http://schemas.microsoft.com/office/drawing/2014/main" id="{BEC4F40E-BCC0-FA9C-13F7-F04BC2370BE1}"/>
                </a:ext>
              </a:extLst>
            </p:cNvPr>
            <p:cNvSpPr/>
            <p:nvPr/>
          </p:nvSpPr>
          <p:spPr>
            <a:xfrm>
              <a:off x="2792947" y="2002113"/>
              <a:ext cx="380" cy="14"/>
            </a:xfrm>
            <a:custGeom>
              <a:avLst/>
              <a:gdLst/>
              <a:ahLst/>
              <a:cxnLst/>
              <a:rect l="l" t="t" r="r" b="b"/>
              <a:pathLst>
                <a:path w="28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5815;p82">
              <a:extLst>
                <a:ext uri="{FF2B5EF4-FFF2-40B4-BE49-F238E27FC236}">
                  <a16:creationId xmlns:a16="http://schemas.microsoft.com/office/drawing/2014/main" id="{8B287972-41D8-4DC5-012F-75AF70C83CA2}"/>
                </a:ext>
              </a:extLst>
            </p:cNvPr>
            <p:cNvSpPr/>
            <p:nvPr/>
          </p:nvSpPr>
          <p:spPr>
            <a:xfrm>
              <a:off x="2793938" y="200201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5" name="Google Shape;5816;p82">
              <a:extLst>
                <a:ext uri="{FF2B5EF4-FFF2-40B4-BE49-F238E27FC236}">
                  <a16:creationId xmlns:a16="http://schemas.microsoft.com/office/drawing/2014/main" id="{0636271A-2E51-54E7-4D60-A22B454ED195}"/>
                </a:ext>
              </a:extLst>
            </p:cNvPr>
            <p:cNvSpPr/>
            <p:nvPr/>
          </p:nvSpPr>
          <p:spPr>
            <a:xfrm>
              <a:off x="2788657" y="2001448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0"/>
                  </a:moveTo>
                  <a:cubicBezTo>
                    <a:pt x="8" y="7"/>
                    <a:pt x="15" y="11"/>
                    <a:pt x="25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6" name="Google Shape;5817;p82">
              <a:extLst>
                <a:ext uri="{FF2B5EF4-FFF2-40B4-BE49-F238E27FC236}">
                  <a16:creationId xmlns:a16="http://schemas.microsoft.com/office/drawing/2014/main" id="{4CE17CF7-28CD-DC17-FFFF-0E176AD9CE57}"/>
                </a:ext>
              </a:extLst>
            </p:cNvPr>
            <p:cNvSpPr/>
            <p:nvPr/>
          </p:nvSpPr>
          <p:spPr>
            <a:xfrm>
              <a:off x="2783524" y="19965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1" y="1"/>
                  </a:moveTo>
                  <a:lnTo>
                    <a:pt x="29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7" name="Google Shape;5818;p82">
              <a:extLst>
                <a:ext uri="{FF2B5EF4-FFF2-40B4-BE49-F238E27FC236}">
                  <a16:creationId xmlns:a16="http://schemas.microsoft.com/office/drawing/2014/main" id="{FF510F50-BEE5-5A5C-D829-CA648F3A5B6E}"/>
                </a:ext>
              </a:extLst>
            </p:cNvPr>
            <p:cNvSpPr/>
            <p:nvPr/>
          </p:nvSpPr>
          <p:spPr>
            <a:xfrm>
              <a:off x="2782343" y="199650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8" name="Google Shape;5819;p82">
              <a:extLst>
                <a:ext uri="{FF2B5EF4-FFF2-40B4-BE49-F238E27FC236}">
                  <a16:creationId xmlns:a16="http://schemas.microsoft.com/office/drawing/2014/main" id="{87230F78-B1B9-7661-8CF9-1CDED6B02C29}"/>
                </a:ext>
              </a:extLst>
            </p:cNvPr>
            <p:cNvSpPr/>
            <p:nvPr/>
          </p:nvSpPr>
          <p:spPr>
            <a:xfrm>
              <a:off x="2789471" y="200186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9" name="Google Shape;5820;p82">
              <a:extLst>
                <a:ext uri="{FF2B5EF4-FFF2-40B4-BE49-F238E27FC236}">
                  <a16:creationId xmlns:a16="http://schemas.microsoft.com/office/drawing/2014/main" id="{71B2FFD2-8EE5-B3FC-455C-E6AF8E55413F}"/>
                </a:ext>
              </a:extLst>
            </p:cNvPr>
            <p:cNvSpPr/>
            <p:nvPr/>
          </p:nvSpPr>
          <p:spPr>
            <a:xfrm>
              <a:off x="2789091" y="200173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0" name="Google Shape;5821;p82">
              <a:extLst>
                <a:ext uri="{FF2B5EF4-FFF2-40B4-BE49-F238E27FC236}">
                  <a16:creationId xmlns:a16="http://schemas.microsoft.com/office/drawing/2014/main" id="{9DE153F2-C11B-89E7-738B-FE5CBC610388}"/>
                </a:ext>
              </a:extLst>
            </p:cNvPr>
            <p:cNvSpPr/>
            <p:nvPr/>
          </p:nvSpPr>
          <p:spPr>
            <a:xfrm>
              <a:off x="2789892" y="200196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lnTo>
                    <a:pt x="22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1" name="Google Shape;5822;p82">
              <a:extLst>
                <a:ext uri="{FF2B5EF4-FFF2-40B4-BE49-F238E27FC236}">
                  <a16:creationId xmlns:a16="http://schemas.microsoft.com/office/drawing/2014/main" id="{4F8E859C-C4EB-B588-1D55-8511FE37F230}"/>
                </a:ext>
              </a:extLst>
            </p:cNvPr>
            <p:cNvSpPr/>
            <p:nvPr/>
          </p:nvSpPr>
          <p:spPr>
            <a:xfrm>
              <a:off x="2794943" y="200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2" name="Google Shape;5823;p82">
              <a:extLst>
                <a:ext uri="{FF2B5EF4-FFF2-40B4-BE49-F238E27FC236}">
                  <a16:creationId xmlns:a16="http://schemas.microsoft.com/office/drawing/2014/main" id="{D1995CC2-09EC-6422-0071-ADE31BCC65ED}"/>
                </a:ext>
              </a:extLst>
            </p:cNvPr>
            <p:cNvSpPr/>
            <p:nvPr/>
          </p:nvSpPr>
          <p:spPr>
            <a:xfrm>
              <a:off x="2796083" y="200025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3" name="Google Shape;5824;p82">
              <a:extLst>
                <a:ext uri="{FF2B5EF4-FFF2-40B4-BE49-F238E27FC236}">
                  <a16:creationId xmlns:a16="http://schemas.microsoft.com/office/drawing/2014/main" id="{D0A7CBF5-A705-400A-5375-1918494BBE0F}"/>
                </a:ext>
              </a:extLst>
            </p:cNvPr>
            <p:cNvSpPr/>
            <p:nvPr/>
          </p:nvSpPr>
          <p:spPr>
            <a:xfrm>
              <a:off x="2791847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4" name="Google Shape;5825;p82">
              <a:extLst>
                <a:ext uri="{FF2B5EF4-FFF2-40B4-BE49-F238E27FC236}">
                  <a16:creationId xmlns:a16="http://schemas.microsoft.com/office/drawing/2014/main" id="{125B4396-E67F-AD46-07F4-46D3B34CBFEB}"/>
                </a:ext>
              </a:extLst>
            </p:cNvPr>
            <p:cNvSpPr/>
            <p:nvPr/>
          </p:nvSpPr>
          <p:spPr>
            <a:xfrm>
              <a:off x="2794563" y="2001923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5" name="Google Shape;5826;p82">
              <a:extLst>
                <a:ext uri="{FF2B5EF4-FFF2-40B4-BE49-F238E27FC236}">
                  <a16:creationId xmlns:a16="http://schemas.microsoft.com/office/drawing/2014/main" id="{95F1BCE9-BE77-F6B3-9AFA-6291FC2B26A5}"/>
                </a:ext>
              </a:extLst>
            </p:cNvPr>
            <p:cNvSpPr/>
            <p:nvPr/>
          </p:nvSpPr>
          <p:spPr>
            <a:xfrm>
              <a:off x="2794794" y="200192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6" name="Google Shape;5827;p82">
              <a:extLst>
                <a:ext uri="{FF2B5EF4-FFF2-40B4-BE49-F238E27FC236}">
                  <a16:creationId xmlns:a16="http://schemas.microsoft.com/office/drawing/2014/main" id="{B7F3B527-9521-5572-D639-A0F9C462EB6D}"/>
                </a:ext>
              </a:extLst>
            </p:cNvPr>
            <p:cNvSpPr/>
            <p:nvPr/>
          </p:nvSpPr>
          <p:spPr>
            <a:xfrm>
              <a:off x="2796124" y="20000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11"/>
                  </a:moveTo>
                  <a:cubicBezTo>
                    <a:pt x="1" y="7"/>
                    <a:pt x="1" y="4"/>
                    <a:pt x="4" y="0"/>
                  </a:cubicBez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7" name="Google Shape;5828;p82">
              <a:extLst>
                <a:ext uri="{FF2B5EF4-FFF2-40B4-BE49-F238E27FC236}">
                  <a16:creationId xmlns:a16="http://schemas.microsoft.com/office/drawing/2014/main" id="{5B38A9A7-030F-4034-8B02-49447355ED52}"/>
                </a:ext>
              </a:extLst>
            </p:cNvPr>
            <p:cNvSpPr/>
            <p:nvPr/>
          </p:nvSpPr>
          <p:spPr>
            <a:xfrm>
              <a:off x="2796749" y="19991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8" name="Google Shape;5829;p82">
              <a:extLst>
                <a:ext uri="{FF2B5EF4-FFF2-40B4-BE49-F238E27FC236}">
                  <a16:creationId xmlns:a16="http://schemas.microsoft.com/office/drawing/2014/main" id="{D4F0006A-FE5C-966F-0507-3D6F2FD50001}"/>
                </a:ext>
              </a:extLst>
            </p:cNvPr>
            <p:cNvSpPr/>
            <p:nvPr/>
          </p:nvSpPr>
          <p:spPr>
            <a:xfrm>
              <a:off x="2796559" y="199920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9" name="Google Shape;5830;p82">
              <a:extLst>
                <a:ext uri="{FF2B5EF4-FFF2-40B4-BE49-F238E27FC236}">
                  <a16:creationId xmlns:a16="http://schemas.microsoft.com/office/drawing/2014/main" id="{2BDE2834-E85A-E1B4-6438-72D79CB85D98}"/>
                </a:ext>
              </a:extLst>
            </p:cNvPr>
            <p:cNvSpPr/>
            <p:nvPr/>
          </p:nvSpPr>
          <p:spPr>
            <a:xfrm>
              <a:off x="2796178" y="1999737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cubicBezTo>
                    <a:pt x="0" y="11"/>
                    <a:pt x="4" y="7"/>
                    <a:pt x="4" y="0"/>
                  </a:cubicBezTo>
                  <a:cubicBezTo>
                    <a:pt x="4" y="7"/>
                    <a:pt x="0" y="11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0" name="Google Shape;5831;p82">
              <a:extLst>
                <a:ext uri="{FF2B5EF4-FFF2-40B4-BE49-F238E27FC236}">
                  <a16:creationId xmlns:a16="http://schemas.microsoft.com/office/drawing/2014/main" id="{20082C95-9821-8D1E-924A-E08D6B8CCDE6}"/>
                </a:ext>
              </a:extLst>
            </p:cNvPr>
            <p:cNvSpPr/>
            <p:nvPr/>
          </p:nvSpPr>
          <p:spPr>
            <a:xfrm>
              <a:off x="2796369" y="19993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1"/>
                    <a:pt x="11" y="1"/>
                  </a:cubicBezTo>
                  <a:cubicBezTo>
                    <a:pt x="7" y="1"/>
                    <a:pt x="4" y="4"/>
                    <a:pt x="0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1" name="Google Shape;5832;p82">
              <a:extLst>
                <a:ext uri="{FF2B5EF4-FFF2-40B4-BE49-F238E27FC236}">
                  <a16:creationId xmlns:a16="http://schemas.microsoft.com/office/drawing/2014/main" id="{E00A971B-8E83-81DC-8982-06D4622E37DD}"/>
                </a:ext>
              </a:extLst>
            </p:cNvPr>
            <p:cNvSpPr/>
            <p:nvPr/>
          </p:nvSpPr>
          <p:spPr>
            <a:xfrm>
              <a:off x="2796274" y="199954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cubicBezTo>
                    <a:pt x="0" y="11"/>
                    <a:pt x="4" y="4"/>
                    <a:pt x="7" y="0"/>
                  </a:cubicBezTo>
                  <a:cubicBezTo>
                    <a:pt x="4" y="4"/>
                    <a:pt x="0" y="11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2" name="Google Shape;5833;p82">
              <a:extLst>
                <a:ext uri="{FF2B5EF4-FFF2-40B4-BE49-F238E27FC236}">
                  <a16:creationId xmlns:a16="http://schemas.microsoft.com/office/drawing/2014/main" id="{FBA953E0-80D6-4ACD-9652-11C285121860}"/>
                </a:ext>
              </a:extLst>
            </p:cNvPr>
            <p:cNvSpPr/>
            <p:nvPr/>
          </p:nvSpPr>
          <p:spPr>
            <a:xfrm>
              <a:off x="2794223" y="2001964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3" name="Google Shape;5834;p82">
              <a:extLst>
                <a:ext uri="{FF2B5EF4-FFF2-40B4-BE49-F238E27FC236}">
                  <a16:creationId xmlns:a16="http://schemas.microsoft.com/office/drawing/2014/main" id="{8AD19D8E-6488-49DA-E4AC-D9D88399CF62}"/>
                </a:ext>
              </a:extLst>
            </p:cNvPr>
            <p:cNvSpPr/>
            <p:nvPr/>
          </p:nvSpPr>
          <p:spPr>
            <a:xfrm>
              <a:off x="2887582" y="2010097"/>
              <a:ext cx="6572" cy="4100"/>
            </a:xfrm>
            <a:custGeom>
              <a:avLst/>
              <a:gdLst/>
              <a:ahLst/>
              <a:cxnLst/>
              <a:rect l="l" t="t" r="r" b="b"/>
              <a:pathLst>
                <a:path w="484" h="302" extrusionOk="0">
                  <a:moveTo>
                    <a:pt x="459" y="1"/>
                  </a:moveTo>
                  <a:lnTo>
                    <a:pt x="420" y="8"/>
                  </a:lnTo>
                  <a:cubicBezTo>
                    <a:pt x="378" y="18"/>
                    <a:pt x="336" y="32"/>
                    <a:pt x="301" y="57"/>
                  </a:cubicBezTo>
                  <a:cubicBezTo>
                    <a:pt x="305" y="95"/>
                    <a:pt x="287" y="134"/>
                    <a:pt x="252" y="155"/>
                  </a:cubicBezTo>
                  <a:cubicBezTo>
                    <a:pt x="234" y="166"/>
                    <a:pt x="214" y="170"/>
                    <a:pt x="193" y="170"/>
                  </a:cubicBezTo>
                  <a:cubicBezTo>
                    <a:pt x="140" y="170"/>
                    <a:pt x="77" y="142"/>
                    <a:pt x="7" y="109"/>
                  </a:cubicBezTo>
                  <a:lnTo>
                    <a:pt x="0" y="106"/>
                  </a:lnTo>
                  <a:lnTo>
                    <a:pt x="21" y="137"/>
                  </a:lnTo>
                  <a:lnTo>
                    <a:pt x="25" y="148"/>
                  </a:lnTo>
                  <a:lnTo>
                    <a:pt x="39" y="169"/>
                  </a:lnTo>
                  <a:lnTo>
                    <a:pt x="46" y="179"/>
                  </a:lnTo>
                  <a:lnTo>
                    <a:pt x="60" y="197"/>
                  </a:lnTo>
                  <a:lnTo>
                    <a:pt x="63" y="204"/>
                  </a:lnTo>
                  <a:lnTo>
                    <a:pt x="77" y="221"/>
                  </a:lnTo>
                  <a:lnTo>
                    <a:pt x="81" y="225"/>
                  </a:lnTo>
                  <a:lnTo>
                    <a:pt x="95" y="246"/>
                  </a:lnTo>
                  <a:lnTo>
                    <a:pt x="98" y="249"/>
                  </a:lnTo>
                  <a:lnTo>
                    <a:pt x="109" y="260"/>
                  </a:lnTo>
                  <a:lnTo>
                    <a:pt x="112" y="267"/>
                  </a:lnTo>
                  <a:lnTo>
                    <a:pt x="119" y="274"/>
                  </a:lnTo>
                  <a:lnTo>
                    <a:pt x="123" y="277"/>
                  </a:lnTo>
                  <a:lnTo>
                    <a:pt x="130" y="284"/>
                  </a:lnTo>
                  <a:lnTo>
                    <a:pt x="130" y="288"/>
                  </a:lnTo>
                  <a:lnTo>
                    <a:pt x="140" y="295"/>
                  </a:lnTo>
                  <a:lnTo>
                    <a:pt x="144" y="298"/>
                  </a:lnTo>
                  <a:lnTo>
                    <a:pt x="151" y="302"/>
                  </a:lnTo>
                  <a:lnTo>
                    <a:pt x="154" y="302"/>
                  </a:lnTo>
                  <a:cubicBezTo>
                    <a:pt x="214" y="302"/>
                    <a:pt x="273" y="277"/>
                    <a:pt x="319" y="235"/>
                  </a:cubicBezTo>
                  <a:cubicBezTo>
                    <a:pt x="364" y="193"/>
                    <a:pt x="424" y="169"/>
                    <a:pt x="483" y="169"/>
                  </a:cubicBezTo>
                  <a:cubicBezTo>
                    <a:pt x="483" y="162"/>
                    <a:pt x="483" y="155"/>
                    <a:pt x="483" y="148"/>
                  </a:cubicBezTo>
                  <a:lnTo>
                    <a:pt x="483" y="141"/>
                  </a:lnTo>
                  <a:cubicBezTo>
                    <a:pt x="483" y="134"/>
                    <a:pt x="480" y="123"/>
                    <a:pt x="480" y="116"/>
                  </a:cubicBezTo>
                  <a:lnTo>
                    <a:pt x="480" y="113"/>
                  </a:lnTo>
                  <a:cubicBezTo>
                    <a:pt x="480" y="102"/>
                    <a:pt x="476" y="95"/>
                    <a:pt x="473" y="85"/>
                  </a:cubicBezTo>
                  <a:lnTo>
                    <a:pt x="473" y="74"/>
                  </a:lnTo>
                  <a:lnTo>
                    <a:pt x="469" y="53"/>
                  </a:lnTo>
                  <a:lnTo>
                    <a:pt x="466" y="43"/>
                  </a:lnTo>
                  <a:lnTo>
                    <a:pt x="462" y="18"/>
                  </a:lnTo>
                  <a:lnTo>
                    <a:pt x="459" y="8"/>
                  </a:lnTo>
                  <a:lnTo>
                    <a:pt x="45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4" name="Google Shape;5835;p82">
              <a:extLst>
                <a:ext uri="{FF2B5EF4-FFF2-40B4-BE49-F238E27FC236}">
                  <a16:creationId xmlns:a16="http://schemas.microsoft.com/office/drawing/2014/main" id="{DB33D19D-AE6D-7BE8-8EC9-C3DC8EC3F00F}"/>
                </a:ext>
              </a:extLst>
            </p:cNvPr>
            <p:cNvSpPr/>
            <p:nvPr/>
          </p:nvSpPr>
          <p:spPr>
            <a:xfrm>
              <a:off x="2888668" y="2013192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5" name="Google Shape;5836;p82">
              <a:extLst>
                <a:ext uri="{FF2B5EF4-FFF2-40B4-BE49-F238E27FC236}">
                  <a16:creationId xmlns:a16="http://schemas.microsoft.com/office/drawing/2014/main" id="{CC433FFA-B7FA-5443-7A1D-C27423A1F84D}"/>
                </a:ext>
              </a:extLst>
            </p:cNvPr>
            <p:cNvSpPr/>
            <p:nvPr/>
          </p:nvSpPr>
          <p:spPr>
            <a:xfrm>
              <a:off x="2888913" y="201347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6" name="Google Shape;5837;p82">
              <a:extLst>
                <a:ext uri="{FF2B5EF4-FFF2-40B4-BE49-F238E27FC236}">
                  <a16:creationId xmlns:a16="http://schemas.microsoft.com/office/drawing/2014/main" id="{45896429-0307-7846-380B-418FD3A65F27}"/>
                </a:ext>
              </a:extLst>
            </p:cNvPr>
            <p:cNvSpPr/>
            <p:nvPr/>
          </p:nvSpPr>
          <p:spPr>
            <a:xfrm>
              <a:off x="2888438" y="201290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7" name="Google Shape;5838;p82">
              <a:extLst>
                <a:ext uri="{FF2B5EF4-FFF2-40B4-BE49-F238E27FC236}">
                  <a16:creationId xmlns:a16="http://schemas.microsoft.com/office/drawing/2014/main" id="{76983407-FE0A-B431-7403-E320F36D44CB}"/>
                </a:ext>
              </a:extLst>
            </p:cNvPr>
            <p:cNvSpPr/>
            <p:nvPr/>
          </p:nvSpPr>
          <p:spPr>
            <a:xfrm>
              <a:off x="2889049" y="201370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8" name="Google Shape;5839;p82">
              <a:extLst>
                <a:ext uri="{FF2B5EF4-FFF2-40B4-BE49-F238E27FC236}">
                  <a16:creationId xmlns:a16="http://schemas.microsoft.com/office/drawing/2014/main" id="{750F5521-5227-75C5-015C-B5A0EE38D9B1}"/>
                </a:ext>
              </a:extLst>
            </p:cNvPr>
            <p:cNvSpPr/>
            <p:nvPr/>
          </p:nvSpPr>
          <p:spPr>
            <a:xfrm>
              <a:off x="2887582" y="20115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9" name="Google Shape;5840;p82">
              <a:extLst>
                <a:ext uri="{FF2B5EF4-FFF2-40B4-BE49-F238E27FC236}">
                  <a16:creationId xmlns:a16="http://schemas.microsoft.com/office/drawing/2014/main" id="{FF6CB5FA-88AA-5E21-1A6D-3234326E7518}"/>
                </a:ext>
              </a:extLst>
            </p:cNvPr>
            <p:cNvSpPr/>
            <p:nvPr/>
          </p:nvSpPr>
          <p:spPr>
            <a:xfrm>
              <a:off x="2888247" y="20125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0" name="Google Shape;5841;p82">
              <a:extLst>
                <a:ext uri="{FF2B5EF4-FFF2-40B4-BE49-F238E27FC236}">
                  <a16:creationId xmlns:a16="http://schemas.microsoft.com/office/drawing/2014/main" id="{91EE489B-EB25-BF77-4898-608B67E0CAE3}"/>
                </a:ext>
              </a:extLst>
            </p:cNvPr>
            <p:cNvSpPr/>
            <p:nvPr/>
          </p:nvSpPr>
          <p:spPr>
            <a:xfrm>
              <a:off x="2889239" y="201389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1" name="Google Shape;5842;p82">
              <a:extLst>
                <a:ext uri="{FF2B5EF4-FFF2-40B4-BE49-F238E27FC236}">
                  <a16:creationId xmlns:a16="http://schemas.microsoft.com/office/drawing/2014/main" id="{5FBBCA83-BC7D-1E0C-8F53-361792D3D952}"/>
                </a:ext>
              </a:extLst>
            </p:cNvPr>
            <p:cNvSpPr/>
            <p:nvPr/>
          </p:nvSpPr>
          <p:spPr>
            <a:xfrm>
              <a:off x="2887908" y="2012093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2" name="Google Shape;5843;p82">
              <a:extLst>
                <a:ext uri="{FF2B5EF4-FFF2-40B4-BE49-F238E27FC236}">
                  <a16:creationId xmlns:a16="http://schemas.microsoft.com/office/drawing/2014/main" id="{BB324123-B68B-706A-4DA3-258E6749C67C}"/>
                </a:ext>
              </a:extLst>
            </p:cNvPr>
            <p:cNvSpPr/>
            <p:nvPr/>
          </p:nvSpPr>
          <p:spPr>
            <a:xfrm>
              <a:off x="2889334" y="20140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3" name="Google Shape;5844;p82">
              <a:extLst>
                <a:ext uri="{FF2B5EF4-FFF2-40B4-BE49-F238E27FC236}">
                  <a16:creationId xmlns:a16="http://schemas.microsoft.com/office/drawing/2014/main" id="{D3D6C89B-AEC8-F235-73CE-68DE4C335EB2}"/>
                </a:ext>
              </a:extLst>
            </p:cNvPr>
            <p:cNvSpPr/>
            <p:nvPr/>
          </p:nvSpPr>
          <p:spPr>
            <a:xfrm>
              <a:off x="2893801" y="201024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4" name="Google Shape;5845;p82">
              <a:extLst>
                <a:ext uri="{FF2B5EF4-FFF2-40B4-BE49-F238E27FC236}">
                  <a16:creationId xmlns:a16="http://schemas.microsoft.com/office/drawing/2014/main" id="{7B307723-95D4-648E-D7A3-8E134D0F7B23}"/>
                </a:ext>
              </a:extLst>
            </p:cNvPr>
            <p:cNvSpPr/>
            <p:nvPr/>
          </p:nvSpPr>
          <p:spPr>
            <a:xfrm>
              <a:off x="2889483" y="201414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5" name="Google Shape;5846;p82">
              <a:extLst>
                <a:ext uri="{FF2B5EF4-FFF2-40B4-BE49-F238E27FC236}">
                  <a16:creationId xmlns:a16="http://schemas.microsoft.com/office/drawing/2014/main" id="{46FBF633-93CB-BD7D-7E8A-57EC5FED46A0}"/>
                </a:ext>
              </a:extLst>
            </p:cNvPr>
            <p:cNvSpPr/>
            <p:nvPr/>
          </p:nvSpPr>
          <p:spPr>
            <a:xfrm>
              <a:off x="2889578" y="201423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6" name="Google Shape;5847;p82">
              <a:extLst>
                <a:ext uri="{FF2B5EF4-FFF2-40B4-BE49-F238E27FC236}">
                  <a16:creationId xmlns:a16="http://schemas.microsoft.com/office/drawing/2014/main" id="{A3D777DA-9ACB-FE5E-B58E-7D645133BAA9}"/>
                </a:ext>
              </a:extLst>
            </p:cNvPr>
            <p:cNvSpPr/>
            <p:nvPr/>
          </p:nvSpPr>
          <p:spPr>
            <a:xfrm>
              <a:off x="2889619" y="201427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7" name="Google Shape;5848;p82">
              <a:extLst>
                <a:ext uri="{FF2B5EF4-FFF2-40B4-BE49-F238E27FC236}">
                  <a16:creationId xmlns:a16="http://schemas.microsoft.com/office/drawing/2014/main" id="{799EA7F7-43F2-9745-84E0-034A6465422D}"/>
                </a:ext>
              </a:extLst>
            </p:cNvPr>
            <p:cNvSpPr/>
            <p:nvPr/>
          </p:nvSpPr>
          <p:spPr>
            <a:xfrm>
              <a:off x="2894181" y="20121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11"/>
                    <a:pt x="1" y="18"/>
                    <a:pt x="4" y="25"/>
                  </a:cubicBez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8" name="Google Shape;5849;p82">
              <a:extLst>
                <a:ext uri="{FF2B5EF4-FFF2-40B4-BE49-F238E27FC236}">
                  <a16:creationId xmlns:a16="http://schemas.microsoft.com/office/drawing/2014/main" id="{BE043E3F-A1B3-0217-9E6C-3B5A01A8F1D9}"/>
                </a:ext>
              </a:extLst>
            </p:cNvPr>
            <p:cNvSpPr/>
            <p:nvPr/>
          </p:nvSpPr>
          <p:spPr>
            <a:xfrm>
              <a:off x="2893950" y="201095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lnTo>
                    <a:pt x="4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9" name="Google Shape;5850;p82">
              <a:extLst>
                <a:ext uri="{FF2B5EF4-FFF2-40B4-BE49-F238E27FC236}">
                  <a16:creationId xmlns:a16="http://schemas.microsoft.com/office/drawing/2014/main" id="{67429128-65E1-C271-FDAA-50DC7DF78A5F}"/>
                </a:ext>
              </a:extLst>
            </p:cNvPr>
            <p:cNvSpPr/>
            <p:nvPr/>
          </p:nvSpPr>
          <p:spPr>
            <a:xfrm>
              <a:off x="2894045" y="2011387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0"/>
                  </a:moveTo>
                  <a:cubicBezTo>
                    <a:pt x="0" y="3"/>
                    <a:pt x="1" y="6"/>
                    <a:pt x="2" y="10"/>
                  </a:cubicBezTo>
                  <a:lnTo>
                    <a:pt x="2" y="10"/>
                  </a:lnTo>
                  <a:lnTo>
                    <a:pt x="0" y="0"/>
                  </a:lnTo>
                  <a:close/>
                  <a:moveTo>
                    <a:pt x="2" y="10"/>
                  </a:moveTo>
                  <a:lnTo>
                    <a:pt x="4" y="28"/>
                  </a:lnTo>
                  <a:cubicBezTo>
                    <a:pt x="4" y="22"/>
                    <a:pt x="3" y="16"/>
                    <a:pt x="2" y="1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0" name="Google Shape;5851;p82">
              <a:extLst>
                <a:ext uri="{FF2B5EF4-FFF2-40B4-BE49-F238E27FC236}">
                  <a16:creationId xmlns:a16="http://schemas.microsoft.com/office/drawing/2014/main" id="{9B3365C4-2C68-7AAD-39E2-3F8B5A5A0957}"/>
                </a:ext>
              </a:extLst>
            </p:cNvPr>
            <p:cNvSpPr/>
            <p:nvPr/>
          </p:nvSpPr>
          <p:spPr>
            <a:xfrm>
              <a:off x="2894140" y="201180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cubicBezTo>
                    <a:pt x="0" y="8"/>
                    <a:pt x="0" y="15"/>
                    <a:pt x="4" y="25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1" name="Google Shape;5852;p82">
              <a:extLst>
                <a:ext uri="{FF2B5EF4-FFF2-40B4-BE49-F238E27FC236}">
                  <a16:creationId xmlns:a16="http://schemas.microsoft.com/office/drawing/2014/main" id="{45A27367-1A3A-E4CE-1183-20D19D500767}"/>
                </a:ext>
              </a:extLst>
            </p:cNvPr>
            <p:cNvSpPr/>
            <p:nvPr/>
          </p:nvSpPr>
          <p:spPr>
            <a:xfrm>
              <a:off x="2889714" y="201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2" name="Google Shape;5853;p82">
              <a:extLst>
                <a:ext uri="{FF2B5EF4-FFF2-40B4-BE49-F238E27FC236}">
                  <a16:creationId xmlns:a16="http://schemas.microsoft.com/office/drawing/2014/main" id="{AE1CD9B3-7B4F-22F9-E873-5B517C8E8070}"/>
                </a:ext>
              </a:extLst>
            </p:cNvPr>
            <p:cNvSpPr/>
            <p:nvPr/>
          </p:nvSpPr>
          <p:spPr>
            <a:xfrm>
              <a:off x="2893855" y="201047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lnTo>
                    <a:pt x="4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3" name="Google Shape;5854;p82">
              <a:extLst>
                <a:ext uri="{FF2B5EF4-FFF2-40B4-BE49-F238E27FC236}">
                  <a16:creationId xmlns:a16="http://schemas.microsoft.com/office/drawing/2014/main" id="{FA47E104-BC7D-F6FE-2C16-C14F4076E100}"/>
                </a:ext>
              </a:extLst>
            </p:cNvPr>
            <p:cNvSpPr/>
            <p:nvPr/>
          </p:nvSpPr>
          <p:spPr>
            <a:xfrm>
              <a:off x="2333674" y="1750386"/>
              <a:ext cx="69992" cy="68689"/>
            </a:xfrm>
            <a:custGeom>
              <a:avLst/>
              <a:gdLst/>
              <a:ahLst/>
              <a:cxnLst/>
              <a:rect l="l" t="t" r="r" b="b"/>
              <a:pathLst>
                <a:path w="5155" h="5059" extrusionOk="0">
                  <a:moveTo>
                    <a:pt x="2194" y="1"/>
                  </a:moveTo>
                  <a:cubicBezTo>
                    <a:pt x="2179" y="1"/>
                    <a:pt x="2163" y="2"/>
                    <a:pt x="2147" y="4"/>
                  </a:cubicBezTo>
                  <a:cubicBezTo>
                    <a:pt x="2087" y="4"/>
                    <a:pt x="2035" y="39"/>
                    <a:pt x="2010" y="91"/>
                  </a:cubicBezTo>
                  <a:lnTo>
                    <a:pt x="2052" y="102"/>
                  </a:lnTo>
                  <a:lnTo>
                    <a:pt x="1615" y="424"/>
                  </a:lnTo>
                  <a:lnTo>
                    <a:pt x="1604" y="427"/>
                  </a:lnTo>
                  <a:cubicBezTo>
                    <a:pt x="1534" y="448"/>
                    <a:pt x="1345" y="529"/>
                    <a:pt x="1303" y="648"/>
                  </a:cubicBezTo>
                  <a:cubicBezTo>
                    <a:pt x="1279" y="711"/>
                    <a:pt x="1303" y="777"/>
                    <a:pt x="1331" y="851"/>
                  </a:cubicBezTo>
                  <a:cubicBezTo>
                    <a:pt x="1366" y="938"/>
                    <a:pt x="1401" y="1036"/>
                    <a:pt x="1335" y="1117"/>
                  </a:cubicBezTo>
                  <a:cubicBezTo>
                    <a:pt x="1268" y="1201"/>
                    <a:pt x="1282" y="1400"/>
                    <a:pt x="1303" y="1491"/>
                  </a:cubicBezTo>
                  <a:cubicBezTo>
                    <a:pt x="1331" y="1596"/>
                    <a:pt x="1216" y="1789"/>
                    <a:pt x="1167" y="1869"/>
                  </a:cubicBezTo>
                  <a:lnTo>
                    <a:pt x="1156" y="1883"/>
                  </a:lnTo>
                  <a:lnTo>
                    <a:pt x="1142" y="1890"/>
                  </a:lnTo>
                  <a:lnTo>
                    <a:pt x="1139" y="1890"/>
                  </a:lnTo>
                  <a:cubicBezTo>
                    <a:pt x="974" y="1978"/>
                    <a:pt x="456" y="2255"/>
                    <a:pt x="1" y="2489"/>
                  </a:cubicBezTo>
                  <a:cubicBezTo>
                    <a:pt x="4" y="2510"/>
                    <a:pt x="4" y="2535"/>
                    <a:pt x="8" y="2549"/>
                  </a:cubicBezTo>
                  <a:lnTo>
                    <a:pt x="8" y="2552"/>
                  </a:lnTo>
                  <a:cubicBezTo>
                    <a:pt x="11" y="2573"/>
                    <a:pt x="15" y="2591"/>
                    <a:pt x="15" y="2605"/>
                  </a:cubicBezTo>
                  <a:lnTo>
                    <a:pt x="15" y="2612"/>
                  </a:lnTo>
                  <a:cubicBezTo>
                    <a:pt x="18" y="2629"/>
                    <a:pt x="22" y="2643"/>
                    <a:pt x="25" y="2657"/>
                  </a:cubicBezTo>
                  <a:lnTo>
                    <a:pt x="25" y="2661"/>
                  </a:lnTo>
                  <a:cubicBezTo>
                    <a:pt x="29" y="2675"/>
                    <a:pt x="32" y="2689"/>
                    <a:pt x="36" y="2699"/>
                  </a:cubicBezTo>
                  <a:cubicBezTo>
                    <a:pt x="39" y="2713"/>
                    <a:pt x="43" y="2727"/>
                    <a:pt x="46" y="2745"/>
                  </a:cubicBezTo>
                  <a:lnTo>
                    <a:pt x="46" y="2748"/>
                  </a:lnTo>
                  <a:lnTo>
                    <a:pt x="60" y="2797"/>
                  </a:lnTo>
                  <a:lnTo>
                    <a:pt x="74" y="2857"/>
                  </a:lnTo>
                  <a:cubicBezTo>
                    <a:pt x="99" y="2958"/>
                    <a:pt x="127" y="3081"/>
                    <a:pt x="151" y="3186"/>
                  </a:cubicBezTo>
                  <a:cubicBezTo>
                    <a:pt x="193" y="3186"/>
                    <a:pt x="232" y="3182"/>
                    <a:pt x="263" y="3182"/>
                  </a:cubicBezTo>
                  <a:lnTo>
                    <a:pt x="368" y="3182"/>
                  </a:lnTo>
                  <a:cubicBezTo>
                    <a:pt x="417" y="3182"/>
                    <a:pt x="466" y="3182"/>
                    <a:pt x="515" y="3189"/>
                  </a:cubicBezTo>
                  <a:lnTo>
                    <a:pt x="529" y="3189"/>
                  </a:lnTo>
                  <a:cubicBezTo>
                    <a:pt x="575" y="3196"/>
                    <a:pt x="617" y="3210"/>
                    <a:pt x="659" y="3231"/>
                  </a:cubicBezTo>
                  <a:lnTo>
                    <a:pt x="687" y="3242"/>
                  </a:lnTo>
                  <a:lnTo>
                    <a:pt x="701" y="3249"/>
                  </a:lnTo>
                  <a:lnTo>
                    <a:pt x="705" y="3252"/>
                  </a:lnTo>
                  <a:cubicBezTo>
                    <a:pt x="726" y="3263"/>
                    <a:pt x="747" y="3273"/>
                    <a:pt x="768" y="3284"/>
                  </a:cubicBezTo>
                  <a:cubicBezTo>
                    <a:pt x="855" y="3329"/>
                    <a:pt x="953" y="3392"/>
                    <a:pt x="1065" y="3459"/>
                  </a:cubicBezTo>
                  <a:cubicBezTo>
                    <a:pt x="1125" y="3497"/>
                    <a:pt x="1191" y="3539"/>
                    <a:pt x="1258" y="3585"/>
                  </a:cubicBezTo>
                  <a:lnTo>
                    <a:pt x="1324" y="3627"/>
                  </a:lnTo>
                  <a:cubicBezTo>
                    <a:pt x="1461" y="3714"/>
                    <a:pt x="1576" y="3791"/>
                    <a:pt x="1632" y="3819"/>
                  </a:cubicBezTo>
                  <a:cubicBezTo>
                    <a:pt x="1706" y="3861"/>
                    <a:pt x="1776" y="3907"/>
                    <a:pt x="1846" y="3956"/>
                  </a:cubicBezTo>
                  <a:lnTo>
                    <a:pt x="1933" y="4019"/>
                  </a:lnTo>
                  <a:lnTo>
                    <a:pt x="2028" y="4089"/>
                  </a:lnTo>
                  <a:cubicBezTo>
                    <a:pt x="2378" y="4338"/>
                    <a:pt x="2833" y="4688"/>
                    <a:pt x="2963" y="4800"/>
                  </a:cubicBezTo>
                  <a:cubicBezTo>
                    <a:pt x="3092" y="4915"/>
                    <a:pt x="3278" y="4968"/>
                    <a:pt x="3414" y="4989"/>
                  </a:cubicBezTo>
                  <a:cubicBezTo>
                    <a:pt x="3467" y="4996"/>
                    <a:pt x="3516" y="4999"/>
                    <a:pt x="3565" y="4999"/>
                  </a:cubicBezTo>
                  <a:lnTo>
                    <a:pt x="3582" y="4999"/>
                  </a:lnTo>
                  <a:cubicBezTo>
                    <a:pt x="3635" y="4999"/>
                    <a:pt x="3743" y="5013"/>
                    <a:pt x="3908" y="5031"/>
                  </a:cubicBezTo>
                  <a:lnTo>
                    <a:pt x="4160" y="5059"/>
                  </a:lnTo>
                  <a:lnTo>
                    <a:pt x="4167" y="5034"/>
                  </a:lnTo>
                  <a:lnTo>
                    <a:pt x="4174" y="5020"/>
                  </a:lnTo>
                  <a:lnTo>
                    <a:pt x="4198" y="4968"/>
                  </a:lnTo>
                  <a:lnTo>
                    <a:pt x="4205" y="4950"/>
                  </a:lnTo>
                  <a:lnTo>
                    <a:pt x="4223" y="4905"/>
                  </a:lnTo>
                  <a:lnTo>
                    <a:pt x="4230" y="4887"/>
                  </a:lnTo>
                  <a:lnTo>
                    <a:pt x="4247" y="4852"/>
                  </a:lnTo>
                  <a:lnTo>
                    <a:pt x="4254" y="4835"/>
                  </a:lnTo>
                  <a:lnTo>
                    <a:pt x="4268" y="4807"/>
                  </a:lnTo>
                  <a:lnTo>
                    <a:pt x="4275" y="4789"/>
                  </a:lnTo>
                  <a:lnTo>
                    <a:pt x="4286" y="4768"/>
                  </a:lnTo>
                  <a:lnTo>
                    <a:pt x="4293" y="4751"/>
                  </a:lnTo>
                  <a:lnTo>
                    <a:pt x="4303" y="4733"/>
                  </a:lnTo>
                  <a:lnTo>
                    <a:pt x="4310" y="4719"/>
                  </a:lnTo>
                  <a:lnTo>
                    <a:pt x="4317" y="4705"/>
                  </a:lnTo>
                  <a:lnTo>
                    <a:pt x="4324" y="4691"/>
                  </a:lnTo>
                  <a:lnTo>
                    <a:pt x="4328" y="4681"/>
                  </a:lnTo>
                  <a:lnTo>
                    <a:pt x="4335" y="4670"/>
                  </a:lnTo>
                  <a:lnTo>
                    <a:pt x="4342" y="4660"/>
                  </a:lnTo>
                  <a:lnTo>
                    <a:pt x="4345" y="4649"/>
                  </a:lnTo>
                  <a:lnTo>
                    <a:pt x="4349" y="4642"/>
                  </a:lnTo>
                  <a:lnTo>
                    <a:pt x="4356" y="4635"/>
                  </a:lnTo>
                  <a:lnTo>
                    <a:pt x="4359" y="4632"/>
                  </a:lnTo>
                  <a:lnTo>
                    <a:pt x="4363" y="4625"/>
                  </a:lnTo>
                  <a:lnTo>
                    <a:pt x="4363" y="4621"/>
                  </a:lnTo>
                  <a:lnTo>
                    <a:pt x="4366" y="4614"/>
                  </a:lnTo>
                  <a:lnTo>
                    <a:pt x="4370" y="4611"/>
                  </a:lnTo>
                  <a:lnTo>
                    <a:pt x="4373" y="4607"/>
                  </a:lnTo>
                  <a:lnTo>
                    <a:pt x="4377" y="4604"/>
                  </a:lnTo>
                  <a:cubicBezTo>
                    <a:pt x="4391" y="4586"/>
                    <a:pt x="4405" y="4569"/>
                    <a:pt x="4419" y="4548"/>
                  </a:cubicBezTo>
                  <a:cubicBezTo>
                    <a:pt x="4468" y="4457"/>
                    <a:pt x="4559" y="4394"/>
                    <a:pt x="4664" y="4383"/>
                  </a:cubicBezTo>
                  <a:cubicBezTo>
                    <a:pt x="4681" y="4380"/>
                    <a:pt x="4700" y="4378"/>
                    <a:pt x="4718" y="4378"/>
                  </a:cubicBezTo>
                  <a:cubicBezTo>
                    <a:pt x="4737" y="4378"/>
                    <a:pt x="4755" y="4380"/>
                    <a:pt x="4773" y="4383"/>
                  </a:cubicBezTo>
                  <a:lnTo>
                    <a:pt x="4797" y="4390"/>
                  </a:lnTo>
                  <a:lnTo>
                    <a:pt x="4818" y="4397"/>
                  </a:lnTo>
                  <a:lnTo>
                    <a:pt x="4822" y="4397"/>
                  </a:lnTo>
                  <a:lnTo>
                    <a:pt x="4843" y="4408"/>
                  </a:lnTo>
                  <a:lnTo>
                    <a:pt x="4846" y="4408"/>
                  </a:lnTo>
                  <a:lnTo>
                    <a:pt x="4864" y="4418"/>
                  </a:lnTo>
                  <a:lnTo>
                    <a:pt x="4867" y="4422"/>
                  </a:lnTo>
                  <a:lnTo>
                    <a:pt x="4888" y="4432"/>
                  </a:lnTo>
                  <a:lnTo>
                    <a:pt x="4892" y="4436"/>
                  </a:lnTo>
                  <a:lnTo>
                    <a:pt x="4909" y="4450"/>
                  </a:lnTo>
                  <a:lnTo>
                    <a:pt x="4916" y="4453"/>
                  </a:lnTo>
                  <a:lnTo>
                    <a:pt x="4930" y="4464"/>
                  </a:lnTo>
                  <a:lnTo>
                    <a:pt x="4937" y="4471"/>
                  </a:lnTo>
                  <a:lnTo>
                    <a:pt x="4955" y="4485"/>
                  </a:lnTo>
                  <a:lnTo>
                    <a:pt x="4962" y="4492"/>
                  </a:lnTo>
                  <a:lnTo>
                    <a:pt x="4976" y="4502"/>
                  </a:lnTo>
                  <a:lnTo>
                    <a:pt x="4986" y="4513"/>
                  </a:lnTo>
                  <a:lnTo>
                    <a:pt x="4997" y="4523"/>
                  </a:lnTo>
                  <a:lnTo>
                    <a:pt x="5011" y="4534"/>
                  </a:lnTo>
                  <a:lnTo>
                    <a:pt x="5021" y="4544"/>
                  </a:lnTo>
                  <a:lnTo>
                    <a:pt x="5035" y="4558"/>
                  </a:lnTo>
                  <a:cubicBezTo>
                    <a:pt x="5074" y="4530"/>
                    <a:pt x="5112" y="4509"/>
                    <a:pt x="5154" y="4488"/>
                  </a:cubicBezTo>
                  <a:lnTo>
                    <a:pt x="5144" y="4478"/>
                  </a:lnTo>
                  <a:lnTo>
                    <a:pt x="5130" y="4464"/>
                  </a:lnTo>
                  <a:lnTo>
                    <a:pt x="5112" y="4446"/>
                  </a:lnTo>
                  <a:lnTo>
                    <a:pt x="5098" y="4429"/>
                  </a:lnTo>
                  <a:lnTo>
                    <a:pt x="5081" y="4411"/>
                  </a:lnTo>
                  <a:lnTo>
                    <a:pt x="5070" y="4397"/>
                  </a:lnTo>
                  <a:lnTo>
                    <a:pt x="5049" y="4376"/>
                  </a:lnTo>
                  <a:lnTo>
                    <a:pt x="5035" y="4359"/>
                  </a:lnTo>
                  <a:lnTo>
                    <a:pt x="5018" y="4338"/>
                  </a:lnTo>
                  <a:lnTo>
                    <a:pt x="5007" y="4327"/>
                  </a:lnTo>
                  <a:lnTo>
                    <a:pt x="4997" y="4310"/>
                  </a:lnTo>
                  <a:lnTo>
                    <a:pt x="4986" y="4299"/>
                  </a:lnTo>
                  <a:lnTo>
                    <a:pt x="4976" y="4282"/>
                  </a:lnTo>
                  <a:lnTo>
                    <a:pt x="4965" y="4271"/>
                  </a:lnTo>
                  <a:lnTo>
                    <a:pt x="4958" y="4257"/>
                  </a:lnTo>
                  <a:lnTo>
                    <a:pt x="4948" y="4243"/>
                  </a:lnTo>
                  <a:lnTo>
                    <a:pt x="4941" y="4229"/>
                  </a:lnTo>
                  <a:lnTo>
                    <a:pt x="4934" y="4219"/>
                  </a:lnTo>
                  <a:lnTo>
                    <a:pt x="4927" y="4205"/>
                  </a:lnTo>
                  <a:lnTo>
                    <a:pt x="4920" y="4194"/>
                  </a:lnTo>
                  <a:lnTo>
                    <a:pt x="4916" y="4180"/>
                  </a:lnTo>
                  <a:lnTo>
                    <a:pt x="4913" y="4170"/>
                  </a:lnTo>
                  <a:cubicBezTo>
                    <a:pt x="4913" y="4166"/>
                    <a:pt x="4909" y="4163"/>
                    <a:pt x="4906" y="4156"/>
                  </a:cubicBezTo>
                  <a:lnTo>
                    <a:pt x="4902" y="4145"/>
                  </a:lnTo>
                  <a:cubicBezTo>
                    <a:pt x="4902" y="4142"/>
                    <a:pt x="4902" y="4138"/>
                    <a:pt x="4902" y="4131"/>
                  </a:cubicBezTo>
                  <a:cubicBezTo>
                    <a:pt x="4899" y="4127"/>
                    <a:pt x="4902" y="4127"/>
                    <a:pt x="4902" y="4124"/>
                  </a:cubicBezTo>
                  <a:lnTo>
                    <a:pt x="4902" y="4110"/>
                  </a:lnTo>
                  <a:lnTo>
                    <a:pt x="4902" y="4099"/>
                  </a:lnTo>
                  <a:cubicBezTo>
                    <a:pt x="4899" y="4092"/>
                    <a:pt x="4899" y="4085"/>
                    <a:pt x="4902" y="4078"/>
                  </a:cubicBezTo>
                  <a:cubicBezTo>
                    <a:pt x="4909" y="4005"/>
                    <a:pt x="4860" y="3949"/>
                    <a:pt x="4804" y="3889"/>
                  </a:cubicBezTo>
                  <a:cubicBezTo>
                    <a:pt x="4759" y="3847"/>
                    <a:pt x="4723" y="3791"/>
                    <a:pt x="4706" y="3732"/>
                  </a:cubicBezTo>
                  <a:cubicBezTo>
                    <a:pt x="4702" y="3665"/>
                    <a:pt x="4713" y="3599"/>
                    <a:pt x="4745" y="3536"/>
                  </a:cubicBezTo>
                  <a:cubicBezTo>
                    <a:pt x="4766" y="3483"/>
                    <a:pt x="4787" y="3420"/>
                    <a:pt x="4769" y="3399"/>
                  </a:cubicBezTo>
                  <a:cubicBezTo>
                    <a:pt x="4730" y="3354"/>
                    <a:pt x="4699" y="3305"/>
                    <a:pt x="4678" y="3249"/>
                  </a:cubicBezTo>
                  <a:cubicBezTo>
                    <a:pt x="4632" y="3161"/>
                    <a:pt x="4604" y="3102"/>
                    <a:pt x="4545" y="3095"/>
                  </a:cubicBezTo>
                  <a:cubicBezTo>
                    <a:pt x="4457" y="3081"/>
                    <a:pt x="4293" y="3011"/>
                    <a:pt x="4153" y="2927"/>
                  </a:cubicBezTo>
                  <a:cubicBezTo>
                    <a:pt x="3960" y="2815"/>
                    <a:pt x="3869" y="2706"/>
                    <a:pt x="3883" y="2608"/>
                  </a:cubicBezTo>
                  <a:cubicBezTo>
                    <a:pt x="3894" y="2535"/>
                    <a:pt x="3813" y="2451"/>
                    <a:pt x="3659" y="2374"/>
                  </a:cubicBezTo>
                  <a:cubicBezTo>
                    <a:pt x="3565" y="2328"/>
                    <a:pt x="3516" y="2118"/>
                    <a:pt x="3509" y="1988"/>
                  </a:cubicBezTo>
                  <a:cubicBezTo>
                    <a:pt x="3505" y="1873"/>
                    <a:pt x="3533" y="1799"/>
                    <a:pt x="3593" y="1764"/>
                  </a:cubicBezTo>
                  <a:cubicBezTo>
                    <a:pt x="3600" y="1757"/>
                    <a:pt x="3607" y="1747"/>
                    <a:pt x="3610" y="1736"/>
                  </a:cubicBezTo>
                  <a:cubicBezTo>
                    <a:pt x="3628" y="1691"/>
                    <a:pt x="3642" y="1638"/>
                    <a:pt x="3652" y="1589"/>
                  </a:cubicBezTo>
                  <a:cubicBezTo>
                    <a:pt x="3677" y="1495"/>
                    <a:pt x="3701" y="1393"/>
                    <a:pt x="3764" y="1344"/>
                  </a:cubicBezTo>
                  <a:cubicBezTo>
                    <a:pt x="3783" y="1332"/>
                    <a:pt x="3806" y="1323"/>
                    <a:pt x="3830" y="1323"/>
                  </a:cubicBezTo>
                  <a:cubicBezTo>
                    <a:pt x="3834" y="1323"/>
                    <a:pt x="3838" y="1323"/>
                    <a:pt x="3841" y="1323"/>
                  </a:cubicBezTo>
                  <a:cubicBezTo>
                    <a:pt x="3841" y="1295"/>
                    <a:pt x="3838" y="1267"/>
                    <a:pt x="3834" y="1239"/>
                  </a:cubicBezTo>
                  <a:cubicBezTo>
                    <a:pt x="3824" y="1176"/>
                    <a:pt x="3824" y="1106"/>
                    <a:pt x="3841" y="1043"/>
                  </a:cubicBezTo>
                  <a:cubicBezTo>
                    <a:pt x="3848" y="1026"/>
                    <a:pt x="3848" y="1008"/>
                    <a:pt x="3838" y="991"/>
                  </a:cubicBezTo>
                  <a:cubicBezTo>
                    <a:pt x="3799" y="955"/>
                    <a:pt x="3751" y="934"/>
                    <a:pt x="3699" y="934"/>
                  </a:cubicBezTo>
                  <a:cubicBezTo>
                    <a:pt x="3695" y="934"/>
                    <a:pt x="3691" y="934"/>
                    <a:pt x="3687" y="935"/>
                  </a:cubicBezTo>
                  <a:cubicBezTo>
                    <a:pt x="3540" y="935"/>
                    <a:pt x="3320" y="728"/>
                    <a:pt x="3320" y="546"/>
                  </a:cubicBezTo>
                  <a:cubicBezTo>
                    <a:pt x="3320" y="480"/>
                    <a:pt x="3260" y="385"/>
                    <a:pt x="3211" y="308"/>
                  </a:cubicBezTo>
                  <a:lnTo>
                    <a:pt x="3183" y="263"/>
                  </a:lnTo>
                  <a:lnTo>
                    <a:pt x="3180" y="256"/>
                  </a:lnTo>
                  <a:lnTo>
                    <a:pt x="3183" y="273"/>
                  </a:lnTo>
                  <a:cubicBezTo>
                    <a:pt x="3162" y="283"/>
                    <a:pt x="3139" y="288"/>
                    <a:pt x="3115" y="288"/>
                  </a:cubicBezTo>
                  <a:cubicBezTo>
                    <a:pt x="3034" y="288"/>
                    <a:pt x="2941" y="235"/>
                    <a:pt x="2844" y="179"/>
                  </a:cubicBezTo>
                  <a:cubicBezTo>
                    <a:pt x="2787" y="146"/>
                    <a:pt x="2694" y="94"/>
                    <a:pt x="2660" y="94"/>
                  </a:cubicBezTo>
                  <a:cubicBezTo>
                    <a:pt x="2658" y="94"/>
                    <a:pt x="2656" y="94"/>
                    <a:pt x="2654" y="95"/>
                  </a:cubicBezTo>
                  <a:cubicBezTo>
                    <a:pt x="2627" y="108"/>
                    <a:pt x="2600" y="113"/>
                    <a:pt x="2574" y="113"/>
                  </a:cubicBezTo>
                  <a:cubicBezTo>
                    <a:pt x="2516" y="113"/>
                    <a:pt x="2461" y="87"/>
                    <a:pt x="2413" y="63"/>
                  </a:cubicBezTo>
                  <a:cubicBezTo>
                    <a:pt x="2346" y="22"/>
                    <a:pt x="2272" y="1"/>
                    <a:pt x="219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4" name="Google Shape;5855;p82">
              <a:extLst>
                <a:ext uri="{FF2B5EF4-FFF2-40B4-BE49-F238E27FC236}">
                  <a16:creationId xmlns:a16="http://schemas.microsoft.com/office/drawing/2014/main" id="{876EBF01-FA72-8376-E1BD-59B51228F64D}"/>
                </a:ext>
              </a:extLst>
            </p:cNvPr>
            <p:cNvSpPr/>
            <p:nvPr/>
          </p:nvSpPr>
          <p:spPr>
            <a:xfrm>
              <a:off x="2360965" y="1751568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"/>
                  </a:moveTo>
                  <a:lnTo>
                    <a:pt x="42" y="15"/>
                  </a:lnTo>
                  <a:lnTo>
                    <a:pt x="42" y="15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5" name="Google Shape;5856;p82">
              <a:extLst>
                <a:ext uri="{FF2B5EF4-FFF2-40B4-BE49-F238E27FC236}">
                  <a16:creationId xmlns:a16="http://schemas.microsoft.com/office/drawing/2014/main" id="{C778A7E3-7CC6-B9C8-BB2E-C8F0AC0C0F69}"/>
                </a:ext>
              </a:extLst>
            </p:cNvPr>
            <p:cNvSpPr/>
            <p:nvPr/>
          </p:nvSpPr>
          <p:spPr>
            <a:xfrm>
              <a:off x="2333674" y="1776048"/>
              <a:ext cx="15465" cy="8147"/>
            </a:xfrm>
            <a:custGeom>
              <a:avLst/>
              <a:gdLst/>
              <a:ahLst/>
              <a:cxnLst/>
              <a:rect l="l" t="t" r="r" b="b"/>
              <a:pathLst>
                <a:path w="1139" h="600" extrusionOk="0">
                  <a:moveTo>
                    <a:pt x="1139" y="0"/>
                  </a:moveTo>
                  <a:cubicBezTo>
                    <a:pt x="1086" y="28"/>
                    <a:pt x="501" y="340"/>
                    <a:pt x="1" y="599"/>
                  </a:cubicBezTo>
                  <a:cubicBezTo>
                    <a:pt x="452" y="368"/>
                    <a:pt x="971" y="91"/>
                    <a:pt x="113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6" name="Google Shape;5857;p82">
              <a:extLst>
                <a:ext uri="{FF2B5EF4-FFF2-40B4-BE49-F238E27FC236}">
                  <a16:creationId xmlns:a16="http://schemas.microsoft.com/office/drawing/2014/main" id="{5F49E555-3F55-B0F6-294E-868176A9F59C}"/>
                </a:ext>
              </a:extLst>
            </p:cNvPr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7" name="Google Shape;5858;p82">
              <a:extLst>
                <a:ext uri="{FF2B5EF4-FFF2-40B4-BE49-F238E27FC236}">
                  <a16:creationId xmlns:a16="http://schemas.microsoft.com/office/drawing/2014/main" id="{51EF4CF2-7420-6850-EB18-38C62697267B}"/>
                </a:ext>
              </a:extLst>
            </p:cNvPr>
            <p:cNvSpPr/>
            <p:nvPr/>
          </p:nvSpPr>
          <p:spPr>
            <a:xfrm>
              <a:off x="2334720" y="1789218"/>
              <a:ext cx="1059" cy="4481"/>
            </a:xfrm>
            <a:custGeom>
              <a:avLst/>
              <a:gdLst/>
              <a:ahLst/>
              <a:cxnLst/>
              <a:rect l="l" t="t" r="r" b="b"/>
              <a:pathLst>
                <a:path w="78" h="330" extrusionOk="0">
                  <a:moveTo>
                    <a:pt x="78" y="329"/>
                  </a:moveTo>
                  <a:cubicBezTo>
                    <a:pt x="53" y="224"/>
                    <a:pt x="25" y="105"/>
                    <a:pt x="1" y="0"/>
                  </a:cubicBezTo>
                  <a:cubicBezTo>
                    <a:pt x="25" y="105"/>
                    <a:pt x="53" y="224"/>
                    <a:pt x="78" y="3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5859;p82">
              <a:extLst>
                <a:ext uri="{FF2B5EF4-FFF2-40B4-BE49-F238E27FC236}">
                  <a16:creationId xmlns:a16="http://schemas.microsoft.com/office/drawing/2014/main" id="{08BE82CD-0BAD-096B-705E-B002131D719D}"/>
                </a:ext>
              </a:extLst>
            </p:cNvPr>
            <p:cNvSpPr/>
            <p:nvPr/>
          </p:nvSpPr>
          <p:spPr>
            <a:xfrm>
              <a:off x="2334530" y="1788403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1"/>
                  </a:moveTo>
                  <a:lnTo>
                    <a:pt x="15" y="6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5860;p82">
              <a:extLst>
                <a:ext uri="{FF2B5EF4-FFF2-40B4-BE49-F238E27FC236}">
                  <a16:creationId xmlns:a16="http://schemas.microsoft.com/office/drawing/2014/main" id="{D7C2737C-ABBD-681A-6EF2-B728A4A06950}"/>
                </a:ext>
              </a:extLst>
            </p:cNvPr>
            <p:cNvSpPr/>
            <p:nvPr/>
          </p:nvSpPr>
          <p:spPr>
            <a:xfrm>
              <a:off x="2334340" y="1787697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" y="0"/>
                  </a:moveTo>
                  <a:lnTo>
                    <a:pt x="15" y="53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0" name="Google Shape;5861;p82">
              <a:extLst>
                <a:ext uri="{FF2B5EF4-FFF2-40B4-BE49-F238E27FC236}">
                  <a16:creationId xmlns:a16="http://schemas.microsoft.com/office/drawing/2014/main" id="{56ED2D16-D0D2-8A98-6427-6E6FCF6BC556}"/>
                </a:ext>
              </a:extLst>
            </p:cNvPr>
            <p:cNvSpPr/>
            <p:nvPr/>
          </p:nvSpPr>
          <p:spPr>
            <a:xfrm>
              <a:off x="2333770" y="17850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1" name="Google Shape;5862;p82">
              <a:extLst>
                <a:ext uri="{FF2B5EF4-FFF2-40B4-BE49-F238E27FC236}">
                  <a16:creationId xmlns:a16="http://schemas.microsoft.com/office/drawing/2014/main" id="{C549BC89-56A2-82E5-3AD9-4D59DB64C272}"/>
                </a:ext>
              </a:extLst>
            </p:cNvPr>
            <p:cNvSpPr/>
            <p:nvPr/>
          </p:nvSpPr>
          <p:spPr>
            <a:xfrm>
              <a:off x="2334150" y="1787073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1"/>
                  </a:moveTo>
                  <a:cubicBezTo>
                    <a:pt x="4" y="11"/>
                    <a:pt x="8" y="29"/>
                    <a:pt x="15" y="43"/>
                  </a:cubicBezTo>
                  <a:cubicBezTo>
                    <a:pt x="8" y="29"/>
                    <a:pt x="4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2" name="Google Shape;5863;p82">
              <a:extLst>
                <a:ext uri="{FF2B5EF4-FFF2-40B4-BE49-F238E27FC236}">
                  <a16:creationId xmlns:a16="http://schemas.microsoft.com/office/drawing/2014/main" id="{7DC509C6-66FF-9858-00EB-5945C64ACAE1}"/>
                </a:ext>
              </a:extLst>
            </p:cNvPr>
            <p:cNvSpPr/>
            <p:nvPr/>
          </p:nvSpPr>
          <p:spPr>
            <a:xfrm>
              <a:off x="2333865" y="178574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3" name="Google Shape;5864;p82">
              <a:extLst>
                <a:ext uri="{FF2B5EF4-FFF2-40B4-BE49-F238E27FC236}">
                  <a16:creationId xmlns:a16="http://schemas.microsoft.com/office/drawing/2014/main" id="{CEA773FE-65BC-23E5-B31F-FC94DE5D0A6B}"/>
                </a:ext>
              </a:extLst>
            </p:cNvPr>
            <p:cNvSpPr/>
            <p:nvPr/>
          </p:nvSpPr>
          <p:spPr>
            <a:xfrm>
              <a:off x="2334055" y="17864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4" name="Google Shape;5865;p82">
              <a:extLst>
                <a:ext uri="{FF2B5EF4-FFF2-40B4-BE49-F238E27FC236}">
                  <a16:creationId xmlns:a16="http://schemas.microsoft.com/office/drawing/2014/main" id="{87EF4F61-0A84-5000-2842-B47EBA8A091A}"/>
                </a:ext>
              </a:extLst>
            </p:cNvPr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5" name="Google Shape;5866;p82">
              <a:extLst>
                <a:ext uri="{FF2B5EF4-FFF2-40B4-BE49-F238E27FC236}">
                  <a16:creationId xmlns:a16="http://schemas.microsoft.com/office/drawing/2014/main" id="{3767A625-DA4E-5232-7A0B-D8CAC386FB14}"/>
                </a:ext>
              </a:extLst>
            </p:cNvPr>
            <p:cNvSpPr/>
            <p:nvPr/>
          </p:nvSpPr>
          <p:spPr>
            <a:xfrm>
              <a:off x="2369709" y="1751568"/>
              <a:ext cx="2580" cy="1249"/>
            </a:xfrm>
            <a:custGeom>
              <a:avLst/>
              <a:gdLst/>
              <a:ahLst/>
              <a:cxnLst/>
              <a:rect l="l" t="t" r="r" b="b"/>
              <a:pathLst>
                <a:path w="190" h="92" extrusionOk="0">
                  <a:moveTo>
                    <a:pt x="0" y="8"/>
                  </a:moveTo>
                  <a:cubicBezTo>
                    <a:pt x="29" y="1"/>
                    <a:pt x="130" y="57"/>
                    <a:pt x="190" y="92"/>
                  </a:cubicBezTo>
                  <a:cubicBezTo>
                    <a:pt x="130" y="57"/>
                    <a:pt x="29" y="1"/>
                    <a:pt x="0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6" name="Google Shape;5867;p82">
              <a:extLst>
                <a:ext uri="{FF2B5EF4-FFF2-40B4-BE49-F238E27FC236}">
                  <a16:creationId xmlns:a16="http://schemas.microsoft.com/office/drawing/2014/main" id="{44D7F637-75E7-3C28-3E51-9CFEC7D5C81D}"/>
                </a:ext>
              </a:extLst>
            </p:cNvPr>
            <p:cNvSpPr/>
            <p:nvPr/>
          </p:nvSpPr>
          <p:spPr>
            <a:xfrm>
              <a:off x="2348135" y="1797392"/>
              <a:ext cx="2620" cy="1724"/>
            </a:xfrm>
            <a:custGeom>
              <a:avLst/>
              <a:gdLst/>
              <a:ahLst/>
              <a:cxnLst/>
              <a:rect l="l" t="t" r="r" b="b"/>
              <a:pathLst>
                <a:path w="19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63" y="39"/>
                    <a:pt x="126" y="84"/>
                    <a:pt x="193" y="126"/>
                  </a:cubicBezTo>
                  <a:cubicBezTo>
                    <a:pt x="126" y="81"/>
                    <a:pt x="63" y="39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7" name="Google Shape;5868;p82">
              <a:extLst>
                <a:ext uri="{FF2B5EF4-FFF2-40B4-BE49-F238E27FC236}">
                  <a16:creationId xmlns:a16="http://schemas.microsoft.com/office/drawing/2014/main" id="{FE72DDE0-3B92-489C-E628-0A28B8806587}"/>
                </a:ext>
              </a:extLst>
            </p:cNvPr>
            <p:cNvSpPr/>
            <p:nvPr/>
          </p:nvSpPr>
          <p:spPr>
            <a:xfrm>
              <a:off x="2337666" y="1793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8" name="Google Shape;5869;p82">
              <a:extLst>
                <a:ext uri="{FF2B5EF4-FFF2-40B4-BE49-F238E27FC236}">
                  <a16:creationId xmlns:a16="http://schemas.microsoft.com/office/drawing/2014/main" id="{9A54D053-384D-B463-FA6F-007442C68F93}"/>
                </a:ext>
              </a:extLst>
            </p:cNvPr>
            <p:cNvSpPr/>
            <p:nvPr/>
          </p:nvSpPr>
          <p:spPr>
            <a:xfrm>
              <a:off x="2338046" y="1793590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1" y="0"/>
                  </a:moveTo>
                  <a:lnTo>
                    <a:pt x="5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9" name="Google Shape;5870;p82">
              <a:extLst>
                <a:ext uri="{FF2B5EF4-FFF2-40B4-BE49-F238E27FC236}">
                  <a16:creationId xmlns:a16="http://schemas.microsoft.com/office/drawing/2014/main" id="{7DCBF6A4-FF5F-1BA5-FA91-3D3A4E760FD2}"/>
                </a:ext>
              </a:extLst>
            </p:cNvPr>
            <p:cNvSpPr/>
            <p:nvPr/>
          </p:nvSpPr>
          <p:spPr>
            <a:xfrm>
              <a:off x="2342663" y="179425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0"/>
                  </a:moveTo>
                  <a:lnTo>
                    <a:pt x="25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0" name="Google Shape;5871;p82">
              <a:extLst>
                <a:ext uri="{FF2B5EF4-FFF2-40B4-BE49-F238E27FC236}">
                  <a16:creationId xmlns:a16="http://schemas.microsoft.com/office/drawing/2014/main" id="{DCF3CE75-5B3E-E003-F918-F5A360CC14C8}"/>
                </a:ext>
              </a:extLst>
            </p:cNvPr>
            <p:cNvSpPr/>
            <p:nvPr/>
          </p:nvSpPr>
          <p:spPr>
            <a:xfrm>
              <a:off x="2344088" y="1795016"/>
              <a:ext cx="4060" cy="2390"/>
            </a:xfrm>
            <a:custGeom>
              <a:avLst/>
              <a:gdLst/>
              <a:ahLst/>
              <a:cxnLst/>
              <a:rect l="l" t="t" r="r" b="b"/>
              <a:pathLst>
                <a:path w="299" h="176" extrusionOk="0">
                  <a:moveTo>
                    <a:pt x="1" y="0"/>
                  </a:moveTo>
                  <a:cubicBezTo>
                    <a:pt x="88" y="46"/>
                    <a:pt x="186" y="105"/>
                    <a:pt x="298" y="175"/>
                  </a:cubicBezTo>
                  <a:cubicBezTo>
                    <a:pt x="186" y="105"/>
                    <a:pt x="88" y="46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5872;p82">
              <a:extLst>
                <a:ext uri="{FF2B5EF4-FFF2-40B4-BE49-F238E27FC236}">
                  <a16:creationId xmlns:a16="http://schemas.microsoft.com/office/drawing/2014/main" id="{CC6060C2-50C4-3434-BA2D-79945E13CBFE}"/>
                </a:ext>
              </a:extLst>
            </p:cNvPr>
            <p:cNvSpPr/>
            <p:nvPr/>
          </p:nvSpPr>
          <p:spPr>
            <a:xfrm>
              <a:off x="2343192" y="17945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2" name="Google Shape;5873;p82">
              <a:extLst>
                <a:ext uri="{FF2B5EF4-FFF2-40B4-BE49-F238E27FC236}">
                  <a16:creationId xmlns:a16="http://schemas.microsoft.com/office/drawing/2014/main" id="{2A4566C1-58CD-27F0-B698-45D7B8973F26}"/>
                </a:ext>
              </a:extLst>
            </p:cNvPr>
            <p:cNvSpPr/>
            <p:nvPr/>
          </p:nvSpPr>
          <p:spPr>
            <a:xfrm>
              <a:off x="2338712" y="1793590"/>
              <a:ext cx="2009" cy="109"/>
            </a:xfrm>
            <a:custGeom>
              <a:avLst/>
              <a:gdLst/>
              <a:ahLst/>
              <a:cxnLst/>
              <a:rect l="l" t="t" r="r" b="b"/>
              <a:pathLst>
                <a:path w="148" h="8" extrusionOk="0">
                  <a:moveTo>
                    <a:pt x="1" y="0"/>
                  </a:moveTo>
                  <a:cubicBezTo>
                    <a:pt x="50" y="0"/>
                    <a:pt x="99" y="4"/>
                    <a:pt x="148" y="7"/>
                  </a:cubicBezTo>
                  <a:cubicBezTo>
                    <a:pt x="99" y="4"/>
                    <a:pt x="50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3" name="Google Shape;5874;p82">
              <a:extLst>
                <a:ext uri="{FF2B5EF4-FFF2-40B4-BE49-F238E27FC236}">
                  <a16:creationId xmlns:a16="http://schemas.microsoft.com/office/drawing/2014/main" id="{5EB24D86-3D3E-2261-03A8-1929910B28E4}"/>
                </a:ext>
              </a:extLst>
            </p:cNvPr>
            <p:cNvSpPr/>
            <p:nvPr/>
          </p:nvSpPr>
          <p:spPr>
            <a:xfrm>
              <a:off x="238230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4" name="Google Shape;5875;p82">
              <a:extLst>
                <a:ext uri="{FF2B5EF4-FFF2-40B4-BE49-F238E27FC236}">
                  <a16:creationId xmlns:a16="http://schemas.microsoft.com/office/drawing/2014/main" id="{BBEE3DCB-592D-C9CB-A9DB-785C5C088198}"/>
                </a:ext>
              </a:extLst>
            </p:cNvPr>
            <p:cNvSpPr/>
            <p:nvPr/>
          </p:nvSpPr>
          <p:spPr>
            <a:xfrm>
              <a:off x="2386776" y="1818776"/>
              <a:ext cx="3435" cy="394"/>
            </a:xfrm>
            <a:custGeom>
              <a:avLst/>
              <a:gdLst/>
              <a:ahLst/>
              <a:cxnLst/>
              <a:rect l="l" t="t" r="r" b="b"/>
              <a:pathLst>
                <a:path w="253" h="29" extrusionOk="0">
                  <a:moveTo>
                    <a:pt x="252" y="29"/>
                  </a:moveTo>
                  <a:lnTo>
                    <a:pt x="0" y="1"/>
                  </a:lnTo>
                  <a:lnTo>
                    <a:pt x="252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5876;p82">
              <a:extLst>
                <a:ext uri="{FF2B5EF4-FFF2-40B4-BE49-F238E27FC236}">
                  <a16:creationId xmlns:a16="http://schemas.microsoft.com/office/drawing/2014/main" id="{8461D2E2-20BF-5617-047D-78877D7B9A1D}"/>
                </a:ext>
              </a:extLst>
            </p:cNvPr>
            <p:cNvSpPr/>
            <p:nvPr/>
          </p:nvSpPr>
          <p:spPr>
            <a:xfrm>
              <a:off x="2392098" y="1811662"/>
              <a:ext cx="11663" cy="11554"/>
            </a:xfrm>
            <a:custGeom>
              <a:avLst/>
              <a:gdLst/>
              <a:ahLst/>
              <a:cxnLst/>
              <a:rect l="l" t="t" r="r" b="b"/>
              <a:pathLst>
                <a:path w="859" h="851" extrusionOk="0">
                  <a:moveTo>
                    <a:pt x="408" y="0"/>
                  </a:moveTo>
                  <a:cubicBezTo>
                    <a:pt x="403" y="0"/>
                    <a:pt x="398" y="1"/>
                    <a:pt x="392" y="3"/>
                  </a:cubicBezTo>
                  <a:cubicBezTo>
                    <a:pt x="322" y="7"/>
                    <a:pt x="263" y="49"/>
                    <a:pt x="235" y="112"/>
                  </a:cubicBezTo>
                  <a:cubicBezTo>
                    <a:pt x="217" y="136"/>
                    <a:pt x="200" y="161"/>
                    <a:pt x="179" y="182"/>
                  </a:cubicBezTo>
                  <a:lnTo>
                    <a:pt x="175" y="185"/>
                  </a:lnTo>
                  <a:lnTo>
                    <a:pt x="172" y="192"/>
                  </a:lnTo>
                  <a:lnTo>
                    <a:pt x="168" y="196"/>
                  </a:lnTo>
                  <a:lnTo>
                    <a:pt x="165" y="199"/>
                  </a:lnTo>
                  <a:lnTo>
                    <a:pt x="161" y="206"/>
                  </a:lnTo>
                  <a:lnTo>
                    <a:pt x="161" y="210"/>
                  </a:lnTo>
                  <a:lnTo>
                    <a:pt x="158" y="217"/>
                  </a:lnTo>
                  <a:lnTo>
                    <a:pt x="158" y="220"/>
                  </a:lnTo>
                  <a:lnTo>
                    <a:pt x="151" y="234"/>
                  </a:lnTo>
                  <a:lnTo>
                    <a:pt x="147" y="238"/>
                  </a:lnTo>
                  <a:lnTo>
                    <a:pt x="140" y="252"/>
                  </a:lnTo>
                  <a:lnTo>
                    <a:pt x="140" y="255"/>
                  </a:lnTo>
                  <a:lnTo>
                    <a:pt x="130" y="273"/>
                  </a:lnTo>
                  <a:lnTo>
                    <a:pt x="126" y="280"/>
                  </a:lnTo>
                  <a:lnTo>
                    <a:pt x="119" y="301"/>
                  </a:lnTo>
                  <a:lnTo>
                    <a:pt x="116" y="308"/>
                  </a:lnTo>
                  <a:lnTo>
                    <a:pt x="102" y="332"/>
                  </a:lnTo>
                  <a:lnTo>
                    <a:pt x="102" y="336"/>
                  </a:lnTo>
                  <a:lnTo>
                    <a:pt x="88" y="367"/>
                  </a:lnTo>
                  <a:lnTo>
                    <a:pt x="88" y="371"/>
                  </a:lnTo>
                  <a:cubicBezTo>
                    <a:pt x="63" y="420"/>
                    <a:pt x="35" y="486"/>
                    <a:pt x="0" y="567"/>
                  </a:cubicBezTo>
                  <a:lnTo>
                    <a:pt x="252" y="598"/>
                  </a:lnTo>
                  <a:lnTo>
                    <a:pt x="270" y="598"/>
                  </a:lnTo>
                  <a:lnTo>
                    <a:pt x="550" y="833"/>
                  </a:lnTo>
                  <a:lnTo>
                    <a:pt x="858" y="850"/>
                  </a:lnTo>
                  <a:cubicBezTo>
                    <a:pt x="837" y="791"/>
                    <a:pt x="809" y="728"/>
                    <a:pt x="785" y="668"/>
                  </a:cubicBezTo>
                  <a:cubicBezTo>
                    <a:pt x="687" y="434"/>
                    <a:pt x="631" y="297"/>
                    <a:pt x="631" y="231"/>
                  </a:cubicBezTo>
                  <a:cubicBezTo>
                    <a:pt x="631" y="199"/>
                    <a:pt x="638" y="171"/>
                    <a:pt x="655" y="143"/>
                  </a:cubicBezTo>
                  <a:lnTo>
                    <a:pt x="641" y="133"/>
                  </a:lnTo>
                  <a:lnTo>
                    <a:pt x="620" y="112"/>
                  </a:lnTo>
                  <a:lnTo>
                    <a:pt x="599" y="94"/>
                  </a:lnTo>
                  <a:lnTo>
                    <a:pt x="582" y="77"/>
                  </a:lnTo>
                  <a:lnTo>
                    <a:pt x="564" y="63"/>
                  </a:lnTo>
                  <a:lnTo>
                    <a:pt x="543" y="49"/>
                  </a:lnTo>
                  <a:lnTo>
                    <a:pt x="529" y="38"/>
                  </a:lnTo>
                  <a:lnTo>
                    <a:pt x="512" y="28"/>
                  </a:lnTo>
                  <a:lnTo>
                    <a:pt x="498" y="21"/>
                  </a:lnTo>
                  <a:lnTo>
                    <a:pt x="484" y="10"/>
                  </a:lnTo>
                  <a:lnTo>
                    <a:pt x="470" y="7"/>
                  </a:lnTo>
                  <a:cubicBezTo>
                    <a:pt x="463" y="7"/>
                    <a:pt x="459" y="3"/>
                    <a:pt x="452" y="3"/>
                  </a:cubicBezTo>
                  <a:lnTo>
                    <a:pt x="424" y="3"/>
                  </a:lnTo>
                  <a:cubicBezTo>
                    <a:pt x="419" y="1"/>
                    <a:pt x="413" y="0"/>
                    <a:pt x="40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5877;p82">
              <a:extLst>
                <a:ext uri="{FF2B5EF4-FFF2-40B4-BE49-F238E27FC236}">
                  <a16:creationId xmlns:a16="http://schemas.microsoft.com/office/drawing/2014/main" id="{5590D434-6216-F329-6CA4-B47D6791423B}"/>
                </a:ext>
              </a:extLst>
            </p:cNvPr>
            <p:cNvSpPr/>
            <p:nvPr/>
          </p:nvSpPr>
          <p:spPr>
            <a:xfrm>
              <a:off x="2392003" y="1819401"/>
              <a:ext cx="3435" cy="434"/>
            </a:xfrm>
            <a:custGeom>
              <a:avLst/>
              <a:gdLst/>
              <a:ahLst/>
              <a:cxnLst/>
              <a:rect l="l" t="t" r="r" b="b"/>
              <a:pathLst>
                <a:path w="253" h="32" extrusionOk="0">
                  <a:moveTo>
                    <a:pt x="0" y="0"/>
                  </a:moveTo>
                  <a:lnTo>
                    <a:pt x="0" y="0"/>
                  </a:lnTo>
                  <a:lnTo>
                    <a:pt x="252" y="32"/>
                  </a:lnTo>
                  <a:lnTo>
                    <a:pt x="252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7" name="Google Shape;5878;p82">
              <a:extLst>
                <a:ext uri="{FF2B5EF4-FFF2-40B4-BE49-F238E27FC236}">
                  <a16:creationId xmlns:a16="http://schemas.microsoft.com/office/drawing/2014/main" id="{C1A3294F-FC92-262B-FF3E-AE22EA72F047}"/>
                </a:ext>
              </a:extLst>
            </p:cNvPr>
            <p:cNvSpPr/>
            <p:nvPr/>
          </p:nvSpPr>
          <p:spPr>
            <a:xfrm>
              <a:off x="2399471" y="1823053"/>
              <a:ext cx="4236" cy="204"/>
            </a:xfrm>
            <a:custGeom>
              <a:avLst/>
              <a:gdLst/>
              <a:ahLst/>
              <a:cxnLst/>
              <a:rect l="l" t="t" r="r" b="b"/>
              <a:pathLst>
                <a:path w="312" h="15" extrusionOk="0">
                  <a:moveTo>
                    <a:pt x="312" y="15"/>
                  </a:moveTo>
                  <a:lnTo>
                    <a:pt x="312" y="15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8" name="Google Shape;5879;p82">
              <a:extLst>
                <a:ext uri="{FF2B5EF4-FFF2-40B4-BE49-F238E27FC236}">
                  <a16:creationId xmlns:a16="http://schemas.microsoft.com/office/drawing/2014/main" id="{CEE82012-CE4D-CCCE-461F-D55C50B3E986}"/>
                </a:ext>
              </a:extLst>
            </p:cNvPr>
            <p:cNvSpPr/>
            <p:nvPr/>
          </p:nvSpPr>
          <p:spPr>
            <a:xfrm>
              <a:off x="2397991" y="181174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5880;p82">
              <a:extLst>
                <a:ext uri="{FF2B5EF4-FFF2-40B4-BE49-F238E27FC236}">
                  <a16:creationId xmlns:a16="http://schemas.microsoft.com/office/drawing/2014/main" id="{A6F1759B-6FE3-24BA-0495-CF9CB81D7255}"/>
                </a:ext>
              </a:extLst>
            </p:cNvPr>
            <p:cNvSpPr/>
            <p:nvPr/>
          </p:nvSpPr>
          <p:spPr>
            <a:xfrm>
              <a:off x="2393185" y="181668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0" name="Google Shape;5881;p82">
              <a:extLst>
                <a:ext uri="{FF2B5EF4-FFF2-40B4-BE49-F238E27FC236}">
                  <a16:creationId xmlns:a16="http://schemas.microsoft.com/office/drawing/2014/main" id="{D430E263-E00D-3AC8-5360-40F06BF818DC}"/>
                </a:ext>
              </a:extLst>
            </p:cNvPr>
            <p:cNvSpPr/>
            <p:nvPr/>
          </p:nvSpPr>
          <p:spPr>
            <a:xfrm>
              <a:off x="2399702" y="181259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1" name="Google Shape;5882;p82">
              <a:extLst>
                <a:ext uri="{FF2B5EF4-FFF2-40B4-BE49-F238E27FC236}">
                  <a16:creationId xmlns:a16="http://schemas.microsoft.com/office/drawing/2014/main" id="{7AB5E269-CD60-5A64-2724-321B3DB81C1C}"/>
                </a:ext>
              </a:extLst>
            </p:cNvPr>
            <p:cNvSpPr/>
            <p:nvPr/>
          </p:nvSpPr>
          <p:spPr>
            <a:xfrm>
              <a:off x="2399227" y="181227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5883;p82">
              <a:extLst>
                <a:ext uri="{FF2B5EF4-FFF2-40B4-BE49-F238E27FC236}">
                  <a16:creationId xmlns:a16="http://schemas.microsoft.com/office/drawing/2014/main" id="{398F39DE-EAB3-930F-47CA-EA334D1050BF}"/>
                </a:ext>
              </a:extLst>
            </p:cNvPr>
            <p:cNvSpPr/>
            <p:nvPr/>
          </p:nvSpPr>
          <p:spPr>
            <a:xfrm>
              <a:off x="2398426" y="181183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5884;p82">
              <a:extLst>
                <a:ext uri="{FF2B5EF4-FFF2-40B4-BE49-F238E27FC236}">
                  <a16:creationId xmlns:a16="http://schemas.microsoft.com/office/drawing/2014/main" id="{64D46220-12D1-BE3B-2B25-DEEFAF31179F}"/>
                </a:ext>
              </a:extLst>
            </p:cNvPr>
            <p:cNvSpPr/>
            <p:nvPr/>
          </p:nvSpPr>
          <p:spPr>
            <a:xfrm>
              <a:off x="2397367" y="181174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cubicBezTo>
                    <a:pt x="8" y="1"/>
                    <a:pt x="18" y="1"/>
                    <a:pt x="29" y="1"/>
                  </a:cubicBezTo>
                  <a:cubicBezTo>
                    <a:pt x="18" y="1"/>
                    <a:pt x="8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5885;p82">
              <a:extLst>
                <a:ext uri="{FF2B5EF4-FFF2-40B4-BE49-F238E27FC236}">
                  <a16:creationId xmlns:a16="http://schemas.microsoft.com/office/drawing/2014/main" id="{3E6517DD-F340-5F67-8D19-78113B9F55B5}"/>
                </a:ext>
              </a:extLst>
            </p:cNvPr>
            <p:cNvSpPr/>
            <p:nvPr/>
          </p:nvSpPr>
          <p:spPr>
            <a:xfrm>
              <a:off x="2393755" y="181540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5" name="Google Shape;5886;p82">
              <a:extLst>
                <a:ext uri="{FF2B5EF4-FFF2-40B4-BE49-F238E27FC236}">
                  <a16:creationId xmlns:a16="http://schemas.microsoft.com/office/drawing/2014/main" id="{DB3CF727-0635-7379-70C4-AF2979DA9CEE}"/>
                </a:ext>
              </a:extLst>
            </p:cNvPr>
            <p:cNvSpPr/>
            <p:nvPr/>
          </p:nvSpPr>
          <p:spPr>
            <a:xfrm>
              <a:off x="2400747" y="181354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6" name="Google Shape;5887;p82">
              <a:extLst>
                <a:ext uri="{FF2B5EF4-FFF2-40B4-BE49-F238E27FC236}">
                  <a16:creationId xmlns:a16="http://schemas.microsoft.com/office/drawing/2014/main" id="{954E5C25-081B-72CC-91DA-B5D0DC2934E3}"/>
                </a:ext>
              </a:extLst>
            </p:cNvPr>
            <p:cNvSpPr/>
            <p:nvPr/>
          </p:nvSpPr>
          <p:spPr>
            <a:xfrm>
              <a:off x="2393375" y="181616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7" name="Google Shape;5888;p82">
              <a:extLst>
                <a:ext uri="{FF2B5EF4-FFF2-40B4-BE49-F238E27FC236}">
                  <a16:creationId xmlns:a16="http://schemas.microsoft.com/office/drawing/2014/main" id="{1CF316D2-DD86-AC7B-55DD-4830C97F84C6}"/>
                </a:ext>
              </a:extLst>
            </p:cNvPr>
            <p:cNvSpPr/>
            <p:nvPr/>
          </p:nvSpPr>
          <p:spPr>
            <a:xfrm>
              <a:off x="2400177" y="181303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lnTo>
                    <a:pt x="22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8" name="Google Shape;5889;p82">
              <a:extLst>
                <a:ext uri="{FF2B5EF4-FFF2-40B4-BE49-F238E27FC236}">
                  <a16:creationId xmlns:a16="http://schemas.microsoft.com/office/drawing/2014/main" id="{5781D635-6650-FF91-CDD8-917F82999988}"/>
                </a:ext>
              </a:extLst>
            </p:cNvPr>
            <p:cNvSpPr/>
            <p:nvPr/>
          </p:nvSpPr>
          <p:spPr>
            <a:xfrm>
              <a:off x="2393565" y="181573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9" name="Google Shape;5890;p82">
              <a:extLst>
                <a:ext uri="{FF2B5EF4-FFF2-40B4-BE49-F238E27FC236}">
                  <a16:creationId xmlns:a16="http://schemas.microsoft.com/office/drawing/2014/main" id="{8D2CA494-A58E-3686-5D3D-62A8B91B1AFE}"/>
                </a:ext>
              </a:extLst>
            </p:cNvPr>
            <p:cNvSpPr/>
            <p:nvPr/>
          </p:nvSpPr>
          <p:spPr>
            <a:xfrm>
              <a:off x="2398806" y="181202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0" name="Google Shape;5891;p82">
              <a:extLst>
                <a:ext uri="{FF2B5EF4-FFF2-40B4-BE49-F238E27FC236}">
                  <a16:creationId xmlns:a16="http://schemas.microsoft.com/office/drawing/2014/main" id="{6B28E36D-ADB4-4C8B-2738-FBDEBA30D334}"/>
                </a:ext>
              </a:extLst>
            </p:cNvPr>
            <p:cNvSpPr/>
            <p:nvPr/>
          </p:nvSpPr>
          <p:spPr>
            <a:xfrm>
              <a:off x="2394420" y="1814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1" name="Google Shape;5892;p82">
              <a:extLst>
                <a:ext uri="{FF2B5EF4-FFF2-40B4-BE49-F238E27FC236}">
                  <a16:creationId xmlns:a16="http://schemas.microsoft.com/office/drawing/2014/main" id="{A8DBC287-7DF1-C83B-3174-66DDD3C1334D}"/>
                </a:ext>
              </a:extLst>
            </p:cNvPr>
            <p:cNvSpPr/>
            <p:nvPr/>
          </p:nvSpPr>
          <p:spPr>
            <a:xfrm>
              <a:off x="2394040" y="181483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5893;p82">
              <a:extLst>
                <a:ext uri="{FF2B5EF4-FFF2-40B4-BE49-F238E27FC236}">
                  <a16:creationId xmlns:a16="http://schemas.microsoft.com/office/drawing/2014/main" id="{A63E453D-05F7-E1ED-0121-C426C484270B}"/>
                </a:ext>
              </a:extLst>
            </p:cNvPr>
            <p:cNvSpPr/>
            <p:nvPr/>
          </p:nvSpPr>
          <p:spPr>
            <a:xfrm>
              <a:off x="2394135" y="18146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3" name="Google Shape;5894;p82">
              <a:extLst>
                <a:ext uri="{FF2B5EF4-FFF2-40B4-BE49-F238E27FC236}">
                  <a16:creationId xmlns:a16="http://schemas.microsoft.com/office/drawing/2014/main" id="{5B502D92-E3EA-928A-B29C-D59A92EBE4EB}"/>
                </a:ext>
              </a:extLst>
            </p:cNvPr>
            <p:cNvSpPr/>
            <p:nvPr/>
          </p:nvSpPr>
          <p:spPr>
            <a:xfrm>
              <a:off x="2394230" y="18144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4" name="Google Shape;5895;p82">
              <a:extLst>
                <a:ext uri="{FF2B5EF4-FFF2-40B4-BE49-F238E27FC236}">
                  <a16:creationId xmlns:a16="http://schemas.microsoft.com/office/drawing/2014/main" id="{59A20B07-6085-1C31-8233-4E15456DBE30}"/>
                </a:ext>
              </a:extLst>
            </p:cNvPr>
            <p:cNvSpPr/>
            <p:nvPr/>
          </p:nvSpPr>
          <p:spPr>
            <a:xfrm>
              <a:off x="2394380" y="18143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5" name="Google Shape;5896;p82">
              <a:extLst>
                <a:ext uri="{FF2B5EF4-FFF2-40B4-BE49-F238E27FC236}">
                  <a16:creationId xmlns:a16="http://schemas.microsoft.com/office/drawing/2014/main" id="{ED94A968-3762-8464-763A-0DB856A14300}"/>
                </a:ext>
              </a:extLst>
            </p:cNvPr>
            <p:cNvSpPr/>
            <p:nvPr/>
          </p:nvSpPr>
          <p:spPr>
            <a:xfrm>
              <a:off x="2394325" y="18144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5897;p82">
              <a:extLst>
                <a:ext uri="{FF2B5EF4-FFF2-40B4-BE49-F238E27FC236}">
                  <a16:creationId xmlns:a16="http://schemas.microsoft.com/office/drawing/2014/main" id="{B74F09E9-4C25-E752-9E1E-DD3D49EE3DC8}"/>
                </a:ext>
              </a:extLst>
            </p:cNvPr>
            <p:cNvSpPr/>
            <p:nvPr/>
          </p:nvSpPr>
          <p:spPr>
            <a:xfrm>
              <a:off x="2393904" y="181507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5898;p82">
              <a:extLst>
                <a:ext uri="{FF2B5EF4-FFF2-40B4-BE49-F238E27FC236}">
                  <a16:creationId xmlns:a16="http://schemas.microsoft.com/office/drawing/2014/main" id="{9C0B0394-CB6E-FCC4-519C-0F60F2BD7AF5}"/>
                </a:ext>
              </a:extLst>
            </p:cNvPr>
            <p:cNvSpPr/>
            <p:nvPr/>
          </p:nvSpPr>
          <p:spPr>
            <a:xfrm>
              <a:off x="2013313" y="1624754"/>
              <a:ext cx="94975" cy="80080"/>
            </a:xfrm>
            <a:custGeom>
              <a:avLst/>
              <a:gdLst/>
              <a:ahLst/>
              <a:cxnLst/>
              <a:rect l="l" t="t" r="r" b="b"/>
              <a:pathLst>
                <a:path w="6995" h="5898" extrusionOk="0">
                  <a:moveTo>
                    <a:pt x="3942" y="0"/>
                  </a:moveTo>
                  <a:cubicBezTo>
                    <a:pt x="3907" y="7"/>
                    <a:pt x="3872" y="7"/>
                    <a:pt x="3837" y="7"/>
                  </a:cubicBezTo>
                  <a:cubicBezTo>
                    <a:pt x="3830" y="7"/>
                    <a:pt x="3823" y="6"/>
                    <a:pt x="3816" y="6"/>
                  </a:cubicBezTo>
                  <a:cubicBezTo>
                    <a:pt x="3753" y="6"/>
                    <a:pt x="3692" y="33"/>
                    <a:pt x="3652" y="77"/>
                  </a:cubicBezTo>
                  <a:cubicBezTo>
                    <a:pt x="3585" y="147"/>
                    <a:pt x="3557" y="259"/>
                    <a:pt x="3571" y="403"/>
                  </a:cubicBezTo>
                  <a:cubicBezTo>
                    <a:pt x="3589" y="504"/>
                    <a:pt x="3564" y="606"/>
                    <a:pt x="3501" y="686"/>
                  </a:cubicBezTo>
                  <a:cubicBezTo>
                    <a:pt x="3392" y="812"/>
                    <a:pt x="3196" y="837"/>
                    <a:pt x="2944" y="854"/>
                  </a:cubicBezTo>
                  <a:cubicBezTo>
                    <a:pt x="2780" y="868"/>
                    <a:pt x="2762" y="935"/>
                    <a:pt x="2731" y="1037"/>
                  </a:cubicBezTo>
                  <a:cubicBezTo>
                    <a:pt x="2720" y="1114"/>
                    <a:pt x="2682" y="1180"/>
                    <a:pt x="2626" y="1229"/>
                  </a:cubicBezTo>
                  <a:cubicBezTo>
                    <a:pt x="2580" y="1265"/>
                    <a:pt x="2517" y="1276"/>
                    <a:pt x="2454" y="1276"/>
                  </a:cubicBezTo>
                  <a:cubicBezTo>
                    <a:pt x="2368" y="1276"/>
                    <a:pt x="2282" y="1255"/>
                    <a:pt x="2234" y="1243"/>
                  </a:cubicBezTo>
                  <a:cubicBezTo>
                    <a:pt x="2080" y="1198"/>
                    <a:pt x="1884" y="1100"/>
                    <a:pt x="1835" y="967"/>
                  </a:cubicBezTo>
                  <a:cubicBezTo>
                    <a:pt x="1831" y="949"/>
                    <a:pt x="1810" y="938"/>
                    <a:pt x="1782" y="935"/>
                  </a:cubicBezTo>
                  <a:cubicBezTo>
                    <a:pt x="1712" y="935"/>
                    <a:pt x="1646" y="967"/>
                    <a:pt x="1607" y="1023"/>
                  </a:cubicBezTo>
                  <a:cubicBezTo>
                    <a:pt x="1604" y="1037"/>
                    <a:pt x="1590" y="1065"/>
                    <a:pt x="1632" y="1110"/>
                  </a:cubicBezTo>
                  <a:cubicBezTo>
                    <a:pt x="1747" y="1240"/>
                    <a:pt x="1803" y="1408"/>
                    <a:pt x="1793" y="1579"/>
                  </a:cubicBezTo>
                  <a:cubicBezTo>
                    <a:pt x="1789" y="1660"/>
                    <a:pt x="1754" y="1737"/>
                    <a:pt x="1695" y="1789"/>
                  </a:cubicBezTo>
                  <a:cubicBezTo>
                    <a:pt x="1663" y="1814"/>
                    <a:pt x="1628" y="1823"/>
                    <a:pt x="1591" y="1823"/>
                  </a:cubicBezTo>
                  <a:cubicBezTo>
                    <a:pt x="1538" y="1823"/>
                    <a:pt x="1482" y="1804"/>
                    <a:pt x="1429" y="1786"/>
                  </a:cubicBezTo>
                  <a:cubicBezTo>
                    <a:pt x="1369" y="1765"/>
                    <a:pt x="1317" y="1749"/>
                    <a:pt x="1275" y="1749"/>
                  </a:cubicBezTo>
                  <a:cubicBezTo>
                    <a:pt x="1252" y="1749"/>
                    <a:pt x="1232" y="1754"/>
                    <a:pt x="1215" y="1765"/>
                  </a:cubicBezTo>
                  <a:cubicBezTo>
                    <a:pt x="1173" y="1797"/>
                    <a:pt x="1136" y="1809"/>
                    <a:pt x="1104" y="1809"/>
                  </a:cubicBezTo>
                  <a:cubicBezTo>
                    <a:pt x="1036" y="1809"/>
                    <a:pt x="988" y="1756"/>
                    <a:pt x="952" y="1716"/>
                  </a:cubicBezTo>
                  <a:cubicBezTo>
                    <a:pt x="921" y="1670"/>
                    <a:pt x="875" y="1635"/>
                    <a:pt x="823" y="1614"/>
                  </a:cubicBezTo>
                  <a:cubicBezTo>
                    <a:pt x="798" y="1605"/>
                    <a:pt x="777" y="1601"/>
                    <a:pt x="756" y="1601"/>
                  </a:cubicBezTo>
                  <a:cubicBezTo>
                    <a:pt x="719" y="1601"/>
                    <a:pt x="684" y="1613"/>
                    <a:pt x="637" y="1628"/>
                  </a:cubicBezTo>
                  <a:cubicBezTo>
                    <a:pt x="557" y="1658"/>
                    <a:pt x="472" y="1675"/>
                    <a:pt x="386" y="1675"/>
                  </a:cubicBezTo>
                  <a:cubicBezTo>
                    <a:pt x="360" y="1675"/>
                    <a:pt x="334" y="1673"/>
                    <a:pt x="308" y="1670"/>
                  </a:cubicBezTo>
                  <a:cubicBezTo>
                    <a:pt x="291" y="1669"/>
                    <a:pt x="275" y="1668"/>
                    <a:pt x="260" y="1668"/>
                  </a:cubicBezTo>
                  <a:cubicBezTo>
                    <a:pt x="115" y="1668"/>
                    <a:pt x="33" y="1724"/>
                    <a:pt x="14" y="1765"/>
                  </a:cubicBezTo>
                  <a:cubicBezTo>
                    <a:pt x="0" y="1782"/>
                    <a:pt x="7" y="1807"/>
                    <a:pt x="25" y="1821"/>
                  </a:cubicBezTo>
                  <a:cubicBezTo>
                    <a:pt x="77" y="1887"/>
                    <a:pt x="98" y="1978"/>
                    <a:pt x="77" y="2059"/>
                  </a:cubicBezTo>
                  <a:cubicBezTo>
                    <a:pt x="74" y="2111"/>
                    <a:pt x="70" y="2139"/>
                    <a:pt x="91" y="2164"/>
                  </a:cubicBezTo>
                  <a:cubicBezTo>
                    <a:pt x="112" y="2192"/>
                    <a:pt x="235" y="2220"/>
                    <a:pt x="340" y="2241"/>
                  </a:cubicBezTo>
                  <a:cubicBezTo>
                    <a:pt x="476" y="2269"/>
                    <a:pt x="651" y="2304"/>
                    <a:pt x="795" y="2381"/>
                  </a:cubicBezTo>
                  <a:cubicBezTo>
                    <a:pt x="874" y="2427"/>
                    <a:pt x="963" y="2455"/>
                    <a:pt x="1055" y="2455"/>
                  </a:cubicBezTo>
                  <a:cubicBezTo>
                    <a:pt x="1060" y="2455"/>
                    <a:pt x="1066" y="2455"/>
                    <a:pt x="1071" y="2454"/>
                  </a:cubicBezTo>
                  <a:cubicBezTo>
                    <a:pt x="1080" y="2454"/>
                    <a:pt x="1089" y="2453"/>
                    <a:pt x="1097" y="2453"/>
                  </a:cubicBezTo>
                  <a:cubicBezTo>
                    <a:pt x="1165" y="2453"/>
                    <a:pt x="1229" y="2477"/>
                    <a:pt x="1281" y="2517"/>
                  </a:cubicBezTo>
                  <a:cubicBezTo>
                    <a:pt x="1309" y="2538"/>
                    <a:pt x="1341" y="2556"/>
                    <a:pt x="1369" y="2570"/>
                  </a:cubicBezTo>
                  <a:cubicBezTo>
                    <a:pt x="1457" y="2615"/>
                    <a:pt x="1481" y="2650"/>
                    <a:pt x="1488" y="2808"/>
                  </a:cubicBezTo>
                  <a:cubicBezTo>
                    <a:pt x="1495" y="2997"/>
                    <a:pt x="1646" y="3155"/>
                    <a:pt x="1870" y="3218"/>
                  </a:cubicBezTo>
                  <a:cubicBezTo>
                    <a:pt x="2090" y="3277"/>
                    <a:pt x="2066" y="3424"/>
                    <a:pt x="2052" y="3519"/>
                  </a:cubicBezTo>
                  <a:cubicBezTo>
                    <a:pt x="2038" y="3575"/>
                    <a:pt x="2038" y="3631"/>
                    <a:pt x="2055" y="3683"/>
                  </a:cubicBezTo>
                  <a:cubicBezTo>
                    <a:pt x="2108" y="3799"/>
                    <a:pt x="2069" y="3932"/>
                    <a:pt x="2027" y="4061"/>
                  </a:cubicBezTo>
                  <a:cubicBezTo>
                    <a:pt x="1996" y="4159"/>
                    <a:pt x="1964" y="4264"/>
                    <a:pt x="1982" y="4352"/>
                  </a:cubicBezTo>
                  <a:cubicBezTo>
                    <a:pt x="2017" y="4548"/>
                    <a:pt x="1898" y="5140"/>
                    <a:pt x="1751" y="5346"/>
                  </a:cubicBezTo>
                  <a:lnTo>
                    <a:pt x="1779" y="5357"/>
                  </a:lnTo>
                  <a:cubicBezTo>
                    <a:pt x="1845" y="5388"/>
                    <a:pt x="1908" y="5420"/>
                    <a:pt x="1971" y="5455"/>
                  </a:cubicBezTo>
                  <a:cubicBezTo>
                    <a:pt x="2045" y="5500"/>
                    <a:pt x="2125" y="5535"/>
                    <a:pt x="2206" y="5567"/>
                  </a:cubicBezTo>
                  <a:cubicBezTo>
                    <a:pt x="2307" y="5609"/>
                    <a:pt x="2405" y="5654"/>
                    <a:pt x="2503" y="5710"/>
                  </a:cubicBezTo>
                  <a:cubicBezTo>
                    <a:pt x="2560" y="5746"/>
                    <a:pt x="2640" y="5763"/>
                    <a:pt x="2708" y="5763"/>
                  </a:cubicBezTo>
                  <a:cubicBezTo>
                    <a:pt x="2753" y="5763"/>
                    <a:pt x="2793" y="5756"/>
                    <a:pt x="2818" y="5742"/>
                  </a:cubicBezTo>
                  <a:cubicBezTo>
                    <a:pt x="2818" y="5742"/>
                    <a:pt x="2832" y="5731"/>
                    <a:pt x="2832" y="5728"/>
                  </a:cubicBezTo>
                  <a:cubicBezTo>
                    <a:pt x="2829" y="5679"/>
                    <a:pt x="2857" y="5630"/>
                    <a:pt x="2902" y="5612"/>
                  </a:cubicBezTo>
                  <a:cubicBezTo>
                    <a:pt x="2909" y="5609"/>
                    <a:pt x="2916" y="5605"/>
                    <a:pt x="2923" y="5605"/>
                  </a:cubicBezTo>
                  <a:lnTo>
                    <a:pt x="2951" y="5605"/>
                  </a:lnTo>
                  <a:cubicBezTo>
                    <a:pt x="2962" y="5605"/>
                    <a:pt x="2972" y="5605"/>
                    <a:pt x="2983" y="5609"/>
                  </a:cubicBezTo>
                  <a:lnTo>
                    <a:pt x="2986" y="5609"/>
                  </a:lnTo>
                  <a:cubicBezTo>
                    <a:pt x="2997" y="5609"/>
                    <a:pt x="3007" y="5612"/>
                    <a:pt x="3014" y="5616"/>
                  </a:cubicBezTo>
                  <a:lnTo>
                    <a:pt x="3021" y="5616"/>
                  </a:lnTo>
                  <a:cubicBezTo>
                    <a:pt x="3032" y="5619"/>
                    <a:pt x="3039" y="5623"/>
                    <a:pt x="3049" y="5630"/>
                  </a:cubicBezTo>
                  <a:lnTo>
                    <a:pt x="3056" y="5633"/>
                  </a:lnTo>
                  <a:cubicBezTo>
                    <a:pt x="3067" y="5637"/>
                    <a:pt x="3077" y="5644"/>
                    <a:pt x="3084" y="5647"/>
                  </a:cubicBezTo>
                  <a:lnTo>
                    <a:pt x="3091" y="5651"/>
                  </a:lnTo>
                  <a:lnTo>
                    <a:pt x="3119" y="5668"/>
                  </a:lnTo>
                  <a:lnTo>
                    <a:pt x="3123" y="5672"/>
                  </a:lnTo>
                  <a:lnTo>
                    <a:pt x="3147" y="5689"/>
                  </a:lnTo>
                  <a:lnTo>
                    <a:pt x="3154" y="5696"/>
                  </a:lnTo>
                  <a:lnTo>
                    <a:pt x="3179" y="5714"/>
                  </a:lnTo>
                  <a:lnTo>
                    <a:pt x="3182" y="5717"/>
                  </a:lnTo>
                  <a:lnTo>
                    <a:pt x="3203" y="5738"/>
                  </a:lnTo>
                  <a:cubicBezTo>
                    <a:pt x="3256" y="5794"/>
                    <a:pt x="3480" y="5826"/>
                    <a:pt x="3624" y="5847"/>
                  </a:cubicBezTo>
                  <a:cubicBezTo>
                    <a:pt x="3697" y="5857"/>
                    <a:pt x="3767" y="5864"/>
                    <a:pt x="3820" y="5878"/>
                  </a:cubicBezTo>
                  <a:cubicBezTo>
                    <a:pt x="3900" y="5890"/>
                    <a:pt x="3981" y="5897"/>
                    <a:pt x="4062" y="5897"/>
                  </a:cubicBezTo>
                  <a:cubicBezTo>
                    <a:pt x="4100" y="5897"/>
                    <a:pt x="4139" y="5896"/>
                    <a:pt x="4177" y="5892"/>
                  </a:cubicBezTo>
                  <a:lnTo>
                    <a:pt x="4285" y="5892"/>
                  </a:lnTo>
                  <a:cubicBezTo>
                    <a:pt x="4282" y="5875"/>
                    <a:pt x="4278" y="5857"/>
                    <a:pt x="4271" y="5840"/>
                  </a:cubicBezTo>
                  <a:cubicBezTo>
                    <a:pt x="4229" y="5721"/>
                    <a:pt x="4243" y="5588"/>
                    <a:pt x="4310" y="5483"/>
                  </a:cubicBezTo>
                  <a:cubicBezTo>
                    <a:pt x="4397" y="5343"/>
                    <a:pt x="4572" y="5245"/>
                    <a:pt x="4775" y="5213"/>
                  </a:cubicBezTo>
                  <a:cubicBezTo>
                    <a:pt x="4809" y="5208"/>
                    <a:pt x="4846" y="5206"/>
                    <a:pt x="4886" y="5206"/>
                  </a:cubicBezTo>
                  <a:cubicBezTo>
                    <a:pt x="5199" y="5206"/>
                    <a:pt x="5683" y="5351"/>
                    <a:pt x="5826" y="5441"/>
                  </a:cubicBezTo>
                  <a:cubicBezTo>
                    <a:pt x="5868" y="5468"/>
                    <a:pt x="5914" y="5482"/>
                    <a:pt x="5963" y="5482"/>
                  </a:cubicBezTo>
                  <a:cubicBezTo>
                    <a:pt x="6083" y="5482"/>
                    <a:pt x="6220" y="5400"/>
                    <a:pt x="6372" y="5241"/>
                  </a:cubicBezTo>
                  <a:cubicBezTo>
                    <a:pt x="6463" y="5136"/>
                    <a:pt x="6578" y="5059"/>
                    <a:pt x="6704" y="5010"/>
                  </a:cubicBezTo>
                  <a:lnTo>
                    <a:pt x="6704" y="5006"/>
                  </a:lnTo>
                  <a:cubicBezTo>
                    <a:pt x="6711" y="4989"/>
                    <a:pt x="6715" y="4975"/>
                    <a:pt x="6722" y="4957"/>
                  </a:cubicBezTo>
                  <a:lnTo>
                    <a:pt x="6725" y="4943"/>
                  </a:lnTo>
                  <a:cubicBezTo>
                    <a:pt x="6732" y="4926"/>
                    <a:pt x="6739" y="4912"/>
                    <a:pt x="6746" y="4894"/>
                  </a:cubicBezTo>
                  <a:lnTo>
                    <a:pt x="6757" y="4870"/>
                  </a:lnTo>
                  <a:cubicBezTo>
                    <a:pt x="6722" y="4863"/>
                    <a:pt x="6687" y="4863"/>
                    <a:pt x="6655" y="4863"/>
                  </a:cubicBezTo>
                  <a:cubicBezTo>
                    <a:pt x="6624" y="4863"/>
                    <a:pt x="6592" y="4863"/>
                    <a:pt x="6561" y="4856"/>
                  </a:cubicBezTo>
                  <a:cubicBezTo>
                    <a:pt x="6480" y="4849"/>
                    <a:pt x="6407" y="4800"/>
                    <a:pt x="6368" y="4726"/>
                  </a:cubicBezTo>
                  <a:cubicBezTo>
                    <a:pt x="6333" y="4649"/>
                    <a:pt x="6344" y="4558"/>
                    <a:pt x="6393" y="4488"/>
                  </a:cubicBezTo>
                  <a:cubicBezTo>
                    <a:pt x="6414" y="4453"/>
                    <a:pt x="6414" y="4453"/>
                    <a:pt x="6354" y="4404"/>
                  </a:cubicBezTo>
                  <a:cubicBezTo>
                    <a:pt x="6305" y="4369"/>
                    <a:pt x="6267" y="4327"/>
                    <a:pt x="6235" y="4278"/>
                  </a:cubicBezTo>
                  <a:cubicBezTo>
                    <a:pt x="6207" y="4236"/>
                    <a:pt x="6179" y="4184"/>
                    <a:pt x="6204" y="4135"/>
                  </a:cubicBezTo>
                  <a:cubicBezTo>
                    <a:pt x="6228" y="4093"/>
                    <a:pt x="6270" y="4065"/>
                    <a:pt x="6319" y="4065"/>
                  </a:cubicBezTo>
                  <a:cubicBezTo>
                    <a:pt x="6337" y="4061"/>
                    <a:pt x="6354" y="4058"/>
                    <a:pt x="6368" y="4051"/>
                  </a:cubicBezTo>
                  <a:cubicBezTo>
                    <a:pt x="6393" y="4037"/>
                    <a:pt x="6414" y="4016"/>
                    <a:pt x="6431" y="3991"/>
                  </a:cubicBezTo>
                  <a:cubicBezTo>
                    <a:pt x="6442" y="3974"/>
                    <a:pt x="6452" y="3956"/>
                    <a:pt x="6459" y="3939"/>
                  </a:cubicBezTo>
                  <a:cubicBezTo>
                    <a:pt x="6410" y="3900"/>
                    <a:pt x="6319" y="3802"/>
                    <a:pt x="6382" y="3603"/>
                  </a:cubicBezTo>
                  <a:cubicBezTo>
                    <a:pt x="6400" y="3554"/>
                    <a:pt x="6389" y="3540"/>
                    <a:pt x="6354" y="3501"/>
                  </a:cubicBezTo>
                  <a:cubicBezTo>
                    <a:pt x="6312" y="3463"/>
                    <a:pt x="6288" y="3410"/>
                    <a:pt x="6284" y="3354"/>
                  </a:cubicBezTo>
                  <a:cubicBezTo>
                    <a:pt x="6284" y="3337"/>
                    <a:pt x="6277" y="3323"/>
                    <a:pt x="6263" y="3316"/>
                  </a:cubicBezTo>
                  <a:cubicBezTo>
                    <a:pt x="6259" y="3314"/>
                    <a:pt x="6254" y="3313"/>
                    <a:pt x="6248" y="3313"/>
                  </a:cubicBezTo>
                  <a:cubicBezTo>
                    <a:pt x="6225" y="3313"/>
                    <a:pt x="6192" y="3327"/>
                    <a:pt x="6158" y="3372"/>
                  </a:cubicBezTo>
                  <a:cubicBezTo>
                    <a:pt x="6112" y="3428"/>
                    <a:pt x="6068" y="3456"/>
                    <a:pt x="6027" y="3456"/>
                  </a:cubicBezTo>
                  <a:cubicBezTo>
                    <a:pt x="6012" y="3456"/>
                    <a:pt x="5997" y="3453"/>
                    <a:pt x="5983" y="3445"/>
                  </a:cubicBezTo>
                  <a:cubicBezTo>
                    <a:pt x="5966" y="3435"/>
                    <a:pt x="5952" y="3421"/>
                    <a:pt x="5945" y="3403"/>
                  </a:cubicBezTo>
                  <a:cubicBezTo>
                    <a:pt x="5941" y="3400"/>
                    <a:pt x="5941" y="3396"/>
                    <a:pt x="5941" y="3389"/>
                  </a:cubicBezTo>
                  <a:cubicBezTo>
                    <a:pt x="5938" y="3386"/>
                    <a:pt x="5934" y="3379"/>
                    <a:pt x="5934" y="3375"/>
                  </a:cubicBezTo>
                  <a:cubicBezTo>
                    <a:pt x="5920" y="3319"/>
                    <a:pt x="5934" y="3235"/>
                    <a:pt x="5969" y="3127"/>
                  </a:cubicBezTo>
                  <a:cubicBezTo>
                    <a:pt x="6008" y="3032"/>
                    <a:pt x="6064" y="2948"/>
                    <a:pt x="6141" y="2881"/>
                  </a:cubicBezTo>
                  <a:cubicBezTo>
                    <a:pt x="6165" y="2857"/>
                    <a:pt x="6186" y="2839"/>
                    <a:pt x="6207" y="2822"/>
                  </a:cubicBezTo>
                  <a:cubicBezTo>
                    <a:pt x="6260" y="2776"/>
                    <a:pt x="6312" y="2727"/>
                    <a:pt x="6319" y="2696"/>
                  </a:cubicBezTo>
                  <a:cubicBezTo>
                    <a:pt x="6323" y="2689"/>
                    <a:pt x="6323" y="2678"/>
                    <a:pt x="6326" y="2668"/>
                  </a:cubicBezTo>
                  <a:lnTo>
                    <a:pt x="6326" y="2664"/>
                  </a:lnTo>
                  <a:cubicBezTo>
                    <a:pt x="6330" y="2657"/>
                    <a:pt x="6333" y="2650"/>
                    <a:pt x="6337" y="2643"/>
                  </a:cubicBezTo>
                  <a:lnTo>
                    <a:pt x="6337" y="2640"/>
                  </a:lnTo>
                  <a:cubicBezTo>
                    <a:pt x="6340" y="2633"/>
                    <a:pt x="6344" y="2622"/>
                    <a:pt x="6347" y="2615"/>
                  </a:cubicBezTo>
                  <a:lnTo>
                    <a:pt x="6351" y="2608"/>
                  </a:lnTo>
                  <a:cubicBezTo>
                    <a:pt x="6354" y="2605"/>
                    <a:pt x="6358" y="2598"/>
                    <a:pt x="6361" y="2591"/>
                  </a:cubicBezTo>
                  <a:lnTo>
                    <a:pt x="6365" y="2584"/>
                  </a:lnTo>
                  <a:cubicBezTo>
                    <a:pt x="6368" y="2580"/>
                    <a:pt x="6375" y="2573"/>
                    <a:pt x="6379" y="2566"/>
                  </a:cubicBezTo>
                  <a:lnTo>
                    <a:pt x="6382" y="2559"/>
                  </a:lnTo>
                  <a:lnTo>
                    <a:pt x="6396" y="2545"/>
                  </a:lnTo>
                  <a:lnTo>
                    <a:pt x="6403" y="2538"/>
                  </a:lnTo>
                  <a:lnTo>
                    <a:pt x="6421" y="2521"/>
                  </a:lnTo>
                  <a:lnTo>
                    <a:pt x="6428" y="2514"/>
                  </a:lnTo>
                  <a:lnTo>
                    <a:pt x="6442" y="2500"/>
                  </a:lnTo>
                  <a:lnTo>
                    <a:pt x="6452" y="2496"/>
                  </a:lnTo>
                  <a:lnTo>
                    <a:pt x="6466" y="2482"/>
                  </a:lnTo>
                  <a:lnTo>
                    <a:pt x="6477" y="2475"/>
                  </a:lnTo>
                  <a:lnTo>
                    <a:pt x="6491" y="2465"/>
                  </a:lnTo>
                  <a:lnTo>
                    <a:pt x="6501" y="2458"/>
                  </a:lnTo>
                  <a:lnTo>
                    <a:pt x="6519" y="2451"/>
                  </a:lnTo>
                  <a:lnTo>
                    <a:pt x="6529" y="2444"/>
                  </a:lnTo>
                  <a:lnTo>
                    <a:pt x="6547" y="2437"/>
                  </a:lnTo>
                  <a:lnTo>
                    <a:pt x="6557" y="2433"/>
                  </a:lnTo>
                  <a:lnTo>
                    <a:pt x="6575" y="2426"/>
                  </a:lnTo>
                  <a:lnTo>
                    <a:pt x="6585" y="2423"/>
                  </a:lnTo>
                  <a:lnTo>
                    <a:pt x="6603" y="2419"/>
                  </a:lnTo>
                  <a:lnTo>
                    <a:pt x="6655" y="2419"/>
                  </a:lnTo>
                  <a:cubicBezTo>
                    <a:pt x="6662" y="2409"/>
                    <a:pt x="6666" y="2398"/>
                    <a:pt x="6669" y="2384"/>
                  </a:cubicBezTo>
                  <a:cubicBezTo>
                    <a:pt x="6683" y="2332"/>
                    <a:pt x="6690" y="2279"/>
                    <a:pt x="6694" y="2227"/>
                  </a:cubicBezTo>
                  <a:cubicBezTo>
                    <a:pt x="6697" y="2174"/>
                    <a:pt x="6704" y="2122"/>
                    <a:pt x="6715" y="2069"/>
                  </a:cubicBezTo>
                  <a:cubicBezTo>
                    <a:pt x="6715" y="2066"/>
                    <a:pt x="6715" y="2062"/>
                    <a:pt x="6715" y="2055"/>
                  </a:cubicBezTo>
                  <a:lnTo>
                    <a:pt x="6725" y="2020"/>
                  </a:lnTo>
                  <a:cubicBezTo>
                    <a:pt x="6760" y="1866"/>
                    <a:pt x="6795" y="1709"/>
                    <a:pt x="6956" y="1572"/>
                  </a:cubicBezTo>
                  <a:cubicBezTo>
                    <a:pt x="6991" y="1544"/>
                    <a:pt x="6995" y="1530"/>
                    <a:pt x="6995" y="1530"/>
                  </a:cubicBezTo>
                  <a:cubicBezTo>
                    <a:pt x="6967" y="1513"/>
                    <a:pt x="6935" y="1506"/>
                    <a:pt x="6907" y="1506"/>
                  </a:cubicBezTo>
                  <a:cubicBezTo>
                    <a:pt x="6902" y="1506"/>
                    <a:pt x="6897" y="1506"/>
                    <a:pt x="6892" y="1506"/>
                  </a:cubicBezTo>
                  <a:cubicBezTo>
                    <a:pt x="6845" y="1506"/>
                    <a:pt x="6799" y="1492"/>
                    <a:pt x="6764" y="1460"/>
                  </a:cubicBezTo>
                  <a:cubicBezTo>
                    <a:pt x="6718" y="1429"/>
                    <a:pt x="6662" y="1411"/>
                    <a:pt x="6603" y="1408"/>
                  </a:cubicBezTo>
                  <a:cubicBezTo>
                    <a:pt x="6599" y="1408"/>
                    <a:pt x="6596" y="1408"/>
                    <a:pt x="6592" y="1408"/>
                  </a:cubicBezTo>
                  <a:cubicBezTo>
                    <a:pt x="6438" y="1408"/>
                    <a:pt x="6293" y="1335"/>
                    <a:pt x="6200" y="1212"/>
                  </a:cubicBezTo>
                  <a:cubicBezTo>
                    <a:pt x="6197" y="1212"/>
                    <a:pt x="6197" y="1208"/>
                    <a:pt x="6193" y="1208"/>
                  </a:cubicBezTo>
                  <a:cubicBezTo>
                    <a:pt x="6169" y="1191"/>
                    <a:pt x="6141" y="1177"/>
                    <a:pt x="6113" y="1173"/>
                  </a:cubicBezTo>
                  <a:cubicBezTo>
                    <a:pt x="6014" y="1145"/>
                    <a:pt x="5913" y="1134"/>
                    <a:pt x="5814" y="1134"/>
                  </a:cubicBezTo>
                  <a:cubicBezTo>
                    <a:pt x="5800" y="1134"/>
                    <a:pt x="5787" y="1134"/>
                    <a:pt x="5773" y="1135"/>
                  </a:cubicBezTo>
                  <a:cubicBezTo>
                    <a:pt x="5745" y="1135"/>
                    <a:pt x="5721" y="1135"/>
                    <a:pt x="5693" y="1142"/>
                  </a:cubicBezTo>
                  <a:lnTo>
                    <a:pt x="5654" y="1142"/>
                  </a:lnTo>
                  <a:cubicBezTo>
                    <a:pt x="5647" y="1142"/>
                    <a:pt x="5637" y="1142"/>
                    <a:pt x="5630" y="1138"/>
                  </a:cubicBezTo>
                  <a:lnTo>
                    <a:pt x="5623" y="1138"/>
                  </a:lnTo>
                  <a:cubicBezTo>
                    <a:pt x="5616" y="1138"/>
                    <a:pt x="5609" y="1135"/>
                    <a:pt x="5602" y="1131"/>
                  </a:cubicBezTo>
                  <a:lnTo>
                    <a:pt x="5595" y="1128"/>
                  </a:lnTo>
                  <a:cubicBezTo>
                    <a:pt x="5588" y="1124"/>
                    <a:pt x="5581" y="1121"/>
                    <a:pt x="5574" y="1117"/>
                  </a:cubicBezTo>
                  <a:lnTo>
                    <a:pt x="5567" y="1110"/>
                  </a:lnTo>
                  <a:lnTo>
                    <a:pt x="5553" y="1096"/>
                  </a:lnTo>
                  <a:lnTo>
                    <a:pt x="5546" y="1093"/>
                  </a:lnTo>
                  <a:lnTo>
                    <a:pt x="5532" y="1075"/>
                  </a:lnTo>
                  <a:lnTo>
                    <a:pt x="5525" y="1072"/>
                  </a:lnTo>
                  <a:lnTo>
                    <a:pt x="5511" y="1054"/>
                  </a:lnTo>
                  <a:lnTo>
                    <a:pt x="5507" y="1047"/>
                  </a:lnTo>
                  <a:lnTo>
                    <a:pt x="5490" y="1026"/>
                  </a:lnTo>
                  <a:cubicBezTo>
                    <a:pt x="5460" y="986"/>
                    <a:pt x="5439" y="959"/>
                    <a:pt x="5420" y="959"/>
                  </a:cubicBezTo>
                  <a:cubicBezTo>
                    <a:pt x="5418" y="959"/>
                    <a:pt x="5417" y="959"/>
                    <a:pt x="5416" y="960"/>
                  </a:cubicBezTo>
                  <a:cubicBezTo>
                    <a:pt x="5404" y="962"/>
                    <a:pt x="5391" y="963"/>
                    <a:pt x="5379" y="963"/>
                  </a:cubicBezTo>
                  <a:cubicBezTo>
                    <a:pt x="5343" y="963"/>
                    <a:pt x="5309" y="952"/>
                    <a:pt x="5283" y="928"/>
                  </a:cubicBezTo>
                  <a:cubicBezTo>
                    <a:pt x="5265" y="917"/>
                    <a:pt x="5251" y="900"/>
                    <a:pt x="5241" y="886"/>
                  </a:cubicBezTo>
                  <a:cubicBezTo>
                    <a:pt x="5209" y="833"/>
                    <a:pt x="5192" y="777"/>
                    <a:pt x="5185" y="718"/>
                  </a:cubicBezTo>
                  <a:lnTo>
                    <a:pt x="5174" y="728"/>
                  </a:lnTo>
                  <a:cubicBezTo>
                    <a:pt x="5129" y="767"/>
                    <a:pt x="5080" y="798"/>
                    <a:pt x="5031" y="826"/>
                  </a:cubicBezTo>
                  <a:cubicBezTo>
                    <a:pt x="5011" y="836"/>
                    <a:pt x="4989" y="840"/>
                    <a:pt x="4968" y="840"/>
                  </a:cubicBezTo>
                  <a:cubicBezTo>
                    <a:pt x="4949" y="840"/>
                    <a:pt x="4930" y="837"/>
                    <a:pt x="4912" y="830"/>
                  </a:cubicBezTo>
                  <a:lnTo>
                    <a:pt x="4898" y="823"/>
                  </a:lnTo>
                  <a:cubicBezTo>
                    <a:pt x="4849" y="791"/>
                    <a:pt x="4814" y="739"/>
                    <a:pt x="4800" y="679"/>
                  </a:cubicBezTo>
                  <a:cubicBezTo>
                    <a:pt x="4793" y="651"/>
                    <a:pt x="4786" y="627"/>
                    <a:pt x="4782" y="599"/>
                  </a:cubicBezTo>
                  <a:cubicBezTo>
                    <a:pt x="4761" y="571"/>
                    <a:pt x="4649" y="518"/>
                    <a:pt x="4590" y="490"/>
                  </a:cubicBezTo>
                  <a:cubicBezTo>
                    <a:pt x="4548" y="473"/>
                    <a:pt x="4506" y="452"/>
                    <a:pt x="4474" y="434"/>
                  </a:cubicBezTo>
                  <a:cubicBezTo>
                    <a:pt x="4425" y="403"/>
                    <a:pt x="4380" y="368"/>
                    <a:pt x="4338" y="322"/>
                  </a:cubicBezTo>
                  <a:cubicBezTo>
                    <a:pt x="4317" y="301"/>
                    <a:pt x="4292" y="280"/>
                    <a:pt x="4268" y="259"/>
                  </a:cubicBezTo>
                  <a:cubicBezTo>
                    <a:pt x="4251" y="282"/>
                    <a:pt x="4225" y="293"/>
                    <a:pt x="4198" y="293"/>
                  </a:cubicBezTo>
                  <a:cubicBezTo>
                    <a:pt x="4191" y="293"/>
                    <a:pt x="4184" y="292"/>
                    <a:pt x="4177" y="291"/>
                  </a:cubicBezTo>
                  <a:cubicBezTo>
                    <a:pt x="4079" y="273"/>
                    <a:pt x="3981" y="95"/>
                    <a:pt x="3967" y="11"/>
                  </a:cubicBezTo>
                  <a:lnTo>
                    <a:pt x="3956" y="7"/>
                  </a:lnTo>
                  <a:lnTo>
                    <a:pt x="3953" y="4"/>
                  </a:lnTo>
                  <a:lnTo>
                    <a:pt x="394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8" name="Google Shape;5899;p82">
              <a:extLst>
                <a:ext uri="{FF2B5EF4-FFF2-40B4-BE49-F238E27FC236}">
                  <a16:creationId xmlns:a16="http://schemas.microsoft.com/office/drawing/2014/main" id="{7F4A7A61-23DB-8A7E-3347-DCFCF3FAFC14}"/>
                </a:ext>
              </a:extLst>
            </p:cNvPr>
            <p:cNvSpPr/>
            <p:nvPr/>
          </p:nvSpPr>
          <p:spPr>
            <a:xfrm>
              <a:off x="2113407" y="1701277"/>
              <a:ext cx="5580" cy="11812"/>
            </a:xfrm>
            <a:custGeom>
              <a:avLst/>
              <a:gdLst/>
              <a:ahLst/>
              <a:cxnLst/>
              <a:rect l="l" t="t" r="r" b="b"/>
              <a:pathLst>
                <a:path w="411" h="870" extrusionOk="0">
                  <a:moveTo>
                    <a:pt x="362" y="1"/>
                  </a:moveTo>
                  <a:lnTo>
                    <a:pt x="362" y="1"/>
                  </a:lnTo>
                  <a:cubicBezTo>
                    <a:pt x="351" y="11"/>
                    <a:pt x="337" y="29"/>
                    <a:pt x="327" y="39"/>
                  </a:cubicBezTo>
                  <a:cubicBezTo>
                    <a:pt x="260" y="130"/>
                    <a:pt x="176" y="204"/>
                    <a:pt x="81" y="263"/>
                  </a:cubicBezTo>
                  <a:cubicBezTo>
                    <a:pt x="1" y="312"/>
                    <a:pt x="8" y="484"/>
                    <a:pt x="57" y="624"/>
                  </a:cubicBezTo>
                  <a:cubicBezTo>
                    <a:pt x="107" y="761"/>
                    <a:pt x="196" y="870"/>
                    <a:pt x="259" y="870"/>
                  </a:cubicBezTo>
                  <a:cubicBezTo>
                    <a:pt x="261" y="870"/>
                    <a:pt x="264" y="869"/>
                    <a:pt x="267" y="869"/>
                  </a:cubicBezTo>
                  <a:cubicBezTo>
                    <a:pt x="281" y="869"/>
                    <a:pt x="302" y="844"/>
                    <a:pt x="320" y="809"/>
                  </a:cubicBezTo>
                  <a:cubicBezTo>
                    <a:pt x="411" y="610"/>
                    <a:pt x="397" y="141"/>
                    <a:pt x="36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9" name="Google Shape;5900;p82">
              <a:extLst>
                <a:ext uri="{FF2B5EF4-FFF2-40B4-BE49-F238E27FC236}">
                  <a16:creationId xmlns:a16="http://schemas.microsoft.com/office/drawing/2014/main" id="{B66AF2E6-CD5E-2AE3-850A-57F80B67F8E6}"/>
                </a:ext>
              </a:extLst>
            </p:cNvPr>
            <p:cNvSpPr/>
            <p:nvPr/>
          </p:nvSpPr>
          <p:spPr>
            <a:xfrm>
              <a:off x="2091696" y="1640056"/>
              <a:ext cx="4616" cy="543"/>
            </a:xfrm>
            <a:custGeom>
              <a:avLst/>
              <a:gdLst/>
              <a:ahLst/>
              <a:cxnLst/>
              <a:rect l="l" t="t" r="r" b="b"/>
              <a:pathLst>
                <a:path w="340" h="40" extrusionOk="0">
                  <a:moveTo>
                    <a:pt x="34" y="0"/>
                  </a:moveTo>
                  <a:cubicBezTo>
                    <a:pt x="23" y="0"/>
                    <a:pt x="11" y="0"/>
                    <a:pt x="0" y="1"/>
                  </a:cubicBezTo>
                  <a:lnTo>
                    <a:pt x="46" y="1"/>
                  </a:lnTo>
                  <a:cubicBezTo>
                    <a:pt x="133" y="4"/>
                    <a:pt x="221" y="11"/>
                    <a:pt x="305" y="32"/>
                  </a:cubicBezTo>
                  <a:lnTo>
                    <a:pt x="340" y="39"/>
                  </a:lnTo>
                  <a:cubicBezTo>
                    <a:pt x="239" y="14"/>
                    <a:pt x="135" y="0"/>
                    <a:pt x="3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0" name="Google Shape;5901;p82">
              <a:extLst>
                <a:ext uri="{FF2B5EF4-FFF2-40B4-BE49-F238E27FC236}">
                  <a16:creationId xmlns:a16="http://schemas.microsoft.com/office/drawing/2014/main" id="{1BFA99ED-41B6-3761-A412-C2EEC75E9AAC}"/>
                </a:ext>
              </a:extLst>
            </p:cNvPr>
            <p:cNvSpPr/>
            <p:nvPr/>
          </p:nvSpPr>
          <p:spPr>
            <a:xfrm>
              <a:off x="2083563" y="163439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1" name="Google Shape;5902;p82">
              <a:extLst>
                <a:ext uri="{FF2B5EF4-FFF2-40B4-BE49-F238E27FC236}">
                  <a16:creationId xmlns:a16="http://schemas.microsoft.com/office/drawing/2014/main" id="{152A5032-AA93-9CFF-AB8C-35165DCCA008}"/>
                </a:ext>
              </a:extLst>
            </p:cNvPr>
            <p:cNvSpPr/>
            <p:nvPr/>
          </p:nvSpPr>
          <p:spPr>
            <a:xfrm>
              <a:off x="2066972" y="162469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2" name="Google Shape;5903;p82">
              <a:extLst>
                <a:ext uri="{FF2B5EF4-FFF2-40B4-BE49-F238E27FC236}">
                  <a16:creationId xmlns:a16="http://schemas.microsoft.com/office/drawing/2014/main" id="{5CFBA531-CC53-EC9C-E0A2-0CF8AB722E6E}"/>
                </a:ext>
              </a:extLst>
            </p:cNvPr>
            <p:cNvSpPr/>
            <p:nvPr/>
          </p:nvSpPr>
          <p:spPr>
            <a:xfrm>
              <a:off x="2087840" y="163863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" y="1"/>
                  </a:moveTo>
                  <a:lnTo>
                    <a:pt x="18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3" name="Google Shape;5904;p82">
              <a:extLst>
                <a:ext uri="{FF2B5EF4-FFF2-40B4-BE49-F238E27FC236}">
                  <a16:creationId xmlns:a16="http://schemas.microsoft.com/office/drawing/2014/main" id="{921AB4BF-5A62-D63D-2FBD-3577B60D72E5}"/>
                </a:ext>
              </a:extLst>
            </p:cNvPr>
            <p:cNvSpPr/>
            <p:nvPr/>
          </p:nvSpPr>
          <p:spPr>
            <a:xfrm>
              <a:off x="2089741" y="1640151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4" name="Google Shape;5905;p82">
              <a:extLst>
                <a:ext uri="{FF2B5EF4-FFF2-40B4-BE49-F238E27FC236}">
                  <a16:creationId xmlns:a16="http://schemas.microsoft.com/office/drawing/2014/main" id="{4DEDA2A4-B65E-9F1C-09B8-7F89F3C10635}"/>
                </a:ext>
              </a:extLst>
            </p:cNvPr>
            <p:cNvSpPr/>
            <p:nvPr/>
          </p:nvSpPr>
          <p:spPr>
            <a:xfrm>
              <a:off x="2089361" y="164001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5" name="Google Shape;5906;p82">
              <a:extLst>
                <a:ext uri="{FF2B5EF4-FFF2-40B4-BE49-F238E27FC236}">
                  <a16:creationId xmlns:a16="http://schemas.microsoft.com/office/drawing/2014/main" id="{9FDB67B7-E328-A590-FEEE-19F495F09E2C}"/>
                </a:ext>
              </a:extLst>
            </p:cNvPr>
            <p:cNvSpPr/>
            <p:nvPr/>
          </p:nvSpPr>
          <p:spPr>
            <a:xfrm>
              <a:off x="2079992" y="1635819"/>
              <a:ext cx="1629" cy="299"/>
            </a:xfrm>
            <a:custGeom>
              <a:avLst/>
              <a:gdLst/>
              <a:ahLst/>
              <a:cxnLst/>
              <a:rect l="l" t="t" r="r" b="b"/>
              <a:pathLst>
                <a:path w="120" h="22" extrusionOk="0">
                  <a:moveTo>
                    <a:pt x="120" y="1"/>
                  </a:moveTo>
                  <a:cubicBezTo>
                    <a:pt x="81" y="22"/>
                    <a:pt x="39" y="22"/>
                    <a:pt x="1" y="8"/>
                  </a:cubicBezTo>
                  <a:cubicBezTo>
                    <a:pt x="39" y="22"/>
                    <a:pt x="81" y="22"/>
                    <a:pt x="12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6" name="Google Shape;5907;p82">
              <a:extLst>
                <a:ext uri="{FF2B5EF4-FFF2-40B4-BE49-F238E27FC236}">
                  <a16:creationId xmlns:a16="http://schemas.microsoft.com/office/drawing/2014/main" id="{C9D8BDD6-24BB-DEA4-ED6E-DDA68137C400}"/>
                </a:ext>
              </a:extLst>
            </p:cNvPr>
            <p:cNvSpPr/>
            <p:nvPr/>
          </p:nvSpPr>
          <p:spPr>
            <a:xfrm>
              <a:off x="2088411" y="163929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7" name="Google Shape;5908;p82">
              <a:extLst>
                <a:ext uri="{FF2B5EF4-FFF2-40B4-BE49-F238E27FC236}">
                  <a16:creationId xmlns:a16="http://schemas.microsoft.com/office/drawing/2014/main" id="{CE49DE07-F20F-668F-9169-568A23928944}"/>
                </a:ext>
              </a:extLst>
            </p:cNvPr>
            <p:cNvSpPr/>
            <p:nvPr/>
          </p:nvSpPr>
          <p:spPr>
            <a:xfrm>
              <a:off x="2088981" y="163982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5909;p82">
              <a:extLst>
                <a:ext uri="{FF2B5EF4-FFF2-40B4-BE49-F238E27FC236}">
                  <a16:creationId xmlns:a16="http://schemas.microsoft.com/office/drawing/2014/main" id="{7BF99C96-5DAA-3B22-836C-01A0BDD95A23}"/>
                </a:ext>
              </a:extLst>
            </p:cNvPr>
            <p:cNvSpPr/>
            <p:nvPr/>
          </p:nvSpPr>
          <p:spPr>
            <a:xfrm>
              <a:off x="2090121" y="1640110"/>
              <a:ext cx="1589" cy="109"/>
            </a:xfrm>
            <a:custGeom>
              <a:avLst/>
              <a:gdLst/>
              <a:ahLst/>
              <a:cxnLst/>
              <a:rect l="l" t="t" r="r" b="b"/>
              <a:pathLst>
                <a:path w="117" h="8" extrusionOk="0">
                  <a:moveTo>
                    <a:pt x="81" y="0"/>
                  </a:moveTo>
                  <a:cubicBezTo>
                    <a:pt x="67" y="0"/>
                    <a:pt x="53" y="4"/>
                    <a:pt x="36" y="4"/>
                  </a:cubicBezTo>
                  <a:cubicBezTo>
                    <a:pt x="25" y="7"/>
                    <a:pt x="15" y="7"/>
                    <a:pt x="1" y="7"/>
                  </a:cubicBezTo>
                  <a:lnTo>
                    <a:pt x="39" y="7"/>
                  </a:lnTo>
                  <a:cubicBezTo>
                    <a:pt x="64" y="4"/>
                    <a:pt x="88" y="0"/>
                    <a:pt x="11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5910;p82">
              <a:extLst>
                <a:ext uri="{FF2B5EF4-FFF2-40B4-BE49-F238E27FC236}">
                  <a16:creationId xmlns:a16="http://schemas.microsoft.com/office/drawing/2014/main" id="{76D5FB7F-141C-932C-992B-819A074DE7E4}"/>
                </a:ext>
              </a:extLst>
            </p:cNvPr>
            <p:cNvSpPr/>
            <p:nvPr/>
          </p:nvSpPr>
          <p:spPr>
            <a:xfrm>
              <a:off x="2088125" y="16389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0"/>
                  </a:moveTo>
                  <a:lnTo>
                    <a:pt x="15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5911;p82">
              <a:extLst>
                <a:ext uri="{FF2B5EF4-FFF2-40B4-BE49-F238E27FC236}">
                  <a16:creationId xmlns:a16="http://schemas.microsoft.com/office/drawing/2014/main" id="{FF026DAA-DE57-E1B6-C4B2-D3CC68014F0D}"/>
                </a:ext>
              </a:extLst>
            </p:cNvPr>
            <p:cNvSpPr/>
            <p:nvPr/>
          </p:nvSpPr>
          <p:spPr>
            <a:xfrm>
              <a:off x="2088696" y="163958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"/>
                  </a:moveTo>
                  <a:lnTo>
                    <a:pt x="18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1" name="Google Shape;5912;p82">
              <a:extLst>
                <a:ext uri="{FF2B5EF4-FFF2-40B4-BE49-F238E27FC236}">
                  <a16:creationId xmlns:a16="http://schemas.microsoft.com/office/drawing/2014/main" id="{EB148093-DB0D-04F9-6E74-7A44D1272DB8}"/>
                </a:ext>
              </a:extLst>
            </p:cNvPr>
            <p:cNvSpPr/>
            <p:nvPr/>
          </p:nvSpPr>
          <p:spPr>
            <a:xfrm>
              <a:off x="2091221" y="1640056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81" y="1"/>
                  </a:moveTo>
                  <a:cubicBezTo>
                    <a:pt x="56" y="1"/>
                    <a:pt x="28" y="1"/>
                    <a:pt x="0" y="4"/>
                  </a:cubicBezTo>
                  <a:lnTo>
                    <a:pt x="35" y="4"/>
                  </a:lnTo>
                  <a:lnTo>
                    <a:pt x="8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2" name="Google Shape;5913;p82">
              <a:extLst>
                <a:ext uri="{FF2B5EF4-FFF2-40B4-BE49-F238E27FC236}">
                  <a16:creationId xmlns:a16="http://schemas.microsoft.com/office/drawing/2014/main" id="{343B9F0D-67ED-98CA-F347-9D9703CB5110}"/>
                </a:ext>
              </a:extLst>
            </p:cNvPr>
            <p:cNvSpPr/>
            <p:nvPr/>
          </p:nvSpPr>
          <p:spPr>
            <a:xfrm>
              <a:off x="2093923" y="167052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8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3" name="Google Shape;5914;p82">
              <a:extLst>
                <a:ext uri="{FF2B5EF4-FFF2-40B4-BE49-F238E27FC236}">
                  <a16:creationId xmlns:a16="http://schemas.microsoft.com/office/drawing/2014/main" id="{979C7FA1-F437-18ED-B1C0-0FA2BE8E265B}"/>
                </a:ext>
              </a:extLst>
            </p:cNvPr>
            <p:cNvSpPr/>
            <p:nvPr/>
          </p:nvSpPr>
          <p:spPr>
            <a:xfrm>
              <a:off x="2103767" y="1657068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4" y="1"/>
                  </a:moveTo>
                  <a:lnTo>
                    <a:pt x="9" y="18"/>
                  </a:lnTo>
                  <a:lnTo>
                    <a:pt x="9" y="18"/>
                  </a:lnTo>
                  <a:cubicBezTo>
                    <a:pt x="11" y="12"/>
                    <a:pt x="13" y="6"/>
                    <a:pt x="14" y="1"/>
                  </a:cubicBezTo>
                  <a:close/>
                  <a:moveTo>
                    <a:pt x="9" y="18"/>
                  </a:moveTo>
                  <a:cubicBezTo>
                    <a:pt x="6" y="24"/>
                    <a:pt x="4" y="29"/>
                    <a:pt x="0" y="32"/>
                  </a:cubicBezTo>
                  <a:cubicBezTo>
                    <a:pt x="4" y="29"/>
                    <a:pt x="7" y="25"/>
                    <a:pt x="7" y="22"/>
                  </a:cubicBezTo>
                  <a:lnTo>
                    <a:pt x="9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4" name="Google Shape;5915;p82">
              <a:extLst>
                <a:ext uri="{FF2B5EF4-FFF2-40B4-BE49-F238E27FC236}">
                  <a16:creationId xmlns:a16="http://schemas.microsoft.com/office/drawing/2014/main" id="{7746622D-8040-05BA-A616-E601D9360D37}"/>
                </a:ext>
              </a:extLst>
            </p:cNvPr>
            <p:cNvSpPr/>
            <p:nvPr/>
          </p:nvSpPr>
          <p:spPr>
            <a:xfrm>
              <a:off x="2101676" y="165801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5" name="Google Shape;5916;p82">
              <a:extLst>
                <a:ext uri="{FF2B5EF4-FFF2-40B4-BE49-F238E27FC236}">
                  <a16:creationId xmlns:a16="http://schemas.microsoft.com/office/drawing/2014/main" id="{D9FE52F2-6D72-103C-72C3-CBDA51F8DF8E}"/>
                </a:ext>
              </a:extLst>
            </p:cNvPr>
            <p:cNvSpPr/>
            <p:nvPr/>
          </p:nvSpPr>
          <p:spPr>
            <a:xfrm>
              <a:off x="2099585" y="1672289"/>
              <a:ext cx="502" cy="1385"/>
            </a:xfrm>
            <a:custGeom>
              <a:avLst/>
              <a:gdLst/>
              <a:ahLst/>
              <a:cxnLst/>
              <a:rect l="l" t="t" r="r" b="b"/>
              <a:pathLst>
                <a:path w="37" h="102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6"/>
                    <a:pt x="36" y="41"/>
                    <a:pt x="37" y="62"/>
                  </a:cubicBezTo>
                  <a:lnTo>
                    <a:pt x="37" y="62"/>
                  </a:lnTo>
                  <a:cubicBezTo>
                    <a:pt x="37" y="40"/>
                    <a:pt x="24" y="26"/>
                    <a:pt x="0" y="0"/>
                  </a:cubicBezTo>
                  <a:close/>
                  <a:moveTo>
                    <a:pt x="37" y="62"/>
                  </a:moveTo>
                  <a:lnTo>
                    <a:pt x="37" y="62"/>
                  </a:lnTo>
                  <a:cubicBezTo>
                    <a:pt x="37" y="64"/>
                    <a:pt x="36" y="67"/>
                    <a:pt x="36" y="69"/>
                  </a:cubicBezTo>
                  <a:lnTo>
                    <a:pt x="36" y="69"/>
                  </a:lnTo>
                  <a:cubicBezTo>
                    <a:pt x="36" y="67"/>
                    <a:pt x="37" y="64"/>
                    <a:pt x="37" y="62"/>
                  </a:cubicBezTo>
                  <a:close/>
                  <a:moveTo>
                    <a:pt x="36" y="69"/>
                  </a:moveTo>
                  <a:cubicBezTo>
                    <a:pt x="35" y="77"/>
                    <a:pt x="33" y="87"/>
                    <a:pt x="28" y="98"/>
                  </a:cubicBezTo>
                  <a:lnTo>
                    <a:pt x="28" y="102"/>
                  </a:lnTo>
                  <a:cubicBezTo>
                    <a:pt x="33" y="89"/>
                    <a:pt x="35" y="78"/>
                    <a:pt x="36" y="6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6" name="Google Shape;5917;p82">
              <a:extLst>
                <a:ext uri="{FF2B5EF4-FFF2-40B4-BE49-F238E27FC236}">
                  <a16:creationId xmlns:a16="http://schemas.microsoft.com/office/drawing/2014/main" id="{737FC7E6-15EE-B221-1B95-4574A19086BF}"/>
                </a:ext>
              </a:extLst>
            </p:cNvPr>
            <p:cNvSpPr/>
            <p:nvPr/>
          </p:nvSpPr>
          <p:spPr>
            <a:xfrm>
              <a:off x="2101296" y="165820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5918;p82">
              <a:extLst>
                <a:ext uri="{FF2B5EF4-FFF2-40B4-BE49-F238E27FC236}">
                  <a16:creationId xmlns:a16="http://schemas.microsoft.com/office/drawing/2014/main" id="{27CAF97E-6F13-73E3-0E4E-2A8336B4647B}"/>
                </a:ext>
              </a:extLst>
            </p:cNvPr>
            <p:cNvSpPr/>
            <p:nvPr/>
          </p:nvSpPr>
          <p:spPr>
            <a:xfrm>
              <a:off x="2100630" y="165868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5919;p82">
              <a:extLst>
                <a:ext uri="{FF2B5EF4-FFF2-40B4-BE49-F238E27FC236}">
                  <a16:creationId xmlns:a16="http://schemas.microsoft.com/office/drawing/2014/main" id="{B4874631-933C-A790-8268-D0225FA31B30}"/>
                </a:ext>
              </a:extLst>
            </p:cNvPr>
            <p:cNvSpPr/>
            <p:nvPr/>
          </p:nvSpPr>
          <p:spPr>
            <a:xfrm>
              <a:off x="2100956" y="1658453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9" name="Google Shape;5920;p82">
              <a:extLst>
                <a:ext uri="{FF2B5EF4-FFF2-40B4-BE49-F238E27FC236}">
                  <a16:creationId xmlns:a16="http://schemas.microsoft.com/office/drawing/2014/main" id="{86876A49-F139-261A-80EC-622D48407410}"/>
                </a:ext>
              </a:extLst>
            </p:cNvPr>
            <p:cNvSpPr/>
            <p:nvPr/>
          </p:nvSpPr>
          <p:spPr>
            <a:xfrm>
              <a:off x="2102056" y="165782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0" name="Google Shape;5921;p82">
              <a:extLst>
                <a:ext uri="{FF2B5EF4-FFF2-40B4-BE49-F238E27FC236}">
                  <a16:creationId xmlns:a16="http://schemas.microsoft.com/office/drawing/2014/main" id="{E5BC1AA2-5072-C3DE-B254-014F08572FA9}"/>
                </a:ext>
              </a:extLst>
            </p:cNvPr>
            <p:cNvSpPr/>
            <p:nvPr/>
          </p:nvSpPr>
          <p:spPr>
            <a:xfrm>
              <a:off x="2103142" y="1657543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5922;p82">
              <a:extLst>
                <a:ext uri="{FF2B5EF4-FFF2-40B4-BE49-F238E27FC236}">
                  <a16:creationId xmlns:a16="http://schemas.microsoft.com/office/drawing/2014/main" id="{DFF7EABE-EF15-9770-E245-C96F5DD4F968}"/>
                </a:ext>
              </a:extLst>
            </p:cNvPr>
            <p:cNvSpPr/>
            <p:nvPr/>
          </p:nvSpPr>
          <p:spPr>
            <a:xfrm>
              <a:off x="2102816" y="165763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2" name="Google Shape;5923;p82">
              <a:extLst>
                <a:ext uri="{FF2B5EF4-FFF2-40B4-BE49-F238E27FC236}">
                  <a16:creationId xmlns:a16="http://schemas.microsoft.com/office/drawing/2014/main" id="{FBAB715B-FDE5-5E02-23B7-6F30A38EE87D}"/>
                </a:ext>
              </a:extLst>
            </p:cNvPr>
            <p:cNvSpPr/>
            <p:nvPr/>
          </p:nvSpPr>
          <p:spPr>
            <a:xfrm>
              <a:off x="2102436" y="1657733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3" name="Google Shape;5924;p82">
              <a:extLst>
                <a:ext uri="{FF2B5EF4-FFF2-40B4-BE49-F238E27FC236}">
                  <a16:creationId xmlns:a16="http://schemas.microsoft.com/office/drawing/2014/main" id="{EA036AE3-5AF2-B69E-FF1F-CDA143A1F49C}"/>
                </a:ext>
              </a:extLst>
            </p:cNvPr>
            <p:cNvSpPr/>
            <p:nvPr/>
          </p:nvSpPr>
          <p:spPr>
            <a:xfrm>
              <a:off x="2100345" y="165902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4" name="Google Shape;5925;p82">
              <a:extLst>
                <a:ext uri="{FF2B5EF4-FFF2-40B4-BE49-F238E27FC236}">
                  <a16:creationId xmlns:a16="http://schemas.microsoft.com/office/drawing/2014/main" id="{198BCE20-972C-DB18-4D2B-C7F68E7B95B5}"/>
                </a:ext>
              </a:extLst>
            </p:cNvPr>
            <p:cNvSpPr/>
            <p:nvPr/>
          </p:nvSpPr>
          <p:spPr>
            <a:xfrm>
              <a:off x="2099395" y="166030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5" name="Google Shape;5926;p82">
              <a:extLst>
                <a:ext uri="{FF2B5EF4-FFF2-40B4-BE49-F238E27FC236}">
                  <a16:creationId xmlns:a16="http://schemas.microsoft.com/office/drawing/2014/main" id="{70E5A289-AD90-7DDA-8CB4-D64F1BD6D0E3}"/>
                </a:ext>
              </a:extLst>
            </p:cNvPr>
            <p:cNvSpPr/>
            <p:nvPr/>
          </p:nvSpPr>
          <p:spPr>
            <a:xfrm>
              <a:off x="2099585" y="165991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6" name="Google Shape;5927;p82">
              <a:extLst>
                <a:ext uri="{FF2B5EF4-FFF2-40B4-BE49-F238E27FC236}">
                  <a16:creationId xmlns:a16="http://schemas.microsoft.com/office/drawing/2014/main" id="{37AD912A-3045-23BA-B40B-D8C6E8986A84}"/>
                </a:ext>
              </a:extLst>
            </p:cNvPr>
            <p:cNvSpPr/>
            <p:nvPr/>
          </p:nvSpPr>
          <p:spPr>
            <a:xfrm>
              <a:off x="2099245" y="1660639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7" name="Google Shape;5928;p82">
              <a:extLst>
                <a:ext uri="{FF2B5EF4-FFF2-40B4-BE49-F238E27FC236}">
                  <a16:creationId xmlns:a16="http://schemas.microsoft.com/office/drawing/2014/main" id="{E5C48ECC-95EA-5C8D-845A-4B9FED412610}"/>
                </a:ext>
              </a:extLst>
            </p:cNvPr>
            <p:cNvSpPr/>
            <p:nvPr/>
          </p:nvSpPr>
          <p:spPr>
            <a:xfrm>
              <a:off x="2099150" y="1661019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1" y="25"/>
                  </a:moveTo>
                  <a:cubicBezTo>
                    <a:pt x="1" y="18"/>
                    <a:pt x="4" y="7"/>
                    <a:pt x="8" y="0"/>
                  </a:cubicBezTo>
                  <a:cubicBezTo>
                    <a:pt x="4" y="7"/>
                    <a:pt x="1" y="1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8" name="Google Shape;5929;p82">
              <a:extLst>
                <a:ext uri="{FF2B5EF4-FFF2-40B4-BE49-F238E27FC236}">
                  <a16:creationId xmlns:a16="http://schemas.microsoft.com/office/drawing/2014/main" id="{D7623E4B-67F5-E324-8CA5-9F9F6B7868D1}"/>
                </a:ext>
              </a:extLst>
            </p:cNvPr>
            <p:cNvSpPr/>
            <p:nvPr/>
          </p:nvSpPr>
          <p:spPr>
            <a:xfrm>
              <a:off x="2094018" y="1670958"/>
              <a:ext cx="543" cy="584"/>
            </a:xfrm>
            <a:custGeom>
              <a:avLst/>
              <a:gdLst/>
              <a:ahLst/>
              <a:cxnLst/>
              <a:rect l="l" t="t" r="r" b="b"/>
              <a:pathLst>
                <a:path w="40" h="43" extrusionOk="0">
                  <a:moveTo>
                    <a:pt x="1" y="0"/>
                  </a:moveTo>
                  <a:cubicBezTo>
                    <a:pt x="11" y="18"/>
                    <a:pt x="22" y="32"/>
                    <a:pt x="39" y="42"/>
                  </a:cubicBezTo>
                  <a:cubicBezTo>
                    <a:pt x="22" y="32"/>
                    <a:pt x="11" y="1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9" name="Google Shape;5930;p82">
              <a:extLst>
                <a:ext uri="{FF2B5EF4-FFF2-40B4-BE49-F238E27FC236}">
                  <a16:creationId xmlns:a16="http://schemas.microsoft.com/office/drawing/2014/main" id="{44DE3656-2D81-ED87-2CE2-84483CF4EA44}"/>
                </a:ext>
              </a:extLst>
            </p:cNvPr>
            <p:cNvSpPr/>
            <p:nvPr/>
          </p:nvSpPr>
          <p:spPr>
            <a:xfrm>
              <a:off x="2100060" y="165930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0" name="Google Shape;5931;p82">
              <a:extLst>
                <a:ext uri="{FF2B5EF4-FFF2-40B4-BE49-F238E27FC236}">
                  <a16:creationId xmlns:a16="http://schemas.microsoft.com/office/drawing/2014/main" id="{960BD963-1D82-3009-3BE9-7E399B26B776}"/>
                </a:ext>
              </a:extLst>
            </p:cNvPr>
            <p:cNvSpPr/>
            <p:nvPr/>
          </p:nvSpPr>
          <p:spPr>
            <a:xfrm>
              <a:off x="2099816" y="16595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1" y="0"/>
                  </a:moveTo>
                  <a:lnTo>
                    <a:pt x="11" y="0"/>
                  </a:lnTo>
                  <a:cubicBezTo>
                    <a:pt x="8" y="7"/>
                    <a:pt x="4" y="14"/>
                    <a:pt x="1" y="21"/>
                  </a:cubicBezTo>
                  <a:cubicBezTo>
                    <a:pt x="4" y="14"/>
                    <a:pt x="11" y="7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1" name="Google Shape;5932;p82">
              <a:extLst>
                <a:ext uri="{FF2B5EF4-FFF2-40B4-BE49-F238E27FC236}">
                  <a16:creationId xmlns:a16="http://schemas.microsoft.com/office/drawing/2014/main" id="{348C2D29-5FFC-0ED5-AC8D-D46808AC3150}"/>
                </a:ext>
              </a:extLst>
            </p:cNvPr>
            <p:cNvSpPr/>
            <p:nvPr/>
          </p:nvSpPr>
          <p:spPr>
            <a:xfrm>
              <a:off x="2096299" y="1640626"/>
              <a:ext cx="1113" cy="489"/>
            </a:xfrm>
            <a:custGeom>
              <a:avLst/>
              <a:gdLst/>
              <a:ahLst/>
              <a:cxnLst/>
              <a:rect l="l" t="t" r="r" b="b"/>
              <a:pathLst>
                <a:path w="82" h="36" extrusionOk="0">
                  <a:moveTo>
                    <a:pt x="1" y="1"/>
                  </a:moveTo>
                  <a:lnTo>
                    <a:pt x="15" y="4"/>
                  </a:lnTo>
                  <a:lnTo>
                    <a:pt x="15" y="4"/>
                  </a:lnTo>
                  <a:cubicBezTo>
                    <a:pt x="10" y="3"/>
                    <a:pt x="5" y="2"/>
                    <a:pt x="1" y="1"/>
                  </a:cubicBezTo>
                  <a:close/>
                  <a:moveTo>
                    <a:pt x="15" y="4"/>
                  </a:moveTo>
                  <a:cubicBezTo>
                    <a:pt x="38" y="11"/>
                    <a:pt x="61" y="21"/>
                    <a:pt x="81" y="36"/>
                  </a:cubicBezTo>
                  <a:cubicBezTo>
                    <a:pt x="71" y="25"/>
                    <a:pt x="53" y="15"/>
                    <a:pt x="39" y="11"/>
                  </a:cubicBez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2" name="Google Shape;5933;p82">
              <a:extLst>
                <a:ext uri="{FF2B5EF4-FFF2-40B4-BE49-F238E27FC236}">
                  <a16:creationId xmlns:a16="http://schemas.microsoft.com/office/drawing/2014/main" id="{EB5B3D8B-5455-BA91-2E2E-AB14514D39C1}"/>
                </a:ext>
              </a:extLst>
            </p:cNvPr>
            <p:cNvSpPr/>
            <p:nvPr/>
          </p:nvSpPr>
          <p:spPr>
            <a:xfrm>
              <a:off x="2103957" y="1654937"/>
              <a:ext cx="299" cy="2145"/>
            </a:xfrm>
            <a:custGeom>
              <a:avLst/>
              <a:gdLst/>
              <a:ahLst/>
              <a:cxnLst/>
              <a:rect l="l" t="t" r="r" b="b"/>
              <a:pathLst>
                <a:path w="22" h="158" extrusionOk="0">
                  <a:moveTo>
                    <a:pt x="21" y="0"/>
                  </a:moveTo>
                  <a:lnTo>
                    <a:pt x="21" y="0"/>
                  </a:lnTo>
                  <a:cubicBezTo>
                    <a:pt x="20" y="15"/>
                    <a:pt x="19" y="32"/>
                    <a:pt x="17" y="50"/>
                  </a:cubicBezTo>
                  <a:lnTo>
                    <a:pt x="17" y="50"/>
                  </a:lnTo>
                  <a:cubicBezTo>
                    <a:pt x="19" y="33"/>
                    <a:pt x="20" y="17"/>
                    <a:pt x="21" y="0"/>
                  </a:cubicBezTo>
                  <a:close/>
                  <a:moveTo>
                    <a:pt x="17" y="50"/>
                  </a:moveTo>
                  <a:lnTo>
                    <a:pt x="17" y="50"/>
                  </a:lnTo>
                  <a:cubicBezTo>
                    <a:pt x="13" y="86"/>
                    <a:pt x="8" y="122"/>
                    <a:pt x="0" y="158"/>
                  </a:cubicBezTo>
                  <a:lnTo>
                    <a:pt x="4" y="140"/>
                  </a:lnTo>
                  <a:cubicBezTo>
                    <a:pt x="10" y="112"/>
                    <a:pt x="14" y="79"/>
                    <a:pt x="17" y="5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3" name="Google Shape;5934;p82">
              <a:extLst>
                <a:ext uri="{FF2B5EF4-FFF2-40B4-BE49-F238E27FC236}">
                  <a16:creationId xmlns:a16="http://schemas.microsoft.com/office/drawing/2014/main" id="{FED841F6-A94A-EBA2-82D8-6D9742F3E548}"/>
                </a:ext>
              </a:extLst>
            </p:cNvPr>
            <p:cNvSpPr/>
            <p:nvPr/>
          </p:nvSpPr>
          <p:spPr>
            <a:xfrm>
              <a:off x="2105138" y="1644577"/>
              <a:ext cx="1969" cy="625"/>
            </a:xfrm>
            <a:custGeom>
              <a:avLst/>
              <a:gdLst/>
              <a:ahLst/>
              <a:cxnLst/>
              <a:rect l="l" t="t" r="r" b="b"/>
              <a:pathLst>
                <a:path w="145" h="46" extrusionOk="0">
                  <a:moveTo>
                    <a:pt x="1" y="0"/>
                  </a:moveTo>
                  <a:cubicBezTo>
                    <a:pt x="43" y="32"/>
                    <a:pt x="92" y="46"/>
                    <a:pt x="144" y="42"/>
                  </a:cubicBezTo>
                  <a:lnTo>
                    <a:pt x="144" y="42"/>
                  </a:lnTo>
                  <a:cubicBezTo>
                    <a:pt x="92" y="46"/>
                    <a:pt x="43" y="32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4" name="Google Shape;5935;p82">
              <a:extLst>
                <a:ext uri="{FF2B5EF4-FFF2-40B4-BE49-F238E27FC236}">
                  <a16:creationId xmlns:a16="http://schemas.microsoft.com/office/drawing/2014/main" id="{9AC37175-E904-1420-C954-878BB6B655F5}"/>
                </a:ext>
              </a:extLst>
            </p:cNvPr>
            <p:cNvSpPr/>
            <p:nvPr/>
          </p:nvSpPr>
          <p:spPr>
            <a:xfrm>
              <a:off x="2095824" y="1640490"/>
              <a:ext cx="1018" cy="299"/>
            </a:xfrm>
            <a:custGeom>
              <a:avLst/>
              <a:gdLst/>
              <a:ahLst/>
              <a:cxnLst/>
              <a:rect l="l" t="t" r="r" b="b"/>
              <a:pathLst>
                <a:path w="75" h="22" extrusionOk="0">
                  <a:moveTo>
                    <a:pt x="1" y="0"/>
                  </a:moveTo>
                  <a:lnTo>
                    <a:pt x="36" y="11"/>
                  </a:lnTo>
                  <a:lnTo>
                    <a:pt x="74" y="21"/>
                  </a:lnTo>
                  <a:cubicBezTo>
                    <a:pt x="53" y="11"/>
                    <a:pt x="29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5" name="Google Shape;5936;p82">
              <a:extLst>
                <a:ext uri="{FF2B5EF4-FFF2-40B4-BE49-F238E27FC236}">
                  <a16:creationId xmlns:a16="http://schemas.microsoft.com/office/drawing/2014/main" id="{57E7E39F-23BB-ADAE-54BC-C9B062010FA4}"/>
                </a:ext>
              </a:extLst>
            </p:cNvPr>
            <p:cNvSpPr/>
            <p:nvPr/>
          </p:nvSpPr>
          <p:spPr>
            <a:xfrm>
              <a:off x="2103862" y="165683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lnTo>
                    <a:pt x="7" y="18"/>
                  </a:lnTo>
                  <a:lnTo>
                    <a:pt x="5" y="24"/>
                  </a:lnTo>
                  <a:lnTo>
                    <a:pt x="5" y="24"/>
                  </a:lnTo>
                  <a:cubicBezTo>
                    <a:pt x="8" y="16"/>
                    <a:pt x="11" y="9"/>
                    <a:pt x="11" y="0"/>
                  </a:cubicBezTo>
                  <a:close/>
                  <a:moveTo>
                    <a:pt x="5" y="24"/>
                  </a:moveTo>
                  <a:lnTo>
                    <a:pt x="5" y="24"/>
                  </a:lnTo>
                  <a:cubicBezTo>
                    <a:pt x="4" y="29"/>
                    <a:pt x="2" y="33"/>
                    <a:pt x="0" y="39"/>
                  </a:cubicBezTo>
                  <a:lnTo>
                    <a:pt x="5" y="2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6" name="Google Shape;5937;p82">
              <a:extLst>
                <a:ext uri="{FF2B5EF4-FFF2-40B4-BE49-F238E27FC236}">
                  <a16:creationId xmlns:a16="http://schemas.microsoft.com/office/drawing/2014/main" id="{75A1FCBB-9775-87C6-09E7-3488BCF78079}"/>
                </a:ext>
              </a:extLst>
            </p:cNvPr>
            <p:cNvSpPr/>
            <p:nvPr/>
          </p:nvSpPr>
          <p:spPr>
            <a:xfrm>
              <a:off x="1375130" y="1936371"/>
              <a:ext cx="14704" cy="7522"/>
            </a:xfrm>
            <a:custGeom>
              <a:avLst/>
              <a:gdLst/>
              <a:ahLst/>
              <a:cxnLst/>
              <a:rect l="l" t="t" r="r" b="b"/>
              <a:pathLst>
                <a:path w="1083" h="554" extrusionOk="0">
                  <a:moveTo>
                    <a:pt x="302" y="1"/>
                  </a:moveTo>
                  <a:cubicBezTo>
                    <a:pt x="291" y="1"/>
                    <a:pt x="232" y="32"/>
                    <a:pt x="1" y="249"/>
                  </a:cubicBezTo>
                  <a:cubicBezTo>
                    <a:pt x="239" y="382"/>
                    <a:pt x="806" y="554"/>
                    <a:pt x="960" y="554"/>
                  </a:cubicBezTo>
                  <a:cubicBezTo>
                    <a:pt x="1002" y="554"/>
                    <a:pt x="1041" y="540"/>
                    <a:pt x="1072" y="512"/>
                  </a:cubicBezTo>
                  <a:lnTo>
                    <a:pt x="1072" y="501"/>
                  </a:lnTo>
                  <a:lnTo>
                    <a:pt x="1076" y="480"/>
                  </a:lnTo>
                  <a:lnTo>
                    <a:pt x="1079" y="459"/>
                  </a:lnTo>
                  <a:lnTo>
                    <a:pt x="1079" y="442"/>
                  </a:lnTo>
                  <a:lnTo>
                    <a:pt x="1083" y="421"/>
                  </a:lnTo>
                  <a:lnTo>
                    <a:pt x="1083" y="407"/>
                  </a:lnTo>
                  <a:lnTo>
                    <a:pt x="1083" y="389"/>
                  </a:lnTo>
                  <a:lnTo>
                    <a:pt x="1083" y="375"/>
                  </a:lnTo>
                  <a:lnTo>
                    <a:pt x="1083" y="358"/>
                  </a:lnTo>
                  <a:lnTo>
                    <a:pt x="1083" y="351"/>
                  </a:lnTo>
                  <a:lnTo>
                    <a:pt x="1083" y="333"/>
                  </a:lnTo>
                  <a:lnTo>
                    <a:pt x="1083" y="326"/>
                  </a:lnTo>
                  <a:lnTo>
                    <a:pt x="1083" y="309"/>
                  </a:lnTo>
                  <a:lnTo>
                    <a:pt x="1083" y="305"/>
                  </a:lnTo>
                  <a:lnTo>
                    <a:pt x="1083" y="288"/>
                  </a:lnTo>
                  <a:lnTo>
                    <a:pt x="1083" y="260"/>
                  </a:lnTo>
                  <a:lnTo>
                    <a:pt x="1083" y="253"/>
                  </a:lnTo>
                  <a:lnTo>
                    <a:pt x="1083" y="246"/>
                  </a:lnTo>
                  <a:lnTo>
                    <a:pt x="1083" y="242"/>
                  </a:lnTo>
                  <a:lnTo>
                    <a:pt x="1083" y="239"/>
                  </a:lnTo>
                  <a:lnTo>
                    <a:pt x="1083" y="235"/>
                  </a:lnTo>
                  <a:cubicBezTo>
                    <a:pt x="1069" y="218"/>
                    <a:pt x="1048" y="211"/>
                    <a:pt x="1027" y="207"/>
                  </a:cubicBezTo>
                  <a:cubicBezTo>
                    <a:pt x="992" y="204"/>
                    <a:pt x="957" y="204"/>
                    <a:pt x="922" y="204"/>
                  </a:cubicBezTo>
                  <a:cubicBezTo>
                    <a:pt x="813" y="204"/>
                    <a:pt x="656" y="204"/>
                    <a:pt x="501" y="99"/>
                  </a:cubicBezTo>
                  <a:cubicBezTo>
                    <a:pt x="487" y="88"/>
                    <a:pt x="473" y="81"/>
                    <a:pt x="459" y="71"/>
                  </a:cubicBezTo>
                  <a:lnTo>
                    <a:pt x="442" y="64"/>
                  </a:lnTo>
                  <a:lnTo>
                    <a:pt x="407" y="46"/>
                  </a:lnTo>
                  <a:lnTo>
                    <a:pt x="386" y="36"/>
                  </a:lnTo>
                  <a:lnTo>
                    <a:pt x="351" y="22"/>
                  </a:lnTo>
                  <a:lnTo>
                    <a:pt x="326" y="8"/>
                  </a:lnTo>
                  <a:lnTo>
                    <a:pt x="30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7" name="Google Shape;5938;p82">
              <a:extLst>
                <a:ext uri="{FF2B5EF4-FFF2-40B4-BE49-F238E27FC236}">
                  <a16:creationId xmlns:a16="http://schemas.microsoft.com/office/drawing/2014/main" id="{053B27F6-AF01-7844-E0EC-8261C2C24636}"/>
                </a:ext>
              </a:extLst>
            </p:cNvPr>
            <p:cNvSpPr/>
            <p:nvPr/>
          </p:nvSpPr>
          <p:spPr>
            <a:xfrm>
              <a:off x="1380643" y="1923581"/>
              <a:ext cx="42986" cy="21887"/>
            </a:xfrm>
            <a:custGeom>
              <a:avLst/>
              <a:gdLst/>
              <a:ahLst/>
              <a:cxnLst/>
              <a:rect l="l" t="t" r="r" b="b"/>
              <a:pathLst>
                <a:path w="3166" h="1612" extrusionOk="0">
                  <a:moveTo>
                    <a:pt x="2152" y="1"/>
                  </a:moveTo>
                  <a:cubicBezTo>
                    <a:pt x="1913" y="1"/>
                    <a:pt x="1654" y="70"/>
                    <a:pt x="1496" y="131"/>
                  </a:cubicBezTo>
                  <a:cubicBezTo>
                    <a:pt x="1422" y="160"/>
                    <a:pt x="1346" y="171"/>
                    <a:pt x="1270" y="171"/>
                  </a:cubicBezTo>
                  <a:cubicBezTo>
                    <a:pt x="1184" y="171"/>
                    <a:pt x="1098" y="158"/>
                    <a:pt x="1013" y="145"/>
                  </a:cubicBezTo>
                  <a:cubicBezTo>
                    <a:pt x="928" y="132"/>
                    <a:pt x="845" y="120"/>
                    <a:pt x="765" y="120"/>
                  </a:cubicBezTo>
                  <a:cubicBezTo>
                    <a:pt x="670" y="120"/>
                    <a:pt x="577" y="137"/>
                    <a:pt x="488" y="190"/>
                  </a:cubicBezTo>
                  <a:lnTo>
                    <a:pt x="484" y="190"/>
                  </a:lnTo>
                  <a:cubicBezTo>
                    <a:pt x="474" y="204"/>
                    <a:pt x="460" y="218"/>
                    <a:pt x="446" y="236"/>
                  </a:cubicBezTo>
                  <a:cubicBezTo>
                    <a:pt x="435" y="250"/>
                    <a:pt x="425" y="260"/>
                    <a:pt x="414" y="271"/>
                  </a:cubicBezTo>
                  <a:cubicBezTo>
                    <a:pt x="404" y="285"/>
                    <a:pt x="386" y="306"/>
                    <a:pt x="369" y="323"/>
                  </a:cubicBezTo>
                  <a:cubicBezTo>
                    <a:pt x="358" y="334"/>
                    <a:pt x="351" y="344"/>
                    <a:pt x="341" y="355"/>
                  </a:cubicBezTo>
                  <a:cubicBezTo>
                    <a:pt x="323" y="372"/>
                    <a:pt x="306" y="386"/>
                    <a:pt x="288" y="404"/>
                  </a:cubicBezTo>
                  <a:lnTo>
                    <a:pt x="264" y="428"/>
                  </a:lnTo>
                  <a:cubicBezTo>
                    <a:pt x="239" y="449"/>
                    <a:pt x="215" y="470"/>
                    <a:pt x="190" y="491"/>
                  </a:cubicBezTo>
                  <a:cubicBezTo>
                    <a:pt x="102" y="561"/>
                    <a:pt x="39" y="659"/>
                    <a:pt x="18" y="768"/>
                  </a:cubicBezTo>
                  <a:cubicBezTo>
                    <a:pt x="15" y="792"/>
                    <a:pt x="8" y="813"/>
                    <a:pt x="1" y="834"/>
                  </a:cubicBezTo>
                  <a:cubicBezTo>
                    <a:pt x="22" y="841"/>
                    <a:pt x="39" y="852"/>
                    <a:pt x="57" y="859"/>
                  </a:cubicBezTo>
                  <a:lnTo>
                    <a:pt x="71" y="866"/>
                  </a:lnTo>
                  <a:lnTo>
                    <a:pt x="113" y="890"/>
                  </a:lnTo>
                  <a:lnTo>
                    <a:pt x="127" y="897"/>
                  </a:lnTo>
                  <a:cubicBezTo>
                    <a:pt x="144" y="908"/>
                    <a:pt x="158" y="915"/>
                    <a:pt x="172" y="925"/>
                  </a:cubicBezTo>
                  <a:cubicBezTo>
                    <a:pt x="295" y="1009"/>
                    <a:pt x="414" y="1009"/>
                    <a:pt x="519" y="1009"/>
                  </a:cubicBezTo>
                  <a:cubicBezTo>
                    <a:pt x="628" y="1009"/>
                    <a:pt x="722" y="1009"/>
                    <a:pt x="785" y="1097"/>
                  </a:cubicBezTo>
                  <a:lnTo>
                    <a:pt x="792" y="1104"/>
                  </a:lnTo>
                  <a:lnTo>
                    <a:pt x="792" y="1107"/>
                  </a:lnTo>
                  <a:lnTo>
                    <a:pt x="796" y="1111"/>
                  </a:lnTo>
                  <a:lnTo>
                    <a:pt x="796" y="1114"/>
                  </a:lnTo>
                  <a:lnTo>
                    <a:pt x="799" y="1121"/>
                  </a:lnTo>
                  <a:lnTo>
                    <a:pt x="799" y="1125"/>
                  </a:lnTo>
                  <a:lnTo>
                    <a:pt x="803" y="1135"/>
                  </a:lnTo>
                  <a:lnTo>
                    <a:pt x="803" y="1139"/>
                  </a:lnTo>
                  <a:lnTo>
                    <a:pt x="803" y="1149"/>
                  </a:lnTo>
                  <a:lnTo>
                    <a:pt x="803" y="1153"/>
                  </a:lnTo>
                  <a:cubicBezTo>
                    <a:pt x="803" y="1156"/>
                    <a:pt x="803" y="1160"/>
                    <a:pt x="806" y="1167"/>
                  </a:cubicBezTo>
                  <a:lnTo>
                    <a:pt x="806" y="1170"/>
                  </a:lnTo>
                  <a:lnTo>
                    <a:pt x="806" y="1184"/>
                  </a:lnTo>
                  <a:lnTo>
                    <a:pt x="806" y="1191"/>
                  </a:lnTo>
                  <a:lnTo>
                    <a:pt x="806" y="1202"/>
                  </a:lnTo>
                  <a:lnTo>
                    <a:pt x="806" y="1212"/>
                  </a:lnTo>
                  <a:lnTo>
                    <a:pt x="806" y="1226"/>
                  </a:lnTo>
                  <a:lnTo>
                    <a:pt x="806" y="1233"/>
                  </a:lnTo>
                  <a:lnTo>
                    <a:pt x="806" y="1251"/>
                  </a:lnTo>
                  <a:lnTo>
                    <a:pt x="806" y="1261"/>
                  </a:lnTo>
                  <a:lnTo>
                    <a:pt x="806" y="1282"/>
                  </a:lnTo>
                  <a:lnTo>
                    <a:pt x="806" y="1289"/>
                  </a:lnTo>
                  <a:lnTo>
                    <a:pt x="806" y="1321"/>
                  </a:lnTo>
                  <a:lnTo>
                    <a:pt x="806" y="1331"/>
                  </a:lnTo>
                  <a:cubicBezTo>
                    <a:pt x="806" y="1338"/>
                    <a:pt x="806" y="1349"/>
                    <a:pt x="806" y="1356"/>
                  </a:cubicBezTo>
                  <a:lnTo>
                    <a:pt x="806" y="1370"/>
                  </a:lnTo>
                  <a:lnTo>
                    <a:pt x="806" y="1387"/>
                  </a:lnTo>
                  <a:cubicBezTo>
                    <a:pt x="852" y="1391"/>
                    <a:pt x="894" y="1408"/>
                    <a:pt x="929" y="1440"/>
                  </a:cubicBezTo>
                  <a:cubicBezTo>
                    <a:pt x="981" y="1482"/>
                    <a:pt x="1009" y="1545"/>
                    <a:pt x="1009" y="1611"/>
                  </a:cubicBezTo>
                  <a:lnTo>
                    <a:pt x="1111" y="1590"/>
                  </a:lnTo>
                  <a:cubicBezTo>
                    <a:pt x="1156" y="1555"/>
                    <a:pt x="1198" y="1517"/>
                    <a:pt x="1240" y="1475"/>
                  </a:cubicBezTo>
                  <a:cubicBezTo>
                    <a:pt x="1240" y="1468"/>
                    <a:pt x="1233" y="1454"/>
                    <a:pt x="1233" y="1443"/>
                  </a:cubicBezTo>
                  <a:cubicBezTo>
                    <a:pt x="1216" y="1377"/>
                    <a:pt x="1195" y="1272"/>
                    <a:pt x="1254" y="1191"/>
                  </a:cubicBezTo>
                  <a:cubicBezTo>
                    <a:pt x="1300" y="1132"/>
                    <a:pt x="1370" y="1104"/>
                    <a:pt x="1475" y="1093"/>
                  </a:cubicBezTo>
                  <a:cubicBezTo>
                    <a:pt x="1804" y="1069"/>
                    <a:pt x="1979" y="1030"/>
                    <a:pt x="2014" y="887"/>
                  </a:cubicBezTo>
                  <a:cubicBezTo>
                    <a:pt x="2047" y="737"/>
                    <a:pt x="2199" y="707"/>
                    <a:pt x="2342" y="707"/>
                  </a:cubicBezTo>
                  <a:cubicBezTo>
                    <a:pt x="2396" y="707"/>
                    <a:pt x="2449" y="711"/>
                    <a:pt x="2494" y="715"/>
                  </a:cubicBezTo>
                  <a:cubicBezTo>
                    <a:pt x="2529" y="719"/>
                    <a:pt x="2560" y="719"/>
                    <a:pt x="2595" y="719"/>
                  </a:cubicBezTo>
                  <a:cubicBezTo>
                    <a:pt x="2637" y="701"/>
                    <a:pt x="2676" y="680"/>
                    <a:pt x="2711" y="656"/>
                  </a:cubicBezTo>
                  <a:cubicBezTo>
                    <a:pt x="2826" y="586"/>
                    <a:pt x="2991" y="484"/>
                    <a:pt x="3166" y="463"/>
                  </a:cubicBezTo>
                  <a:cubicBezTo>
                    <a:pt x="3148" y="418"/>
                    <a:pt x="3089" y="390"/>
                    <a:pt x="2970" y="351"/>
                  </a:cubicBezTo>
                  <a:cubicBezTo>
                    <a:pt x="2854" y="309"/>
                    <a:pt x="2711" y="264"/>
                    <a:pt x="2592" y="141"/>
                  </a:cubicBezTo>
                  <a:cubicBezTo>
                    <a:pt x="2488" y="38"/>
                    <a:pt x="2326" y="1"/>
                    <a:pt x="215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8" name="Google Shape;5939;p82">
              <a:extLst>
                <a:ext uri="{FF2B5EF4-FFF2-40B4-BE49-F238E27FC236}">
                  <a16:creationId xmlns:a16="http://schemas.microsoft.com/office/drawing/2014/main" id="{9E072C85-8E21-A13C-4503-7E1F2BFCAAF2}"/>
                </a:ext>
              </a:extLst>
            </p:cNvPr>
            <p:cNvSpPr/>
            <p:nvPr/>
          </p:nvSpPr>
          <p:spPr>
            <a:xfrm>
              <a:off x="1391722" y="194055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9" name="Google Shape;5940;p82">
              <a:extLst>
                <a:ext uri="{FF2B5EF4-FFF2-40B4-BE49-F238E27FC236}">
                  <a16:creationId xmlns:a16="http://schemas.microsoft.com/office/drawing/2014/main" id="{0ED70873-4AF8-8CFE-EE25-BED1DDC8C5EE}"/>
                </a:ext>
              </a:extLst>
            </p:cNvPr>
            <p:cNvSpPr/>
            <p:nvPr/>
          </p:nvSpPr>
          <p:spPr>
            <a:xfrm>
              <a:off x="1391722" y="194150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0" name="Google Shape;5941;p82">
              <a:extLst>
                <a:ext uri="{FF2B5EF4-FFF2-40B4-BE49-F238E27FC236}">
                  <a16:creationId xmlns:a16="http://schemas.microsoft.com/office/drawing/2014/main" id="{3D7F1F50-7A9F-7BE7-6B01-BFEAE59BA520}"/>
                </a:ext>
              </a:extLst>
            </p:cNvPr>
            <p:cNvSpPr/>
            <p:nvPr/>
          </p:nvSpPr>
          <p:spPr>
            <a:xfrm>
              <a:off x="1391722" y="194093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1"/>
                    <a:pt x="1" y="8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1" name="Google Shape;5942;p82">
              <a:extLst>
                <a:ext uri="{FF2B5EF4-FFF2-40B4-BE49-F238E27FC236}">
                  <a16:creationId xmlns:a16="http://schemas.microsoft.com/office/drawing/2014/main" id="{2E809E36-9F5A-49AF-CA70-174C4182D09C}"/>
                </a:ext>
              </a:extLst>
            </p:cNvPr>
            <p:cNvSpPr/>
            <p:nvPr/>
          </p:nvSpPr>
          <p:spPr>
            <a:xfrm>
              <a:off x="1391586" y="193893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2" name="Google Shape;5943;p82">
              <a:extLst>
                <a:ext uri="{FF2B5EF4-FFF2-40B4-BE49-F238E27FC236}">
                  <a16:creationId xmlns:a16="http://schemas.microsoft.com/office/drawing/2014/main" id="{DBF3787B-1320-18BB-BC34-477C894663F0}"/>
                </a:ext>
              </a:extLst>
            </p:cNvPr>
            <p:cNvSpPr/>
            <p:nvPr/>
          </p:nvSpPr>
          <p:spPr>
            <a:xfrm>
              <a:off x="1381403" y="1935230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3" name="Google Shape;5944;p82">
              <a:extLst>
                <a:ext uri="{FF2B5EF4-FFF2-40B4-BE49-F238E27FC236}">
                  <a16:creationId xmlns:a16="http://schemas.microsoft.com/office/drawing/2014/main" id="{5267A528-BE1D-E876-00A2-2B015766F6B4}"/>
                </a:ext>
              </a:extLst>
            </p:cNvPr>
            <p:cNvSpPr/>
            <p:nvPr/>
          </p:nvSpPr>
          <p:spPr>
            <a:xfrm>
              <a:off x="1391396" y="19385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5945;p82">
              <a:extLst>
                <a:ext uri="{FF2B5EF4-FFF2-40B4-BE49-F238E27FC236}">
                  <a16:creationId xmlns:a16="http://schemas.microsoft.com/office/drawing/2014/main" id="{66B0558B-EF94-2D7C-8281-E20DC2C52911}"/>
                </a:ext>
              </a:extLst>
            </p:cNvPr>
            <p:cNvSpPr/>
            <p:nvPr/>
          </p:nvSpPr>
          <p:spPr>
            <a:xfrm>
              <a:off x="1382163" y="193566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5" name="Google Shape;5946;p82">
              <a:extLst>
                <a:ext uri="{FF2B5EF4-FFF2-40B4-BE49-F238E27FC236}">
                  <a16:creationId xmlns:a16="http://schemas.microsoft.com/office/drawing/2014/main" id="{03205EB5-32AE-2A04-5D45-7DECC0F9A093}"/>
                </a:ext>
              </a:extLst>
            </p:cNvPr>
            <p:cNvSpPr/>
            <p:nvPr/>
          </p:nvSpPr>
          <p:spPr>
            <a:xfrm>
              <a:off x="1391722" y="194017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4" y="8"/>
                    <a:pt x="4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6" name="Google Shape;5947;p82">
              <a:extLst>
                <a:ext uri="{FF2B5EF4-FFF2-40B4-BE49-F238E27FC236}">
                  <a16:creationId xmlns:a16="http://schemas.microsoft.com/office/drawing/2014/main" id="{18E76653-EFC6-7B62-CD0A-DBE1DD6076AC}"/>
                </a:ext>
              </a:extLst>
            </p:cNvPr>
            <p:cNvSpPr/>
            <p:nvPr/>
          </p:nvSpPr>
          <p:spPr>
            <a:xfrm>
              <a:off x="1391627" y="194197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7" name="Google Shape;5948;p82">
              <a:extLst>
                <a:ext uri="{FF2B5EF4-FFF2-40B4-BE49-F238E27FC236}">
                  <a16:creationId xmlns:a16="http://schemas.microsoft.com/office/drawing/2014/main" id="{F9E930DF-2BFA-109C-6584-ACAEAC82645B}"/>
                </a:ext>
              </a:extLst>
            </p:cNvPr>
            <p:cNvSpPr/>
            <p:nvPr/>
          </p:nvSpPr>
          <p:spPr>
            <a:xfrm>
              <a:off x="1391722" y="19396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8" name="Google Shape;5949;p82">
              <a:extLst>
                <a:ext uri="{FF2B5EF4-FFF2-40B4-BE49-F238E27FC236}">
                  <a16:creationId xmlns:a16="http://schemas.microsoft.com/office/drawing/2014/main" id="{A665D0AD-3A3F-BD66-C110-CA6470CDA129}"/>
                </a:ext>
              </a:extLst>
            </p:cNvPr>
            <p:cNvSpPr/>
            <p:nvPr/>
          </p:nvSpPr>
          <p:spPr>
            <a:xfrm>
              <a:off x="1391722" y="19399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9" name="Google Shape;5950;p82">
              <a:extLst>
                <a:ext uri="{FF2B5EF4-FFF2-40B4-BE49-F238E27FC236}">
                  <a16:creationId xmlns:a16="http://schemas.microsoft.com/office/drawing/2014/main" id="{BED46488-DA87-6CB0-9786-CD789206580E}"/>
                </a:ext>
              </a:extLst>
            </p:cNvPr>
            <p:cNvSpPr/>
            <p:nvPr/>
          </p:nvSpPr>
          <p:spPr>
            <a:xfrm>
              <a:off x="1391722" y="19394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0" name="Google Shape;5951;p82">
              <a:extLst>
                <a:ext uri="{FF2B5EF4-FFF2-40B4-BE49-F238E27FC236}">
                  <a16:creationId xmlns:a16="http://schemas.microsoft.com/office/drawing/2014/main" id="{6933A899-8980-787D-D770-024A47972B44}"/>
                </a:ext>
              </a:extLst>
            </p:cNvPr>
            <p:cNvSpPr/>
            <p:nvPr/>
          </p:nvSpPr>
          <p:spPr>
            <a:xfrm>
              <a:off x="1391627" y="193912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5952;p82">
              <a:extLst>
                <a:ext uri="{FF2B5EF4-FFF2-40B4-BE49-F238E27FC236}">
                  <a16:creationId xmlns:a16="http://schemas.microsoft.com/office/drawing/2014/main" id="{9C034966-48DA-8331-016B-1C64225D3756}"/>
                </a:ext>
              </a:extLst>
            </p:cNvPr>
            <p:cNvSpPr/>
            <p:nvPr/>
          </p:nvSpPr>
          <p:spPr>
            <a:xfrm>
              <a:off x="1391491" y="193865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5953;p82">
              <a:extLst>
                <a:ext uri="{FF2B5EF4-FFF2-40B4-BE49-F238E27FC236}">
                  <a16:creationId xmlns:a16="http://schemas.microsoft.com/office/drawing/2014/main" id="{156DFF19-5F9B-A095-71BB-AA10C930B26D}"/>
                </a:ext>
              </a:extLst>
            </p:cNvPr>
            <p:cNvSpPr/>
            <p:nvPr/>
          </p:nvSpPr>
          <p:spPr>
            <a:xfrm>
              <a:off x="1391532" y="193880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3" name="Google Shape;5954;p82">
              <a:extLst>
                <a:ext uri="{FF2B5EF4-FFF2-40B4-BE49-F238E27FC236}">
                  <a16:creationId xmlns:a16="http://schemas.microsoft.com/office/drawing/2014/main" id="{7C96EFBF-B0D8-1320-38C5-883E6004B890}"/>
                </a:ext>
              </a:extLst>
            </p:cNvPr>
            <p:cNvSpPr/>
            <p:nvPr/>
          </p:nvSpPr>
          <p:spPr>
            <a:xfrm>
              <a:off x="1174075" y="1791214"/>
              <a:ext cx="223703" cy="138382"/>
            </a:xfrm>
            <a:custGeom>
              <a:avLst/>
              <a:gdLst/>
              <a:ahLst/>
              <a:cxnLst/>
              <a:rect l="l" t="t" r="r" b="b"/>
              <a:pathLst>
                <a:path w="16476" h="10192" extrusionOk="0">
                  <a:moveTo>
                    <a:pt x="1142" y="0"/>
                  </a:moveTo>
                  <a:lnTo>
                    <a:pt x="0" y="151"/>
                  </a:lnTo>
                  <a:cubicBezTo>
                    <a:pt x="70" y="277"/>
                    <a:pt x="151" y="399"/>
                    <a:pt x="242" y="511"/>
                  </a:cubicBezTo>
                  <a:cubicBezTo>
                    <a:pt x="504" y="837"/>
                    <a:pt x="690" y="1401"/>
                    <a:pt x="718" y="1611"/>
                  </a:cubicBezTo>
                  <a:cubicBezTo>
                    <a:pt x="732" y="1733"/>
                    <a:pt x="949" y="1863"/>
                    <a:pt x="1163" y="1985"/>
                  </a:cubicBezTo>
                  <a:cubicBezTo>
                    <a:pt x="1229" y="2027"/>
                    <a:pt x="1299" y="2069"/>
                    <a:pt x="1366" y="2111"/>
                  </a:cubicBezTo>
                  <a:cubicBezTo>
                    <a:pt x="1691" y="2318"/>
                    <a:pt x="1709" y="2769"/>
                    <a:pt x="1660" y="2916"/>
                  </a:cubicBezTo>
                  <a:cubicBezTo>
                    <a:pt x="1640" y="2978"/>
                    <a:pt x="1586" y="2997"/>
                    <a:pt x="1520" y="2997"/>
                  </a:cubicBezTo>
                  <a:cubicBezTo>
                    <a:pt x="1471" y="2997"/>
                    <a:pt x="1415" y="2986"/>
                    <a:pt x="1362" y="2976"/>
                  </a:cubicBezTo>
                  <a:cubicBezTo>
                    <a:pt x="1320" y="2969"/>
                    <a:pt x="1278" y="2962"/>
                    <a:pt x="1236" y="2958"/>
                  </a:cubicBezTo>
                  <a:lnTo>
                    <a:pt x="1236" y="2958"/>
                  </a:lnTo>
                  <a:cubicBezTo>
                    <a:pt x="1297" y="3078"/>
                    <a:pt x="1670" y="3376"/>
                    <a:pt x="1819" y="3376"/>
                  </a:cubicBezTo>
                  <a:cubicBezTo>
                    <a:pt x="1823" y="3376"/>
                    <a:pt x="1827" y="3376"/>
                    <a:pt x="1831" y="3375"/>
                  </a:cubicBezTo>
                  <a:cubicBezTo>
                    <a:pt x="1851" y="3373"/>
                    <a:pt x="1870" y="3371"/>
                    <a:pt x="1888" y="3371"/>
                  </a:cubicBezTo>
                  <a:cubicBezTo>
                    <a:pt x="2051" y="3371"/>
                    <a:pt x="2161" y="3469"/>
                    <a:pt x="2356" y="3648"/>
                  </a:cubicBezTo>
                  <a:cubicBezTo>
                    <a:pt x="2395" y="3680"/>
                    <a:pt x="2433" y="3715"/>
                    <a:pt x="2475" y="3753"/>
                  </a:cubicBezTo>
                  <a:cubicBezTo>
                    <a:pt x="2650" y="3907"/>
                    <a:pt x="2745" y="4096"/>
                    <a:pt x="2738" y="4278"/>
                  </a:cubicBezTo>
                  <a:cubicBezTo>
                    <a:pt x="2741" y="4376"/>
                    <a:pt x="2703" y="4467"/>
                    <a:pt x="2633" y="4534"/>
                  </a:cubicBezTo>
                  <a:cubicBezTo>
                    <a:pt x="2654" y="4600"/>
                    <a:pt x="2909" y="4765"/>
                    <a:pt x="3099" y="4884"/>
                  </a:cubicBezTo>
                  <a:lnTo>
                    <a:pt x="3256" y="4985"/>
                  </a:lnTo>
                  <a:cubicBezTo>
                    <a:pt x="3736" y="5304"/>
                    <a:pt x="3855" y="5686"/>
                    <a:pt x="3865" y="5728"/>
                  </a:cubicBezTo>
                  <a:cubicBezTo>
                    <a:pt x="3865" y="5731"/>
                    <a:pt x="3865" y="5735"/>
                    <a:pt x="3869" y="5735"/>
                  </a:cubicBezTo>
                  <a:cubicBezTo>
                    <a:pt x="3897" y="5728"/>
                    <a:pt x="3970" y="5661"/>
                    <a:pt x="4005" y="5556"/>
                  </a:cubicBezTo>
                  <a:cubicBezTo>
                    <a:pt x="4030" y="5490"/>
                    <a:pt x="4009" y="5455"/>
                    <a:pt x="3967" y="5388"/>
                  </a:cubicBezTo>
                  <a:cubicBezTo>
                    <a:pt x="3914" y="5315"/>
                    <a:pt x="3883" y="5230"/>
                    <a:pt x="3883" y="5139"/>
                  </a:cubicBezTo>
                  <a:cubicBezTo>
                    <a:pt x="3883" y="5052"/>
                    <a:pt x="3788" y="5031"/>
                    <a:pt x="3592" y="5020"/>
                  </a:cubicBezTo>
                  <a:cubicBezTo>
                    <a:pt x="3550" y="5017"/>
                    <a:pt x="3508" y="5013"/>
                    <a:pt x="3477" y="5010"/>
                  </a:cubicBezTo>
                  <a:cubicBezTo>
                    <a:pt x="3347" y="4989"/>
                    <a:pt x="3351" y="4849"/>
                    <a:pt x="3354" y="4747"/>
                  </a:cubicBezTo>
                  <a:cubicBezTo>
                    <a:pt x="3358" y="4660"/>
                    <a:pt x="3361" y="4558"/>
                    <a:pt x="3305" y="4506"/>
                  </a:cubicBezTo>
                  <a:cubicBezTo>
                    <a:pt x="3116" y="4317"/>
                    <a:pt x="2976" y="3841"/>
                    <a:pt x="2938" y="3701"/>
                  </a:cubicBezTo>
                  <a:cubicBezTo>
                    <a:pt x="2902" y="3568"/>
                    <a:pt x="2773" y="3424"/>
                    <a:pt x="2640" y="3277"/>
                  </a:cubicBezTo>
                  <a:cubicBezTo>
                    <a:pt x="2524" y="3161"/>
                    <a:pt x="2423" y="3032"/>
                    <a:pt x="2339" y="2888"/>
                  </a:cubicBezTo>
                  <a:cubicBezTo>
                    <a:pt x="2164" y="2573"/>
                    <a:pt x="2006" y="2374"/>
                    <a:pt x="1922" y="2318"/>
                  </a:cubicBezTo>
                  <a:cubicBezTo>
                    <a:pt x="1894" y="2300"/>
                    <a:pt x="1873" y="2272"/>
                    <a:pt x="1866" y="2237"/>
                  </a:cubicBezTo>
                  <a:cubicBezTo>
                    <a:pt x="1859" y="2181"/>
                    <a:pt x="1898" y="2136"/>
                    <a:pt x="1929" y="2094"/>
                  </a:cubicBezTo>
                  <a:cubicBezTo>
                    <a:pt x="1978" y="2034"/>
                    <a:pt x="1978" y="2027"/>
                    <a:pt x="1971" y="2017"/>
                  </a:cubicBezTo>
                  <a:cubicBezTo>
                    <a:pt x="1922" y="1964"/>
                    <a:pt x="1859" y="1947"/>
                    <a:pt x="1772" y="1922"/>
                  </a:cubicBezTo>
                  <a:cubicBezTo>
                    <a:pt x="1702" y="1905"/>
                    <a:pt x="1635" y="1880"/>
                    <a:pt x="1569" y="1852"/>
                  </a:cubicBezTo>
                  <a:cubicBezTo>
                    <a:pt x="1348" y="1747"/>
                    <a:pt x="1226" y="1576"/>
                    <a:pt x="1226" y="1369"/>
                  </a:cubicBezTo>
                  <a:cubicBezTo>
                    <a:pt x="1226" y="1184"/>
                    <a:pt x="1107" y="732"/>
                    <a:pt x="1047" y="581"/>
                  </a:cubicBezTo>
                  <a:cubicBezTo>
                    <a:pt x="1002" y="459"/>
                    <a:pt x="1072" y="406"/>
                    <a:pt x="1093" y="392"/>
                  </a:cubicBezTo>
                  <a:cubicBezTo>
                    <a:pt x="1117" y="379"/>
                    <a:pt x="1145" y="373"/>
                    <a:pt x="1174" y="373"/>
                  </a:cubicBezTo>
                  <a:cubicBezTo>
                    <a:pt x="1243" y="373"/>
                    <a:pt x="1316" y="405"/>
                    <a:pt x="1355" y="452"/>
                  </a:cubicBezTo>
                  <a:lnTo>
                    <a:pt x="1369" y="473"/>
                  </a:lnTo>
                  <a:cubicBezTo>
                    <a:pt x="1415" y="528"/>
                    <a:pt x="1434" y="542"/>
                    <a:pt x="1448" y="542"/>
                  </a:cubicBezTo>
                  <a:cubicBezTo>
                    <a:pt x="1455" y="542"/>
                    <a:pt x="1461" y="539"/>
                    <a:pt x="1467" y="536"/>
                  </a:cubicBezTo>
                  <a:cubicBezTo>
                    <a:pt x="1504" y="517"/>
                    <a:pt x="1544" y="507"/>
                    <a:pt x="1584" y="507"/>
                  </a:cubicBezTo>
                  <a:cubicBezTo>
                    <a:pt x="1612" y="507"/>
                    <a:pt x="1640" y="512"/>
                    <a:pt x="1667" y="522"/>
                  </a:cubicBezTo>
                  <a:cubicBezTo>
                    <a:pt x="1751" y="546"/>
                    <a:pt x="1817" y="609"/>
                    <a:pt x="1849" y="686"/>
                  </a:cubicBezTo>
                  <a:cubicBezTo>
                    <a:pt x="1858" y="706"/>
                    <a:pt x="1875" y="714"/>
                    <a:pt x="1910" y="714"/>
                  </a:cubicBezTo>
                  <a:cubicBezTo>
                    <a:pt x="1930" y="714"/>
                    <a:pt x="1955" y="711"/>
                    <a:pt x="1989" y="707"/>
                  </a:cubicBezTo>
                  <a:cubicBezTo>
                    <a:pt x="2015" y="705"/>
                    <a:pt x="2042" y="702"/>
                    <a:pt x="2069" y="702"/>
                  </a:cubicBezTo>
                  <a:cubicBezTo>
                    <a:pt x="2111" y="702"/>
                    <a:pt x="2152" y="708"/>
                    <a:pt x="2188" y="732"/>
                  </a:cubicBezTo>
                  <a:cubicBezTo>
                    <a:pt x="2272" y="781"/>
                    <a:pt x="2234" y="858"/>
                    <a:pt x="2213" y="893"/>
                  </a:cubicBezTo>
                  <a:cubicBezTo>
                    <a:pt x="2178" y="963"/>
                    <a:pt x="2111" y="1096"/>
                    <a:pt x="2307" y="1446"/>
                  </a:cubicBezTo>
                  <a:cubicBezTo>
                    <a:pt x="2496" y="1779"/>
                    <a:pt x="2521" y="1835"/>
                    <a:pt x="2454" y="1919"/>
                  </a:cubicBezTo>
                  <a:cubicBezTo>
                    <a:pt x="2437" y="1943"/>
                    <a:pt x="2412" y="1975"/>
                    <a:pt x="2412" y="2094"/>
                  </a:cubicBezTo>
                  <a:cubicBezTo>
                    <a:pt x="2412" y="2244"/>
                    <a:pt x="2447" y="2265"/>
                    <a:pt x="2447" y="2265"/>
                  </a:cubicBezTo>
                  <a:cubicBezTo>
                    <a:pt x="2448" y="2266"/>
                    <a:pt x="2449" y="2266"/>
                    <a:pt x="2451" y="2266"/>
                  </a:cubicBezTo>
                  <a:cubicBezTo>
                    <a:pt x="2463" y="2266"/>
                    <a:pt x="2500" y="2251"/>
                    <a:pt x="2556" y="2195"/>
                  </a:cubicBezTo>
                  <a:cubicBezTo>
                    <a:pt x="2575" y="2176"/>
                    <a:pt x="2602" y="2163"/>
                    <a:pt x="2630" y="2163"/>
                  </a:cubicBezTo>
                  <a:cubicBezTo>
                    <a:pt x="2633" y="2163"/>
                    <a:pt x="2637" y="2163"/>
                    <a:pt x="2640" y="2164"/>
                  </a:cubicBezTo>
                  <a:cubicBezTo>
                    <a:pt x="2727" y="2167"/>
                    <a:pt x="2843" y="2269"/>
                    <a:pt x="3043" y="2514"/>
                  </a:cubicBezTo>
                  <a:cubicBezTo>
                    <a:pt x="3113" y="2601"/>
                    <a:pt x="3221" y="2647"/>
                    <a:pt x="3316" y="2689"/>
                  </a:cubicBezTo>
                  <a:cubicBezTo>
                    <a:pt x="3421" y="2731"/>
                    <a:pt x="3519" y="2776"/>
                    <a:pt x="3519" y="2871"/>
                  </a:cubicBezTo>
                  <a:cubicBezTo>
                    <a:pt x="3519" y="2944"/>
                    <a:pt x="3557" y="3137"/>
                    <a:pt x="3729" y="3168"/>
                  </a:cubicBezTo>
                  <a:cubicBezTo>
                    <a:pt x="3869" y="3193"/>
                    <a:pt x="3942" y="3288"/>
                    <a:pt x="4002" y="3365"/>
                  </a:cubicBezTo>
                  <a:cubicBezTo>
                    <a:pt x="4040" y="3414"/>
                    <a:pt x="4072" y="3452"/>
                    <a:pt x="4107" y="3463"/>
                  </a:cubicBezTo>
                  <a:cubicBezTo>
                    <a:pt x="4170" y="3470"/>
                    <a:pt x="4229" y="3512"/>
                    <a:pt x="4257" y="3568"/>
                  </a:cubicBezTo>
                  <a:cubicBezTo>
                    <a:pt x="4303" y="3648"/>
                    <a:pt x="4292" y="3764"/>
                    <a:pt x="4240" y="3879"/>
                  </a:cubicBezTo>
                  <a:cubicBezTo>
                    <a:pt x="4219" y="3918"/>
                    <a:pt x="4215" y="3960"/>
                    <a:pt x="4229" y="4002"/>
                  </a:cubicBezTo>
                  <a:cubicBezTo>
                    <a:pt x="4257" y="4072"/>
                    <a:pt x="4362" y="4145"/>
                    <a:pt x="4544" y="4215"/>
                  </a:cubicBezTo>
                  <a:cubicBezTo>
                    <a:pt x="4758" y="4299"/>
                    <a:pt x="4796" y="4352"/>
                    <a:pt x="4849" y="4439"/>
                  </a:cubicBezTo>
                  <a:cubicBezTo>
                    <a:pt x="4894" y="4516"/>
                    <a:pt x="4947" y="4583"/>
                    <a:pt x="5014" y="4642"/>
                  </a:cubicBezTo>
                  <a:cubicBezTo>
                    <a:pt x="5276" y="4891"/>
                    <a:pt x="6036" y="5724"/>
                    <a:pt x="6200" y="5962"/>
                  </a:cubicBezTo>
                  <a:cubicBezTo>
                    <a:pt x="6305" y="6123"/>
                    <a:pt x="6389" y="6298"/>
                    <a:pt x="6442" y="6484"/>
                  </a:cubicBezTo>
                  <a:cubicBezTo>
                    <a:pt x="6452" y="6512"/>
                    <a:pt x="6463" y="6543"/>
                    <a:pt x="6473" y="6571"/>
                  </a:cubicBezTo>
                  <a:cubicBezTo>
                    <a:pt x="6501" y="6652"/>
                    <a:pt x="6491" y="6743"/>
                    <a:pt x="6449" y="6820"/>
                  </a:cubicBezTo>
                  <a:cubicBezTo>
                    <a:pt x="6421" y="6883"/>
                    <a:pt x="6414" y="6911"/>
                    <a:pt x="6442" y="6956"/>
                  </a:cubicBezTo>
                  <a:cubicBezTo>
                    <a:pt x="6470" y="6991"/>
                    <a:pt x="6480" y="7040"/>
                    <a:pt x="6466" y="7082"/>
                  </a:cubicBezTo>
                  <a:cubicBezTo>
                    <a:pt x="6445" y="7142"/>
                    <a:pt x="6382" y="7159"/>
                    <a:pt x="6337" y="7173"/>
                  </a:cubicBezTo>
                  <a:cubicBezTo>
                    <a:pt x="6319" y="7177"/>
                    <a:pt x="6302" y="7180"/>
                    <a:pt x="6284" y="7187"/>
                  </a:cubicBezTo>
                  <a:cubicBezTo>
                    <a:pt x="6305" y="7317"/>
                    <a:pt x="6459" y="7783"/>
                    <a:pt x="6662" y="7800"/>
                  </a:cubicBezTo>
                  <a:cubicBezTo>
                    <a:pt x="6897" y="7821"/>
                    <a:pt x="7135" y="8038"/>
                    <a:pt x="7345" y="8227"/>
                  </a:cubicBezTo>
                  <a:cubicBezTo>
                    <a:pt x="7398" y="8269"/>
                    <a:pt x="7443" y="8315"/>
                    <a:pt x="7485" y="8350"/>
                  </a:cubicBezTo>
                  <a:cubicBezTo>
                    <a:pt x="7604" y="8448"/>
                    <a:pt x="7762" y="8476"/>
                    <a:pt x="7944" y="8507"/>
                  </a:cubicBezTo>
                  <a:cubicBezTo>
                    <a:pt x="8080" y="8528"/>
                    <a:pt x="8213" y="8560"/>
                    <a:pt x="8339" y="8605"/>
                  </a:cubicBezTo>
                  <a:cubicBezTo>
                    <a:pt x="8486" y="8665"/>
                    <a:pt x="8626" y="8738"/>
                    <a:pt x="8756" y="8829"/>
                  </a:cubicBezTo>
                  <a:cubicBezTo>
                    <a:pt x="8948" y="8948"/>
                    <a:pt x="9148" y="9074"/>
                    <a:pt x="9414" y="9148"/>
                  </a:cubicBezTo>
                  <a:cubicBezTo>
                    <a:pt x="9873" y="9281"/>
                    <a:pt x="10342" y="9481"/>
                    <a:pt x="10671" y="9691"/>
                  </a:cubicBezTo>
                  <a:cubicBezTo>
                    <a:pt x="10784" y="9763"/>
                    <a:pt x="10909" y="9791"/>
                    <a:pt x="11041" y="9791"/>
                  </a:cubicBezTo>
                  <a:cubicBezTo>
                    <a:pt x="11255" y="9791"/>
                    <a:pt x="11486" y="9715"/>
                    <a:pt x="11714" y="9624"/>
                  </a:cubicBezTo>
                  <a:cubicBezTo>
                    <a:pt x="11823" y="9582"/>
                    <a:pt x="11938" y="9558"/>
                    <a:pt x="12054" y="9558"/>
                  </a:cubicBezTo>
                  <a:cubicBezTo>
                    <a:pt x="12285" y="9558"/>
                    <a:pt x="12481" y="9645"/>
                    <a:pt x="12638" y="9719"/>
                  </a:cubicBezTo>
                  <a:cubicBezTo>
                    <a:pt x="12680" y="9736"/>
                    <a:pt x="12719" y="9757"/>
                    <a:pt x="12757" y="9771"/>
                  </a:cubicBezTo>
                  <a:cubicBezTo>
                    <a:pt x="12873" y="9813"/>
                    <a:pt x="13062" y="9971"/>
                    <a:pt x="13310" y="10191"/>
                  </a:cubicBezTo>
                  <a:cubicBezTo>
                    <a:pt x="13367" y="10107"/>
                    <a:pt x="13419" y="10037"/>
                    <a:pt x="13461" y="9978"/>
                  </a:cubicBezTo>
                  <a:lnTo>
                    <a:pt x="13465" y="9974"/>
                  </a:lnTo>
                  <a:lnTo>
                    <a:pt x="13475" y="9960"/>
                  </a:lnTo>
                  <a:lnTo>
                    <a:pt x="13493" y="9936"/>
                  </a:lnTo>
                  <a:lnTo>
                    <a:pt x="13493" y="9932"/>
                  </a:lnTo>
                  <a:cubicBezTo>
                    <a:pt x="13577" y="9820"/>
                    <a:pt x="13633" y="9750"/>
                    <a:pt x="13668" y="9705"/>
                  </a:cubicBezTo>
                  <a:lnTo>
                    <a:pt x="13678" y="9694"/>
                  </a:lnTo>
                  <a:lnTo>
                    <a:pt x="13689" y="9684"/>
                  </a:lnTo>
                  <a:lnTo>
                    <a:pt x="13696" y="9677"/>
                  </a:lnTo>
                  <a:lnTo>
                    <a:pt x="13703" y="9670"/>
                  </a:lnTo>
                  <a:lnTo>
                    <a:pt x="13710" y="9663"/>
                  </a:lnTo>
                  <a:lnTo>
                    <a:pt x="13713" y="9656"/>
                  </a:lnTo>
                  <a:lnTo>
                    <a:pt x="13717" y="9652"/>
                  </a:lnTo>
                  <a:lnTo>
                    <a:pt x="13724" y="9649"/>
                  </a:lnTo>
                  <a:lnTo>
                    <a:pt x="13745" y="9649"/>
                  </a:lnTo>
                  <a:cubicBezTo>
                    <a:pt x="13766" y="9645"/>
                    <a:pt x="13787" y="9643"/>
                    <a:pt x="13810" y="9643"/>
                  </a:cubicBezTo>
                  <a:cubicBezTo>
                    <a:pt x="13832" y="9643"/>
                    <a:pt x="13855" y="9645"/>
                    <a:pt x="13878" y="9649"/>
                  </a:cubicBezTo>
                  <a:cubicBezTo>
                    <a:pt x="13965" y="9652"/>
                    <a:pt x="14039" y="9656"/>
                    <a:pt x="14102" y="9656"/>
                  </a:cubicBezTo>
                  <a:cubicBezTo>
                    <a:pt x="14298" y="9656"/>
                    <a:pt x="14375" y="9638"/>
                    <a:pt x="14403" y="9621"/>
                  </a:cubicBezTo>
                  <a:cubicBezTo>
                    <a:pt x="14410" y="9617"/>
                    <a:pt x="14417" y="9610"/>
                    <a:pt x="14420" y="9607"/>
                  </a:cubicBezTo>
                  <a:cubicBezTo>
                    <a:pt x="14434" y="9572"/>
                    <a:pt x="14350" y="9470"/>
                    <a:pt x="14168" y="9305"/>
                  </a:cubicBezTo>
                  <a:cubicBezTo>
                    <a:pt x="14056" y="9200"/>
                    <a:pt x="14007" y="9158"/>
                    <a:pt x="14014" y="9102"/>
                  </a:cubicBezTo>
                  <a:cubicBezTo>
                    <a:pt x="14014" y="9081"/>
                    <a:pt x="14025" y="9064"/>
                    <a:pt x="14042" y="9050"/>
                  </a:cubicBezTo>
                  <a:cubicBezTo>
                    <a:pt x="14060" y="9004"/>
                    <a:pt x="14074" y="8959"/>
                    <a:pt x="14084" y="8913"/>
                  </a:cubicBezTo>
                  <a:cubicBezTo>
                    <a:pt x="14119" y="8766"/>
                    <a:pt x="14154" y="8626"/>
                    <a:pt x="14259" y="8626"/>
                  </a:cubicBezTo>
                  <a:lnTo>
                    <a:pt x="14410" y="8630"/>
                  </a:lnTo>
                  <a:cubicBezTo>
                    <a:pt x="14546" y="8630"/>
                    <a:pt x="14830" y="8637"/>
                    <a:pt x="15026" y="8637"/>
                  </a:cubicBezTo>
                  <a:lnTo>
                    <a:pt x="15134" y="8637"/>
                  </a:lnTo>
                  <a:lnTo>
                    <a:pt x="15180" y="8623"/>
                  </a:lnTo>
                  <a:lnTo>
                    <a:pt x="15239" y="8623"/>
                  </a:lnTo>
                  <a:cubicBezTo>
                    <a:pt x="15250" y="8609"/>
                    <a:pt x="15274" y="8581"/>
                    <a:pt x="15292" y="8553"/>
                  </a:cubicBezTo>
                  <a:cubicBezTo>
                    <a:pt x="15376" y="8441"/>
                    <a:pt x="15488" y="8290"/>
                    <a:pt x="15614" y="8280"/>
                  </a:cubicBezTo>
                  <a:cubicBezTo>
                    <a:pt x="15619" y="8278"/>
                    <a:pt x="15624" y="8277"/>
                    <a:pt x="15628" y="8277"/>
                  </a:cubicBezTo>
                  <a:cubicBezTo>
                    <a:pt x="15632" y="8277"/>
                    <a:pt x="15637" y="8278"/>
                    <a:pt x="15642" y="8280"/>
                  </a:cubicBezTo>
                  <a:cubicBezTo>
                    <a:pt x="15691" y="8287"/>
                    <a:pt x="15740" y="8308"/>
                    <a:pt x="15779" y="8339"/>
                  </a:cubicBezTo>
                  <a:lnTo>
                    <a:pt x="15786" y="8343"/>
                  </a:lnTo>
                  <a:lnTo>
                    <a:pt x="15807" y="8360"/>
                  </a:lnTo>
                  <a:cubicBezTo>
                    <a:pt x="15828" y="8374"/>
                    <a:pt x="15849" y="8388"/>
                    <a:pt x="15870" y="8409"/>
                  </a:cubicBezTo>
                  <a:cubicBezTo>
                    <a:pt x="15985" y="8255"/>
                    <a:pt x="16027" y="7965"/>
                    <a:pt x="16052" y="7751"/>
                  </a:cubicBezTo>
                  <a:cubicBezTo>
                    <a:pt x="16059" y="7660"/>
                    <a:pt x="16059" y="7569"/>
                    <a:pt x="16052" y="7482"/>
                  </a:cubicBezTo>
                  <a:cubicBezTo>
                    <a:pt x="16045" y="7341"/>
                    <a:pt x="16034" y="7233"/>
                    <a:pt x="16164" y="7096"/>
                  </a:cubicBezTo>
                  <a:cubicBezTo>
                    <a:pt x="16213" y="7044"/>
                    <a:pt x="16265" y="6998"/>
                    <a:pt x="16321" y="6960"/>
                  </a:cubicBezTo>
                  <a:cubicBezTo>
                    <a:pt x="16430" y="6879"/>
                    <a:pt x="16475" y="6841"/>
                    <a:pt x="16451" y="6704"/>
                  </a:cubicBezTo>
                  <a:cubicBezTo>
                    <a:pt x="16447" y="6683"/>
                    <a:pt x="16440" y="6659"/>
                    <a:pt x="16423" y="6645"/>
                  </a:cubicBezTo>
                  <a:cubicBezTo>
                    <a:pt x="16417" y="6642"/>
                    <a:pt x="16409" y="6640"/>
                    <a:pt x="16399" y="6640"/>
                  </a:cubicBezTo>
                  <a:cubicBezTo>
                    <a:pt x="16376" y="6640"/>
                    <a:pt x="16343" y="6647"/>
                    <a:pt x="16314" y="6652"/>
                  </a:cubicBezTo>
                  <a:cubicBezTo>
                    <a:pt x="16272" y="6661"/>
                    <a:pt x="16222" y="6671"/>
                    <a:pt x="16169" y="6671"/>
                  </a:cubicBezTo>
                  <a:cubicBezTo>
                    <a:pt x="16116" y="6671"/>
                    <a:pt x="16060" y="6661"/>
                    <a:pt x="16006" y="6627"/>
                  </a:cubicBezTo>
                  <a:cubicBezTo>
                    <a:pt x="15947" y="6590"/>
                    <a:pt x="15890" y="6576"/>
                    <a:pt x="15819" y="6576"/>
                  </a:cubicBezTo>
                  <a:cubicBezTo>
                    <a:pt x="15742" y="6576"/>
                    <a:pt x="15647" y="6593"/>
                    <a:pt x="15516" y="6617"/>
                  </a:cubicBezTo>
                  <a:cubicBezTo>
                    <a:pt x="15422" y="6634"/>
                    <a:pt x="15316" y="6652"/>
                    <a:pt x="15190" y="6673"/>
                  </a:cubicBezTo>
                  <a:cubicBezTo>
                    <a:pt x="14581" y="6760"/>
                    <a:pt x="14529" y="7033"/>
                    <a:pt x="14543" y="7233"/>
                  </a:cubicBezTo>
                  <a:cubicBezTo>
                    <a:pt x="14557" y="7433"/>
                    <a:pt x="14504" y="7496"/>
                    <a:pt x="14441" y="7555"/>
                  </a:cubicBezTo>
                  <a:cubicBezTo>
                    <a:pt x="14406" y="7590"/>
                    <a:pt x="14382" y="7618"/>
                    <a:pt x="14385" y="7730"/>
                  </a:cubicBezTo>
                  <a:cubicBezTo>
                    <a:pt x="14392" y="7937"/>
                    <a:pt x="14245" y="8035"/>
                    <a:pt x="14137" y="8105"/>
                  </a:cubicBezTo>
                  <a:cubicBezTo>
                    <a:pt x="14053" y="8157"/>
                    <a:pt x="14014" y="8189"/>
                    <a:pt x="14021" y="8224"/>
                  </a:cubicBezTo>
                  <a:cubicBezTo>
                    <a:pt x="14032" y="8273"/>
                    <a:pt x="14011" y="8325"/>
                    <a:pt x="13969" y="8353"/>
                  </a:cubicBezTo>
                  <a:cubicBezTo>
                    <a:pt x="13946" y="8368"/>
                    <a:pt x="13918" y="8375"/>
                    <a:pt x="13886" y="8375"/>
                  </a:cubicBezTo>
                  <a:cubicBezTo>
                    <a:pt x="13759" y="8375"/>
                    <a:pt x="13581" y="8270"/>
                    <a:pt x="13514" y="8231"/>
                  </a:cubicBezTo>
                  <a:cubicBezTo>
                    <a:pt x="13507" y="8229"/>
                    <a:pt x="13499" y="8229"/>
                    <a:pt x="13490" y="8229"/>
                  </a:cubicBezTo>
                  <a:cubicBezTo>
                    <a:pt x="13348" y="8229"/>
                    <a:pt x="12838" y="8365"/>
                    <a:pt x="12586" y="8434"/>
                  </a:cubicBezTo>
                  <a:cubicBezTo>
                    <a:pt x="12428" y="8476"/>
                    <a:pt x="12313" y="8507"/>
                    <a:pt x="12267" y="8514"/>
                  </a:cubicBezTo>
                  <a:cubicBezTo>
                    <a:pt x="12258" y="8516"/>
                    <a:pt x="12248" y="8517"/>
                    <a:pt x="12238" y="8517"/>
                  </a:cubicBezTo>
                  <a:cubicBezTo>
                    <a:pt x="12152" y="8517"/>
                    <a:pt x="12059" y="8450"/>
                    <a:pt x="11952" y="8374"/>
                  </a:cubicBezTo>
                  <a:cubicBezTo>
                    <a:pt x="11849" y="8302"/>
                    <a:pt x="11733" y="8224"/>
                    <a:pt x="11649" y="8224"/>
                  </a:cubicBezTo>
                  <a:cubicBezTo>
                    <a:pt x="11648" y="8224"/>
                    <a:pt x="11646" y="8224"/>
                    <a:pt x="11644" y="8224"/>
                  </a:cubicBezTo>
                  <a:cubicBezTo>
                    <a:pt x="11639" y="8224"/>
                    <a:pt x="11635" y="8224"/>
                    <a:pt x="11630" y="8224"/>
                  </a:cubicBezTo>
                  <a:cubicBezTo>
                    <a:pt x="11431" y="8224"/>
                    <a:pt x="11297" y="8001"/>
                    <a:pt x="11259" y="7608"/>
                  </a:cubicBezTo>
                  <a:cubicBezTo>
                    <a:pt x="11249" y="7468"/>
                    <a:pt x="11091" y="7324"/>
                    <a:pt x="10940" y="7180"/>
                  </a:cubicBezTo>
                  <a:cubicBezTo>
                    <a:pt x="10849" y="7103"/>
                    <a:pt x="10765" y="7016"/>
                    <a:pt x="10692" y="6925"/>
                  </a:cubicBezTo>
                  <a:cubicBezTo>
                    <a:pt x="10503" y="6669"/>
                    <a:pt x="10482" y="6116"/>
                    <a:pt x="10471" y="5819"/>
                  </a:cubicBezTo>
                  <a:lnTo>
                    <a:pt x="10471" y="5766"/>
                  </a:lnTo>
                  <a:cubicBezTo>
                    <a:pt x="10457" y="5437"/>
                    <a:pt x="10436" y="4887"/>
                    <a:pt x="10660" y="4268"/>
                  </a:cubicBezTo>
                  <a:cubicBezTo>
                    <a:pt x="10681" y="4212"/>
                    <a:pt x="10695" y="4156"/>
                    <a:pt x="10702" y="4096"/>
                  </a:cubicBezTo>
                  <a:lnTo>
                    <a:pt x="10685" y="4086"/>
                  </a:lnTo>
                  <a:lnTo>
                    <a:pt x="10671" y="4079"/>
                  </a:lnTo>
                  <a:lnTo>
                    <a:pt x="10657" y="4072"/>
                  </a:lnTo>
                  <a:lnTo>
                    <a:pt x="10643" y="4065"/>
                  </a:lnTo>
                  <a:lnTo>
                    <a:pt x="10629" y="4061"/>
                  </a:lnTo>
                  <a:lnTo>
                    <a:pt x="10622" y="4058"/>
                  </a:lnTo>
                  <a:lnTo>
                    <a:pt x="10604" y="4051"/>
                  </a:lnTo>
                  <a:lnTo>
                    <a:pt x="10601" y="4051"/>
                  </a:lnTo>
                  <a:cubicBezTo>
                    <a:pt x="10583" y="4044"/>
                    <a:pt x="10566" y="4040"/>
                    <a:pt x="10548" y="4040"/>
                  </a:cubicBezTo>
                  <a:cubicBezTo>
                    <a:pt x="10542" y="4041"/>
                    <a:pt x="10535" y="4041"/>
                    <a:pt x="10528" y="4041"/>
                  </a:cubicBezTo>
                  <a:cubicBezTo>
                    <a:pt x="10384" y="4041"/>
                    <a:pt x="10165" y="3938"/>
                    <a:pt x="9988" y="3858"/>
                  </a:cubicBezTo>
                  <a:cubicBezTo>
                    <a:pt x="9918" y="3823"/>
                    <a:pt x="9852" y="3792"/>
                    <a:pt x="9778" y="3771"/>
                  </a:cubicBezTo>
                  <a:cubicBezTo>
                    <a:pt x="9684" y="3771"/>
                    <a:pt x="9652" y="3673"/>
                    <a:pt x="9631" y="3582"/>
                  </a:cubicBezTo>
                  <a:lnTo>
                    <a:pt x="9624" y="3561"/>
                  </a:lnTo>
                  <a:cubicBezTo>
                    <a:pt x="9614" y="3505"/>
                    <a:pt x="9596" y="3452"/>
                    <a:pt x="9572" y="3403"/>
                  </a:cubicBezTo>
                  <a:cubicBezTo>
                    <a:pt x="9558" y="3386"/>
                    <a:pt x="9551" y="3368"/>
                    <a:pt x="9544" y="3351"/>
                  </a:cubicBezTo>
                  <a:cubicBezTo>
                    <a:pt x="9523" y="3295"/>
                    <a:pt x="9512" y="3235"/>
                    <a:pt x="9509" y="3175"/>
                  </a:cubicBezTo>
                  <a:cubicBezTo>
                    <a:pt x="9505" y="3126"/>
                    <a:pt x="9495" y="3077"/>
                    <a:pt x="9477" y="3032"/>
                  </a:cubicBezTo>
                  <a:cubicBezTo>
                    <a:pt x="9470" y="3021"/>
                    <a:pt x="9463" y="3011"/>
                    <a:pt x="9456" y="3004"/>
                  </a:cubicBezTo>
                  <a:cubicBezTo>
                    <a:pt x="9351" y="2923"/>
                    <a:pt x="9022" y="2612"/>
                    <a:pt x="8913" y="2230"/>
                  </a:cubicBezTo>
                  <a:cubicBezTo>
                    <a:pt x="8822" y="1908"/>
                    <a:pt x="8217" y="1733"/>
                    <a:pt x="8000" y="1723"/>
                  </a:cubicBezTo>
                  <a:cubicBezTo>
                    <a:pt x="7998" y="1723"/>
                    <a:pt x="7996" y="1722"/>
                    <a:pt x="7994" y="1722"/>
                  </a:cubicBezTo>
                  <a:cubicBezTo>
                    <a:pt x="7884" y="1722"/>
                    <a:pt x="7782" y="1931"/>
                    <a:pt x="7720" y="2055"/>
                  </a:cubicBezTo>
                  <a:cubicBezTo>
                    <a:pt x="7671" y="2153"/>
                    <a:pt x="7646" y="2206"/>
                    <a:pt x="7601" y="2223"/>
                  </a:cubicBezTo>
                  <a:cubicBezTo>
                    <a:pt x="7590" y="2227"/>
                    <a:pt x="7580" y="2229"/>
                    <a:pt x="7569" y="2229"/>
                  </a:cubicBezTo>
                  <a:cubicBezTo>
                    <a:pt x="7561" y="2229"/>
                    <a:pt x="7553" y="2228"/>
                    <a:pt x="7545" y="2227"/>
                  </a:cubicBezTo>
                  <a:cubicBezTo>
                    <a:pt x="7475" y="2216"/>
                    <a:pt x="7356" y="2153"/>
                    <a:pt x="7086" y="1996"/>
                  </a:cubicBezTo>
                  <a:cubicBezTo>
                    <a:pt x="7030" y="1964"/>
                    <a:pt x="6981" y="1933"/>
                    <a:pt x="6946" y="1912"/>
                  </a:cubicBezTo>
                  <a:lnTo>
                    <a:pt x="6914" y="1898"/>
                  </a:lnTo>
                  <a:cubicBezTo>
                    <a:pt x="6767" y="1824"/>
                    <a:pt x="6683" y="1674"/>
                    <a:pt x="6683" y="1488"/>
                  </a:cubicBezTo>
                  <a:cubicBezTo>
                    <a:pt x="6683" y="1366"/>
                    <a:pt x="6438" y="1142"/>
                    <a:pt x="6375" y="1124"/>
                  </a:cubicBezTo>
                  <a:cubicBezTo>
                    <a:pt x="6298" y="1096"/>
                    <a:pt x="5959" y="774"/>
                    <a:pt x="5749" y="567"/>
                  </a:cubicBezTo>
                  <a:lnTo>
                    <a:pt x="4950" y="567"/>
                  </a:lnTo>
                  <a:lnTo>
                    <a:pt x="4768" y="802"/>
                  </a:lnTo>
                  <a:lnTo>
                    <a:pt x="3172" y="812"/>
                  </a:lnTo>
                  <a:lnTo>
                    <a:pt x="3158" y="809"/>
                  </a:lnTo>
                  <a:cubicBezTo>
                    <a:pt x="3148" y="805"/>
                    <a:pt x="1968" y="371"/>
                    <a:pt x="1754" y="319"/>
                  </a:cubicBezTo>
                  <a:cubicBezTo>
                    <a:pt x="1555" y="273"/>
                    <a:pt x="1229" y="56"/>
                    <a:pt x="114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4" name="Google Shape;5955;p82">
              <a:extLst>
                <a:ext uri="{FF2B5EF4-FFF2-40B4-BE49-F238E27FC236}">
                  <a16:creationId xmlns:a16="http://schemas.microsoft.com/office/drawing/2014/main" id="{2C3E759F-323A-84A0-678F-A32DFA800310}"/>
                </a:ext>
              </a:extLst>
            </p:cNvPr>
            <p:cNvSpPr/>
            <p:nvPr/>
          </p:nvSpPr>
          <p:spPr>
            <a:xfrm>
              <a:off x="1356122" y="1909990"/>
              <a:ext cx="28160" cy="28771"/>
            </a:xfrm>
            <a:custGeom>
              <a:avLst/>
              <a:gdLst/>
              <a:ahLst/>
              <a:cxnLst/>
              <a:rect l="l" t="t" r="r" b="b"/>
              <a:pathLst>
                <a:path w="2074" h="2119" extrusionOk="0">
                  <a:moveTo>
                    <a:pt x="879" y="1"/>
                  </a:moveTo>
                  <a:cubicBezTo>
                    <a:pt x="851" y="60"/>
                    <a:pt x="830" y="123"/>
                    <a:pt x="816" y="186"/>
                  </a:cubicBezTo>
                  <a:cubicBezTo>
                    <a:pt x="806" y="246"/>
                    <a:pt x="788" y="302"/>
                    <a:pt x="764" y="354"/>
                  </a:cubicBezTo>
                  <a:cubicBezTo>
                    <a:pt x="788" y="382"/>
                    <a:pt x="830" y="421"/>
                    <a:pt x="865" y="452"/>
                  </a:cubicBezTo>
                  <a:cubicBezTo>
                    <a:pt x="1023" y="596"/>
                    <a:pt x="1201" y="761"/>
                    <a:pt x="1149" y="894"/>
                  </a:cubicBezTo>
                  <a:cubicBezTo>
                    <a:pt x="1108" y="1004"/>
                    <a:pt x="939" y="1031"/>
                    <a:pt x="725" y="1031"/>
                  </a:cubicBezTo>
                  <a:cubicBezTo>
                    <a:pt x="647" y="1031"/>
                    <a:pt x="563" y="1028"/>
                    <a:pt x="477" y="1023"/>
                  </a:cubicBezTo>
                  <a:cubicBezTo>
                    <a:pt x="445" y="1023"/>
                    <a:pt x="407" y="1020"/>
                    <a:pt x="386" y="1016"/>
                  </a:cubicBezTo>
                  <a:lnTo>
                    <a:pt x="375" y="1027"/>
                  </a:lnTo>
                  <a:lnTo>
                    <a:pt x="372" y="1034"/>
                  </a:lnTo>
                  <a:lnTo>
                    <a:pt x="365" y="1041"/>
                  </a:lnTo>
                  <a:lnTo>
                    <a:pt x="358" y="1048"/>
                  </a:lnTo>
                  <a:lnTo>
                    <a:pt x="351" y="1058"/>
                  </a:lnTo>
                  <a:lnTo>
                    <a:pt x="344" y="1069"/>
                  </a:lnTo>
                  <a:lnTo>
                    <a:pt x="333" y="1079"/>
                  </a:lnTo>
                  <a:lnTo>
                    <a:pt x="326" y="1090"/>
                  </a:lnTo>
                  <a:lnTo>
                    <a:pt x="316" y="1104"/>
                  </a:lnTo>
                  <a:lnTo>
                    <a:pt x="309" y="1114"/>
                  </a:lnTo>
                  <a:lnTo>
                    <a:pt x="295" y="1132"/>
                  </a:lnTo>
                  <a:lnTo>
                    <a:pt x="284" y="1142"/>
                  </a:lnTo>
                  <a:lnTo>
                    <a:pt x="270" y="1163"/>
                  </a:lnTo>
                  <a:lnTo>
                    <a:pt x="263" y="1174"/>
                  </a:lnTo>
                  <a:lnTo>
                    <a:pt x="246" y="1195"/>
                  </a:lnTo>
                  <a:lnTo>
                    <a:pt x="239" y="1205"/>
                  </a:lnTo>
                  <a:lnTo>
                    <a:pt x="218" y="1233"/>
                  </a:lnTo>
                  <a:lnTo>
                    <a:pt x="211" y="1244"/>
                  </a:lnTo>
                  <a:lnTo>
                    <a:pt x="190" y="1272"/>
                  </a:lnTo>
                  <a:lnTo>
                    <a:pt x="183" y="1282"/>
                  </a:lnTo>
                  <a:lnTo>
                    <a:pt x="155" y="1317"/>
                  </a:lnTo>
                  <a:lnTo>
                    <a:pt x="151" y="1324"/>
                  </a:lnTo>
                  <a:cubicBezTo>
                    <a:pt x="109" y="1387"/>
                    <a:pt x="57" y="1454"/>
                    <a:pt x="1" y="1534"/>
                  </a:cubicBezTo>
                  <a:lnTo>
                    <a:pt x="99" y="1618"/>
                  </a:lnTo>
                  <a:cubicBezTo>
                    <a:pt x="284" y="1786"/>
                    <a:pt x="459" y="1944"/>
                    <a:pt x="550" y="2000"/>
                  </a:cubicBezTo>
                  <a:cubicBezTo>
                    <a:pt x="626" y="2048"/>
                    <a:pt x="726" y="2057"/>
                    <a:pt x="831" y="2057"/>
                  </a:cubicBezTo>
                  <a:cubicBezTo>
                    <a:pt x="862" y="2057"/>
                    <a:pt x="893" y="2057"/>
                    <a:pt x="925" y="2056"/>
                  </a:cubicBezTo>
                  <a:lnTo>
                    <a:pt x="1012" y="2056"/>
                  </a:lnTo>
                  <a:cubicBezTo>
                    <a:pt x="1117" y="2056"/>
                    <a:pt x="1219" y="2066"/>
                    <a:pt x="1292" y="2119"/>
                  </a:cubicBezTo>
                  <a:lnTo>
                    <a:pt x="1303" y="2112"/>
                  </a:lnTo>
                  <a:lnTo>
                    <a:pt x="1310" y="2101"/>
                  </a:lnTo>
                  <a:lnTo>
                    <a:pt x="1348" y="2070"/>
                  </a:lnTo>
                  <a:lnTo>
                    <a:pt x="1359" y="2059"/>
                  </a:lnTo>
                  <a:lnTo>
                    <a:pt x="1387" y="2031"/>
                  </a:lnTo>
                  <a:lnTo>
                    <a:pt x="1401" y="2021"/>
                  </a:lnTo>
                  <a:lnTo>
                    <a:pt x="1425" y="1996"/>
                  </a:lnTo>
                  <a:lnTo>
                    <a:pt x="1439" y="1986"/>
                  </a:lnTo>
                  <a:lnTo>
                    <a:pt x="1460" y="1965"/>
                  </a:lnTo>
                  <a:lnTo>
                    <a:pt x="1471" y="1958"/>
                  </a:lnTo>
                  <a:lnTo>
                    <a:pt x="1492" y="1940"/>
                  </a:lnTo>
                  <a:lnTo>
                    <a:pt x="1502" y="1930"/>
                  </a:lnTo>
                  <a:lnTo>
                    <a:pt x="1520" y="1916"/>
                  </a:lnTo>
                  <a:lnTo>
                    <a:pt x="1527" y="1909"/>
                  </a:lnTo>
                  <a:lnTo>
                    <a:pt x="1544" y="1895"/>
                  </a:lnTo>
                  <a:lnTo>
                    <a:pt x="1551" y="1891"/>
                  </a:lnTo>
                  <a:lnTo>
                    <a:pt x="1565" y="1877"/>
                  </a:lnTo>
                  <a:lnTo>
                    <a:pt x="1572" y="1874"/>
                  </a:lnTo>
                  <a:lnTo>
                    <a:pt x="1586" y="1863"/>
                  </a:lnTo>
                  <a:lnTo>
                    <a:pt x="1593" y="1860"/>
                  </a:lnTo>
                  <a:lnTo>
                    <a:pt x="1604" y="1853"/>
                  </a:lnTo>
                  <a:lnTo>
                    <a:pt x="1607" y="1849"/>
                  </a:lnTo>
                  <a:lnTo>
                    <a:pt x="1618" y="1842"/>
                  </a:lnTo>
                  <a:lnTo>
                    <a:pt x="1621" y="1839"/>
                  </a:lnTo>
                  <a:lnTo>
                    <a:pt x="1632" y="1835"/>
                  </a:lnTo>
                  <a:lnTo>
                    <a:pt x="1635" y="1835"/>
                  </a:lnTo>
                  <a:lnTo>
                    <a:pt x="1642" y="1828"/>
                  </a:lnTo>
                  <a:lnTo>
                    <a:pt x="1646" y="1828"/>
                  </a:lnTo>
                  <a:lnTo>
                    <a:pt x="1653" y="1825"/>
                  </a:lnTo>
                  <a:lnTo>
                    <a:pt x="1660" y="1825"/>
                  </a:lnTo>
                  <a:lnTo>
                    <a:pt x="1670" y="1811"/>
                  </a:lnTo>
                  <a:cubicBezTo>
                    <a:pt x="1684" y="1790"/>
                    <a:pt x="1695" y="1765"/>
                    <a:pt x="1698" y="1737"/>
                  </a:cubicBezTo>
                  <a:cubicBezTo>
                    <a:pt x="1726" y="1601"/>
                    <a:pt x="1803" y="1478"/>
                    <a:pt x="1912" y="1394"/>
                  </a:cubicBezTo>
                  <a:cubicBezTo>
                    <a:pt x="1936" y="1377"/>
                    <a:pt x="1957" y="1356"/>
                    <a:pt x="1978" y="1335"/>
                  </a:cubicBezTo>
                  <a:lnTo>
                    <a:pt x="1986" y="1328"/>
                  </a:lnTo>
                  <a:cubicBezTo>
                    <a:pt x="2007" y="1310"/>
                    <a:pt x="2031" y="1289"/>
                    <a:pt x="2049" y="1268"/>
                  </a:cubicBezTo>
                  <a:lnTo>
                    <a:pt x="2059" y="1258"/>
                  </a:lnTo>
                  <a:lnTo>
                    <a:pt x="2073" y="1244"/>
                  </a:lnTo>
                  <a:cubicBezTo>
                    <a:pt x="2056" y="1237"/>
                    <a:pt x="2038" y="1230"/>
                    <a:pt x="2021" y="1219"/>
                  </a:cubicBezTo>
                  <a:cubicBezTo>
                    <a:pt x="1982" y="1188"/>
                    <a:pt x="1957" y="1139"/>
                    <a:pt x="1957" y="1086"/>
                  </a:cubicBezTo>
                  <a:lnTo>
                    <a:pt x="1688" y="1125"/>
                  </a:lnTo>
                  <a:lnTo>
                    <a:pt x="1688" y="1125"/>
                  </a:lnTo>
                  <a:lnTo>
                    <a:pt x="1716" y="11"/>
                  </a:lnTo>
                  <a:lnTo>
                    <a:pt x="1572" y="11"/>
                  </a:lnTo>
                  <a:cubicBezTo>
                    <a:pt x="1394" y="11"/>
                    <a:pt x="1166" y="4"/>
                    <a:pt x="1012" y="4"/>
                  </a:cubicBezTo>
                  <a:lnTo>
                    <a:pt x="87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5956;p82">
              <a:extLst>
                <a:ext uri="{FF2B5EF4-FFF2-40B4-BE49-F238E27FC236}">
                  <a16:creationId xmlns:a16="http://schemas.microsoft.com/office/drawing/2014/main" id="{20C8635B-B25B-BBB1-2065-8497CFDEA438}"/>
                </a:ext>
              </a:extLst>
            </p:cNvPr>
            <p:cNvSpPr/>
            <p:nvPr/>
          </p:nvSpPr>
          <p:spPr>
            <a:xfrm>
              <a:off x="1378552" y="19346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5957;p82">
              <a:extLst>
                <a:ext uri="{FF2B5EF4-FFF2-40B4-BE49-F238E27FC236}">
                  <a16:creationId xmlns:a16="http://schemas.microsoft.com/office/drawing/2014/main" id="{811F3561-DCBF-D28B-5B9A-8882DFCF05EA}"/>
                </a:ext>
              </a:extLst>
            </p:cNvPr>
            <p:cNvSpPr/>
            <p:nvPr/>
          </p:nvSpPr>
          <p:spPr>
            <a:xfrm>
              <a:off x="1374370" y="193789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7" name="Google Shape;5958;p82">
              <a:extLst>
                <a:ext uri="{FF2B5EF4-FFF2-40B4-BE49-F238E27FC236}">
                  <a16:creationId xmlns:a16="http://schemas.microsoft.com/office/drawing/2014/main" id="{61125487-4DD3-2207-E418-13CA88336697}"/>
                </a:ext>
              </a:extLst>
            </p:cNvPr>
            <p:cNvSpPr/>
            <p:nvPr/>
          </p:nvSpPr>
          <p:spPr>
            <a:xfrm>
              <a:off x="1373759" y="19384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8" name="Google Shape;5959;p82">
              <a:extLst>
                <a:ext uri="{FF2B5EF4-FFF2-40B4-BE49-F238E27FC236}">
                  <a16:creationId xmlns:a16="http://schemas.microsoft.com/office/drawing/2014/main" id="{DA02480A-951A-3666-7BDD-600E6BB297C7}"/>
                </a:ext>
              </a:extLst>
            </p:cNvPr>
            <p:cNvSpPr/>
            <p:nvPr/>
          </p:nvSpPr>
          <p:spPr>
            <a:xfrm>
              <a:off x="1377601" y="193519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9" name="Google Shape;5960;p82">
              <a:extLst>
                <a:ext uri="{FF2B5EF4-FFF2-40B4-BE49-F238E27FC236}">
                  <a16:creationId xmlns:a16="http://schemas.microsoft.com/office/drawing/2014/main" id="{6428A3E1-D3D9-160A-01EE-2F0A3E803E87}"/>
                </a:ext>
              </a:extLst>
            </p:cNvPr>
            <p:cNvSpPr/>
            <p:nvPr/>
          </p:nvSpPr>
          <p:spPr>
            <a:xfrm>
              <a:off x="1378362" y="193471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5961;p82">
              <a:extLst>
                <a:ext uri="{FF2B5EF4-FFF2-40B4-BE49-F238E27FC236}">
                  <a16:creationId xmlns:a16="http://schemas.microsoft.com/office/drawing/2014/main" id="{EC86864B-21F0-73A2-0570-0F25245C5207}"/>
                </a:ext>
              </a:extLst>
            </p:cNvPr>
            <p:cNvSpPr/>
            <p:nvPr/>
          </p:nvSpPr>
          <p:spPr>
            <a:xfrm>
              <a:off x="1377370" y="19353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1" name="Google Shape;5962;p82">
              <a:extLst>
                <a:ext uri="{FF2B5EF4-FFF2-40B4-BE49-F238E27FC236}">
                  <a16:creationId xmlns:a16="http://schemas.microsoft.com/office/drawing/2014/main" id="{016227C6-F076-5B68-7D50-5ECA4EA71163}"/>
                </a:ext>
              </a:extLst>
            </p:cNvPr>
            <p:cNvSpPr/>
            <p:nvPr/>
          </p:nvSpPr>
          <p:spPr>
            <a:xfrm>
              <a:off x="1377031" y="193557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2" name="Google Shape;5963;p82">
              <a:extLst>
                <a:ext uri="{FF2B5EF4-FFF2-40B4-BE49-F238E27FC236}">
                  <a16:creationId xmlns:a16="http://schemas.microsoft.com/office/drawing/2014/main" id="{11466A64-2100-9440-A2BB-D84EBDB8918E}"/>
                </a:ext>
              </a:extLst>
            </p:cNvPr>
            <p:cNvSpPr/>
            <p:nvPr/>
          </p:nvSpPr>
          <p:spPr>
            <a:xfrm>
              <a:off x="1376705" y="1935855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3" name="Google Shape;5964;p82">
              <a:extLst>
                <a:ext uri="{FF2B5EF4-FFF2-40B4-BE49-F238E27FC236}">
                  <a16:creationId xmlns:a16="http://schemas.microsoft.com/office/drawing/2014/main" id="{78E5910C-FB12-4121-443D-A054EB870477}"/>
                </a:ext>
              </a:extLst>
            </p:cNvPr>
            <p:cNvSpPr/>
            <p:nvPr/>
          </p:nvSpPr>
          <p:spPr>
            <a:xfrm>
              <a:off x="1375470" y="193690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4" name="Google Shape;5965;p82">
              <a:extLst>
                <a:ext uri="{FF2B5EF4-FFF2-40B4-BE49-F238E27FC236}">
                  <a16:creationId xmlns:a16="http://schemas.microsoft.com/office/drawing/2014/main" id="{B071B493-1F33-76C5-799B-4BB7FA79E9F0}"/>
                </a:ext>
              </a:extLst>
            </p:cNvPr>
            <p:cNvSpPr/>
            <p:nvPr/>
          </p:nvSpPr>
          <p:spPr>
            <a:xfrm>
              <a:off x="1377846" y="19350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5" name="Google Shape;5966;p82">
              <a:extLst>
                <a:ext uri="{FF2B5EF4-FFF2-40B4-BE49-F238E27FC236}">
                  <a16:creationId xmlns:a16="http://schemas.microsoft.com/office/drawing/2014/main" id="{33034D24-0C1F-57C5-252C-3DAF81D5E19C}"/>
                </a:ext>
              </a:extLst>
            </p:cNvPr>
            <p:cNvSpPr/>
            <p:nvPr/>
          </p:nvSpPr>
          <p:spPr>
            <a:xfrm>
              <a:off x="1378076" y="1934905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6" name="Google Shape;5967;p82">
              <a:extLst>
                <a:ext uri="{FF2B5EF4-FFF2-40B4-BE49-F238E27FC236}">
                  <a16:creationId xmlns:a16="http://schemas.microsoft.com/office/drawing/2014/main" id="{260BDE8E-A2F6-93D9-021A-8C7943EB0CE3}"/>
                </a:ext>
              </a:extLst>
            </p:cNvPr>
            <p:cNvSpPr/>
            <p:nvPr/>
          </p:nvSpPr>
          <p:spPr>
            <a:xfrm>
              <a:off x="1374899" y="19373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7" name="Google Shape;5968;p82">
              <a:extLst>
                <a:ext uri="{FF2B5EF4-FFF2-40B4-BE49-F238E27FC236}">
                  <a16:creationId xmlns:a16="http://schemas.microsoft.com/office/drawing/2014/main" id="{0A1ED855-2DFB-B0FE-2D3D-46788FEAEF19}"/>
                </a:ext>
              </a:extLst>
            </p:cNvPr>
            <p:cNvSpPr/>
            <p:nvPr/>
          </p:nvSpPr>
          <p:spPr>
            <a:xfrm>
              <a:off x="1375890" y="1936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8" name="Google Shape;5969;p82">
              <a:extLst>
                <a:ext uri="{FF2B5EF4-FFF2-40B4-BE49-F238E27FC236}">
                  <a16:creationId xmlns:a16="http://schemas.microsoft.com/office/drawing/2014/main" id="{5412BAE5-1A48-9758-F6CD-4DC98EBAB25E}"/>
                </a:ext>
              </a:extLst>
            </p:cNvPr>
            <p:cNvSpPr/>
            <p:nvPr/>
          </p:nvSpPr>
          <p:spPr>
            <a:xfrm>
              <a:off x="1376325" y="193614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9" name="Google Shape;5970;p82">
              <a:extLst>
                <a:ext uri="{FF2B5EF4-FFF2-40B4-BE49-F238E27FC236}">
                  <a16:creationId xmlns:a16="http://schemas.microsoft.com/office/drawing/2014/main" id="{F3AD2613-02F7-8443-9975-9054B46B4EA5}"/>
                </a:ext>
              </a:extLst>
            </p:cNvPr>
            <p:cNvSpPr/>
            <p:nvPr/>
          </p:nvSpPr>
          <p:spPr>
            <a:xfrm>
              <a:off x="1378226" y="193481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0" name="Google Shape;5971;p82">
              <a:extLst>
                <a:ext uri="{FF2B5EF4-FFF2-40B4-BE49-F238E27FC236}">
                  <a16:creationId xmlns:a16="http://schemas.microsoft.com/office/drawing/2014/main" id="{D1E30ACD-7E48-3AE3-CBAF-E5FD9710C397}"/>
                </a:ext>
              </a:extLst>
            </p:cNvPr>
            <p:cNvSpPr/>
            <p:nvPr/>
          </p:nvSpPr>
          <p:spPr>
            <a:xfrm>
              <a:off x="1378647" y="1928917"/>
              <a:ext cx="3435" cy="5716"/>
            </a:xfrm>
            <a:custGeom>
              <a:avLst/>
              <a:gdLst/>
              <a:ahLst/>
              <a:cxnLst/>
              <a:rect l="l" t="t" r="r" b="b"/>
              <a:pathLst>
                <a:path w="253" h="421" extrusionOk="0">
                  <a:moveTo>
                    <a:pt x="253" y="0"/>
                  </a:moveTo>
                  <a:lnTo>
                    <a:pt x="253" y="0"/>
                  </a:lnTo>
                  <a:cubicBezTo>
                    <a:pt x="141" y="84"/>
                    <a:pt x="64" y="207"/>
                    <a:pt x="36" y="343"/>
                  </a:cubicBezTo>
                  <a:cubicBezTo>
                    <a:pt x="32" y="368"/>
                    <a:pt x="25" y="389"/>
                    <a:pt x="15" y="410"/>
                  </a:cubicBezTo>
                  <a:lnTo>
                    <a:pt x="1" y="420"/>
                  </a:lnTo>
                  <a:lnTo>
                    <a:pt x="11" y="417"/>
                  </a:lnTo>
                  <a:cubicBezTo>
                    <a:pt x="25" y="392"/>
                    <a:pt x="36" y="368"/>
                    <a:pt x="39" y="343"/>
                  </a:cubicBezTo>
                  <a:cubicBezTo>
                    <a:pt x="67" y="207"/>
                    <a:pt x="141" y="84"/>
                    <a:pt x="25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1" name="Google Shape;5972;p82">
              <a:extLst>
                <a:ext uri="{FF2B5EF4-FFF2-40B4-BE49-F238E27FC236}">
                  <a16:creationId xmlns:a16="http://schemas.microsoft.com/office/drawing/2014/main" id="{46E6DC94-D8ED-9EEB-4DDF-682E52FC6364}"/>
                </a:ext>
              </a:extLst>
            </p:cNvPr>
            <p:cNvSpPr/>
            <p:nvPr/>
          </p:nvSpPr>
          <p:spPr>
            <a:xfrm>
              <a:off x="1384078" y="19268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lnTo>
                    <a:pt x="14" y="1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2" name="Google Shape;5973;p82">
              <a:extLst>
                <a:ext uri="{FF2B5EF4-FFF2-40B4-BE49-F238E27FC236}">
                  <a16:creationId xmlns:a16="http://schemas.microsoft.com/office/drawing/2014/main" id="{DCEF3DC4-ABD7-7ABA-2570-CD571F8270A0}"/>
                </a:ext>
              </a:extLst>
            </p:cNvPr>
            <p:cNvSpPr/>
            <p:nvPr/>
          </p:nvSpPr>
          <p:spPr>
            <a:xfrm>
              <a:off x="1383127" y="1927152"/>
              <a:ext cx="869" cy="869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3" y="1"/>
                  </a:moveTo>
                  <a:cubicBezTo>
                    <a:pt x="39" y="22"/>
                    <a:pt x="21" y="43"/>
                    <a:pt x="0" y="64"/>
                  </a:cubicBezTo>
                  <a:cubicBezTo>
                    <a:pt x="21" y="46"/>
                    <a:pt x="42" y="22"/>
                    <a:pt x="6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3" name="Google Shape;5974;p82">
              <a:extLst>
                <a:ext uri="{FF2B5EF4-FFF2-40B4-BE49-F238E27FC236}">
                  <a16:creationId xmlns:a16="http://schemas.microsoft.com/office/drawing/2014/main" id="{2B3DFF4D-00E5-DDE9-84AD-7397C6863E20}"/>
                </a:ext>
              </a:extLst>
            </p:cNvPr>
            <p:cNvSpPr/>
            <p:nvPr/>
          </p:nvSpPr>
          <p:spPr>
            <a:xfrm>
              <a:off x="1378647" y="1934524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12" y="7"/>
                    <a:pt x="15" y="4"/>
                    <a:pt x="15" y="0"/>
                  </a:cubicBezTo>
                  <a:close/>
                  <a:moveTo>
                    <a:pt x="6" y="7"/>
                  </a:moveTo>
                  <a:cubicBezTo>
                    <a:pt x="5" y="7"/>
                    <a:pt x="5" y="7"/>
                    <a:pt x="4" y="7"/>
                  </a:cubicBezTo>
                  <a:lnTo>
                    <a:pt x="1" y="7"/>
                  </a:lnTo>
                  <a:lnTo>
                    <a:pt x="1" y="11"/>
                  </a:lnTo>
                  <a:lnTo>
                    <a:pt x="6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4" name="Google Shape;5975;p82">
              <a:extLst>
                <a:ext uri="{FF2B5EF4-FFF2-40B4-BE49-F238E27FC236}">
                  <a16:creationId xmlns:a16="http://schemas.microsoft.com/office/drawing/2014/main" id="{66649E07-7CA9-F189-EFCF-15566B53600C}"/>
                </a:ext>
              </a:extLst>
            </p:cNvPr>
            <p:cNvSpPr/>
            <p:nvPr/>
          </p:nvSpPr>
          <p:spPr>
            <a:xfrm>
              <a:off x="1358213" y="1927342"/>
              <a:ext cx="394" cy="543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1" y="39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5" name="Google Shape;5976;p82">
              <a:extLst>
                <a:ext uri="{FF2B5EF4-FFF2-40B4-BE49-F238E27FC236}">
                  <a16:creationId xmlns:a16="http://schemas.microsoft.com/office/drawing/2014/main" id="{38C51DBB-2228-8636-5E72-03720421F04E}"/>
                </a:ext>
              </a:extLst>
            </p:cNvPr>
            <p:cNvSpPr/>
            <p:nvPr/>
          </p:nvSpPr>
          <p:spPr>
            <a:xfrm>
              <a:off x="1360874" y="1924206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6" name="Google Shape;5977;p82">
              <a:extLst>
                <a:ext uri="{FF2B5EF4-FFF2-40B4-BE49-F238E27FC236}">
                  <a16:creationId xmlns:a16="http://schemas.microsoft.com/office/drawing/2014/main" id="{2609AE70-3BF0-28C0-C827-5D2CF31ADFAC}"/>
                </a:ext>
              </a:extLst>
            </p:cNvPr>
            <p:cNvSpPr/>
            <p:nvPr/>
          </p:nvSpPr>
          <p:spPr>
            <a:xfrm>
              <a:off x="1361064" y="192397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7" name="Google Shape;5978;p82">
              <a:extLst>
                <a:ext uri="{FF2B5EF4-FFF2-40B4-BE49-F238E27FC236}">
                  <a16:creationId xmlns:a16="http://schemas.microsoft.com/office/drawing/2014/main" id="{57299706-4F23-6AEF-9F28-2F09532143BA}"/>
                </a:ext>
              </a:extLst>
            </p:cNvPr>
            <p:cNvSpPr/>
            <p:nvPr/>
          </p:nvSpPr>
          <p:spPr>
            <a:xfrm>
              <a:off x="1356122" y="1927912"/>
              <a:ext cx="2064" cy="2865"/>
            </a:xfrm>
            <a:custGeom>
              <a:avLst/>
              <a:gdLst/>
              <a:ahLst/>
              <a:cxnLst/>
              <a:rect l="l" t="t" r="r" b="b"/>
              <a:pathLst>
                <a:path w="152" h="211" extrusionOk="0">
                  <a:moveTo>
                    <a:pt x="1" y="211"/>
                  </a:moveTo>
                  <a:lnTo>
                    <a:pt x="1" y="211"/>
                  </a:lnTo>
                  <a:cubicBezTo>
                    <a:pt x="57" y="134"/>
                    <a:pt x="106" y="64"/>
                    <a:pt x="151" y="1"/>
                  </a:cubicBezTo>
                  <a:cubicBezTo>
                    <a:pt x="106" y="64"/>
                    <a:pt x="57" y="134"/>
                    <a:pt x="1" y="2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8" name="Google Shape;5979;p82">
              <a:extLst>
                <a:ext uri="{FF2B5EF4-FFF2-40B4-BE49-F238E27FC236}">
                  <a16:creationId xmlns:a16="http://schemas.microsoft.com/office/drawing/2014/main" id="{938DD716-B8B2-D75D-AFA6-95607945AF5A}"/>
                </a:ext>
              </a:extLst>
            </p:cNvPr>
            <p:cNvSpPr/>
            <p:nvPr/>
          </p:nvSpPr>
          <p:spPr>
            <a:xfrm>
              <a:off x="1358647" y="1926826"/>
              <a:ext cx="339" cy="434"/>
            </a:xfrm>
            <a:custGeom>
              <a:avLst/>
              <a:gdLst/>
              <a:ahLst/>
              <a:cxnLst/>
              <a:rect l="l" t="t" r="r" b="b"/>
              <a:pathLst>
                <a:path w="25" h="32" extrusionOk="0">
                  <a:moveTo>
                    <a:pt x="0" y="32"/>
                  </a:move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9" name="Google Shape;5980;p82">
              <a:extLst>
                <a:ext uri="{FF2B5EF4-FFF2-40B4-BE49-F238E27FC236}">
                  <a16:creationId xmlns:a16="http://schemas.microsoft.com/office/drawing/2014/main" id="{A93256D7-A2F4-8977-144D-17FBFC0E37E6}"/>
                </a:ext>
              </a:extLst>
            </p:cNvPr>
            <p:cNvSpPr/>
            <p:nvPr/>
          </p:nvSpPr>
          <p:spPr>
            <a:xfrm>
              <a:off x="1377465" y="1910085"/>
              <a:ext cx="1955" cy="14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4" y="1"/>
                  </a:moveTo>
                  <a:lnTo>
                    <a:pt x="144" y="1"/>
                  </a:lnTo>
                  <a:lnTo>
                    <a:pt x="0" y="1"/>
                  </a:lnTo>
                  <a:cubicBezTo>
                    <a:pt x="60" y="1"/>
                    <a:pt x="105" y="1"/>
                    <a:pt x="14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5981;p82">
              <a:extLst>
                <a:ext uri="{FF2B5EF4-FFF2-40B4-BE49-F238E27FC236}">
                  <a16:creationId xmlns:a16="http://schemas.microsoft.com/office/drawing/2014/main" id="{BD550BA8-2C14-ED8A-2B6B-6CB17DA14C2D}"/>
                </a:ext>
              </a:extLst>
            </p:cNvPr>
            <p:cNvSpPr/>
            <p:nvPr/>
          </p:nvSpPr>
          <p:spPr>
            <a:xfrm>
              <a:off x="1359788" y="192544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22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1" name="Google Shape;5982;p82">
              <a:extLst>
                <a:ext uri="{FF2B5EF4-FFF2-40B4-BE49-F238E27FC236}">
                  <a16:creationId xmlns:a16="http://schemas.microsoft.com/office/drawing/2014/main" id="{CD0EF4C1-4015-CDFC-607A-B7EFAC3FF8F0}"/>
                </a:ext>
              </a:extLst>
            </p:cNvPr>
            <p:cNvSpPr/>
            <p:nvPr/>
          </p:nvSpPr>
          <p:spPr>
            <a:xfrm>
              <a:off x="1359448" y="1925876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2" name="Google Shape;5983;p82">
              <a:extLst>
                <a:ext uri="{FF2B5EF4-FFF2-40B4-BE49-F238E27FC236}">
                  <a16:creationId xmlns:a16="http://schemas.microsoft.com/office/drawing/2014/main" id="{AF74CB94-6F21-D3F7-F325-ADACC9B9AE72}"/>
                </a:ext>
              </a:extLst>
            </p:cNvPr>
            <p:cNvSpPr/>
            <p:nvPr/>
          </p:nvSpPr>
          <p:spPr>
            <a:xfrm>
              <a:off x="1360113" y="192511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3" name="Google Shape;5984;p82">
              <a:extLst>
                <a:ext uri="{FF2B5EF4-FFF2-40B4-BE49-F238E27FC236}">
                  <a16:creationId xmlns:a16="http://schemas.microsoft.com/office/drawing/2014/main" id="{E4878CB3-DBA4-C620-1267-5B90ECAF1DE0}"/>
                </a:ext>
              </a:extLst>
            </p:cNvPr>
            <p:cNvSpPr/>
            <p:nvPr/>
          </p:nvSpPr>
          <p:spPr>
            <a:xfrm>
              <a:off x="1361213" y="192378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4" name="Google Shape;5985;p82">
              <a:extLst>
                <a:ext uri="{FF2B5EF4-FFF2-40B4-BE49-F238E27FC236}">
                  <a16:creationId xmlns:a16="http://schemas.microsoft.com/office/drawing/2014/main" id="{FB0CD178-DDBD-2B5D-D520-88BFC9F95A7F}"/>
                </a:ext>
              </a:extLst>
            </p:cNvPr>
            <p:cNvSpPr/>
            <p:nvPr/>
          </p:nvSpPr>
          <p:spPr>
            <a:xfrm>
              <a:off x="1360643" y="1924450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5986;p82">
              <a:extLst>
                <a:ext uri="{FF2B5EF4-FFF2-40B4-BE49-F238E27FC236}">
                  <a16:creationId xmlns:a16="http://schemas.microsoft.com/office/drawing/2014/main" id="{279F8D8F-B11A-A022-A849-D1002D81337D}"/>
                </a:ext>
              </a:extLst>
            </p:cNvPr>
            <p:cNvSpPr/>
            <p:nvPr/>
          </p:nvSpPr>
          <p:spPr>
            <a:xfrm>
              <a:off x="1360399" y="1924735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5987;p82">
              <a:extLst>
                <a:ext uri="{FF2B5EF4-FFF2-40B4-BE49-F238E27FC236}">
                  <a16:creationId xmlns:a16="http://schemas.microsoft.com/office/drawing/2014/main" id="{892291FE-832C-4152-FF09-FFD08E920FA3}"/>
                </a:ext>
              </a:extLst>
            </p:cNvPr>
            <p:cNvSpPr/>
            <p:nvPr/>
          </p:nvSpPr>
          <p:spPr>
            <a:xfrm>
              <a:off x="1359068" y="1926351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7" name="Google Shape;5988;p82">
              <a:extLst>
                <a:ext uri="{FF2B5EF4-FFF2-40B4-BE49-F238E27FC236}">
                  <a16:creationId xmlns:a16="http://schemas.microsoft.com/office/drawing/2014/main" id="{AA74DEBC-EF73-6480-7D0C-0F9E887FE0FC}"/>
                </a:ext>
              </a:extLst>
            </p:cNvPr>
            <p:cNvSpPr/>
            <p:nvPr/>
          </p:nvSpPr>
          <p:spPr>
            <a:xfrm>
              <a:off x="1380833" y="1905333"/>
              <a:ext cx="7386" cy="17841"/>
            </a:xfrm>
            <a:custGeom>
              <a:avLst/>
              <a:gdLst/>
              <a:ahLst/>
              <a:cxnLst/>
              <a:rect l="l" t="t" r="r" b="b"/>
              <a:pathLst>
                <a:path w="544" h="1314" extrusionOk="0">
                  <a:moveTo>
                    <a:pt x="397" y="1"/>
                  </a:moveTo>
                  <a:cubicBezTo>
                    <a:pt x="341" y="4"/>
                    <a:pt x="250" y="120"/>
                    <a:pt x="194" y="193"/>
                  </a:cubicBezTo>
                  <a:lnTo>
                    <a:pt x="173" y="225"/>
                  </a:lnTo>
                  <a:cubicBezTo>
                    <a:pt x="155" y="246"/>
                    <a:pt x="141" y="267"/>
                    <a:pt x="127" y="281"/>
                  </a:cubicBezTo>
                  <a:lnTo>
                    <a:pt x="127" y="284"/>
                  </a:lnTo>
                  <a:lnTo>
                    <a:pt x="120" y="291"/>
                  </a:lnTo>
                  <a:lnTo>
                    <a:pt x="116" y="298"/>
                  </a:lnTo>
                  <a:lnTo>
                    <a:pt x="109" y="305"/>
                  </a:lnTo>
                  <a:lnTo>
                    <a:pt x="106" y="309"/>
                  </a:lnTo>
                  <a:lnTo>
                    <a:pt x="99" y="316"/>
                  </a:lnTo>
                  <a:lnTo>
                    <a:pt x="95" y="319"/>
                  </a:lnTo>
                  <a:lnTo>
                    <a:pt x="88" y="323"/>
                  </a:lnTo>
                  <a:lnTo>
                    <a:pt x="85" y="326"/>
                  </a:lnTo>
                  <a:lnTo>
                    <a:pt x="78" y="330"/>
                  </a:lnTo>
                  <a:lnTo>
                    <a:pt x="74" y="333"/>
                  </a:lnTo>
                  <a:lnTo>
                    <a:pt x="64" y="333"/>
                  </a:lnTo>
                  <a:cubicBezTo>
                    <a:pt x="53" y="337"/>
                    <a:pt x="43" y="340"/>
                    <a:pt x="32" y="340"/>
                  </a:cubicBezTo>
                  <a:lnTo>
                    <a:pt x="1" y="1314"/>
                  </a:lnTo>
                  <a:lnTo>
                    <a:pt x="155" y="1293"/>
                  </a:lnTo>
                  <a:cubicBezTo>
                    <a:pt x="190" y="1188"/>
                    <a:pt x="253" y="1093"/>
                    <a:pt x="341" y="1023"/>
                  </a:cubicBezTo>
                  <a:cubicBezTo>
                    <a:pt x="418" y="963"/>
                    <a:pt x="397" y="771"/>
                    <a:pt x="376" y="603"/>
                  </a:cubicBezTo>
                  <a:cubicBezTo>
                    <a:pt x="351" y="379"/>
                    <a:pt x="323" y="148"/>
                    <a:pt x="512" y="102"/>
                  </a:cubicBezTo>
                  <a:cubicBezTo>
                    <a:pt x="523" y="99"/>
                    <a:pt x="533" y="95"/>
                    <a:pt x="544" y="88"/>
                  </a:cubicBezTo>
                  <a:cubicBezTo>
                    <a:pt x="523" y="74"/>
                    <a:pt x="505" y="60"/>
                    <a:pt x="491" y="46"/>
                  </a:cubicBezTo>
                  <a:lnTo>
                    <a:pt x="470" y="32"/>
                  </a:lnTo>
                  <a:lnTo>
                    <a:pt x="456" y="22"/>
                  </a:lnTo>
                  <a:lnTo>
                    <a:pt x="449" y="22"/>
                  </a:lnTo>
                  <a:cubicBezTo>
                    <a:pt x="435" y="8"/>
                    <a:pt x="418" y="1"/>
                    <a:pt x="39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8" name="Google Shape;5989;p82">
              <a:extLst>
                <a:ext uri="{FF2B5EF4-FFF2-40B4-BE49-F238E27FC236}">
                  <a16:creationId xmlns:a16="http://schemas.microsoft.com/office/drawing/2014/main" id="{54C5AC6D-3DB8-92CB-637B-DFD9729AD95B}"/>
                </a:ext>
              </a:extLst>
            </p:cNvPr>
            <p:cNvSpPr/>
            <p:nvPr/>
          </p:nvSpPr>
          <p:spPr>
            <a:xfrm>
              <a:off x="1381973" y="19096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9" name="Google Shape;5990;p82">
              <a:extLst>
                <a:ext uri="{FF2B5EF4-FFF2-40B4-BE49-F238E27FC236}">
                  <a16:creationId xmlns:a16="http://schemas.microsoft.com/office/drawing/2014/main" id="{1691EA3E-8411-A46D-BBAA-06B79B150E72}"/>
                </a:ext>
              </a:extLst>
            </p:cNvPr>
            <p:cNvSpPr/>
            <p:nvPr/>
          </p:nvSpPr>
          <p:spPr>
            <a:xfrm>
              <a:off x="1381837" y="1909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0" name="Google Shape;5991;p82">
              <a:extLst>
                <a:ext uri="{FF2B5EF4-FFF2-40B4-BE49-F238E27FC236}">
                  <a16:creationId xmlns:a16="http://schemas.microsoft.com/office/drawing/2014/main" id="{9704F6C0-F56A-3D7C-7593-9AC1CE1F8CB4}"/>
                </a:ext>
              </a:extLst>
            </p:cNvPr>
            <p:cNvSpPr/>
            <p:nvPr/>
          </p:nvSpPr>
          <p:spPr>
            <a:xfrm>
              <a:off x="1386970" y="190561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5992;p82">
              <a:extLst>
                <a:ext uri="{FF2B5EF4-FFF2-40B4-BE49-F238E27FC236}">
                  <a16:creationId xmlns:a16="http://schemas.microsoft.com/office/drawing/2014/main" id="{7E9D7890-E036-67DC-F0B3-4934585989F5}"/>
                </a:ext>
              </a:extLst>
            </p:cNvPr>
            <p:cNvSpPr/>
            <p:nvPr/>
          </p:nvSpPr>
          <p:spPr>
            <a:xfrm>
              <a:off x="1382123" y="19095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2" name="Google Shape;5993;p82">
              <a:extLst>
                <a:ext uri="{FF2B5EF4-FFF2-40B4-BE49-F238E27FC236}">
                  <a16:creationId xmlns:a16="http://schemas.microsoft.com/office/drawing/2014/main" id="{4576D2A3-9234-504E-26BF-F328FDC7175A}"/>
                </a:ext>
              </a:extLst>
            </p:cNvPr>
            <p:cNvSpPr/>
            <p:nvPr/>
          </p:nvSpPr>
          <p:spPr>
            <a:xfrm>
              <a:off x="1382543" y="1908374"/>
              <a:ext cx="584" cy="774"/>
            </a:xfrm>
            <a:custGeom>
              <a:avLst/>
              <a:gdLst/>
              <a:ahLst/>
              <a:cxnLst/>
              <a:rect l="l" t="t" r="r" b="b"/>
              <a:pathLst>
                <a:path w="43" h="57" extrusionOk="0">
                  <a:moveTo>
                    <a:pt x="1" y="57"/>
                  </a:moveTo>
                  <a:cubicBezTo>
                    <a:pt x="11" y="43"/>
                    <a:pt x="25" y="22"/>
                    <a:pt x="43" y="1"/>
                  </a:cubicBezTo>
                  <a:cubicBezTo>
                    <a:pt x="25" y="22"/>
                    <a:pt x="11" y="43"/>
                    <a:pt x="1" y="5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3" name="Google Shape;5994;p82">
              <a:extLst>
                <a:ext uri="{FF2B5EF4-FFF2-40B4-BE49-F238E27FC236}">
                  <a16:creationId xmlns:a16="http://schemas.microsoft.com/office/drawing/2014/main" id="{A30184AB-CB15-9977-8BD5-3F3F03973F04}"/>
                </a:ext>
              </a:extLst>
            </p:cNvPr>
            <p:cNvSpPr/>
            <p:nvPr/>
          </p:nvSpPr>
          <p:spPr>
            <a:xfrm>
              <a:off x="1387214" y="190576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0"/>
                  </a:moveTo>
                  <a:lnTo>
                    <a:pt x="18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4" name="Google Shape;5995;p82">
              <a:extLst>
                <a:ext uri="{FF2B5EF4-FFF2-40B4-BE49-F238E27FC236}">
                  <a16:creationId xmlns:a16="http://schemas.microsoft.com/office/drawing/2014/main" id="{C28DB054-C807-59CD-9975-C11DB990572C}"/>
                </a:ext>
              </a:extLst>
            </p:cNvPr>
            <p:cNvSpPr/>
            <p:nvPr/>
          </p:nvSpPr>
          <p:spPr>
            <a:xfrm>
              <a:off x="1382408" y="190918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5" name="Google Shape;5996;p82">
              <a:extLst>
                <a:ext uri="{FF2B5EF4-FFF2-40B4-BE49-F238E27FC236}">
                  <a16:creationId xmlns:a16="http://schemas.microsoft.com/office/drawing/2014/main" id="{E1B6D6D2-C5B4-FF3D-B997-BDB4A8D9B905}"/>
                </a:ext>
              </a:extLst>
            </p:cNvPr>
            <p:cNvSpPr/>
            <p:nvPr/>
          </p:nvSpPr>
          <p:spPr>
            <a:xfrm>
              <a:off x="1381593" y="19099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6" name="Google Shape;5997;p82">
              <a:extLst>
                <a:ext uri="{FF2B5EF4-FFF2-40B4-BE49-F238E27FC236}">
                  <a16:creationId xmlns:a16="http://schemas.microsoft.com/office/drawing/2014/main" id="{1D8CF8A2-F4BB-BEF4-E62D-520D615B1745}"/>
                </a:ext>
              </a:extLst>
            </p:cNvPr>
            <p:cNvSpPr/>
            <p:nvPr/>
          </p:nvSpPr>
          <p:spPr>
            <a:xfrm>
              <a:off x="1387499" y="1905957"/>
              <a:ext cx="720" cy="584"/>
            </a:xfrm>
            <a:custGeom>
              <a:avLst/>
              <a:gdLst/>
              <a:ahLst/>
              <a:cxnLst/>
              <a:rect l="l" t="t" r="r" b="b"/>
              <a:pathLst>
                <a:path w="53" h="43" extrusionOk="0">
                  <a:moveTo>
                    <a:pt x="0" y="0"/>
                  </a:moveTo>
                  <a:cubicBezTo>
                    <a:pt x="14" y="14"/>
                    <a:pt x="32" y="25"/>
                    <a:pt x="53" y="42"/>
                  </a:cubicBezTo>
                  <a:cubicBezTo>
                    <a:pt x="32" y="25"/>
                    <a:pt x="14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7" name="Google Shape;5998;p82">
              <a:extLst>
                <a:ext uri="{FF2B5EF4-FFF2-40B4-BE49-F238E27FC236}">
                  <a16:creationId xmlns:a16="http://schemas.microsoft.com/office/drawing/2014/main" id="{1D18A1B6-44F4-7BD3-2455-F028B4F76B49}"/>
                </a:ext>
              </a:extLst>
            </p:cNvPr>
            <p:cNvSpPr/>
            <p:nvPr/>
          </p:nvSpPr>
          <p:spPr>
            <a:xfrm>
              <a:off x="1382258" y="190937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8" name="Google Shape;5999;p82">
              <a:extLst>
                <a:ext uri="{FF2B5EF4-FFF2-40B4-BE49-F238E27FC236}">
                  <a16:creationId xmlns:a16="http://schemas.microsoft.com/office/drawing/2014/main" id="{FAC15040-1164-287B-00EF-F0A41699A3BC}"/>
                </a:ext>
              </a:extLst>
            </p:cNvPr>
            <p:cNvSpPr/>
            <p:nvPr/>
          </p:nvSpPr>
          <p:spPr>
            <a:xfrm>
              <a:off x="1381688" y="190985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1" y="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9" name="Google Shape;6000;p82">
              <a:extLst>
                <a:ext uri="{FF2B5EF4-FFF2-40B4-BE49-F238E27FC236}">
                  <a16:creationId xmlns:a16="http://schemas.microsoft.com/office/drawing/2014/main" id="{44A6C2AF-8A99-57DF-8FE6-9D61D7BCA17F}"/>
                </a:ext>
              </a:extLst>
            </p:cNvPr>
            <p:cNvSpPr/>
            <p:nvPr/>
          </p:nvSpPr>
          <p:spPr>
            <a:xfrm>
              <a:off x="1380833" y="1922875"/>
              <a:ext cx="2105" cy="299"/>
            </a:xfrm>
            <a:custGeom>
              <a:avLst/>
              <a:gdLst/>
              <a:ahLst/>
              <a:cxnLst/>
              <a:rect l="l" t="t" r="r" b="b"/>
              <a:pathLst>
                <a:path w="155" h="22" extrusionOk="0">
                  <a:moveTo>
                    <a:pt x="155" y="1"/>
                  </a:moveTo>
                  <a:lnTo>
                    <a:pt x="155" y="1"/>
                  </a:lnTo>
                  <a:lnTo>
                    <a:pt x="1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6001;p82">
              <a:extLst>
                <a:ext uri="{FF2B5EF4-FFF2-40B4-BE49-F238E27FC236}">
                  <a16:creationId xmlns:a16="http://schemas.microsoft.com/office/drawing/2014/main" id="{DCD2ED92-AD7D-D0C3-7BFD-130CB14CDCFA}"/>
                </a:ext>
              </a:extLst>
            </p:cNvPr>
            <p:cNvSpPr/>
            <p:nvPr/>
          </p:nvSpPr>
          <p:spPr>
            <a:xfrm>
              <a:off x="1490539" y="1892285"/>
              <a:ext cx="19416" cy="14772"/>
            </a:xfrm>
            <a:custGeom>
              <a:avLst/>
              <a:gdLst/>
              <a:ahLst/>
              <a:cxnLst/>
              <a:rect l="l" t="t" r="r" b="b"/>
              <a:pathLst>
                <a:path w="1430" h="1088" extrusionOk="0">
                  <a:moveTo>
                    <a:pt x="793" y="0"/>
                  </a:moveTo>
                  <a:cubicBezTo>
                    <a:pt x="749" y="0"/>
                    <a:pt x="711" y="8"/>
                    <a:pt x="684" y="27"/>
                  </a:cubicBezTo>
                  <a:cubicBezTo>
                    <a:pt x="659" y="45"/>
                    <a:pt x="656" y="59"/>
                    <a:pt x="652" y="69"/>
                  </a:cubicBezTo>
                  <a:cubicBezTo>
                    <a:pt x="645" y="136"/>
                    <a:pt x="757" y="262"/>
                    <a:pt x="848" y="360"/>
                  </a:cubicBezTo>
                  <a:cubicBezTo>
                    <a:pt x="964" y="489"/>
                    <a:pt x="1076" y="612"/>
                    <a:pt x="1076" y="727"/>
                  </a:cubicBezTo>
                  <a:cubicBezTo>
                    <a:pt x="1076" y="762"/>
                    <a:pt x="1058" y="794"/>
                    <a:pt x="1034" y="818"/>
                  </a:cubicBezTo>
                  <a:cubicBezTo>
                    <a:pt x="978" y="872"/>
                    <a:pt x="876" y="886"/>
                    <a:pt x="722" y="886"/>
                  </a:cubicBezTo>
                  <a:cubicBezTo>
                    <a:pt x="664" y="886"/>
                    <a:pt x="599" y="884"/>
                    <a:pt x="526" y="881"/>
                  </a:cubicBezTo>
                  <a:cubicBezTo>
                    <a:pt x="474" y="880"/>
                    <a:pt x="412" y="879"/>
                    <a:pt x="350" y="879"/>
                  </a:cubicBezTo>
                  <a:cubicBezTo>
                    <a:pt x="190" y="879"/>
                    <a:pt x="24" y="889"/>
                    <a:pt x="1" y="944"/>
                  </a:cubicBezTo>
                  <a:cubicBezTo>
                    <a:pt x="18" y="965"/>
                    <a:pt x="36" y="979"/>
                    <a:pt x="60" y="990"/>
                  </a:cubicBezTo>
                  <a:cubicBezTo>
                    <a:pt x="137" y="1035"/>
                    <a:pt x="255" y="1066"/>
                    <a:pt x="383" y="1066"/>
                  </a:cubicBezTo>
                  <a:cubicBezTo>
                    <a:pt x="462" y="1066"/>
                    <a:pt x="544" y="1055"/>
                    <a:pt x="624" y="1028"/>
                  </a:cubicBezTo>
                  <a:cubicBezTo>
                    <a:pt x="719" y="997"/>
                    <a:pt x="817" y="979"/>
                    <a:pt x="915" y="979"/>
                  </a:cubicBezTo>
                  <a:cubicBezTo>
                    <a:pt x="1065" y="983"/>
                    <a:pt x="1212" y="1018"/>
                    <a:pt x="1345" y="1088"/>
                  </a:cubicBezTo>
                  <a:lnTo>
                    <a:pt x="1345" y="1077"/>
                  </a:lnTo>
                  <a:cubicBezTo>
                    <a:pt x="1349" y="1042"/>
                    <a:pt x="1352" y="1007"/>
                    <a:pt x="1356" y="969"/>
                  </a:cubicBezTo>
                  <a:lnTo>
                    <a:pt x="1356" y="962"/>
                  </a:lnTo>
                  <a:cubicBezTo>
                    <a:pt x="1356" y="927"/>
                    <a:pt x="1359" y="892"/>
                    <a:pt x="1363" y="857"/>
                  </a:cubicBezTo>
                  <a:lnTo>
                    <a:pt x="1363" y="843"/>
                  </a:lnTo>
                  <a:cubicBezTo>
                    <a:pt x="1366" y="808"/>
                    <a:pt x="1370" y="773"/>
                    <a:pt x="1373" y="738"/>
                  </a:cubicBezTo>
                  <a:lnTo>
                    <a:pt x="1373" y="713"/>
                  </a:lnTo>
                  <a:cubicBezTo>
                    <a:pt x="1377" y="678"/>
                    <a:pt x="1380" y="647"/>
                    <a:pt x="1384" y="612"/>
                  </a:cubicBezTo>
                  <a:lnTo>
                    <a:pt x="1384" y="594"/>
                  </a:lnTo>
                  <a:cubicBezTo>
                    <a:pt x="1387" y="563"/>
                    <a:pt x="1391" y="531"/>
                    <a:pt x="1394" y="503"/>
                  </a:cubicBezTo>
                  <a:lnTo>
                    <a:pt x="1394" y="486"/>
                  </a:lnTo>
                  <a:cubicBezTo>
                    <a:pt x="1398" y="454"/>
                    <a:pt x="1401" y="423"/>
                    <a:pt x="1405" y="391"/>
                  </a:cubicBezTo>
                  <a:lnTo>
                    <a:pt x="1405" y="367"/>
                  </a:lnTo>
                  <a:cubicBezTo>
                    <a:pt x="1408" y="339"/>
                    <a:pt x="1412" y="307"/>
                    <a:pt x="1415" y="279"/>
                  </a:cubicBezTo>
                  <a:lnTo>
                    <a:pt x="1419" y="262"/>
                  </a:lnTo>
                  <a:cubicBezTo>
                    <a:pt x="1422" y="234"/>
                    <a:pt x="1426" y="209"/>
                    <a:pt x="1429" y="185"/>
                  </a:cubicBezTo>
                  <a:lnTo>
                    <a:pt x="1429" y="174"/>
                  </a:lnTo>
                  <a:cubicBezTo>
                    <a:pt x="1370" y="157"/>
                    <a:pt x="1300" y="132"/>
                    <a:pt x="1230" y="108"/>
                  </a:cubicBezTo>
                  <a:cubicBezTo>
                    <a:pt x="1077" y="57"/>
                    <a:pt x="911" y="0"/>
                    <a:pt x="79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1" name="Google Shape;6002;p82">
              <a:extLst>
                <a:ext uri="{FF2B5EF4-FFF2-40B4-BE49-F238E27FC236}">
                  <a16:creationId xmlns:a16="http://schemas.microsoft.com/office/drawing/2014/main" id="{41B01186-3D34-95C6-B469-593D1D6E443D}"/>
                </a:ext>
              </a:extLst>
            </p:cNvPr>
            <p:cNvSpPr/>
            <p:nvPr/>
          </p:nvSpPr>
          <p:spPr>
            <a:xfrm>
              <a:off x="1510647" y="1894932"/>
              <a:ext cx="23353" cy="13252"/>
            </a:xfrm>
            <a:custGeom>
              <a:avLst/>
              <a:gdLst/>
              <a:ahLst/>
              <a:cxnLst/>
              <a:rect l="l" t="t" r="r" b="b"/>
              <a:pathLst>
                <a:path w="1720" h="976" extrusionOk="0">
                  <a:moveTo>
                    <a:pt x="457" y="0"/>
                  </a:moveTo>
                  <a:cubicBezTo>
                    <a:pt x="412" y="0"/>
                    <a:pt x="375" y="5"/>
                    <a:pt x="347" y="14"/>
                  </a:cubicBezTo>
                  <a:cubicBezTo>
                    <a:pt x="305" y="25"/>
                    <a:pt x="262" y="30"/>
                    <a:pt x="217" y="30"/>
                  </a:cubicBezTo>
                  <a:cubicBezTo>
                    <a:pt x="173" y="30"/>
                    <a:pt x="129" y="25"/>
                    <a:pt x="85" y="14"/>
                  </a:cubicBezTo>
                  <a:lnTo>
                    <a:pt x="85" y="25"/>
                  </a:lnTo>
                  <a:cubicBezTo>
                    <a:pt x="81" y="53"/>
                    <a:pt x="78" y="81"/>
                    <a:pt x="74" y="112"/>
                  </a:cubicBezTo>
                  <a:lnTo>
                    <a:pt x="74" y="126"/>
                  </a:lnTo>
                  <a:cubicBezTo>
                    <a:pt x="71" y="154"/>
                    <a:pt x="67" y="186"/>
                    <a:pt x="64" y="214"/>
                  </a:cubicBezTo>
                  <a:lnTo>
                    <a:pt x="64" y="231"/>
                  </a:lnTo>
                  <a:cubicBezTo>
                    <a:pt x="60" y="263"/>
                    <a:pt x="57" y="294"/>
                    <a:pt x="53" y="329"/>
                  </a:cubicBezTo>
                  <a:lnTo>
                    <a:pt x="50" y="354"/>
                  </a:lnTo>
                  <a:cubicBezTo>
                    <a:pt x="46" y="385"/>
                    <a:pt x="43" y="420"/>
                    <a:pt x="39" y="452"/>
                  </a:cubicBezTo>
                  <a:lnTo>
                    <a:pt x="39" y="476"/>
                  </a:lnTo>
                  <a:cubicBezTo>
                    <a:pt x="36" y="511"/>
                    <a:pt x="32" y="546"/>
                    <a:pt x="29" y="581"/>
                  </a:cubicBezTo>
                  <a:lnTo>
                    <a:pt x="29" y="595"/>
                  </a:lnTo>
                  <a:cubicBezTo>
                    <a:pt x="25" y="630"/>
                    <a:pt x="22" y="662"/>
                    <a:pt x="18" y="697"/>
                  </a:cubicBezTo>
                  <a:lnTo>
                    <a:pt x="18" y="714"/>
                  </a:lnTo>
                  <a:cubicBezTo>
                    <a:pt x="15" y="749"/>
                    <a:pt x="15" y="781"/>
                    <a:pt x="11" y="816"/>
                  </a:cubicBezTo>
                  <a:lnTo>
                    <a:pt x="8" y="847"/>
                  </a:lnTo>
                  <a:cubicBezTo>
                    <a:pt x="4" y="879"/>
                    <a:pt x="4" y="910"/>
                    <a:pt x="1" y="942"/>
                  </a:cubicBezTo>
                  <a:lnTo>
                    <a:pt x="1" y="956"/>
                  </a:lnTo>
                  <a:cubicBezTo>
                    <a:pt x="24" y="969"/>
                    <a:pt x="43" y="976"/>
                    <a:pt x="63" y="976"/>
                  </a:cubicBezTo>
                  <a:cubicBezTo>
                    <a:pt x="101" y="976"/>
                    <a:pt x="142" y="952"/>
                    <a:pt x="218" y="907"/>
                  </a:cubicBezTo>
                  <a:cubicBezTo>
                    <a:pt x="344" y="826"/>
                    <a:pt x="480" y="760"/>
                    <a:pt x="624" y="714"/>
                  </a:cubicBezTo>
                  <a:cubicBezTo>
                    <a:pt x="743" y="672"/>
                    <a:pt x="880" y="661"/>
                    <a:pt x="1017" y="661"/>
                  </a:cubicBezTo>
                  <a:cubicBezTo>
                    <a:pt x="1096" y="661"/>
                    <a:pt x="1176" y="665"/>
                    <a:pt x="1251" y="669"/>
                  </a:cubicBezTo>
                  <a:cubicBezTo>
                    <a:pt x="1319" y="671"/>
                    <a:pt x="1387" y="674"/>
                    <a:pt x="1450" y="674"/>
                  </a:cubicBezTo>
                  <a:cubicBezTo>
                    <a:pt x="1561" y="674"/>
                    <a:pt x="1655" y="665"/>
                    <a:pt x="1695" y="627"/>
                  </a:cubicBezTo>
                  <a:cubicBezTo>
                    <a:pt x="1713" y="606"/>
                    <a:pt x="1720" y="581"/>
                    <a:pt x="1716" y="557"/>
                  </a:cubicBezTo>
                  <a:cubicBezTo>
                    <a:pt x="1716" y="504"/>
                    <a:pt x="1664" y="434"/>
                    <a:pt x="1566" y="364"/>
                  </a:cubicBezTo>
                  <a:cubicBezTo>
                    <a:pt x="1286" y="163"/>
                    <a:pt x="731" y="0"/>
                    <a:pt x="45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2" name="Google Shape;6003;p82">
              <a:extLst>
                <a:ext uri="{FF2B5EF4-FFF2-40B4-BE49-F238E27FC236}">
                  <a16:creationId xmlns:a16="http://schemas.microsoft.com/office/drawing/2014/main" id="{30EEBA8C-A7C4-14BA-4C70-3657868E4CBF}"/>
                </a:ext>
              </a:extLst>
            </p:cNvPr>
            <p:cNvSpPr/>
            <p:nvPr/>
          </p:nvSpPr>
          <p:spPr>
            <a:xfrm>
              <a:off x="1510797" y="190438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3" name="Google Shape;6004;p82">
              <a:extLst>
                <a:ext uri="{FF2B5EF4-FFF2-40B4-BE49-F238E27FC236}">
                  <a16:creationId xmlns:a16="http://schemas.microsoft.com/office/drawing/2014/main" id="{6A81FE90-4844-EBE6-9874-D136D8B93453}"/>
                </a:ext>
              </a:extLst>
            </p:cNvPr>
            <p:cNvSpPr/>
            <p:nvPr/>
          </p:nvSpPr>
          <p:spPr>
            <a:xfrm>
              <a:off x="1511598" y="189645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4" name="Google Shape;6005;p82">
              <a:extLst>
                <a:ext uri="{FF2B5EF4-FFF2-40B4-BE49-F238E27FC236}">
                  <a16:creationId xmlns:a16="http://schemas.microsoft.com/office/drawing/2014/main" id="{88C743C1-0BCD-6E02-C569-73B84F752F6A}"/>
                </a:ext>
              </a:extLst>
            </p:cNvPr>
            <p:cNvSpPr/>
            <p:nvPr/>
          </p:nvSpPr>
          <p:spPr>
            <a:xfrm>
              <a:off x="1510647" y="1905998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3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5" name="Google Shape;6006;p82">
              <a:extLst>
                <a:ext uri="{FF2B5EF4-FFF2-40B4-BE49-F238E27FC236}">
                  <a16:creationId xmlns:a16="http://schemas.microsoft.com/office/drawing/2014/main" id="{E9129D08-6EF3-E297-DEB2-6F86D8A767B7}"/>
                </a:ext>
              </a:extLst>
            </p:cNvPr>
            <p:cNvSpPr/>
            <p:nvPr/>
          </p:nvSpPr>
          <p:spPr>
            <a:xfrm>
              <a:off x="1510552" y="19077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5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6" name="Google Shape;6007;p82">
              <a:extLst>
                <a:ext uri="{FF2B5EF4-FFF2-40B4-BE49-F238E27FC236}">
                  <a16:creationId xmlns:a16="http://schemas.microsoft.com/office/drawing/2014/main" id="{103887C5-7581-0BF5-2E87-00793025F71E}"/>
                </a:ext>
              </a:extLst>
            </p:cNvPr>
            <p:cNvSpPr/>
            <p:nvPr/>
          </p:nvSpPr>
          <p:spPr>
            <a:xfrm>
              <a:off x="1510932" y="190282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7" name="Google Shape;6008;p82">
              <a:extLst>
                <a:ext uri="{FF2B5EF4-FFF2-40B4-BE49-F238E27FC236}">
                  <a16:creationId xmlns:a16="http://schemas.microsoft.com/office/drawing/2014/main" id="{D7F8825F-5B28-A7FE-C144-6AF7FAE4908D}"/>
                </a:ext>
              </a:extLst>
            </p:cNvPr>
            <p:cNvSpPr/>
            <p:nvPr/>
          </p:nvSpPr>
          <p:spPr>
            <a:xfrm>
              <a:off x="1511082" y="1901056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2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8" name="Google Shape;6009;p82">
              <a:extLst>
                <a:ext uri="{FF2B5EF4-FFF2-40B4-BE49-F238E27FC236}">
                  <a16:creationId xmlns:a16="http://schemas.microsoft.com/office/drawing/2014/main" id="{6B998DA7-559F-47D0-F49C-BED80BA602F2}"/>
                </a:ext>
              </a:extLst>
            </p:cNvPr>
            <p:cNvSpPr/>
            <p:nvPr/>
          </p:nvSpPr>
          <p:spPr>
            <a:xfrm>
              <a:off x="1511462" y="189782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9" name="Google Shape;6010;p82">
              <a:extLst>
                <a:ext uri="{FF2B5EF4-FFF2-40B4-BE49-F238E27FC236}">
                  <a16:creationId xmlns:a16="http://schemas.microsoft.com/office/drawing/2014/main" id="{13051DC9-AC63-9D76-CDF1-FD1432C0DAC4}"/>
                </a:ext>
              </a:extLst>
            </p:cNvPr>
            <p:cNvSpPr/>
            <p:nvPr/>
          </p:nvSpPr>
          <p:spPr>
            <a:xfrm>
              <a:off x="1511272" y="1899399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25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0" name="Google Shape;6011;p82">
              <a:extLst>
                <a:ext uri="{FF2B5EF4-FFF2-40B4-BE49-F238E27FC236}">
                  <a16:creationId xmlns:a16="http://schemas.microsoft.com/office/drawing/2014/main" id="{2CF195C6-8F4E-3570-D96B-1044EA046AA8}"/>
                </a:ext>
              </a:extLst>
            </p:cNvPr>
            <p:cNvSpPr/>
            <p:nvPr/>
          </p:nvSpPr>
          <p:spPr>
            <a:xfrm>
              <a:off x="1511788" y="1895068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1" name="Google Shape;6012;p82">
              <a:extLst>
                <a:ext uri="{FF2B5EF4-FFF2-40B4-BE49-F238E27FC236}">
                  <a16:creationId xmlns:a16="http://schemas.microsoft.com/office/drawing/2014/main" id="{0BC80431-AD32-4692-17F3-522CD426BB03}"/>
                </a:ext>
              </a:extLst>
            </p:cNvPr>
            <p:cNvSpPr/>
            <p:nvPr/>
          </p:nvSpPr>
          <p:spPr>
            <a:xfrm>
              <a:off x="1394193" y="1931619"/>
              <a:ext cx="29585" cy="30481"/>
            </a:xfrm>
            <a:custGeom>
              <a:avLst/>
              <a:gdLst/>
              <a:ahLst/>
              <a:cxnLst/>
              <a:rect l="l" t="t" r="r" b="b"/>
              <a:pathLst>
                <a:path w="2179" h="2245" extrusionOk="0">
                  <a:moveTo>
                    <a:pt x="2164" y="1"/>
                  </a:moveTo>
                  <a:lnTo>
                    <a:pt x="2136" y="8"/>
                  </a:lnTo>
                  <a:lnTo>
                    <a:pt x="2108" y="15"/>
                  </a:lnTo>
                  <a:lnTo>
                    <a:pt x="2084" y="22"/>
                  </a:lnTo>
                  <a:lnTo>
                    <a:pt x="2063" y="29"/>
                  </a:lnTo>
                  <a:lnTo>
                    <a:pt x="2031" y="39"/>
                  </a:lnTo>
                  <a:lnTo>
                    <a:pt x="2007" y="50"/>
                  </a:lnTo>
                  <a:lnTo>
                    <a:pt x="1986" y="60"/>
                  </a:lnTo>
                  <a:lnTo>
                    <a:pt x="1951" y="78"/>
                  </a:lnTo>
                  <a:lnTo>
                    <a:pt x="1933" y="85"/>
                  </a:lnTo>
                  <a:lnTo>
                    <a:pt x="1905" y="102"/>
                  </a:lnTo>
                  <a:lnTo>
                    <a:pt x="1881" y="116"/>
                  </a:lnTo>
                  <a:lnTo>
                    <a:pt x="1863" y="123"/>
                  </a:lnTo>
                  <a:lnTo>
                    <a:pt x="1832" y="144"/>
                  </a:lnTo>
                  <a:lnTo>
                    <a:pt x="1818" y="151"/>
                  </a:lnTo>
                  <a:lnTo>
                    <a:pt x="1786" y="172"/>
                  </a:lnTo>
                  <a:cubicBezTo>
                    <a:pt x="1709" y="218"/>
                    <a:pt x="1660" y="249"/>
                    <a:pt x="1618" y="253"/>
                  </a:cubicBezTo>
                  <a:cubicBezTo>
                    <a:pt x="1606" y="254"/>
                    <a:pt x="1593" y="254"/>
                    <a:pt x="1580" y="254"/>
                  </a:cubicBezTo>
                  <a:cubicBezTo>
                    <a:pt x="1550" y="254"/>
                    <a:pt x="1518" y="252"/>
                    <a:pt x="1489" y="249"/>
                  </a:cubicBezTo>
                  <a:cubicBezTo>
                    <a:pt x="1439" y="245"/>
                    <a:pt x="1390" y="242"/>
                    <a:pt x="1345" y="242"/>
                  </a:cubicBezTo>
                  <a:cubicBezTo>
                    <a:pt x="1242" y="242"/>
                    <a:pt x="1160" y="259"/>
                    <a:pt x="1145" y="319"/>
                  </a:cubicBezTo>
                  <a:cubicBezTo>
                    <a:pt x="1082" y="582"/>
                    <a:pt x="753" y="610"/>
                    <a:pt x="491" y="627"/>
                  </a:cubicBezTo>
                  <a:cubicBezTo>
                    <a:pt x="487" y="627"/>
                    <a:pt x="483" y="627"/>
                    <a:pt x="479" y="627"/>
                  </a:cubicBezTo>
                  <a:cubicBezTo>
                    <a:pt x="438" y="627"/>
                    <a:pt x="397" y="644"/>
                    <a:pt x="368" y="669"/>
                  </a:cubicBezTo>
                  <a:cubicBezTo>
                    <a:pt x="340" y="704"/>
                    <a:pt x="358" y="771"/>
                    <a:pt x="368" y="816"/>
                  </a:cubicBezTo>
                  <a:cubicBezTo>
                    <a:pt x="375" y="848"/>
                    <a:pt x="379" y="876"/>
                    <a:pt x="375" y="904"/>
                  </a:cubicBezTo>
                  <a:cubicBezTo>
                    <a:pt x="375" y="914"/>
                    <a:pt x="372" y="921"/>
                    <a:pt x="368" y="928"/>
                  </a:cubicBezTo>
                  <a:lnTo>
                    <a:pt x="368" y="932"/>
                  </a:lnTo>
                  <a:cubicBezTo>
                    <a:pt x="344" y="984"/>
                    <a:pt x="232" y="1072"/>
                    <a:pt x="186" y="1107"/>
                  </a:cubicBezTo>
                  <a:lnTo>
                    <a:pt x="176" y="1114"/>
                  </a:lnTo>
                  <a:lnTo>
                    <a:pt x="4" y="1152"/>
                  </a:lnTo>
                  <a:cubicBezTo>
                    <a:pt x="1" y="1195"/>
                    <a:pt x="22" y="1233"/>
                    <a:pt x="60" y="1251"/>
                  </a:cubicBezTo>
                  <a:cubicBezTo>
                    <a:pt x="165" y="1307"/>
                    <a:pt x="277" y="1436"/>
                    <a:pt x="396" y="1573"/>
                  </a:cubicBezTo>
                  <a:cubicBezTo>
                    <a:pt x="515" y="1709"/>
                    <a:pt x="631" y="1842"/>
                    <a:pt x="725" y="1891"/>
                  </a:cubicBezTo>
                  <a:cubicBezTo>
                    <a:pt x="816" y="1937"/>
                    <a:pt x="886" y="2014"/>
                    <a:pt x="925" y="2101"/>
                  </a:cubicBezTo>
                  <a:lnTo>
                    <a:pt x="1121" y="2101"/>
                  </a:lnTo>
                  <a:lnTo>
                    <a:pt x="1142" y="2105"/>
                  </a:lnTo>
                  <a:lnTo>
                    <a:pt x="1156" y="2108"/>
                  </a:lnTo>
                  <a:lnTo>
                    <a:pt x="1177" y="2115"/>
                  </a:lnTo>
                  <a:lnTo>
                    <a:pt x="1187" y="2119"/>
                  </a:lnTo>
                  <a:cubicBezTo>
                    <a:pt x="1194" y="2122"/>
                    <a:pt x="1205" y="2126"/>
                    <a:pt x="1215" y="2129"/>
                  </a:cubicBezTo>
                  <a:cubicBezTo>
                    <a:pt x="1264" y="2144"/>
                    <a:pt x="1316" y="2154"/>
                    <a:pt x="1370" y="2154"/>
                  </a:cubicBezTo>
                  <a:cubicBezTo>
                    <a:pt x="1378" y="2154"/>
                    <a:pt x="1386" y="2154"/>
                    <a:pt x="1394" y="2154"/>
                  </a:cubicBezTo>
                  <a:lnTo>
                    <a:pt x="1426" y="2154"/>
                  </a:lnTo>
                  <a:cubicBezTo>
                    <a:pt x="1552" y="2157"/>
                    <a:pt x="1681" y="2161"/>
                    <a:pt x="1765" y="2224"/>
                  </a:cubicBezTo>
                  <a:cubicBezTo>
                    <a:pt x="1772" y="2227"/>
                    <a:pt x="1776" y="2231"/>
                    <a:pt x="1783" y="2234"/>
                  </a:cubicBezTo>
                  <a:lnTo>
                    <a:pt x="1790" y="2238"/>
                  </a:lnTo>
                  <a:lnTo>
                    <a:pt x="1807" y="2241"/>
                  </a:lnTo>
                  <a:lnTo>
                    <a:pt x="1814" y="2241"/>
                  </a:lnTo>
                  <a:lnTo>
                    <a:pt x="1835" y="2245"/>
                  </a:lnTo>
                  <a:lnTo>
                    <a:pt x="1877" y="2245"/>
                  </a:lnTo>
                  <a:cubicBezTo>
                    <a:pt x="1870" y="2234"/>
                    <a:pt x="1867" y="2224"/>
                    <a:pt x="1863" y="2217"/>
                  </a:cubicBezTo>
                  <a:cubicBezTo>
                    <a:pt x="1779" y="2073"/>
                    <a:pt x="1863" y="1842"/>
                    <a:pt x="1940" y="1615"/>
                  </a:cubicBezTo>
                  <a:cubicBezTo>
                    <a:pt x="1958" y="1566"/>
                    <a:pt x="1975" y="1517"/>
                    <a:pt x="1989" y="1471"/>
                  </a:cubicBezTo>
                  <a:cubicBezTo>
                    <a:pt x="2017" y="1384"/>
                    <a:pt x="2010" y="1223"/>
                    <a:pt x="2003" y="1068"/>
                  </a:cubicBezTo>
                  <a:cubicBezTo>
                    <a:pt x="1993" y="837"/>
                    <a:pt x="1982" y="617"/>
                    <a:pt x="2077" y="515"/>
                  </a:cubicBezTo>
                  <a:cubicBezTo>
                    <a:pt x="2143" y="442"/>
                    <a:pt x="2147" y="393"/>
                    <a:pt x="2150" y="277"/>
                  </a:cubicBezTo>
                  <a:cubicBezTo>
                    <a:pt x="2154" y="183"/>
                    <a:pt x="2164" y="92"/>
                    <a:pt x="217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2" name="Google Shape;6013;p82">
              <a:extLst>
                <a:ext uri="{FF2B5EF4-FFF2-40B4-BE49-F238E27FC236}">
                  <a16:creationId xmlns:a16="http://schemas.microsoft.com/office/drawing/2014/main" id="{94D54DEE-CF3B-08C3-D990-B188F4452030}"/>
                </a:ext>
              </a:extLst>
            </p:cNvPr>
            <p:cNvSpPr/>
            <p:nvPr/>
          </p:nvSpPr>
          <p:spPr>
            <a:xfrm>
              <a:off x="1418863" y="19336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3" name="Google Shape;6014;p82">
              <a:extLst>
                <a:ext uri="{FF2B5EF4-FFF2-40B4-BE49-F238E27FC236}">
                  <a16:creationId xmlns:a16="http://schemas.microsoft.com/office/drawing/2014/main" id="{F9BC0D0C-EB63-3F1C-EF15-6DE7F9397200}"/>
                </a:ext>
              </a:extLst>
            </p:cNvPr>
            <p:cNvSpPr/>
            <p:nvPr/>
          </p:nvSpPr>
          <p:spPr>
            <a:xfrm>
              <a:off x="1419488" y="1933194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0" y="11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4" name="Google Shape;6015;p82">
              <a:extLst>
                <a:ext uri="{FF2B5EF4-FFF2-40B4-BE49-F238E27FC236}">
                  <a16:creationId xmlns:a16="http://schemas.microsoft.com/office/drawing/2014/main" id="{7C2B8AD6-CEA1-39EB-F31D-82E416C5BE97}"/>
                </a:ext>
              </a:extLst>
            </p:cNvPr>
            <p:cNvSpPr/>
            <p:nvPr/>
          </p:nvSpPr>
          <p:spPr>
            <a:xfrm>
              <a:off x="1421429" y="1932189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5" name="Google Shape;6016;p82">
              <a:extLst>
                <a:ext uri="{FF2B5EF4-FFF2-40B4-BE49-F238E27FC236}">
                  <a16:creationId xmlns:a16="http://schemas.microsoft.com/office/drawing/2014/main" id="{0AE8B1E4-DED6-D036-1558-74F8EFBA8D79}"/>
                </a:ext>
              </a:extLst>
            </p:cNvPr>
            <p:cNvSpPr/>
            <p:nvPr/>
          </p:nvSpPr>
          <p:spPr>
            <a:xfrm>
              <a:off x="1420058" y="193281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4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6" name="Google Shape;6017;p82">
              <a:extLst>
                <a:ext uri="{FF2B5EF4-FFF2-40B4-BE49-F238E27FC236}">
                  <a16:creationId xmlns:a16="http://schemas.microsoft.com/office/drawing/2014/main" id="{02FB18FA-A3D3-FCD6-9057-8EA263DF58B8}"/>
                </a:ext>
              </a:extLst>
            </p:cNvPr>
            <p:cNvSpPr/>
            <p:nvPr/>
          </p:nvSpPr>
          <p:spPr>
            <a:xfrm>
              <a:off x="1423575" y="193161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7" name="Google Shape;6018;p82">
              <a:extLst>
                <a:ext uri="{FF2B5EF4-FFF2-40B4-BE49-F238E27FC236}">
                  <a16:creationId xmlns:a16="http://schemas.microsoft.com/office/drawing/2014/main" id="{CEDD110E-716C-FE06-98C5-C08B6998E31F}"/>
                </a:ext>
              </a:extLst>
            </p:cNvPr>
            <p:cNvSpPr/>
            <p:nvPr/>
          </p:nvSpPr>
          <p:spPr>
            <a:xfrm>
              <a:off x="1422190" y="193195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8" name="Google Shape;6019;p82">
              <a:extLst>
                <a:ext uri="{FF2B5EF4-FFF2-40B4-BE49-F238E27FC236}">
                  <a16:creationId xmlns:a16="http://schemas.microsoft.com/office/drawing/2014/main" id="{E3332177-7666-92CE-6701-E147E827E953}"/>
                </a:ext>
              </a:extLst>
            </p:cNvPr>
            <p:cNvSpPr/>
            <p:nvPr/>
          </p:nvSpPr>
          <p:spPr>
            <a:xfrm>
              <a:off x="1422814" y="1931768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0" y="7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9" name="Google Shape;6020;p82">
              <a:extLst>
                <a:ext uri="{FF2B5EF4-FFF2-40B4-BE49-F238E27FC236}">
                  <a16:creationId xmlns:a16="http://schemas.microsoft.com/office/drawing/2014/main" id="{0FBA9D66-3772-7F67-F499-1728332E9A7E}"/>
                </a:ext>
              </a:extLst>
            </p:cNvPr>
            <p:cNvSpPr/>
            <p:nvPr/>
          </p:nvSpPr>
          <p:spPr>
            <a:xfrm>
              <a:off x="1399189" y="19442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0" name="Google Shape;6021;p82">
              <a:extLst>
                <a:ext uri="{FF2B5EF4-FFF2-40B4-BE49-F238E27FC236}">
                  <a16:creationId xmlns:a16="http://schemas.microsoft.com/office/drawing/2014/main" id="{E72865ED-1C40-C24F-1BC8-16703D223734}"/>
                </a:ext>
              </a:extLst>
            </p:cNvPr>
            <p:cNvSpPr/>
            <p:nvPr/>
          </p:nvSpPr>
          <p:spPr>
            <a:xfrm>
              <a:off x="1420669" y="1932433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1" y="18"/>
                  </a:moveTo>
                  <a:lnTo>
                    <a:pt x="36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1" name="Google Shape;6022;p82">
              <a:extLst>
                <a:ext uri="{FF2B5EF4-FFF2-40B4-BE49-F238E27FC236}">
                  <a16:creationId xmlns:a16="http://schemas.microsoft.com/office/drawing/2014/main" id="{6ECAB4C5-72F3-21B9-9AFB-E4AF93B17F15}"/>
                </a:ext>
              </a:extLst>
            </p:cNvPr>
            <p:cNvSpPr/>
            <p:nvPr/>
          </p:nvSpPr>
          <p:spPr>
            <a:xfrm>
              <a:off x="1399135" y="1942793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1" y="0"/>
                  </a:moveTo>
                  <a:cubicBezTo>
                    <a:pt x="11" y="28"/>
                    <a:pt x="15" y="56"/>
                    <a:pt x="11" y="88"/>
                  </a:cubicBezTo>
                  <a:cubicBezTo>
                    <a:pt x="15" y="56"/>
                    <a:pt x="11" y="2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2" name="Google Shape;6023;p82">
              <a:extLst>
                <a:ext uri="{FF2B5EF4-FFF2-40B4-BE49-F238E27FC236}">
                  <a16:creationId xmlns:a16="http://schemas.microsoft.com/office/drawing/2014/main" id="{5676A541-7A36-B597-9B27-B8870A22ACA1}"/>
                </a:ext>
              </a:extLst>
            </p:cNvPr>
            <p:cNvSpPr/>
            <p:nvPr/>
          </p:nvSpPr>
          <p:spPr>
            <a:xfrm>
              <a:off x="1494680" y="2006254"/>
              <a:ext cx="293288" cy="299506"/>
            </a:xfrm>
            <a:custGeom>
              <a:avLst/>
              <a:gdLst/>
              <a:ahLst/>
              <a:cxnLst/>
              <a:rect l="l" t="t" r="r" b="b"/>
              <a:pathLst>
                <a:path w="21601" h="22059" extrusionOk="0">
                  <a:moveTo>
                    <a:pt x="7492" y="0"/>
                  </a:moveTo>
                  <a:lnTo>
                    <a:pt x="7482" y="4"/>
                  </a:lnTo>
                  <a:lnTo>
                    <a:pt x="7475" y="7"/>
                  </a:lnTo>
                  <a:cubicBezTo>
                    <a:pt x="7471" y="7"/>
                    <a:pt x="7468" y="11"/>
                    <a:pt x="7464" y="11"/>
                  </a:cubicBezTo>
                  <a:cubicBezTo>
                    <a:pt x="7440" y="32"/>
                    <a:pt x="7419" y="56"/>
                    <a:pt x="7408" y="81"/>
                  </a:cubicBezTo>
                  <a:cubicBezTo>
                    <a:pt x="7398" y="98"/>
                    <a:pt x="7391" y="112"/>
                    <a:pt x="7384" y="130"/>
                  </a:cubicBezTo>
                  <a:cubicBezTo>
                    <a:pt x="7359" y="193"/>
                    <a:pt x="7317" y="249"/>
                    <a:pt x="7261" y="291"/>
                  </a:cubicBezTo>
                  <a:lnTo>
                    <a:pt x="7247" y="298"/>
                  </a:lnTo>
                  <a:cubicBezTo>
                    <a:pt x="7240" y="305"/>
                    <a:pt x="7230" y="308"/>
                    <a:pt x="7223" y="308"/>
                  </a:cubicBezTo>
                  <a:cubicBezTo>
                    <a:pt x="7177" y="329"/>
                    <a:pt x="7132" y="347"/>
                    <a:pt x="7090" y="371"/>
                  </a:cubicBezTo>
                  <a:lnTo>
                    <a:pt x="7034" y="399"/>
                  </a:lnTo>
                  <a:cubicBezTo>
                    <a:pt x="6876" y="483"/>
                    <a:pt x="6701" y="574"/>
                    <a:pt x="6568" y="578"/>
                  </a:cubicBezTo>
                  <a:cubicBezTo>
                    <a:pt x="6563" y="579"/>
                    <a:pt x="6558" y="579"/>
                    <a:pt x="6553" y="579"/>
                  </a:cubicBezTo>
                  <a:cubicBezTo>
                    <a:pt x="6540" y="579"/>
                    <a:pt x="6528" y="577"/>
                    <a:pt x="6516" y="574"/>
                  </a:cubicBezTo>
                  <a:cubicBezTo>
                    <a:pt x="6493" y="570"/>
                    <a:pt x="6471" y="568"/>
                    <a:pt x="6449" y="568"/>
                  </a:cubicBezTo>
                  <a:cubicBezTo>
                    <a:pt x="6383" y="568"/>
                    <a:pt x="6318" y="587"/>
                    <a:pt x="6263" y="623"/>
                  </a:cubicBezTo>
                  <a:cubicBezTo>
                    <a:pt x="6232" y="648"/>
                    <a:pt x="6214" y="686"/>
                    <a:pt x="6218" y="725"/>
                  </a:cubicBezTo>
                  <a:cubicBezTo>
                    <a:pt x="6218" y="847"/>
                    <a:pt x="6151" y="900"/>
                    <a:pt x="6085" y="907"/>
                  </a:cubicBezTo>
                  <a:cubicBezTo>
                    <a:pt x="6079" y="907"/>
                    <a:pt x="6074" y="908"/>
                    <a:pt x="6068" y="908"/>
                  </a:cubicBezTo>
                  <a:cubicBezTo>
                    <a:pt x="5980" y="908"/>
                    <a:pt x="5898" y="830"/>
                    <a:pt x="5871" y="721"/>
                  </a:cubicBezTo>
                  <a:cubicBezTo>
                    <a:pt x="5864" y="686"/>
                    <a:pt x="5759" y="679"/>
                    <a:pt x="5679" y="669"/>
                  </a:cubicBezTo>
                  <a:cubicBezTo>
                    <a:pt x="5581" y="662"/>
                    <a:pt x="5476" y="651"/>
                    <a:pt x="5413" y="592"/>
                  </a:cubicBezTo>
                  <a:cubicBezTo>
                    <a:pt x="5392" y="574"/>
                    <a:pt x="5367" y="567"/>
                    <a:pt x="5339" y="564"/>
                  </a:cubicBezTo>
                  <a:lnTo>
                    <a:pt x="5332" y="564"/>
                  </a:lnTo>
                  <a:cubicBezTo>
                    <a:pt x="5306" y="561"/>
                    <a:pt x="5279" y="559"/>
                    <a:pt x="5252" y="559"/>
                  </a:cubicBezTo>
                  <a:cubicBezTo>
                    <a:pt x="5219" y="559"/>
                    <a:pt x="5186" y="561"/>
                    <a:pt x="5154" y="567"/>
                  </a:cubicBezTo>
                  <a:cubicBezTo>
                    <a:pt x="5360" y="697"/>
                    <a:pt x="5378" y="837"/>
                    <a:pt x="5378" y="1022"/>
                  </a:cubicBezTo>
                  <a:cubicBezTo>
                    <a:pt x="5374" y="1064"/>
                    <a:pt x="5395" y="1103"/>
                    <a:pt x="5427" y="1131"/>
                  </a:cubicBezTo>
                  <a:cubicBezTo>
                    <a:pt x="5497" y="1190"/>
                    <a:pt x="5532" y="1278"/>
                    <a:pt x="5525" y="1365"/>
                  </a:cubicBezTo>
                  <a:cubicBezTo>
                    <a:pt x="5525" y="1383"/>
                    <a:pt x="5528" y="1400"/>
                    <a:pt x="5532" y="1414"/>
                  </a:cubicBezTo>
                  <a:cubicBezTo>
                    <a:pt x="5556" y="1411"/>
                    <a:pt x="5584" y="1404"/>
                    <a:pt x="5609" y="1397"/>
                  </a:cubicBezTo>
                  <a:cubicBezTo>
                    <a:pt x="5647" y="1379"/>
                    <a:pt x="5693" y="1369"/>
                    <a:pt x="5738" y="1365"/>
                  </a:cubicBezTo>
                  <a:cubicBezTo>
                    <a:pt x="5815" y="1365"/>
                    <a:pt x="5878" y="1425"/>
                    <a:pt x="5882" y="1502"/>
                  </a:cubicBezTo>
                  <a:cubicBezTo>
                    <a:pt x="5892" y="1593"/>
                    <a:pt x="5826" y="1701"/>
                    <a:pt x="5686" y="1726"/>
                  </a:cubicBezTo>
                  <a:cubicBezTo>
                    <a:pt x="5542" y="1750"/>
                    <a:pt x="5472" y="1820"/>
                    <a:pt x="5423" y="1975"/>
                  </a:cubicBezTo>
                  <a:cubicBezTo>
                    <a:pt x="5381" y="2108"/>
                    <a:pt x="5280" y="2118"/>
                    <a:pt x="5206" y="2125"/>
                  </a:cubicBezTo>
                  <a:cubicBezTo>
                    <a:pt x="5147" y="2129"/>
                    <a:pt x="5087" y="2150"/>
                    <a:pt x="5042" y="2188"/>
                  </a:cubicBezTo>
                  <a:lnTo>
                    <a:pt x="5007" y="2216"/>
                  </a:lnTo>
                  <a:cubicBezTo>
                    <a:pt x="4937" y="2290"/>
                    <a:pt x="4853" y="2353"/>
                    <a:pt x="4765" y="2398"/>
                  </a:cubicBezTo>
                  <a:cubicBezTo>
                    <a:pt x="4738" y="2412"/>
                    <a:pt x="4710" y="2419"/>
                    <a:pt x="4682" y="2419"/>
                  </a:cubicBezTo>
                  <a:cubicBezTo>
                    <a:pt x="4648" y="2419"/>
                    <a:pt x="4614" y="2409"/>
                    <a:pt x="4583" y="2388"/>
                  </a:cubicBezTo>
                  <a:cubicBezTo>
                    <a:pt x="4564" y="2375"/>
                    <a:pt x="4547" y="2368"/>
                    <a:pt x="4527" y="2368"/>
                  </a:cubicBezTo>
                  <a:cubicBezTo>
                    <a:pt x="4488" y="2368"/>
                    <a:pt x="4443" y="2393"/>
                    <a:pt x="4366" y="2437"/>
                  </a:cubicBezTo>
                  <a:lnTo>
                    <a:pt x="4359" y="2440"/>
                  </a:lnTo>
                  <a:cubicBezTo>
                    <a:pt x="4349" y="2447"/>
                    <a:pt x="4338" y="2451"/>
                    <a:pt x="4331" y="2454"/>
                  </a:cubicBezTo>
                  <a:lnTo>
                    <a:pt x="4321" y="2458"/>
                  </a:lnTo>
                  <a:lnTo>
                    <a:pt x="4303" y="2465"/>
                  </a:lnTo>
                  <a:lnTo>
                    <a:pt x="4293" y="2468"/>
                  </a:lnTo>
                  <a:lnTo>
                    <a:pt x="4275" y="2472"/>
                  </a:lnTo>
                  <a:lnTo>
                    <a:pt x="4212" y="2472"/>
                  </a:lnTo>
                  <a:lnTo>
                    <a:pt x="4191" y="2468"/>
                  </a:lnTo>
                  <a:lnTo>
                    <a:pt x="4184" y="2468"/>
                  </a:lnTo>
                  <a:cubicBezTo>
                    <a:pt x="4177" y="2465"/>
                    <a:pt x="4170" y="2461"/>
                    <a:pt x="4159" y="2458"/>
                  </a:cubicBezTo>
                  <a:lnTo>
                    <a:pt x="4156" y="2458"/>
                  </a:lnTo>
                  <a:lnTo>
                    <a:pt x="4135" y="2447"/>
                  </a:lnTo>
                  <a:lnTo>
                    <a:pt x="4128" y="2440"/>
                  </a:lnTo>
                  <a:lnTo>
                    <a:pt x="4107" y="2430"/>
                  </a:lnTo>
                  <a:lnTo>
                    <a:pt x="4103" y="2426"/>
                  </a:lnTo>
                  <a:lnTo>
                    <a:pt x="4079" y="2405"/>
                  </a:lnTo>
                  <a:lnTo>
                    <a:pt x="4072" y="2402"/>
                  </a:lnTo>
                  <a:lnTo>
                    <a:pt x="4051" y="2384"/>
                  </a:lnTo>
                  <a:lnTo>
                    <a:pt x="4044" y="2377"/>
                  </a:lnTo>
                  <a:lnTo>
                    <a:pt x="4016" y="2356"/>
                  </a:lnTo>
                  <a:lnTo>
                    <a:pt x="3956" y="2307"/>
                  </a:lnTo>
                  <a:cubicBezTo>
                    <a:pt x="3886" y="2244"/>
                    <a:pt x="3827" y="2167"/>
                    <a:pt x="3781" y="2083"/>
                  </a:cubicBezTo>
                  <a:lnTo>
                    <a:pt x="3757" y="2045"/>
                  </a:lnTo>
                  <a:lnTo>
                    <a:pt x="3750" y="2031"/>
                  </a:lnTo>
                  <a:lnTo>
                    <a:pt x="3736" y="2006"/>
                  </a:lnTo>
                  <a:lnTo>
                    <a:pt x="3722" y="1989"/>
                  </a:lnTo>
                  <a:lnTo>
                    <a:pt x="3708" y="1968"/>
                  </a:lnTo>
                  <a:lnTo>
                    <a:pt x="3697" y="1950"/>
                  </a:lnTo>
                  <a:lnTo>
                    <a:pt x="3680" y="1929"/>
                  </a:lnTo>
                  <a:lnTo>
                    <a:pt x="3669" y="1908"/>
                  </a:lnTo>
                  <a:lnTo>
                    <a:pt x="3652" y="1887"/>
                  </a:lnTo>
                  <a:lnTo>
                    <a:pt x="3638" y="1869"/>
                  </a:lnTo>
                  <a:lnTo>
                    <a:pt x="3620" y="1848"/>
                  </a:lnTo>
                  <a:lnTo>
                    <a:pt x="3603" y="1827"/>
                  </a:lnTo>
                  <a:lnTo>
                    <a:pt x="3585" y="1806"/>
                  </a:lnTo>
                  <a:lnTo>
                    <a:pt x="3568" y="1789"/>
                  </a:lnTo>
                  <a:lnTo>
                    <a:pt x="3564" y="1785"/>
                  </a:lnTo>
                  <a:cubicBezTo>
                    <a:pt x="3522" y="1806"/>
                    <a:pt x="3466" y="1824"/>
                    <a:pt x="3414" y="1841"/>
                  </a:cubicBezTo>
                  <a:cubicBezTo>
                    <a:pt x="3302" y="1887"/>
                    <a:pt x="3183" y="1915"/>
                    <a:pt x="3060" y="1926"/>
                  </a:cubicBezTo>
                  <a:lnTo>
                    <a:pt x="3043" y="1926"/>
                  </a:lnTo>
                  <a:cubicBezTo>
                    <a:pt x="3008" y="1926"/>
                    <a:pt x="2955" y="1926"/>
                    <a:pt x="2892" y="1922"/>
                  </a:cubicBezTo>
                  <a:cubicBezTo>
                    <a:pt x="2833" y="1921"/>
                    <a:pt x="2735" y="1918"/>
                    <a:pt x="2634" y="1918"/>
                  </a:cubicBezTo>
                  <a:cubicBezTo>
                    <a:pt x="2498" y="1918"/>
                    <a:pt x="2356" y="1923"/>
                    <a:pt x="2297" y="1943"/>
                  </a:cubicBezTo>
                  <a:cubicBezTo>
                    <a:pt x="2290" y="1943"/>
                    <a:pt x="2283" y="1947"/>
                    <a:pt x="2280" y="1950"/>
                  </a:cubicBezTo>
                  <a:cubicBezTo>
                    <a:pt x="2273" y="2003"/>
                    <a:pt x="2283" y="2052"/>
                    <a:pt x="2311" y="2097"/>
                  </a:cubicBezTo>
                  <a:cubicBezTo>
                    <a:pt x="2322" y="2125"/>
                    <a:pt x="2346" y="2146"/>
                    <a:pt x="2374" y="2157"/>
                  </a:cubicBezTo>
                  <a:cubicBezTo>
                    <a:pt x="2469" y="2178"/>
                    <a:pt x="2591" y="2220"/>
                    <a:pt x="2616" y="2314"/>
                  </a:cubicBezTo>
                  <a:cubicBezTo>
                    <a:pt x="2637" y="2412"/>
                    <a:pt x="2539" y="2479"/>
                    <a:pt x="2507" y="2500"/>
                  </a:cubicBezTo>
                  <a:cubicBezTo>
                    <a:pt x="2437" y="2549"/>
                    <a:pt x="2357" y="2573"/>
                    <a:pt x="2269" y="2577"/>
                  </a:cubicBezTo>
                  <a:cubicBezTo>
                    <a:pt x="2182" y="2584"/>
                    <a:pt x="2164" y="2587"/>
                    <a:pt x="2164" y="2741"/>
                  </a:cubicBezTo>
                  <a:cubicBezTo>
                    <a:pt x="2164" y="2776"/>
                    <a:pt x="2168" y="2811"/>
                    <a:pt x="2178" y="2843"/>
                  </a:cubicBezTo>
                  <a:cubicBezTo>
                    <a:pt x="2217" y="2948"/>
                    <a:pt x="2269" y="3046"/>
                    <a:pt x="2339" y="3130"/>
                  </a:cubicBezTo>
                  <a:cubicBezTo>
                    <a:pt x="2423" y="3245"/>
                    <a:pt x="2511" y="3368"/>
                    <a:pt x="2525" y="3504"/>
                  </a:cubicBezTo>
                  <a:cubicBezTo>
                    <a:pt x="2528" y="3550"/>
                    <a:pt x="2525" y="3599"/>
                    <a:pt x="2511" y="3648"/>
                  </a:cubicBezTo>
                  <a:cubicBezTo>
                    <a:pt x="2451" y="3886"/>
                    <a:pt x="2416" y="4128"/>
                    <a:pt x="2402" y="4376"/>
                  </a:cubicBezTo>
                  <a:cubicBezTo>
                    <a:pt x="2402" y="4383"/>
                    <a:pt x="2381" y="4996"/>
                    <a:pt x="2199" y="5150"/>
                  </a:cubicBezTo>
                  <a:lnTo>
                    <a:pt x="2220" y="5178"/>
                  </a:lnTo>
                  <a:lnTo>
                    <a:pt x="2129" y="5185"/>
                  </a:lnTo>
                  <a:cubicBezTo>
                    <a:pt x="2108" y="5188"/>
                    <a:pt x="2090" y="5188"/>
                    <a:pt x="2069" y="5188"/>
                  </a:cubicBezTo>
                  <a:lnTo>
                    <a:pt x="2066" y="5188"/>
                  </a:lnTo>
                  <a:cubicBezTo>
                    <a:pt x="2027" y="5185"/>
                    <a:pt x="1985" y="5178"/>
                    <a:pt x="1950" y="5164"/>
                  </a:cubicBezTo>
                  <a:cubicBezTo>
                    <a:pt x="1911" y="5153"/>
                    <a:pt x="1876" y="5143"/>
                    <a:pt x="1840" y="5143"/>
                  </a:cubicBezTo>
                  <a:cubicBezTo>
                    <a:pt x="1795" y="5143"/>
                    <a:pt x="1751" y="5158"/>
                    <a:pt x="1698" y="5202"/>
                  </a:cubicBezTo>
                  <a:cubicBezTo>
                    <a:pt x="1625" y="5262"/>
                    <a:pt x="1534" y="5300"/>
                    <a:pt x="1443" y="5314"/>
                  </a:cubicBezTo>
                  <a:cubicBezTo>
                    <a:pt x="1411" y="5321"/>
                    <a:pt x="1383" y="5325"/>
                    <a:pt x="1355" y="5328"/>
                  </a:cubicBezTo>
                  <a:cubicBezTo>
                    <a:pt x="1324" y="5335"/>
                    <a:pt x="1299" y="5339"/>
                    <a:pt x="1271" y="5346"/>
                  </a:cubicBezTo>
                  <a:cubicBezTo>
                    <a:pt x="1184" y="5356"/>
                    <a:pt x="1103" y="5391"/>
                    <a:pt x="1033" y="5444"/>
                  </a:cubicBezTo>
                  <a:cubicBezTo>
                    <a:pt x="956" y="5503"/>
                    <a:pt x="865" y="5549"/>
                    <a:pt x="774" y="5577"/>
                  </a:cubicBezTo>
                  <a:lnTo>
                    <a:pt x="739" y="5587"/>
                  </a:lnTo>
                  <a:cubicBezTo>
                    <a:pt x="620" y="5626"/>
                    <a:pt x="578" y="5643"/>
                    <a:pt x="575" y="5720"/>
                  </a:cubicBezTo>
                  <a:cubicBezTo>
                    <a:pt x="561" y="5818"/>
                    <a:pt x="522" y="5909"/>
                    <a:pt x="466" y="5990"/>
                  </a:cubicBezTo>
                  <a:cubicBezTo>
                    <a:pt x="410" y="6081"/>
                    <a:pt x="379" y="6141"/>
                    <a:pt x="393" y="6214"/>
                  </a:cubicBezTo>
                  <a:cubicBezTo>
                    <a:pt x="438" y="6389"/>
                    <a:pt x="347" y="6438"/>
                    <a:pt x="267" y="6477"/>
                  </a:cubicBezTo>
                  <a:cubicBezTo>
                    <a:pt x="218" y="6501"/>
                    <a:pt x="172" y="6533"/>
                    <a:pt x="134" y="6568"/>
                  </a:cubicBezTo>
                  <a:cubicBezTo>
                    <a:pt x="81" y="6624"/>
                    <a:pt x="88" y="6659"/>
                    <a:pt x="99" y="6715"/>
                  </a:cubicBezTo>
                  <a:cubicBezTo>
                    <a:pt x="120" y="6788"/>
                    <a:pt x="106" y="6865"/>
                    <a:pt x="56" y="6921"/>
                  </a:cubicBezTo>
                  <a:cubicBezTo>
                    <a:pt x="0" y="6988"/>
                    <a:pt x="92" y="7131"/>
                    <a:pt x="183" y="7268"/>
                  </a:cubicBezTo>
                  <a:lnTo>
                    <a:pt x="211" y="7313"/>
                  </a:lnTo>
                  <a:cubicBezTo>
                    <a:pt x="235" y="7352"/>
                    <a:pt x="260" y="7390"/>
                    <a:pt x="288" y="7425"/>
                  </a:cubicBezTo>
                  <a:cubicBezTo>
                    <a:pt x="375" y="7555"/>
                    <a:pt x="463" y="7674"/>
                    <a:pt x="445" y="7824"/>
                  </a:cubicBezTo>
                  <a:cubicBezTo>
                    <a:pt x="438" y="7859"/>
                    <a:pt x="449" y="7894"/>
                    <a:pt x="473" y="7922"/>
                  </a:cubicBezTo>
                  <a:cubicBezTo>
                    <a:pt x="499" y="7949"/>
                    <a:pt x="547" y="7963"/>
                    <a:pt x="609" y="7963"/>
                  </a:cubicBezTo>
                  <a:cubicBezTo>
                    <a:pt x="621" y="7963"/>
                    <a:pt x="635" y="7962"/>
                    <a:pt x="648" y="7961"/>
                  </a:cubicBezTo>
                  <a:cubicBezTo>
                    <a:pt x="654" y="7960"/>
                    <a:pt x="659" y="7960"/>
                    <a:pt x="665" y="7960"/>
                  </a:cubicBezTo>
                  <a:cubicBezTo>
                    <a:pt x="780" y="7960"/>
                    <a:pt x="806" y="8066"/>
                    <a:pt x="823" y="8133"/>
                  </a:cubicBezTo>
                  <a:cubicBezTo>
                    <a:pt x="848" y="8231"/>
                    <a:pt x="862" y="8269"/>
                    <a:pt x="946" y="8269"/>
                  </a:cubicBezTo>
                  <a:cubicBezTo>
                    <a:pt x="1012" y="8269"/>
                    <a:pt x="1079" y="8273"/>
                    <a:pt x="1138" y="8276"/>
                  </a:cubicBezTo>
                  <a:cubicBezTo>
                    <a:pt x="1191" y="8280"/>
                    <a:pt x="1242" y="8283"/>
                    <a:pt x="1289" y="8283"/>
                  </a:cubicBezTo>
                  <a:cubicBezTo>
                    <a:pt x="1379" y="8283"/>
                    <a:pt x="1450" y="8271"/>
                    <a:pt x="1471" y="8227"/>
                  </a:cubicBezTo>
                  <a:cubicBezTo>
                    <a:pt x="1516" y="8122"/>
                    <a:pt x="1613" y="8025"/>
                    <a:pt x="1707" y="8025"/>
                  </a:cubicBezTo>
                  <a:cubicBezTo>
                    <a:pt x="1716" y="8025"/>
                    <a:pt x="1725" y="8026"/>
                    <a:pt x="1733" y="8027"/>
                  </a:cubicBezTo>
                  <a:cubicBezTo>
                    <a:pt x="1772" y="8034"/>
                    <a:pt x="1838" y="8069"/>
                    <a:pt x="1838" y="8206"/>
                  </a:cubicBezTo>
                  <a:cubicBezTo>
                    <a:pt x="1838" y="8238"/>
                    <a:pt x="1838" y="8280"/>
                    <a:pt x="1835" y="8329"/>
                  </a:cubicBezTo>
                  <a:cubicBezTo>
                    <a:pt x="1831" y="8448"/>
                    <a:pt x="1821" y="8805"/>
                    <a:pt x="1877" y="8857"/>
                  </a:cubicBezTo>
                  <a:cubicBezTo>
                    <a:pt x="1898" y="8850"/>
                    <a:pt x="1915" y="8843"/>
                    <a:pt x="1933" y="8840"/>
                  </a:cubicBezTo>
                  <a:lnTo>
                    <a:pt x="1943" y="8840"/>
                  </a:lnTo>
                  <a:cubicBezTo>
                    <a:pt x="2027" y="8821"/>
                    <a:pt x="2113" y="8812"/>
                    <a:pt x="2199" y="8812"/>
                  </a:cubicBezTo>
                  <a:cubicBezTo>
                    <a:pt x="2242" y="8812"/>
                    <a:pt x="2285" y="8814"/>
                    <a:pt x="2329" y="8819"/>
                  </a:cubicBezTo>
                  <a:lnTo>
                    <a:pt x="2329" y="8815"/>
                  </a:lnTo>
                  <a:lnTo>
                    <a:pt x="2395" y="8822"/>
                  </a:lnTo>
                  <a:cubicBezTo>
                    <a:pt x="2444" y="8829"/>
                    <a:pt x="2497" y="8836"/>
                    <a:pt x="2546" y="8847"/>
                  </a:cubicBezTo>
                  <a:lnTo>
                    <a:pt x="2549" y="8847"/>
                  </a:lnTo>
                  <a:lnTo>
                    <a:pt x="2581" y="8857"/>
                  </a:lnTo>
                  <a:lnTo>
                    <a:pt x="2598" y="8861"/>
                  </a:lnTo>
                  <a:lnTo>
                    <a:pt x="2637" y="8871"/>
                  </a:lnTo>
                  <a:cubicBezTo>
                    <a:pt x="2677" y="8885"/>
                    <a:pt x="2719" y="8892"/>
                    <a:pt x="2761" y="8892"/>
                  </a:cubicBezTo>
                  <a:cubicBezTo>
                    <a:pt x="2863" y="8892"/>
                    <a:pt x="2964" y="8851"/>
                    <a:pt x="3036" y="8777"/>
                  </a:cubicBezTo>
                  <a:cubicBezTo>
                    <a:pt x="3106" y="8710"/>
                    <a:pt x="3190" y="8661"/>
                    <a:pt x="3281" y="8633"/>
                  </a:cubicBezTo>
                  <a:cubicBezTo>
                    <a:pt x="3365" y="8602"/>
                    <a:pt x="3442" y="8563"/>
                    <a:pt x="3519" y="8521"/>
                  </a:cubicBezTo>
                  <a:cubicBezTo>
                    <a:pt x="3564" y="8497"/>
                    <a:pt x="3610" y="8469"/>
                    <a:pt x="3655" y="8441"/>
                  </a:cubicBezTo>
                  <a:cubicBezTo>
                    <a:pt x="3841" y="8329"/>
                    <a:pt x="4012" y="8220"/>
                    <a:pt x="4198" y="8220"/>
                  </a:cubicBezTo>
                  <a:cubicBezTo>
                    <a:pt x="4272" y="8217"/>
                    <a:pt x="4345" y="8210"/>
                    <a:pt x="4419" y="8196"/>
                  </a:cubicBezTo>
                  <a:cubicBezTo>
                    <a:pt x="4494" y="8184"/>
                    <a:pt x="4563" y="8174"/>
                    <a:pt x="4620" y="8174"/>
                  </a:cubicBezTo>
                  <a:cubicBezTo>
                    <a:pt x="4682" y="8174"/>
                    <a:pt x="4731" y="8185"/>
                    <a:pt x="4762" y="8220"/>
                  </a:cubicBezTo>
                  <a:cubicBezTo>
                    <a:pt x="4790" y="8252"/>
                    <a:pt x="4797" y="8297"/>
                    <a:pt x="4779" y="8339"/>
                  </a:cubicBezTo>
                  <a:cubicBezTo>
                    <a:pt x="4737" y="8483"/>
                    <a:pt x="4706" y="9057"/>
                    <a:pt x="4944" y="9344"/>
                  </a:cubicBezTo>
                  <a:cubicBezTo>
                    <a:pt x="5180" y="9623"/>
                    <a:pt x="5301" y="9717"/>
                    <a:pt x="5461" y="9717"/>
                  </a:cubicBezTo>
                  <a:cubicBezTo>
                    <a:pt x="5484" y="9717"/>
                    <a:pt x="5507" y="9715"/>
                    <a:pt x="5532" y="9711"/>
                  </a:cubicBezTo>
                  <a:cubicBezTo>
                    <a:pt x="5563" y="9707"/>
                    <a:pt x="5591" y="9705"/>
                    <a:pt x="5615" y="9705"/>
                  </a:cubicBezTo>
                  <a:cubicBezTo>
                    <a:pt x="5714" y="9705"/>
                    <a:pt x="5763" y="9735"/>
                    <a:pt x="5805" y="9760"/>
                  </a:cubicBezTo>
                  <a:cubicBezTo>
                    <a:pt x="5836" y="9782"/>
                    <a:pt x="5872" y="9793"/>
                    <a:pt x="5908" y="9793"/>
                  </a:cubicBezTo>
                  <a:cubicBezTo>
                    <a:pt x="5913" y="9793"/>
                    <a:pt x="5919" y="9792"/>
                    <a:pt x="5924" y="9792"/>
                  </a:cubicBezTo>
                  <a:cubicBezTo>
                    <a:pt x="5933" y="9791"/>
                    <a:pt x="5942" y="9791"/>
                    <a:pt x="5950" y="9791"/>
                  </a:cubicBezTo>
                  <a:cubicBezTo>
                    <a:pt x="6074" y="9791"/>
                    <a:pt x="6100" y="9886"/>
                    <a:pt x="6113" y="9935"/>
                  </a:cubicBezTo>
                  <a:cubicBezTo>
                    <a:pt x="6127" y="9984"/>
                    <a:pt x="6130" y="9984"/>
                    <a:pt x="6158" y="9984"/>
                  </a:cubicBezTo>
                  <a:cubicBezTo>
                    <a:pt x="6481" y="9984"/>
                    <a:pt x="6677" y="10086"/>
                    <a:pt x="6677" y="10261"/>
                  </a:cubicBezTo>
                  <a:lnTo>
                    <a:pt x="6677" y="10268"/>
                  </a:lnTo>
                  <a:cubicBezTo>
                    <a:pt x="6695" y="10287"/>
                    <a:pt x="6759" y="10291"/>
                    <a:pt x="6825" y="10291"/>
                  </a:cubicBezTo>
                  <a:cubicBezTo>
                    <a:pt x="6859" y="10291"/>
                    <a:pt x="6892" y="10290"/>
                    <a:pt x="6922" y="10289"/>
                  </a:cubicBezTo>
                  <a:cubicBezTo>
                    <a:pt x="6949" y="10288"/>
                    <a:pt x="6977" y="10287"/>
                    <a:pt x="7004" y="10287"/>
                  </a:cubicBezTo>
                  <a:cubicBezTo>
                    <a:pt x="7043" y="10287"/>
                    <a:pt x="7082" y="10288"/>
                    <a:pt x="7121" y="10293"/>
                  </a:cubicBezTo>
                  <a:cubicBezTo>
                    <a:pt x="7167" y="10296"/>
                    <a:pt x="7212" y="10314"/>
                    <a:pt x="7251" y="10342"/>
                  </a:cubicBezTo>
                  <a:lnTo>
                    <a:pt x="7286" y="10370"/>
                  </a:lnTo>
                  <a:cubicBezTo>
                    <a:pt x="7387" y="10457"/>
                    <a:pt x="7517" y="10562"/>
                    <a:pt x="7482" y="10772"/>
                  </a:cubicBezTo>
                  <a:cubicBezTo>
                    <a:pt x="7471" y="10839"/>
                    <a:pt x="7513" y="10902"/>
                    <a:pt x="7552" y="10961"/>
                  </a:cubicBezTo>
                  <a:cubicBezTo>
                    <a:pt x="7590" y="11024"/>
                    <a:pt x="7629" y="11084"/>
                    <a:pt x="7611" y="11150"/>
                  </a:cubicBezTo>
                  <a:cubicBezTo>
                    <a:pt x="7597" y="11192"/>
                    <a:pt x="7566" y="11224"/>
                    <a:pt x="7527" y="11241"/>
                  </a:cubicBezTo>
                  <a:cubicBezTo>
                    <a:pt x="7499" y="11255"/>
                    <a:pt x="7489" y="11259"/>
                    <a:pt x="7534" y="11360"/>
                  </a:cubicBezTo>
                  <a:lnTo>
                    <a:pt x="7545" y="11381"/>
                  </a:lnTo>
                  <a:cubicBezTo>
                    <a:pt x="7587" y="11458"/>
                    <a:pt x="7615" y="11542"/>
                    <a:pt x="7629" y="11630"/>
                  </a:cubicBezTo>
                  <a:cubicBezTo>
                    <a:pt x="7639" y="11801"/>
                    <a:pt x="7860" y="11847"/>
                    <a:pt x="8070" y="11847"/>
                  </a:cubicBezTo>
                  <a:lnTo>
                    <a:pt x="8157" y="11847"/>
                  </a:lnTo>
                  <a:cubicBezTo>
                    <a:pt x="8204" y="11845"/>
                    <a:pt x="8246" y="11843"/>
                    <a:pt x="8285" y="11843"/>
                  </a:cubicBezTo>
                  <a:cubicBezTo>
                    <a:pt x="8436" y="11843"/>
                    <a:pt x="8531" y="11863"/>
                    <a:pt x="8595" y="11924"/>
                  </a:cubicBezTo>
                  <a:cubicBezTo>
                    <a:pt x="8669" y="11990"/>
                    <a:pt x="8679" y="12095"/>
                    <a:pt x="8679" y="12186"/>
                  </a:cubicBezTo>
                  <a:cubicBezTo>
                    <a:pt x="8679" y="12302"/>
                    <a:pt x="8739" y="12362"/>
                    <a:pt x="8812" y="12435"/>
                  </a:cubicBezTo>
                  <a:cubicBezTo>
                    <a:pt x="8840" y="12460"/>
                    <a:pt x="8865" y="12484"/>
                    <a:pt x="8889" y="12516"/>
                  </a:cubicBezTo>
                  <a:cubicBezTo>
                    <a:pt x="8938" y="12568"/>
                    <a:pt x="8973" y="12631"/>
                    <a:pt x="8998" y="12698"/>
                  </a:cubicBezTo>
                  <a:cubicBezTo>
                    <a:pt x="9050" y="12855"/>
                    <a:pt x="9008" y="13016"/>
                    <a:pt x="8973" y="13160"/>
                  </a:cubicBezTo>
                  <a:cubicBezTo>
                    <a:pt x="8945" y="13258"/>
                    <a:pt x="8924" y="13349"/>
                    <a:pt x="8935" y="13419"/>
                  </a:cubicBezTo>
                  <a:cubicBezTo>
                    <a:pt x="8938" y="13436"/>
                    <a:pt x="8938" y="13454"/>
                    <a:pt x="8938" y="13471"/>
                  </a:cubicBezTo>
                  <a:lnTo>
                    <a:pt x="8938" y="13496"/>
                  </a:lnTo>
                  <a:lnTo>
                    <a:pt x="8938" y="13520"/>
                  </a:lnTo>
                  <a:cubicBezTo>
                    <a:pt x="8938" y="13527"/>
                    <a:pt x="8938" y="13541"/>
                    <a:pt x="8935" y="13552"/>
                  </a:cubicBezTo>
                  <a:lnTo>
                    <a:pt x="8931" y="13566"/>
                  </a:lnTo>
                  <a:cubicBezTo>
                    <a:pt x="8931" y="13580"/>
                    <a:pt x="8928" y="13590"/>
                    <a:pt x="8924" y="13601"/>
                  </a:cubicBezTo>
                  <a:cubicBezTo>
                    <a:pt x="8921" y="13615"/>
                    <a:pt x="8921" y="13611"/>
                    <a:pt x="8917" y="13618"/>
                  </a:cubicBezTo>
                  <a:cubicBezTo>
                    <a:pt x="8917" y="13622"/>
                    <a:pt x="8910" y="13639"/>
                    <a:pt x="8907" y="13650"/>
                  </a:cubicBezTo>
                  <a:cubicBezTo>
                    <a:pt x="8903" y="13660"/>
                    <a:pt x="8900" y="13667"/>
                    <a:pt x="8896" y="13678"/>
                  </a:cubicBezTo>
                  <a:cubicBezTo>
                    <a:pt x="8889" y="13685"/>
                    <a:pt x="8889" y="13688"/>
                    <a:pt x="8886" y="13692"/>
                  </a:cubicBezTo>
                  <a:cubicBezTo>
                    <a:pt x="8872" y="13723"/>
                    <a:pt x="8851" y="13755"/>
                    <a:pt x="8826" y="13779"/>
                  </a:cubicBezTo>
                  <a:cubicBezTo>
                    <a:pt x="8819" y="13793"/>
                    <a:pt x="8809" y="13804"/>
                    <a:pt x="8798" y="13814"/>
                  </a:cubicBezTo>
                  <a:lnTo>
                    <a:pt x="8805" y="13825"/>
                  </a:lnTo>
                  <a:lnTo>
                    <a:pt x="8812" y="13835"/>
                  </a:lnTo>
                  <a:cubicBezTo>
                    <a:pt x="8819" y="13846"/>
                    <a:pt x="8823" y="13853"/>
                    <a:pt x="8826" y="13860"/>
                  </a:cubicBezTo>
                  <a:lnTo>
                    <a:pt x="8833" y="13867"/>
                  </a:lnTo>
                  <a:cubicBezTo>
                    <a:pt x="8837" y="13877"/>
                    <a:pt x="8844" y="13888"/>
                    <a:pt x="8847" y="13898"/>
                  </a:cubicBezTo>
                  <a:lnTo>
                    <a:pt x="8851" y="13905"/>
                  </a:lnTo>
                  <a:cubicBezTo>
                    <a:pt x="8854" y="13912"/>
                    <a:pt x="8858" y="13919"/>
                    <a:pt x="8861" y="13926"/>
                  </a:cubicBezTo>
                  <a:lnTo>
                    <a:pt x="8865" y="13937"/>
                  </a:lnTo>
                  <a:cubicBezTo>
                    <a:pt x="8865" y="13944"/>
                    <a:pt x="8868" y="13951"/>
                    <a:pt x="8868" y="13958"/>
                  </a:cubicBezTo>
                  <a:cubicBezTo>
                    <a:pt x="8868" y="13965"/>
                    <a:pt x="8868" y="13965"/>
                    <a:pt x="8868" y="13968"/>
                  </a:cubicBezTo>
                  <a:cubicBezTo>
                    <a:pt x="8868" y="13975"/>
                    <a:pt x="8868" y="13982"/>
                    <a:pt x="8868" y="13986"/>
                  </a:cubicBezTo>
                  <a:lnTo>
                    <a:pt x="8868" y="13996"/>
                  </a:lnTo>
                  <a:cubicBezTo>
                    <a:pt x="8868" y="14007"/>
                    <a:pt x="8868" y="14014"/>
                    <a:pt x="8865" y="14024"/>
                  </a:cubicBezTo>
                  <a:cubicBezTo>
                    <a:pt x="8851" y="14080"/>
                    <a:pt x="8809" y="14126"/>
                    <a:pt x="8756" y="14150"/>
                  </a:cubicBezTo>
                  <a:cubicBezTo>
                    <a:pt x="8756" y="14150"/>
                    <a:pt x="8753" y="14154"/>
                    <a:pt x="8753" y="14154"/>
                  </a:cubicBezTo>
                  <a:cubicBezTo>
                    <a:pt x="8760" y="14196"/>
                    <a:pt x="8774" y="14234"/>
                    <a:pt x="8795" y="14269"/>
                  </a:cubicBezTo>
                  <a:cubicBezTo>
                    <a:pt x="8851" y="14389"/>
                    <a:pt x="8935" y="14564"/>
                    <a:pt x="8886" y="14781"/>
                  </a:cubicBezTo>
                  <a:lnTo>
                    <a:pt x="8886" y="14784"/>
                  </a:lnTo>
                  <a:cubicBezTo>
                    <a:pt x="8851" y="14942"/>
                    <a:pt x="8826" y="15057"/>
                    <a:pt x="8851" y="15092"/>
                  </a:cubicBezTo>
                  <a:cubicBezTo>
                    <a:pt x="8872" y="15110"/>
                    <a:pt x="8893" y="15120"/>
                    <a:pt x="8917" y="15124"/>
                  </a:cubicBezTo>
                  <a:cubicBezTo>
                    <a:pt x="8980" y="15134"/>
                    <a:pt x="9043" y="15141"/>
                    <a:pt x="9106" y="15145"/>
                  </a:cubicBezTo>
                  <a:cubicBezTo>
                    <a:pt x="9204" y="15145"/>
                    <a:pt x="9306" y="15162"/>
                    <a:pt x="9404" y="15190"/>
                  </a:cubicBezTo>
                  <a:cubicBezTo>
                    <a:pt x="9421" y="15197"/>
                    <a:pt x="9439" y="15204"/>
                    <a:pt x="9453" y="15208"/>
                  </a:cubicBezTo>
                  <a:cubicBezTo>
                    <a:pt x="9477" y="15216"/>
                    <a:pt x="9490" y="15220"/>
                    <a:pt x="9501" y="15220"/>
                  </a:cubicBezTo>
                  <a:cubicBezTo>
                    <a:pt x="9513" y="15220"/>
                    <a:pt x="9523" y="15214"/>
                    <a:pt x="9544" y="15201"/>
                  </a:cubicBezTo>
                  <a:cubicBezTo>
                    <a:pt x="9561" y="15190"/>
                    <a:pt x="9586" y="15183"/>
                    <a:pt x="9610" y="15180"/>
                  </a:cubicBezTo>
                  <a:cubicBezTo>
                    <a:pt x="9624" y="15180"/>
                    <a:pt x="9642" y="15183"/>
                    <a:pt x="9659" y="15187"/>
                  </a:cubicBezTo>
                  <a:cubicBezTo>
                    <a:pt x="9666" y="15187"/>
                    <a:pt x="9673" y="15190"/>
                    <a:pt x="9680" y="15194"/>
                  </a:cubicBezTo>
                  <a:cubicBezTo>
                    <a:pt x="9789" y="15236"/>
                    <a:pt x="9890" y="15393"/>
                    <a:pt x="9957" y="15533"/>
                  </a:cubicBezTo>
                  <a:cubicBezTo>
                    <a:pt x="9981" y="15586"/>
                    <a:pt x="10002" y="15642"/>
                    <a:pt x="10020" y="15701"/>
                  </a:cubicBezTo>
                  <a:cubicBezTo>
                    <a:pt x="10072" y="15897"/>
                    <a:pt x="10181" y="16181"/>
                    <a:pt x="10233" y="16254"/>
                  </a:cubicBezTo>
                  <a:lnTo>
                    <a:pt x="10275" y="16230"/>
                  </a:lnTo>
                  <a:cubicBezTo>
                    <a:pt x="10346" y="16190"/>
                    <a:pt x="10447" y="16132"/>
                    <a:pt x="10561" y="16132"/>
                  </a:cubicBezTo>
                  <a:cubicBezTo>
                    <a:pt x="10588" y="16132"/>
                    <a:pt x="10615" y="16135"/>
                    <a:pt x="10643" y="16142"/>
                  </a:cubicBezTo>
                  <a:cubicBezTo>
                    <a:pt x="10664" y="16149"/>
                    <a:pt x="10689" y="16156"/>
                    <a:pt x="10706" y="16167"/>
                  </a:cubicBezTo>
                  <a:cubicBezTo>
                    <a:pt x="10713" y="16170"/>
                    <a:pt x="10720" y="16174"/>
                    <a:pt x="10724" y="16177"/>
                  </a:cubicBezTo>
                  <a:cubicBezTo>
                    <a:pt x="10755" y="16202"/>
                    <a:pt x="10780" y="16230"/>
                    <a:pt x="10794" y="16265"/>
                  </a:cubicBezTo>
                  <a:cubicBezTo>
                    <a:pt x="10843" y="16401"/>
                    <a:pt x="10797" y="16629"/>
                    <a:pt x="10748" y="16867"/>
                  </a:cubicBezTo>
                  <a:cubicBezTo>
                    <a:pt x="10727" y="16965"/>
                    <a:pt x="10706" y="17060"/>
                    <a:pt x="10699" y="17137"/>
                  </a:cubicBezTo>
                  <a:lnTo>
                    <a:pt x="10738" y="17137"/>
                  </a:lnTo>
                  <a:cubicBezTo>
                    <a:pt x="10752" y="17136"/>
                    <a:pt x="10767" y="17136"/>
                    <a:pt x="10781" y="17136"/>
                  </a:cubicBezTo>
                  <a:cubicBezTo>
                    <a:pt x="10853" y="17136"/>
                    <a:pt x="10923" y="17143"/>
                    <a:pt x="10993" y="17158"/>
                  </a:cubicBezTo>
                  <a:lnTo>
                    <a:pt x="11000" y="17161"/>
                  </a:lnTo>
                  <a:lnTo>
                    <a:pt x="11007" y="17165"/>
                  </a:lnTo>
                  <a:lnTo>
                    <a:pt x="11014" y="17168"/>
                  </a:lnTo>
                  <a:cubicBezTo>
                    <a:pt x="11158" y="17238"/>
                    <a:pt x="11189" y="17875"/>
                    <a:pt x="11154" y="18057"/>
                  </a:cubicBezTo>
                  <a:lnTo>
                    <a:pt x="11154" y="18061"/>
                  </a:lnTo>
                  <a:cubicBezTo>
                    <a:pt x="11151" y="18071"/>
                    <a:pt x="11147" y="18078"/>
                    <a:pt x="11147" y="18085"/>
                  </a:cubicBezTo>
                  <a:cubicBezTo>
                    <a:pt x="11109" y="18180"/>
                    <a:pt x="10972" y="18243"/>
                    <a:pt x="10755" y="18341"/>
                  </a:cubicBezTo>
                  <a:cubicBezTo>
                    <a:pt x="10650" y="18379"/>
                    <a:pt x="10552" y="18428"/>
                    <a:pt x="10457" y="18484"/>
                  </a:cubicBezTo>
                  <a:cubicBezTo>
                    <a:pt x="10265" y="18611"/>
                    <a:pt x="9768" y="19076"/>
                    <a:pt x="9530" y="19461"/>
                  </a:cubicBezTo>
                  <a:cubicBezTo>
                    <a:pt x="9502" y="19503"/>
                    <a:pt x="9474" y="19549"/>
                    <a:pt x="9442" y="19591"/>
                  </a:cubicBezTo>
                  <a:cubicBezTo>
                    <a:pt x="9358" y="19703"/>
                    <a:pt x="9267" y="19808"/>
                    <a:pt x="9169" y="19909"/>
                  </a:cubicBezTo>
                  <a:lnTo>
                    <a:pt x="9155" y="19923"/>
                  </a:lnTo>
                  <a:lnTo>
                    <a:pt x="9162" y="19923"/>
                  </a:lnTo>
                  <a:lnTo>
                    <a:pt x="9173" y="19920"/>
                  </a:lnTo>
                  <a:lnTo>
                    <a:pt x="9180" y="19916"/>
                  </a:lnTo>
                  <a:lnTo>
                    <a:pt x="9197" y="19913"/>
                  </a:lnTo>
                  <a:lnTo>
                    <a:pt x="9204" y="19913"/>
                  </a:lnTo>
                  <a:lnTo>
                    <a:pt x="9222" y="19909"/>
                  </a:lnTo>
                  <a:lnTo>
                    <a:pt x="9225" y="19909"/>
                  </a:lnTo>
                  <a:cubicBezTo>
                    <a:pt x="9243" y="19907"/>
                    <a:pt x="9260" y="19904"/>
                    <a:pt x="9277" y="19904"/>
                  </a:cubicBezTo>
                  <a:cubicBezTo>
                    <a:pt x="9284" y="19904"/>
                    <a:pt x="9292" y="19905"/>
                    <a:pt x="9299" y="19906"/>
                  </a:cubicBezTo>
                  <a:lnTo>
                    <a:pt x="9341" y="19906"/>
                  </a:lnTo>
                  <a:lnTo>
                    <a:pt x="9358" y="19913"/>
                  </a:lnTo>
                  <a:lnTo>
                    <a:pt x="9376" y="19916"/>
                  </a:lnTo>
                  <a:lnTo>
                    <a:pt x="9393" y="19920"/>
                  </a:lnTo>
                  <a:lnTo>
                    <a:pt x="9411" y="19927"/>
                  </a:lnTo>
                  <a:lnTo>
                    <a:pt x="9432" y="19934"/>
                  </a:lnTo>
                  <a:lnTo>
                    <a:pt x="9449" y="19941"/>
                  </a:lnTo>
                  <a:lnTo>
                    <a:pt x="9470" y="19951"/>
                  </a:lnTo>
                  <a:lnTo>
                    <a:pt x="9488" y="19962"/>
                  </a:lnTo>
                  <a:lnTo>
                    <a:pt x="9509" y="19972"/>
                  </a:lnTo>
                  <a:lnTo>
                    <a:pt x="9530" y="19990"/>
                  </a:lnTo>
                  <a:lnTo>
                    <a:pt x="9551" y="20000"/>
                  </a:lnTo>
                  <a:lnTo>
                    <a:pt x="9572" y="20021"/>
                  </a:lnTo>
                  <a:lnTo>
                    <a:pt x="9589" y="20035"/>
                  </a:lnTo>
                  <a:cubicBezTo>
                    <a:pt x="9600" y="20042"/>
                    <a:pt x="9607" y="20053"/>
                    <a:pt x="9617" y="20063"/>
                  </a:cubicBezTo>
                  <a:lnTo>
                    <a:pt x="9631" y="20077"/>
                  </a:lnTo>
                  <a:cubicBezTo>
                    <a:pt x="9645" y="20091"/>
                    <a:pt x="9659" y="20105"/>
                    <a:pt x="9677" y="20123"/>
                  </a:cubicBezTo>
                  <a:cubicBezTo>
                    <a:pt x="9750" y="20214"/>
                    <a:pt x="9810" y="20315"/>
                    <a:pt x="9852" y="20424"/>
                  </a:cubicBezTo>
                  <a:cubicBezTo>
                    <a:pt x="9859" y="20438"/>
                    <a:pt x="9866" y="20455"/>
                    <a:pt x="9869" y="20466"/>
                  </a:cubicBezTo>
                  <a:cubicBezTo>
                    <a:pt x="9880" y="20459"/>
                    <a:pt x="9887" y="20448"/>
                    <a:pt x="9894" y="20438"/>
                  </a:cubicBezTo>
                  <a:cubicBezTo>
                    <a:pt x="9936" y="20389"/>
                    <a:pt x="9992" y="20319"/>
                    <a:pt x="10072" y="20319"/>
                  </a:cubicBezTo>
                  <a:lnTo>
                    <a:pt x="10076" y="20319"/>
                  </a:lnTo>
                  <a:cubicBezTo>
                    <a:pt x="10132" y="20319"/>
                    <a:pt x="10184" y="20354"/>
                    <a:pt x="10230" y="20424"/>
                  </a:cubicBezTo>
                  <a:cubicBezTo>
                    <a:pt x="10314" y="20539"/>
                    <a:pt x="10489" y="20648"/>
                    <a:pt x="10626" y="20732"/>
                  </a:cubicBezTo>
                  <a:cubicBezTo>
                    <a:pt x="10703" y="20774"/>
                    <a:pt x="10776" y="20827"/>
                    <a:pt x="10839" y="20886"/>
                  </a:cubicBezTo>
                  <a:cubicBezTo>
                    <a:pt x="10871" y="20914"/>
                    <a:pt x="10902" y="20935"/>
                    <a:pt x="10937" y="20956"/>
                  </a:cubicBezTo>
                  <a:cubicBezTo>
                    <a:pt x="11060" y="21033"/>
                    <a:pt x="11224" y="21138"/>
                    <a:pt x="11224" y="21359"/>
                  </a:cubicBezTo>
                  <a:cubicBezTo>
                    <a:pt x="11224" y="21404"/>
                    <a:pt x="11217" y="21460"/>
                    <a:pt x="11214" y="21523"/>
                  </a:cubicBezTo>
                  <a:cubicBezTo>
                    <a:pt x="11214" y="21541"/>
                    <a:pt x="11210" y="21558"/>
                    <a:pt x="11207" y="21576"/>
                  </a:cubicBezTo>
                  <a:lnTo>
                    <a:pt x="11207" y="21586"/>
                  </a:lnTo>
                  <a:cubicBezTo>
                    <a:pt x="11207" y="21604"/>
                    <a:pt x="11207" y="21625"/>
                    <a:pt x="11203" y="21642"/>
                  </a:cubicBezTo>
                  <a:lnTo>
                    <a:pt x="11203" y="21653"/>
                  </a:lnTo>
                  <a:cubicBezTo>
                    <a:pt x="11203" y="21674"/>
                    <a:pt x="11200" y="21695"/>
                    <a:pt x="11200" y="21716"/>
                  </a:cubicBezTo>
                  <a:lnTo>
                    <a:pt x="11200" y="21719"/>
                  </a:lnTo>
                  <a:lnTo>
                    <a:pt x="11200" y="21775"/>
                  </a:lnTo>
                  <a:lnTo>
                    <a:pt x="11200" y="21786"/>
                  </a:lnTo>
                  <a:lnTo>
                    <a:pt x="11200" y="21845"/>
                  </a:lnTo>
                  <a:lnTo>
                    <a:pt x="11200" y="21859"/>
                  </a:lnTo>
                  <a:cubicBezTo>
                    <a:pt x="11200" y="21880"/>
                    <a:pt x="11203" y="21901"/>
                    <a:pt x="11207" y="21919"/>
                  </a:cubicBezTo>
                  <a:lnTo>
                    <a:pt x="11207" y="21929"/>
                  </a:lnTo>
                  <a:cubicBezTo>
                    <a:pt x="11210" y="21947"/>
                    <a:pt x="11214" y="21964"/>
                    <a:pt x="11217" y="21985"/>
                  </a:cubicBezTo>
                  <a:lnTo>
                    <a:pt x="11217" y="21996"/>
                  </a:lnTo>
                  <a:cubicBezTo>
                    <a:pt x="11221" y="22013"/>
                    <a:pt x="11224" y="22034"/>
                    <a:pt x="11231" y="22055"/>
                  </a:cubicBezTo>
                  <a:lnTo>
                    <a:pt x="11231" y="22059"/>
                  </a:lnTo>
                  <a:cubicBezTo>
                    <a:pt x="11291" y="21992"/>
                    <a:pt x="11357" y="21933"/>
                    <a:pt x="11427" y="21884"/>
                  </a:cubicBezTo>
                  <a:cubicBezTo>
                    <a:pt x="11637" y="21733"/>
                    <a:pt x="11669" y="21632"/>
                    <a:pt x="11714" y="21488"/>
                  </a:cubicBezTo>
                  <a:cubicBezTo>
                    <a:pt x="11742" y="21397"/>
                    <a:pt x="11777" y="21310"/>
                    <a:pt x="11819" y="21226"/>
                  </a:cubicBezTo>
                  <a:cubicBezTo>
                    <a:pt x="11865" y="21142"/>
                    <a:pt x="11896" y="21047"/>
                    <a:pt x="11907" y="20953"/>
                  </a:cubicBezTo>
                  <a:cubicBezTo>
                    <a:pt x="11924" y="20795"/>
                    <a:pt x="12001" y="20648"/>
                    <a:pt x="12124" y="20543"/>
                  </a:cubicBezTo>
                  <a:cubicBezTo>
                    <a:pt x="12229" y="20441"/>
                    <a:pt x="12225" y="20368"/>
                    <a:pt x="12222" y="20280"/>
                  </a:cubicBezTo>
                  <a:cubicBezTo>
                    <a:pt x="12218" y="20172"/>
                    <a:pt x="12215" y="20049"/>
                    <a:pt x="12432" y="19948"/>
                  </a:cubicBezTo>
                  <a:cubicBezTo>
                    <a:pt x="12503" y="19915"/>
                    <a:pt x="12563" y="19898"/>
                    <a:pt x="12613" y="19898"/>
                  </a:cubicBezTo>
                  <a:cubicBezTo>
                    <a:pt x="12665" y="19898"/>
                    <a:pt x="12705" y="19916"/>
                    <a:pt x="12733" y="19951"/>
                  </a:cubicBezTo>
                  <a:cubicBezTo>
                    <a:pt x="12852" y="20105"/>
                    <a:pt x="12604" y="20445"/>
                    <a:pt x="12523" y="20546"/>
                  </a:cubicBezTo>
                  <a:cubicBezTo>
                    <a:pt x="12491" y="20589"/>
                    <a:pt x="12460" y="20624"/>
                    <a:pt x="12435" y="20659"/>
                  </a:cubicBezTo>
                  <a:lnTo>
                    <a:pt x="12470" y="20634"/>
                  </a:lnTo>
                  <a:cubicBezTo>
                    <a:pt x="12768" y="20413"/>
                    <a:pt x="12905" y="20119"/>
                    <a:pt x="13066" y="19780"/>
                  </a:cubicBezTo>
                  <a:cubicBezTo>
                    <a:pt x="13094" y="19717"/>
                    <a:pt x="13125" y="19654"/>
                    <a:pt x="13153" y="19591"/>
                  </a:cubicBezTo>
                  <a:cubicBezTo>
                    <a:pt x="13353" y="19181"/>
                    <a:pt x="13524" y="19003"/>
                    <a:pt x="13748" y="18971"/>
                  </a:cubicBezTo>
                  <a:cubicBezTo>
                    <a:pt x="13825" y="18961"/>
                    <a:pt x="13888" y="18737"/>
                    <a:pt x="13850" y="18253"/>
                  </a:cubicBezTo>
                  <a:cubicBezTo>
                    <a:pt x="13843" y="18173"/>
                    <a:pt x="13832" y="18096"/>
                    <a:pt x="13822" y="18019"/>
                  </a:cubicBezTo>
                  <a:cubicBezTo>
                    <a:pt x="13790" y="17791"/>
                    <a:pt x="13759" y="17574"/>
                    <a:pt x="13871" y="17399"/>
                  </a:cubicBezTo>
                  <a:cubicBezTo>
                    <a:pt x="13913" y="17333"/>
                    <a:pt x="13934" y="17252"/>
                    <a:pt x="13934" y="17175"/>
                  </a:cubicBezTo>
                  <a:cubicBezTo>
                    <a:pt x="13937" y="17091"/>
                    <a:pt x="13944" y="16969"/>
                    <a:pt x="14098" y="16969"/>
                  </a:cubicBezTo>
                  <a:cubicBezTo>
                    <a:pt x="14238" y="16969"/>
                    <a:pt x="14508" y="16703"/>
                    <a:pt x="14743" y="16468"/>
                  </a:cubicBezTo>
                  <a:cubicBezTo>
                    <a:pt x="15023" y="16188"/>
                    <a:pt x="15212" y="16156"/>
                    <a:pt x="15499" y="16132"/>
                  </a:cubicBezTo>
                  <a:cubicBezTo>
                    <a:pt x="15618" y="16121"/>
                    <a:pt x="15628" y="16104"/>
                    <a:pt x="15639" y="16079"/>
                  </a:cubicBezTo>
                  <a:cubicBezTo>
                    <a:pt x="15667" y="16020"/>
                    <a:pt x="15723" y="15974"/>
                    <a:pt x="15789" y="15964"/>
                  </a:cubicBezTo>
                  <a:cubicBezTo>
                    <a:pt x="15908" y="15932"/>
                    <a:pt x="16003" y="15838"/>
                    <a:pt x="16094" y="15747"/>
                  </a:cubicBezTo>
                  <a:cubicBezTo>
                    <a:pt x="16125" y="15715"/>
                    <a:pt x="16157" y="15684"/>
                    <a:pt x="16188" y="15656"/>
                  </a:cubicBezTo>
                  <a:cubicBezTo>
                    <a:pt x="16241" y="15607"/>
                    <a:pt x="16329" y="15591"/>
                    <a:pt x="16439" y="15591"/>
                  </a:cubicBezTo>
                  <a:cubicBezTo>
                    <a:pt x="16544" y="15591"/>
                    <a:pt x="16668" y="15605"/>
                    <a:pt x="16801" y="15621"/>
                  </a:cubicBezTo>
                  <a:cubicBezTo>
                    <a:pt x="16913" y="15635"/>
                    <a:pt x="17029" y="15645"/>
                    <a:pt x="17141" y="15649"/>
                  </a:cubicBezTo>
                  <a:lnTo>
                    <a:pt x="17235" y="15649"/>
                  </a:lnTo>
                  <a:cubicBezTo>
                    <a:pt x="17257" y="15649"/>
                    <a:pt x="17279" y="15649"/>
                    <a:pt x="17300" y="15649"/>
                  </a:cubicBezTo>
                  <a:cubicBezTo>
                    <a:pt x="17415" y="15649"/>
                    <a:pt x="17511" y="15646"/>
                    <a:pt x="17543" y="15614"/>
                  </a:cubicBezTo>
                  <a:cubicBezTo>
                    <a:pt x="17557" y="15596"/>
                    <a:pt x="17564" y="15579"/>
                    <a:pt x="17561" y="15558"/>
                  </a:cubicBezTo>
                  <a:cubicBezTo>
                    <a:pt x="17561" y="15337"/>
                    <a:pt x="17722" y="15162"/>
                    <a:pt x="17928" y="15162"/>
                  </a:cubicBezTo>
                  <a:cubicBezTo>
                    <a:pt x="18051" y="15162"/>
                    <a:pt x="18103" y="15155"/>
                    <a:pt x="18103" y="14938"/>
                  </a:cubicBezTo>
                  <a:cubicBezTo>
                    <a:pt x="18103" y="14686"/>
                    <a:pt x="18180" y="14515"/>
                    <a:pt x="18348" y="14389"/>
                  </a:cubicBezTo>
                  <a:cubicBezTo>
                    <a:pt x="18443" y="14318"/>
                    <a:pt x="18481" y="14168"/>
                    <a:pt x="18513" y="14031"/>
                  </a:cubicBezTo>
                  <a:cubicBezTo>
                    <a:pt x="18523" y="13989"/>
                    <a:pt x="18530" y="13951"/>
                    <a:pt x="18544" y="13912"/>
                  </a:cubicBezTo>
                  <a:cubicBezTo>
                    <a:pt x="18562" y="13842"/>
                    <a:pt x="18614" y="13790"/>
                    <a:pt x="18681" y="13765"/>
                  </a:cubicBezTo>
                  <a:cubicBezTo>
                    <a:pt x="18726" y="13741"/>
                    <a:pt x="18747" y="13730"/>
                    <a:pt x="18747" y="13639"/>
                  </a:cubicBezTo>
                  <a:cubicBezTo>
                    <a:pt x="18751" y="13510"/>
                    <a:pt x="18768" y="13384"/>
                    <a:pt x="18793" y="13258"/>
                  </a:cubicBezTo>
                  <a:cubicBezTo>
                    <a:pt x="18814" y="13163"/>
                    <a:pt x="18828" y="13069"/>
                    <a:pt x="18832" y="12974"/>
                  </a:cubicBezTo>
                  <a:cubicBezTo>
                    <a:pt x="18832" y="12827"/>
                    <a:pt x="18933" y="12775"/>
                    <a:pt x="19007" y="12733"/>
                  </a:cubicBezTo>
                  <a:cubicBezTo>
                    <a:pt x="19052" y="12715"/>
                    <a:pt x="19091" y="12684"/>
                    <a:pt x="19122" y="12645"/>
                  </a:cubicBezTo>
                  <a:cubicBezTo>
                    <a:pt x="19143" y="12610"/>
                    <a:pt x="19140" y="12568"/>
                    <a:pt x="19129" y="12484"/>
                  </a:cubicBezTo>
                  <a:cubicBezTo>
                    <a:pt x="19101" y="12316"/>
                    <a:pt x="19115" y="12141"/>
                    <a:pt x="19175" y="11980"/>
                  </a:cubicBezTo>
                  <a:cubicBezTo>
                    <a:pt x="19259" y="11742"/>
                    <a:pt x="19231" y="11507"/>
                    <a:pt x="19203" y="11280"/>
                  </a:cubicBezTo>
                  <a:cubicBezTo>
                    <a:pt x="19185" y="11164"/>
                    <a:pt x="19175" y="11049"/>
                    <a:pt x="19171" y="10933"/>
                  </a:cubicBezTo>
                  <a:cubicBezTo>
                    <a:pt x="19171" y="10562"/>
                    <a:pt x="19171" y="10212"/>
                    <a:pt x="19315" y="10082"/>
                  </a:cubicBezTo>
                  <a:cubicBezTo>
                    <a:pt x="19353" y="10047"/>
                    <a:pt x="19360" y="10026"/>
                    <a:pt x="19360" y="10023"/>
                  </a:cubicBezTo>
                  <a:cubicBezTo>
                    <a:pt x="19357" y="10019"/>
                    <a:pt x="19357" y="10005"/>
                    <a:pt x="19290" y="9974"/>
                  </a:cubicBezTo>
                  <a:cubicBezTo>
                    <a:pt x="19227" y="9946"/>
                    <a:pt x="19199" y="9872"/>
                    <a:pt x="19227" y="9809"/>
                  </a:cubicBezTo>
                  <a:cubicBezTo>
                    <a:pt x="19254" y="9737"/>
                    <a:pt x="19323" y="9690"/>
                    <a:pt x="19400" y="9690"/>
                  </a:cubicBezTo>
                  <a:cubicBezTo>
                    <a:pt x="19412" y="9690"/>
                    <a:pt x="19425" y="9692"/>
                    <a:pt x="19437" y="9694"/>
                  </a:cubicBezTo>
                  <a:cubicBezTo>
                    <a:pt x="19476" y="9708"/>
                    <a:pt x="19511" y="9732"/>
                    <a:pt x="19542" y="9760"/>
                  </a:cubicBezTo>
                  <a:cubicBezTo>
                    <a:pt x="19594" y="9803"/>
                    <a:pt x="19630" y="9828"/>
                    <a:pt x="19667" y="9828"/>
                  </a:cubicBezTo>
                  <a:cubicBezTo>
                    <a:pt x="19685" y="9828"/>
                    <a:pt x="19704" y="9822"/>
                    <a:pt x="19724" y="9809"/>
                  </a:cubicBezTo>
                  <a:cubicBezTo>
                    <a:pt x="19843" y="9736"/>
                    <a:pt x="19980" y="9386"/>
                    <a:pt x="20088" y="9106"/>
                  </a:cubicBezTo>
                  <a:lnTo>
                    <a:pt x="20134" y="8994"/>
                  </a:lnTo>
                  <a:cubicBezTo>
                    <a:pt x="20249" y="8696"/>
                    <a:pt x="20435" y="8637"/>
                    <a:pt x="20585" y="8591"/>
                  </a:cubicBezTo>
                  <a:cubicBezTo>
                    <a:pt x="20620" y="8581"/>
                    <a:pt x="20655" y="8570"/>
                    <a:pt x="20690" y="8556"/>
                  </a:cubicBezTo>
                  <a:cubicBezTo>
                    <a:pt x="20820" y="8500"/>
                    <a:pt x="21181" y="8126"/>
                    <a:pt x="21419" y="7513"/>
                  </a:cubicBezTo>
                  <a:cubicBezTo>
                    <a:pt x="21601" y="7040"/>
                    <a:pt x="21471" y="6571"/>
                    <a:pt x="21366" y="6193"/>
                  </a:cubicBezTo>
                  <a:cubicBezTo>
                    <a:pt x="21345" y="6113"/>
                    <a:pt x="21324" y="6035"/>
                    <a:pt x="21307" y="5965"/>
                  </a:cubicBezTo>
                  <a:cubicBezTo>
                    <a:pt x="21250" y="5726"/>
                    <a:pt x="21198" y="5684"/>
                    <a:pt x="21091" y="5684"/>
                  </a:cubicBezTo>
                  <a:cubicBezTo>
                    <a:pt x="21065" y="5684"/>
                    <a:pt x="21035" y="5686"/>
                    <a:pt x="21002" y="5689"/>
                  </a:cubicBezTo>
                  <a:cubicBezTo>
                    <a:pt x="20971" y="5692"/>
                    <a:pt x="20939" y="5696"/>
                    <a:pt x="20901" y="5699"/>
                  </a:cubicBezTo>
                  <a:cubicBezTo>
                    <a:pt x="20883" y="5700"/>
                    <a:pt x="20866" y="5701"/>
                    <a:pt x="20849" y="5701"/>
                  </a:cubicBezTo>
                  <a:cubicBezTo>
                    <a:pt x="20427" y="5701"/>
                    <a:pt x="19986" y="5456"/>
                    <a:pt x="19539" y="4975"/>
                  </a:cubicBezTo>
                  <a:cubicBezTo>
                    <a:pt x="19146" y="4547"/>
                    <a:pt x="18764" y="4431"/>
                    <a:pt x="18442" y="4431"/>
                  </a:cubicBezTo>
                  <a:cubicBezTo>
                    <a:pt x="18279" y="4431"/>
                    <a:pt x="18131" y="4461"/>
                    <a:pt x="18005" y="4495"/>
                  </a:cubicBezTo>
                  <a:cubicBezTo>
                    <a:pt x="17940" y="4513"/>
                    <a:pt x="17874" y="4520"/>
                    <a:pt x="17809" y="4520"/>
                  </a:cubicBezTo>
                  <a:cubicBezTo>
                    <a:pt x="17576" y="4520"/>
                    <a:pt x="17351" y="4423"/>
                    <a:pt x="17165" y="4341"/>
                  </a:cubicBezTo>
                  <a:cubicBezTo>
                    <a:pt x="17078" y="4303"/>
                    <a:pt x="16987" y="4268"/>
                    <a:pt x="16892" y="4243"/>
                  </a:cubicBezTo>
                  <a:cubicBezTo>
                    <a:pt x="16875" y="4239"/>
                    <a:pt x="16858" y="4237"/>
                    <a:pt x="16840" y="4237"/>
                  </a:cubicBezTo>
                  <a:cubicBezTo>
                    <a:pt x="16712" y="4237"/>
                    <a:pt x="16578" y="4343"/>
                    <a:pt x="16454" y="4436"/>
                  </a:cubicBezTo>
                  <a:cubicBezTo>
                    <a:pt x="16384" y="4499"/>
                    <a:pt x="16304" y="4551"/>
                    <a:pt x="16216" y="4590"/>
                  </a:cubicBezTo>
                  <a:cubicBezTo>
                    <a:pt x="16192" y="4600"/>
                    <a:pt x="16171" y="4604"/>
                    <a:pt x="16152" y="4604"/>
                  </a:cubicBezTo>
                  <a:cubicBezTo>
                    <a:pt x="16124" y="4604"/>
                    <a:pt x="16102" y="4594"/>
                    <a:pt x="16083" y="4576"/>
                  </a:cubicBezTo>
                  <a:cubicBezTo>
                    <a:pt x="16034" y="4520"/>
                    <a:pt x="16069" y="4443"/>
                    <a:pt x="16132" y="4310"/>
                  </a:cubicBezTo>
                  <a:cubicBezTo>
                    <a:pt x="16174" y="4212"/>
                    <a:pt x="16230" y="4089"/>
                    <a:pt x="16237" y="4002"/>
                  </a:cubicBezTo>
                  <a:cubicBezTo>
                    <a:pt x="16237" y="3949"/>
                    <a:pt x="16157" y="3746"/>
                    <a:pt x="14991" y="3291"/>
                  </a:cubicBezTo>
                  <a:cubicBezTo>
                    <a:pt x="14809" y="3219"/>
                    <a:pt x="14657" y="3183"/>
                    <a:pt x="14543" y="3183"/>
                  </a:cubicBezTo>
                  <a:cubicBezTo>
                    <a:pt x="14473" y="3183"/>
                    <a:pt x="14416" y="3196"/>
                    <a:pt x="14375" y="3224"/>
                  </a:cubicBezTo>
                  <a:cubicBezTo>
                    <a:pt x="14312" y="3266"/>
                    <a:pt x="14280" y="3350"/>
                    <a:pt x="14280" y="3473"/>
                  </a:cubicBezTo>
                  <a:cubicBezTo>
                    <a:pt x="14280" y="3546"/>
                    <a:pt x="14273" y="3623"/>
                    <a:pt x="14221" y="3658"/>
                  </a:cubicBezTo>
                  <a:cubicBezTo>
                    <a:pt x="14200" y="3675"/>
                    <a:pt x="14179" y="3680"/>
                    <a:pt x="14158" y="3680"/>
                  </a:cubicBezTo>
                  <a:cubicBezTo>
                    <a:pt x="14129" y="3680"/>
                    <a:pt x="14102" y="3670"/>
                    <a:pt x="14077" y="3662"/>
                  </a:cubicBezTo>
                  <a:cubicBezTo>
                    <a:pt x="14052" y="3654"/>
                    <a:pt x="14029" y="3646"/>
                    <a:pt x="14008" y="3646"/>
                  </a:cubicBezTo>
                  <a:cubicBezTo>
                    <a:pt x="13967" y="3646"/>
                    <a:pt x="13930" y="3673"/>
                    <a:pt x="13888" y="3767"/>
                  </a:cubicBezTo>
                  <a:cubicBezTo>
                    <a:pt x="13791" y="3983"/>
                    <a:pt x="13656" y="4006"/>
                    <a:pt x="13595" y="4006"/>
                  </a:cubicBezTo>
                  <a:cubicBezTo>
                    <a:pt x="13588" y="4006"/>
                    <a:pt x="13582" y="4005"/>
                    <a:pt x="13577" y="4005"/>
                  </a:cubicBezTo>
                  <a:cubicBezTo>
                    <a:pt x="13500" y="3998"/>
                    <a:pt x="13437" y="3949"/>
                    <a:pt x="13419" y="3875"/>
                  </a:cubicBezTo>
                  <a:cubicBezTo>
                    <a:pt x="13405" y="3805"/>
                    <a:pt x="13440" y="3739"/>
                    <a:pt x="13517" y="3693"/>
                  </a:cubicBezTo>
                  <a:cubicBezTo>
                    <a:pt x="13696" y="3588"/>
                    <a:pt x="13885" y="3333"/>
                    <a:pt x="13958" y="3102"/>
                  </a:cubicBezTo>
                  <a:cubicBezTo>
                    <a:pt x="13965" y="3088"/>
                    <a:pt x="13955" y="3070"/>
                    <a:pt x="13934" y="3049"/>
                  </a:cubicBezTo>
                  <a:cubicBezTo>
                    <a:pt x="13813" y="2936"/>
                    <a:pt x="13454" y="2855"/>
                    <a:pt x="13184" y="2855"/>
                  </a:cubicBezTo>
                  <a:cubicBezTo>
                    <a:pt x="13088" y="2855"/>
                    <a:pt x="13002" y="2865"/>
                    <a:pt x="12943" y="2888"/>
                  </a:cubicBezTo>
                  <a:cubicBezTo>
                    <a:pt x="12831" y="2934"/>
                    <a:pt x="12807" y="3028"/>
                    <a:pt x="12782" y="3151"/>
                  </a:cubicBezTo>
                  <a:cubicBezTo>
                    <a:pt x="12768" y="3228"/>
                    <a:pt x="12758" y="3301"/>
                    <a:pt x="12691" y="3333"/>
                  </a:cubicBezTo>
                  <a:cubicBezTo>
                    <a:pt x="12672" y="3339"/>
                    <a:pt x="12653" y="3342"/>
                    <a:pt x="12634" y="3342"/>
                  </a:cubicBezTo>
                  <a:cubicBezTo>
                    <a:pt x="12599" y="3342"/>
                    <a:pt x="12565" y="3332"/>
                    <a:pt x="12533" y="3312"/>
                  </a:cubicBezTo>
                  <a:cubicBezTo>
                    <a:pt x="12414" y="3252"/>
                    <a:pt x="12358" y="3116"/>
                    <a:pt x="12400" y="2990"/>
                  </a:cubicBezTo>
                  <a:cubicBezTo>
                    <a:pt x="12438" y="2865"/>
                    <a:pt x="12559" y="2737"/>
                    <a:pt x="12699" y="2737"/>
                  </a:cubicBezTo>
                  <a:cubicBezTo>
                    <a:pt x="12705" y="2737"/>
                    <a:pt x="12710" y="2737"/>
                    <a:pt x="12716" y="2738"/>
                  </a:cubicBezTo>
                  <a:cubicBezTo>
                    <a:pt x="12717" y="2738"/>
                    <a:pt x="12719" y="2738"/>
                    <a:pt x="12721" y="2738"/>
                  </a:cubicBezTo>
                  <a:cubicBezTo>
                    <a:pt x="12772" y="2738"/>
                    <a:pt x="12932" y="2682"/>
                    <a:pt x="13199" y="2097"/>
                  </a:cubicBezTo>
                  <a:cubicBezTo>
                    <a:pt x="13258" y="1968"/>
                    <a:pt x="13202" y="1915"/>
                    <a:pt x="13017" y="1792"/>
                  </a:cubicBezTo>
                  <a:cubicBezTo>
                    <a:pt x="12922" y="1733"/>
                    <a:pt x="12838" y="1663"/>
                    <a:pt x="12761" y="1586"/>
                  </a:cubicBezTo>
                  <a:cubicBezTo>
                    <a:pt x="12646" y="1456"/>
                    <a:pt x="12600" y="1229"/>
                    <a:pt x="12555" y="1008"/>
                  </a:cubicBezTo>
                  <a:cubicBezTo>
                    <a:pt x="12523" y="840"/>
                    <a:pt x="12484" y="655"/>
                    <a:pt x="12421" y="578"/>
                  </a:cubicBezTo>
                  <a:lnTo>
                    <a:pt x="12418" y="581"/>
                  </a:lnTo>
                  <a:lnTo>
                    <a:pt x="12393" y="606"/>
                  </a:lnTo>
                  <a:lnTo>
                    <a:pt x="12372" y="630"/>
                  </a:lnTo>
                  <a:lnTo>
                    <a:pt x="12348" y="655"/>
                  </a:lnTo>
                  <a:lnTo>
                    <a:pt x="12323" y="679"/>
                  </a:lnTo>
                  <a:lnTo>
                    <a:pt x="12302" y="704"/>
                  </a:lnTo>
                  <a:lnTo>
                    <a:pt x="12278" y="732"/>
                  </a:lnTo>
                  <a:lnTo>
                    <a:pt x="12257" y="756"/>
                  </a:lnTo>
                  <a:lnTo>
                    <a:pt x="12229" y="784"/>
                  </a:lnTo>
                  <a:lnTo>
                    <a:pt x="12208" y="809"/>
                  </a:lnTo>
                  <a:lnTo>
                    <a:pt x="12183" y="837"/>
                  </a:lnTo>
                  <a:lnTo>
                    <a:pt x="12162" y="861"/>
                  </a:lnTo>
                  <a:lnTo>
                    <a:pt x="12138" y="893"/>
                  </a:lnTo>
                  <a:lnTo>
                    <a:pt x="12120" y="917"/>
                  </a:lnTo>
                  <a:lnTo>
                    <a:pt x="12096" y="945"/>
                  </a:lnTo>
                  <a:lnTo>
                    <a:pt x="12075" y="973"/>
                  </a:lnTo>
                  <a:lnTo>
                    <a:pt x="12054" y="1001"/>
                  </a:lnTo>
                  <a:lnTo>
                    <a:pt x="12036" y="1026"/>
                  </a:lnTo>
                  <a:lnTo>
                    <a:pt x="12015" y="1057"/>
                  </a:lnTo>
                  <a:lnTo>
                    <a:pt x="11998" y="1082"/>
                  </a:lnTo>
                  <a:lnTo>
                    <a:pt x="11977" y="1110"/>
                  </a:lnTo>
                  <a:lnTo>
                    <a:pt x="11959" y="1134"/>
                  </a:lnTo>
                  <a:lnTo>
                    <a:pt x="11942" y="1162"/>
                  </a:lnTo>
                  <a:lnTo>
                    <a:pt x="11928" y="1187"/>
                  </a:lnTo>
                  <a:lnTo>
                    <a:pt x="11910" y="1215"/>
                  </a:lnTo>
                  <a:lnTo>
                    <a:pt x="11900" y="1239"/>
                  </a:lnTo>
                  <a:cubicBezTo>
                    <a:pt x="11893" y="1250"/>
                    <a:pt x="11889" y="1257"/>
                    <a:pt x="11882" y="1267"/>
                  </a:cubicBezTo>
                  <a:lnTo>
                    <a:pt x="11872" y="1288"/>
                  </a:lnTo>
                  <a:cubicBezTo>
                    <a:pt x="11868" y="1299"/>
                    <a:pt x="11861" y="1309"/>
                    <a:pt x="11858" y="1320"/>
                  </a:cubicBezTo>
                  <a:lnTo>
                    <a:pt x="11851" y="1337"/>
                  </a:lnTo>
                  <a:cubicBezTo>
                    <a:pt x="11844" y="1351"/>
                    <a:pt x="11840" y="1369"/>
                    <a:pt x="11833" y="1383"/>
                  </a:cubicBezTo>
                  <a:cubicBezTo>
                    <a:pt x="11750" y="1639"/>
                    <a:pt x="11626" y="1645"/>
                    <a:pt x="11493" y="1645"/>
                  </a:cubicBezTo>
                  <a:cubicBezTo>
                    <a:pt x="11487" y="1645"/>
                    <a:pt x="11480" y="1645"/>
                    <a:pt x="11473" y="1645"/>
                  </a:cubicBezTo>
                  <a:lnTo>
                    <a:pt x="11417" y="1645"/>
                  </a:lnTo>
                  <a:cubicBezTo>
                    <a:pt x="11347" y="1645"/>
                    <a:pt x="11280" y="1652"/>
                    <a:pt x="11217" y="1673"/>
                  </a:cubicBezTo>
                  <a:cubicBezTo>
                    <a:pt x="11196" y="1680"/>
                    <a:pt x="11179" y="1684"/>
                    <a:pt x="11161" y="1691"/>
                  </a:cubicBezTo>
                  <a:lnTo>
                    <a:pt x="11151" y="1691"/>
                  </a:lnTo>
                  <a:cubicBezTo>
                    <a:pt x="11133" y="1694"/>
                    <a:pt x="11119" y="1698"/>
                    <a:pt x="11105" y="1701"/>
                  </a:cubicBezTo>
                  <a:lnTo>
                    <a:pt x="11095" y="1701"/>
                  </a:lnTo>
                  <a:cubicBezTo>
                    <a:pt x="11081" y="1705"/>
                    <a:pt x="11067" y="1705"/>
                    <a:pt x="11049" y="1705"/>
                  </a:cubicBezTo>
                  <a:lnTo>
                    <a:pt x="10990" y="1705"/>
                  </a:lnTo>
                  <a:cubicBezTo>
                    <a:pt x="10895" y="1705"/>
                    <a:pt x="10804" y="1673"/>
                    <a:pt x="10727" y="1614"/>
                  </a:cubicBezTo>
                  <a:lnTo>
                    <a:pt x="10724" y="1621"/>
                  </a:lnTo>
                  <a:lnTo>
                    <a:pt x="10682" y="1568"/>
                  </a:lnTo>
                  <a:cubicBezTo>
                    <a:pt x="10671" y="1558"/>
                    <a:pt x="10661" y="1547"/>
                    <a:pt x="10650" y="1537"/>
                  </a:cubicBezTo>
                  <a:lnTo>
                    <a:pt x="10636" y="1516"/>
                  </a:lnTo>
                  <a:cubicBezTo>
                    <a:pt x="10626" y="1505"/>
                    <a:pt x="10619" y="1491"/>
                    <a:pt x="10608" y="1481"/>
                  </a:cubicBezTo>
                  <a:cubicBezTo>
                    <a:pt x="10595" y="1458"/>
                    <a:pt x="10558" y="1451"/>
                    <a:pt x="10511" y="1451"/>
                  </a:cubicBezTo>
                  <a:cubicBezTo>
                    <a:pt x="10457" y="1451"/>
                    <a:pt x="10388" y="1461"/>
                    <a:pt x="10328" y="1470"/>
                  </a:cubicBezTo>
                  <a:cubicBezTo>
                    <a:pt x="10252" y="1485"/>
                    <a:pt x="10174" y="1492"/>
                    <a:pt x="10097" y="1492"/>
                  </a:cubicBezTo>
                  <a:cubicBezTo>
                    <a:pt x="10082" y="1492"/>
                    <a:pt x="10067" y="1492"/>
                    <a:pt x="10051" y="1491"/>
                  </a:cubicBezTo>
                  <a:cubicBezTo>
                    <a:pt x="10045" y="1491"/>
                    <a:pt x="10039" y="1491"/>
                    <a:pt x="10034" y="1491"/>
                  </a:cubicBezTo>
                  <a:cubicBezTo>
                    <a:pt x="10000" y="1491"/>
                    <a:pt x="9990" y="1506"/>
                    <a:pt x="9978" y="1600"/>
                  </a:cubicBezTo>
                  <a:cubicBezTo>
                    <a:pt x="9967" y="1673"/>
                    <a:pt x="9953" y="1778"/>
                    <a:pt x="9859" y="1831"/>
                  </a:cubicBezTo>
                  <a:cubicBezTo>
                    <a:pt x="9848" y="1834"/>
                    <a:pt x="9838" y="1838"/>
                    <a:pt x="9827" y="1841"/>
                  </a:cubicBezTo>
                  <a:lnTo>
                    <a:pt x="9817" y="1845"/>
                  </a:lnTo>
                  <a:lnTo>
                    <a:pt x="9796" y="1852"/>
                  </a:lnTo>
                  <a:lnTo>
                    <a:pt x="9754" y="1852"/>
                  </a:lnTo>
                  <a:cubicBezTo>
                    <a:pt x="9733" y="1852"/>
                    <a:pt x="9715" y="1848"/>
                    <a:pt x="9698" y="1848"/>
                  </a:cubicBezTo>
                  <a:lnTo>
                    <a:pt x="9684" y="1848"/>
                  </a:lnTo>
                  <a:lnTo>
                    <a:pt x="9687" y="1855"/>
                  </a:lnTo>
                  <a:lnTo>
                    <a:pt x="9568" y="1824"/>
                  </a:lnTo>
                  <a:lnTo>
                    <a:pt x="9516" y="1810"/>
                  </a:lnTo>
                  <a:cubicBezTo>
                    <a:pt x="9440" y="1792"/>
                    <a:pt x="9358" y="1771"/>
                    <a:pt x="9298" y="1771"/>
                  </a:cubicBezTo>
                  <a:cubicBezTo>
                    <a:pt x="9263" y="1771"/>
                    <a:pt x="9235" y="1778"/>
                    <a:pt x="9218" y="1796"/>
                  </a:cubicBezTo>
                  <a:cubicBezTo>
                    <a:pt x="9170" y="1857"/>
                    <a:pt x="9099" y="1891"/>
                    <a:pt x="9022" y="1891"/>
                  </a:cubicBezTo>
                  <a:cubicBezTo>
                    <a:pt x="9015" y="1891"/>
                    <a:pt x="9008" y="1891"/>
                    <a:pt x="9001" y="1891"/>
                  </a:cubicBezTo>
                  <a:cubicBezTo>
                    <a:pt x="8963" y="1891"/>
                    <a:pt x="8963" y="1891"/>
                    <a:pt x="8952" y="1915"/>
                  </a:cubicBezTo>
                  <a:cubicBezTo>
                    <a:pt x="8896" y="2024"/>
                    <a:pt x="8777" y="2031"/>
                    <a:pt x="8690" y="2038"/>
                  </a:cubicBezTo>
                  <a:cubicBezTo>
                    <a:pt x="8651" y="2041"/>
                    <a:pt x="8592" y="2045"/>
                    <a:pt x="8581" y="2059"/>
                  </a:cubicBezTo>
                  <a:cubicBezTo>
                    <a:pt x="8532" y="2115"/>
                    <a:pt x="8462" y="2143"/>
                    <a:pt x="8388" y="2143"/>
                  </a:cubicBezTo>
                  <a:lnTo>
                    <a:pt x="8315" y="2143"/>
                  </a:lnTo>
                  <a:lnTo>
                    <a:pt x="8301" y="2139"/>
                  </a:lnTo>
                  <a:lnTo>
                    <a:pt x="8290" y="2139"/>
                  </a:lnTo>
                  <a:lnTo>
                    <a:pt x="8276" y="2136"/>
                  </a:lnTo>
                  <a:lnTo>
                    <a:pt x="8262" y="2132"/>
                  </a:lnTo>
                  <a:lnTo>
                    <a:pt x="8248" y="2125"/>
                  </a:lnTo>
                  <a:lnTo>
                    <a:pt x="8234" y="2122"/>
                  </a:lnTo>
                  <a:lnTo>
                    <a:pt x="8220" y="2115"/>
                  </a:lnTo>
                  <a:lnTo>
                    <a:pt x="8206" y="2111"/>
                  </a:lnTo>
                  <a:lnTo>
                    <a:pt x="8192" y="2104"/>
                  </a:lnTo>
                  <a:lnTo>
                    <a:pt x="8175" y="2097"/>
                  </a:lnTo>
                  <a:lnTo>
                    <a:pt x="8161" y="2090"/>
                  </a:lnTo>
                  <a:lnTo>
                    <a:pt x="8143" y="2080"/>
                  </a:lnTo>
                  <a:lnTo>
                    <a:pt x="8129" y="2069"/>
                  </a:lnTo>
                  <a:lnTo>
                    <a:pt x="8108" y="2059"/>
                  </a:lnTo>
                  <a:lnTo>
                    <a:pt x="8094" y="2048"/>
                  </a:lnTo>
                  <a:lnTo>
                    <a:pt x="8077" y="2038"/>
                  </a:lnTo>
                  <a:lnTo>
                    <a:pt x="8059" y="2024"/>
                  </a:lnTo>
                  <a:lnTo>
                    <a:pt x="8042" y="2010"/>
                  </a:lnTo>
                  <a:lnTo>
                    <a:pt x="8024" y="1996"/>
                  </a:lnTo>
                  <a:lnTo>
                    <a:pt x="8003" y="1982"/>
                  </a:lnTo>
                  <a:lnTo>
                    <a:pt x="7986" y="1961"/>
                  </a:lnTo>
                  <a:lnTo>
                    <a:pt x="7968" y="1947"/>
                  </a:lnTo>
                  <a:lnTo>
                    <a:pt x="7944" y="1922"/>
                  </a:lnTo>
                  <a:lnTo>
                    <a:pt x="7930" y="1908"/>
                  </a:lnTo>
                  <a:cubicBezTo>
                    <a:pt x="7916" y="1898"/>
                    <a:pt x="7905" y="1883"/>
                    <a:pt x="7891" y="1869"/>
                  </a:cubicBezTo>
                  <a:cubicBezTo>
                    <a:pt x="7688" y="1642"/>
                    <a:pt x="7639" y="1330"/>
                    <a:pt x="7660" y="1113"/>
                  </a:cubicBezTo>
                  <a:cubicBezTo>
                    <a:pt x="7674" y="963"/>
                    <a:pt x="7720" y="851"/>
                    <a:pt x="7786" y="802"/>
                  </a:cubicBezTo>
                  <a:cubicBezTo>
                    <a:pt x="7839" y="756"/>
                    <a:pt x="7863" y="683"/>
                    <a:pt x="7849" y="613"/>
                  </a:cubicBezTo>
                  <a:cubicBezTo>
                    <a:pt x="7846" y="546"/>
                    <a:pt x="7807" y="487"/>
                    <a:pt x="7748" y="455"/>
                  </a:cubicBezTo>
                  <a:cubicBezTo>
                    <a:pt x="7629" y="403"/>
                    <a:pt x="7622" y="273"/>
                    <a:pt x="7615" y="172"/>
                  </a:cubicBezTo>
                  <a:cubicBezTo>
                    <a:pt x="7608" y="46"/>
                    <a:pt x="7597" y="11"/>
                    <a:pt x="753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3" name="Google Shape;6024;p82">
              <a:extLst>
                <a:ext uri="{FF2B5EF4-FFF2-40B4-BE49-F238E27FC236}">
                  <a16:creationId xmlns:a16="http://schemas.microsoft.com/office/drawing/2014/main" id="{9022725D-CD89-E3A4-4ADC-CF03E6ADA894}"/>
                </a:ext>
              </a:extLst>
            </p:cNvPr>
            <p:cNvSpPr/>
            <p:nvPr/>
          </p:nvSpPr>
          <p:spPr>
            <a:xfrm>
              <a:off x="1610849" y="2278130"/>
              <a:ext cx="35193" cy="37406"/>
            </a:xfrm>
            <a:custGeom>
              <a:avLst/>
              <a:gdLst/>
              <a:ahLst/>
              <a:cxnLst/>
              <a:rect l="l" t="t" r="r" b="b"/>
              <a:pathLst>
                <a:path w="2592" h="2755" extrusionOk="0">
                  <a:moveTo>
                    <a:pt x="725" y="1"/>
                  </a:moveTo>
                  <a:cubicBezTo>
                    <a:pt x="692" y="1"/>
                    <a:pt x="659" y="8"/>
                    <a:pt x="627" y="22"/>
                  </a:cubicBezTo>
                  <a:cubicBezTo>
                    <a:pt x="617" y="25"/>
                    <a:pt x="603" y="29"/>
                    <a:pt x="592" y="32"/>
                  </a:cubicBezTo>
                  <a:lnTo>
                    <a:pt x="575" y="36"/>
                  </a:lnTo>
                  <a:cubicBezTo>
                    <a:pt x="568" y="36"/>
                    <a:pt x="557" y="39"/>
                    <a:pt x="547" y="39"/>
                  </a:cubicBezTo>
                  <a:lnTo>
                    <a:pt x="466" y="39"/>
                  </a:lnTo>
                  <a:cubicBezTo>
                    <a:pt x="417" y="92"/>
                    <a:pt x="375" y="155"/>
                    <a:pt x="347" y="221"/>
                  </a:cubicBezTo>
                  <a:lnTo>
                    <a:pt x="347" y="225"/>
                  </a:lnTo>
                  <a:cubicBezTo>
                    <a:pt x="344" y="232"/>
                    <a:pt x="344" y="242"/>
                    <a:pt x="340" y="249"/>
                  </a:cubicBezTo>
                  <a:lnTo>
                    <a:pt x="340" y="256"/>
                  </a:lnTo>
                  <a:cubicBezTo>
                    <a:pt x="340" y="263"/>
                    <a:pt x="337" y="270"/>
                    <a:pt x="337" y="281"/>
                  </a:cubicBezTo>
                  <a:lnTo>
                    <a:pt x="337" y="323"/>
                  </a:lnTo>
                  <a:cubicBezTo>
                    <a:pt x="326" y="428"/>
                    <a:pt x="302" y="529"/>
                    <a:pt x="267" y="628"/>
                  </a:cubicBezTo>
                  <a:lnTo>
                    <a:pt x="249" y="691"/>
                  </a:lnTo>
                  <a:cubicBezTo>
                    <a:pt x="235" y="733"/>
                    <a:pt x="225" y="778"/>
                    <a:pt x="211" y="820"/>
                  </a:cubicBezTo>
                  <a:cubicBezTo>
                    <a:pt x="179" y="950"/>
                    <a:pt x="158" y="1083"/>
                    <a:pt x="155" y="1216"/>
                  </a:cubicBezTo>
                  <a:cubicBezTo>
                    <a:pt x="155" y="1331"/>
                    <a:pt x="137" y="1447"/>
                    <a:pt x="106" y="1559"/>
                  </a:cubicBezTo>
                  <a:cubicBezTo>
                    <a:pt x="92" y="1594"/>
                    <a:pt x="81" y="1622"/>
                    <a:pt x="71" y="1646"/>
                  </a:cubicBezTo>
                  <a:cubicBezTo>
                    <a:pt x="29" y="1734"/>
                    <a:pt x="8" y="1832"/>
                    <a:pt x="8" y="1926"/>
                  </a:cubicBezTo>
                  <a:cubicBezTo>
                    <a:pt x="1" y="2143"/>
                    <a:pt x="43" y="2161"/>
                    <a:pt x="81" y="2171"/>
                  </a:cubicBezTo>
                  <a:cubicBezTo>
                    <a:pt x="106" y="2178"/>
                    <a:pt x="127" y="2192"/>
                    <a:pt x="148" y="2210"/>
                  </a:cubicBezTo>
                  <a:cubicBezTo>
                    <a:pt x="155" y="2217"/>
                    <a:pt x="158" y="2224"/>
                    <a:pt x="162" y="2227"/>
                  </a:cubicBezTo>
                  <a:cubicBezTo>
                    <a:pt x="162" y="2227"/>
                    <a:pt x="162" y="2234"/>
                    <a:pt x="165" y="2234"/>
                  </a:cubicBezTo>
                  <a:cubicBezTo>
                    <a:pt x="169" y="2241"/>
                    <a:pt x="169" y="2245"/>
                    <a:pt x="172" y="2252"/>
                  </a:cubicBezTo>
                  <a:lnTo>
                    <a:pt x="172" y="2259"/>
                  </a:lnTo>
                  <a:cubicBezTo>
                    <a:pt x="172" y="2266"/>
                    <a:pt x="172" y="2273"/>
                    <a:pt x="172" y="2276"/>
                  </a:cubicBezTo>
                  <a:lnTo>
                    <a:pt x="172" y="2290"/>
                  </a:lnTo>
                  <a:lnTo>
                    <a:pt x="172" y="2308"/>
                  </a:lnTo>
                  <a:lnTo>
                    <a:pt x="172" y="2322"/>
                  </a:lnTo>
                  <a:cubicBezTo>
                    <a:pt x="172" y="2329"/>
                    <a:pt x="172" y="2336"/>
                    <a:pt x="172" y="2343"/>
                  </a:cubicBezTo>
                  <a:cubicBezTo>
                    <a:pt x="169" y="2350"/>
                    <a:pt x="169" y="2357"/>
                    <a:pt x="169" y="2360"/>
                  </a:cubicBezTo>
                  <a:cubicBezTo>
                    <a:pt x="165" y="2367"/>
                    <a:pt x="165" y="2378"/>
                    <a:pt x="162" y="2385"/>
                  </a:cubicBezTo>
                  <a:lnTo>
                    <a:pt x="155" y="2406"/>
                  </a:lnTo>
                  <a:cubicBezTo>
                    <a:pt x="155" y="2416"/>
                    <a:pt x="151" y="2427"/>
                    <a:pt x="148" y="2434"/>
                  </a:cubicBezTo>
                  <a:lnTo>
                    <a:pt x="137" y="2458"/>
                  </a:lnTo>
                  <a:lnTo>
                    <a:pt x="137" y="2469"/>
                  </a:lnTo>
                  <a:cubicBezTo>
                    <a:pt x="174" y="2503"/>
                    <a:pt x="203" y="2526"/>
                    <a:pt x="248" y="2526"/>
                  </a:cubicBezTo>
                  <a:cubicBezTo>
                    <a:pt x="254" y="2526"/>
                    <a:pt x="260" y="2526"/>
                    <a:pt x="267" y="2525"/>
                  </a:cubicBezTo>
                  <a:cubicBezTo>
                    <a:pt x="295" y="2525"/>
                    <a:pt x="323" y="2521"/>
                    <a:pt x="351" y="2521"/>
                  </a:cubicBezTo>
                  <a:cubicBezTo>
                    <a:pt x="564" y="2521"/>
                    <a:pt x="774" y="2609"/>
                    <a:pt x="1005" y="2714"/>
                  </a:cubicBezTo>
                  <a:cubicBezTo>
                    <a:pt x="1074" y="2744"/>
                    <a:pt x="1110" y="2755"/>
                    <a:pt x="1135" y="2755"/>
                  </a:cubicBezTo>
                  <a:cubicBezTo>
                    <a:pt x="1153" y="2755"/>
                    <a:pt x="1166" y="2749"/>
                    <a:pt x="1180" y="2742"/>
                  </a:cubicBezTo>
                  <a:cubicBezTo>
                    <a:pt x="1231" y="2716"/>
                    <a:pt x="1285" y="2702"/>
                    <a:pt x="1340" y="2702"/>
                  </a:cubicBezTo>
                  <a:cubicBezTo>
                    <a:pt x="1365" y="2702"/>
                    <a:pt x="1390" y="2705"/>
                    <a:pt x="1415" y="2711"/>
                  </a:cubicBezTo>
                  <a:cubicBezTo>
                    <a:pt x="1508" y="2723"/>
                    <a:pt x="1607" y="2734"/>
                    <a:pt x="1709" y="2734"/>
                  </a:cubicBezTo>
                  <a:cubicBezTo>
                    <a:pt x="1870" y="2734"/>
                    <a:pt x="2037" y="2706"/>
                    <a:pt x="2196" y="2609"/>
                  </a:cubicBezTo>
                  <a:cubicBezTo>
                    <a:pt x="2322" y="2532"/>
                    <a:pt x="2402" y="2413"/>
                    <a:pt x="2497" y="2276"/>
                  </a:cubicBezTo>
                  <a:cubicBezTo>
                    <a:pt x="2528" y="2234"/>
                    <a:pt x="2556" y="2189"/>
                    <a:pt x="2591" y="2147"/>
                  </a:cubicBezTo>
                  <a:lnTo>
                    <a:pt x="2591" y="2140"/>
                  </a:lnTo>
                  <a:cubicBezTo>
                    <a:pt x="2588" y="2133"/>
                    <a:pt x="2584" y="2126"/>
                    <a:pt x="2581" y="2119"/>
                  </a:cubicBezTo>
                  <a:cubicBezTo>
                    <a:pt x="2581" y="2112"/>
                    <a:pt x="2577" y="2105"/>
                    <a:pt x="2574" y="2098"/>
                  </a:cubicBezTo>
                  <a:cubicBezTo>
                    <a:pt x="2570" y="2087"/>
                    <a:pt x="2567" y="2084"/>
                    <a:pt x="2567" y="2077"/>
                  </a:cubicBezTo>
                  <a:cubicBezTo>
                    <a:pt x="2563" y="2070"/>
                    <a:pt x="2560" y="2059"/>
                    <a:pt x="2560" y="2052"/>
                  </a:cubicBezTo>
                  <a:cubicBezTo>
                    <a:pt x="2556" y="2042"/>
                    <a:pt x="2553" y="2038"/>
                    <a:pt x="2553" y="2031"/>
                  </a:cubicBezTo>
                  <a:cubicBezTo>
                    <a:pt x="2549" y="2024"/>
                    <a:pt x="2549" y="2014"/>
                    <a:pt x="2546" y="2007"/>
                  </a:cubicBezTo>
                  <a:cubicBezTo>
                    <a:pt x="2546" y="1996"/>
                    <a:pt x="2542" y="1993"/>
                    <a:pt x="2542" y="1986"/>
                  </a:cubicBezTo>
                  <a:cubicBezTo>
                    <a:pt x="2542" y="1979"/>
                    <a:pt x="2539" y="1968"/>
                    <a:pt x="2539" y="1961"/>
                  </a:cubicBezTo>
                  <a:cubicBezTo>
                    <a:pt x="2535" y="1951"/>
                    <a:pt x="2535" y="1947"/>
                    <a:pt x="2535" y="1940"/>
                  </a:cubicBezTo>
                  <a:cubicBezTo>
                    <a:pt x="2532" y="1933"/>
                    <a:pt x="2532" y="1923"/>
                    <a:pt x="2532" y="1916"/>
                  </a:cubicBezTo>
                  <a:cubicBezTo>
                    <a:pt x="2528" y="1905"/>
                    <a:pt x="2532" y="1902"/>
                    <a:pt x="2528" y="1895"/>
                  </a:cubicBezTo>
                  <a:cubicBezTo>
                    <a:pt x="2525" y="1888"/>
                    <a:pt x="2528" y="1877"/>
                    <a:pt x="2525" y="1870"/>
                  </a:cubicBezTo>
                  <a:cubicBezTo>
                    <a:pt x="2521" y="1860"/>
                    <a:pt x="2525" y="1856"/>
                    <a:pt x="2525" y="1849"/>
                  </a:cubicBezTo>
                  <a:lnTo>
                    <a:pt x="2525" y="1825"/>
                  </a:lnTo>
                  <a:lnTo>
                    <a:pt x="2525" y="1804"/>
                  </a:lnTo>
                  <a:lnTo>
                    <a:pt x="2525" y="1779"/>
                  </a:lnTo>
                  <a:lnTo>
                    <a:pt x="2525" y="1758"/>
                  </a:lnTo>
                  <a:lnTo>
                    <a:pt x="2525" y="1734"/>
                  </a:lnTo>
                  <a:lnTo>
                    <a:pt x="2525" y="1716"/>
                  </a:lnTo>
                  <a:lnTo>
                    <a:pt x="2525" y="1692"/>
                  </a:lnTo>
                  <a:lnTo>
                    <a:pt x="2525" y="1674"/>
                  </a:lnTo>
                  <a:lnTo>
                    <a:pt x="2525" y="1650"/>
                  </a:lnTo>
                  <a:lnTo>
                    <a:pt x="2525" y="1632"/>
                  </a:lnTo>
                  <a:lnTo>
                    <a:pt x="2525" y="1608"/>
                  </a:lnTo>
                  <a:lnTo>
                    <a:pt x="2525" y="1590"/>
                  </a:lnTo>
                  <a:lnTo>
                    <a:pt x="2525" y="1569"/>
                  </a:lnTo>
                  <a:lnTo>
                    <a:pt x="2525" y="1552"/>
                  </a:lnTo>
                  <a:lnTo>
                    <a:pt x="2525" y="1527"/>
                  </a:lnTo>
                  <a:lnTo>
                    <a:pt x="2525" y="1513"/>
                  </a:lnTo>
                  <a:lnTo>
                    <a:pt x="2528" y="1478"/>
                  </a:lnTo>
                  <a:cubicBezTo>
                    <a:pt x="2535" y="1419"/>
                    <a:pt x="2539" y="1366"/>
                    <a:pt x="2539" y="1324"/>
                  </a:cubicBezTo>
                  <a:cubicBezTo>
                    <a:pt x="2539" y="1177"/>
                    <a:pt x="2423" y="1104"/>
                    <a:pt x="2315" y="1034"/>
                  </a:cubicBezTo>
                  <a:cubicBezTo>
                    <a:pt x="2269" y="1009"/>
                    <a:pt x="2224" y="974"/>
                    <a:pt x="2185" y="939"/>
                  </a:cubicBezTo>
                  <a:cubicBezTo>
                    <a:pt x="2129" y="890"/>
                    <a:pt x="2070" y="848"/>
                    <a:pt x="2003" y="810"/>
                  </a:cubicBezTo>
                  <a:cubicBezTo>
                    <a:pt x="1852" y="719"/>
                    <a:pt x="1667" y="607"/>
                    <a:pt x="1569" y="466"/>
                  </a:cubicBezTo>
                  <a:cubicBezTo>
                    <a:pt x="1541" y="428"/>
                    <a:pt x="1523" y="417"/>
                    <a:pt x="1516" y="417"/>
                  </a:cubicBezTo>
                  <a:cubicBezTo>
                    <a:pt x="1495" y="417"/>
                    <a:pt x="1460" y="463"/>
                    <a:pt x="1439" y="487"/>
                  </a:cubicBezTo>
                  <a:cubicBezTo>
                    <a:pt x="1404" y="533"/>
                    <a:pt x="1373" y="572"/>
                    <a:pt x="1324" y="579"/>
                  </a:cubicBezTo>
                  <a:cubicBezTo>
                    <a:pt x="1317" y="580"/>
                    <a:pt x="1311" y="580"/>
                    <a:pt x="1305" y="580"/>
                  </a:cubicBezTo>
                  <a:cubicBezTo>
                    <a:pt x="1231" y="580"/>
                    <a:pt x="1203" y="507"/>
                    <a:pt x="1177" y="442"/>
                  </a:cubicBezTo>
                  <a:cubicBezTo>
                    <a:pt x="1138" y="347"/>
                    <a:pt x="1086" y="256"/>
                    <a:pt x="1019" y="176"/>
                  </a:cubicBezTo>
                  <a:cubicBezTo>
                    <a:pt x="923" y="61"/>
                    <a:pt x="822" y="1"/>
                    <a:pt x="72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4" name="Google Shape;6025;p82">
              <a:extLst>
                <a:ext uri="{FF2B5EF4-FFF2-40B4-BE49-F238E27FC236}">
                  <a16:creationId xmlns:a16="http://schemas.microsoft.com/office/drawing/2014/main" id="{5D290CDB-E76C-9F7F-7BB8-EEB47E78B5A3}"/>
                </a:ext>
              </a:extLst>
            </p:cNvPr>
            <p:cNvSpPr/>
            <p:nvPr/>
          </p:nvSpPr>
          <p:spPr>
            <a:xfrm>
              <a:off x="1645078" y="230384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5" name="Google Shape;6026;p82">
              <a:extLst>
                <a:ext uri="{FF2B5EF4-FFF2-40B4-BE49-F238E27FC236}">
                  <a16:creationId xmlns:a16="http://schemas.microsoft.com/office/drawing/2014/main" id="{4F7F8B95-25C8-3C62-4EB7-6B0C59F6F265}"/>
                </a:ext>
              </a:extLst>
            </p:cNvPr>
            <p:cNvSpPr/>
            <p:nvPr/>
          </p:nvSpPr>
          <p:spPr>
            <a:xfrm>
              <a:off x="1644983" y="230028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cubicBezTo>
                    <a:pt x="4" y="7"/>
                    <a:pt x="0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6" name="Google Shape;6027;p82">
              <a:extLst>
                <a:ext uri="{FF2B5EF4-FFF2-40B4-BE49-F238E27FC236}">
                  <a16:creationId xmlns:a16="http://schemas.microsoft.com/office/drawing/2014/main" id="{82F49393-1EEE-F8C5-7CA7-A89EE2B0790A}"/>
                </a:ext>
              </a:extLst>
            </p:cNvPr>
            <p:cNvSpPr/>
            <p:nvPr/>
          </p:nvSpPr>
          <p:spPr>
            <a:xfrm>
              <a:off x="1645173" y="23044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cubicBezTo>
                    <a:pt x="0" y="7"/>
                    <a:pt x="4" y="14"/>
                    <a:pt x="4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7" name="Google Shape;6028;p82">
              <a:extLst>
                <a:ext uri="{FF2B5EF4-FFF2-40B4-BE49-F238E27FC236}">
                  <a16:creationId xmlns:a16="http://schemas.microsoft.com/office/drawing/2014/main" id="{265B24F7-3D48-76B9-DFB6-C24D4BDA9033}"/>
                </a:ext>
              </a:extLst>
            </p:cNvPr>
            <p:cNvSpPr/>
            <p:nvPr/>
          </p:nvSpPr>
          <p:spPr>
            <a:xfrm>
              <a:off x="1645024" y="23032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8" name="Google Shape;6029;p82">
              <a:extLst>
                <a:ext uri="{FF2B5EF4-FFF2-40B4-BE49-F238E27FC236}">
                  <a16:creationId xmlns:a16="http://schemas.microsoft.com/office/drawing/2014/main" id="{480F1199-5F69-5EA4-D01E-6764D4EAC59E}"/>
                </a:ext>
              </a:extLst>
            </p:cNvPr>
            <p:cNvSpPr/>
            <p:nvPr/>
          </p:nvSpPr>
          <p:spPr>
            <a:xfrm>
              <a:off x="1645268" y="230508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9" name="Google Shape;6030;p82">
              <a:extLst>
                <a:ext uri="{FF2B5EF4-FFF2-40B4-BE49-F238E27FC236}">
                  <a16:creationId xmlns:a16="http://schemas.microsoft.com/office/drawing/2014/main" id="{E0B69DE9-32BD-0EE3-52DB-16B94F300552}"/>
                </a:ext>
              </a:extLst>
            </p:cNvPr>
            <p:cNvSpPr/>
            <p:nvPr/>
          </p:nvSpPr>
          <p:spPr>
            <a:xfrm>
              <a:off x="1644983" y="230199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0" name="Google Shape;6031;p82">
              <a:extLst>
                <a:ext uri="{FF2B5EF4-FFF2-40B4-BE49-F238E27FC236}">
                  <a16:creationId xmlns:a16="http://schemas.microsoft.com/office/drawing/2014/main" id="{B939EA02-D2DD-FCC5-5ACD-3C52AAB819BB}"/>
                </a:ext>
              </a:extLst>
            </p:cNvPr>
            <p:cNvSpPr/>
            <p:nvPr/>
          </p:nvSpPr>
          <p:spPr>
            <a:xfrm>
              <a:off x="1644983" y="230261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1" name="Google Shape;6032;p82">
              <a:extLst>
                <a:ext uri="{FF2B5EF4-FFF2-40B4-BE49-F238E27FC236}">
                  <a16:creationId xmlns:a16="http://schemas.microsoft.com/office/drawing/2014/main" id="{6A6E4F3C-5A13-A96C-17EE-EA09253CC573}"/>
                </a:ext>
              </a:extLst>
            </p:cNvPr>
            <p:cNvSpPr/>
            <p:nvPr/>
          </p:nvSpPr>
          <p:spPr>
            <a:xfrm>
              <a:off x="1644983" y="230085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2" name="Google Shape;6033;p82">
              <a:extLst>
                <a:ext uri="{FF2B5EF4-FFF2-40B4-BE49-F238E27FC236}">
                  <a16:creationId xmlns:a16="http://schemas.microsoft.com/office/drawing/2014/main" id="{4D685F21-F92F-06D8-E71B-44C0614B084D}"/>
                </a:ext>
              </a:extLst>
            </p:cNvPr>
            <p:cNvSpPr/>
            <p:nvPr/>
          </p:nvSpPr>
          <p:spPr>
            <a:xfrm>
              <a:off x="1645838" y="230694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4" y="7"/>
                    <a:pt x="4" y="14"/>
                    <a:pt x="7" y="21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3" name="Google Shape;6034;p82">
              <a:extLst>
                <a:ext uri="{FF2B5EF4-FFF2-40B4-BE49-F238E27FC236}">
                  <a16:creationId xmlns:a16="http://schemas.microsoft.com/office/drawing/2014/main" id="{59A33F60-F449-6202-87C2-7FE426BE3679}"/>
                </a:ext>
              </a:extLst>
            </p:cNvPr>
            <p:cNvSpPr/>
            <p:nvPr/>
          </p:nvSpPr>
          <p:spPr>
            <a:xfrm>
              <a:off x="1645594" y="230631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1"/>
                  </a:moveTo>
                  <a:cubicBezTo>
                    <a:pt x="4" y="8"/>
                    <a:pt x="4" y="15"/>
                    <a:pt x="8" y="22"/>
                  </a:cubicBezTo>
                  <a:cubicBezTo>
                    <a:pt x="8" y="15"/>
                    <a:pt x="4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4" name="Google Shape;6035;p82">
              <a:extLst>
                <a:ext uri="{FF2B5EF4-FFF2-40B4-BE49-F238E27FC236}">
                  <a16:creationId xmlns:a16="http://schemas.microsoft.com/office/drawing/2014/main" id="{3209C86F-C01D-88D8-A17D-C53F1E35A4DA}"/>
                </a:ext>
              </a:extLst>
            </p:cNvPr>
            <p:cNvSpPr/>
            <p:nvPr/>
          </p:nvSpPr>
          <p:spPr>
            <a:xfrm>
              <a:off x="1645404" y="230570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7"/>
                    <a:pt x="4" y="14"/>
                    <a:pt x="8" y="21"/>
                  </a:cubicBezTo>
                  <a:cubicBezTo>
                    <a:pt x="8" y="14"/>
                    <a:pt x="4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5" name="Google Shape;6036;p82">
              <a:extLst>
                <a:ext uri="{FF2B5EF4-FFF2-40B4-BE49-F238E27FC236}">
                  <a16:creationId xmlns:a16="http://schemas.microsoft.com/office/drawing/2014/main" id="{07EC4BC8-B0C3-D024-5BEB-380EB426DBC1}"/>
                </a:ext>
              </a:extLst>
            </p:cNvPr>
            <p:cNvSpPr/>
            <p:nvPr/>
          </p:nvSpPr>
          <p:spPr>
            <a:xfrm>
              <a:off x="1617312" y="227870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6" name="Google Shape;6037;p82">
              <a:extLst>
                <a:ext uri="{FF2B5EF4-FFF2-40B4-BE49-F238E27FC236}">
                  <a16:creationId xmlns:a16="http://schemas.microsoft.com/office/drawing/2014/main" id="{C9904BE1-DDAC-680E-6B8E-60AFEC2EA84E}"/>
                </a:ext>
              </a:extLst>
            </p:cNvPr>
            <p:cNvSpPr/>
            <p:nvPr/>
          </p:nvSpPr>
          <p:spPr>
            <a:xfrm>
              <a:off x="1618032" y="2278660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7" name="Google Shape;6038;p82">
              <a:extLst>
                <a:ext uri="{FF2B5EF4-FFF2-40B4-BE49-F238E27FC236}">
                  <a16:creationId xmlns:a16="http://schemas.microsoft.com/office/drawing/2014/main" id="{DD613BCD-D6CB-E743-C44F-E21FB7F9B0FC}"/>
                </a:ext>
              </a:extLst>
            </p:cNvPr>
            <p:cNvSpPr/>
            <p:nvPr/>
          </p:nvSpPr>
          <p:spPr>
            <a:xfrm>
              <a:off x="1645024" y="2299718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8" name="Google Shape;6039;p82">
              <a:extLst>
                <a:ext uri="{FF2B5EF4-FFF2-40B4-BE49-F238E27FC236}">
                  <a16:creationId xmlns:a16="http://schemas.microsoft.com/office/drawing/2014/main" id="{F99CCFB6-8293-21A4-6E0F-02D447376279}"/>
                </a:ext>
              </a:extLst>
            </p:cNvPr>
            <p:cNvSpPr/>
            <p:nvPr/>
          </p:nvSpPr>
          <p:spPr>
            <a:xfrm>
              <a:off x="1645078" y="229918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9" name="Google Shape;6040;p82">
              <a:extLst>
                <a:ext uri="{FF2B5EF4-FFF2-40B4-BE49-F238E27FC236}">
                  <a16:creationId xmlns:a16="http://schemas.microsoft.com/office/drawing/2014/main" id="{6C929A45-1F52-4A17-F25E-CC449775E673}"/>
                </a:ext>
              </a:extLst>
            </p:cNvPr>
            <p:cNvSpPr/>
            <p:nvPr/>
          </p:nvSpPr>
          <p:spPr>
            <a:xfrm>
              <a:off x="1644983" y="230142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0" name="Google Shape;6041;p82">
              <a:extLst>
                <a:ext uri="{FF2B5EF4-FFF2-40B4-BE49-F238E27FC236}">
                  <a16:creationId xmlns:a16="http://schemas.microsoft.com/office/drawing/2014/main" id="{881E30B8-D90C-2616-B5A8-0C672D5AFF40}"/>
                </a:ext>
              </a:extLst>
            </p:cNvPr>
            <p:cNvSpPr/>
            <p:nvPr/>
          </p:nvSpPr>
          <p:spPr>
            <a:xfrm>
              <a:off x="1645119" y="2298673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1" name="Google Shape;6042;p82">
              <a:extLst>
                <a:ext uri="{FF2B5EF4-FFF2-40B4-BE49-F238E27FC236}">
                  <a16:creationId xmlns:a16="http://schemas.microsoft.com/office/drawing/2014/main" id="{4054A436-6B17-93A1-04B2-06AB24CDD915}"/>
                </a:ext>
              </a:extLst>
            </p:cNvPr>
            <p:cNvSpPr/>
            <p:nvPr/>
          </p:nvSpPr>
          <p:spPr>
            <a:xfrm>
              <a:off x="1618697" y="227856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2" name="Google Shape;6043;p82">
              <a:extLst>
                <a:ext uri="{FF2B5EF4-FFF2-40B4-BE49-F238E27FC236}">
                  <a16:creationId xmlns:a16="http://schemas.microsoft.com/office/drawing/2014/main" id="{AD1E35F3-25B6-BCA3-72C7-D787234D462B}"/>
                </a:ext>
              </a:extLst>
            </p:cNvPr>
            <p:cNvSpPr/>
            <p:nvPr/>
          </p:nvSpPr>
          <p:spPr>
            <a:xfrm>
              <a:off x="1533091" y="2481100"/>
              <a:ext cx="1575" cy="3014"/>
            </a:xfrm>
            <a:custGeom>
              <a:avLst/>
              <a:gdLst/>
              <a:ahLst/>
              <a:cxnLst/>
              <a:rect l="l" t="t" r="r" b="b"/>
              <a:pathLst>
                <a:path w="116" h="222" extrusionOk="0">
                  <a:moveTo>
                    <a:pt x="11" y="0"/>
                  </a:moveTo>
                  <a:cubicBezTo>
                    <a:pt x="7" y="74"/>
                    <a:pt x="4" y="151"/>
                    <a:pt x="0" y="221"/>
                  </a:cubicBezTo>
                  <a:cubicBezTo>
                    <a:pt x="32" y="190"/>
                    <a:pt x="70" y="162"/>
                    <a:pt x="112" y="137"/>
                  </a:cubicBezTo>
                  <a:cubicBezTo>
                    <a:pt x="116" y="137"/>
                    <a:pt x="116" y="120"/>
                    <a:pt x="98" y="91"/>
                  </a:cubicBezTo>
                  <a:cubicBezTo>
                    <a:pt x="77" y="53"/>
                    <a:pt x="46" y="25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3" name="Google Shape;6044;p82">
              <a:extLst>
                <a:ext uri="{FF2B5EF4-FFF2-40B4-BE49-F238E27FC236}">
                  <a16:creationId xmlns:a16="http://schemas.microsoft.com/office/drawing/2014/main" id="{503E6665-4DFF-9D1C-9F16-590212D89938}"/>
                </a:ext>
              </a:extLst>
            </p:cNvPr>
            <p:cNvSpPr/>
            <p:nvPr/>
          </p:nvSpPr>
          <p:spPr>
            <a:xfrm>
              <a:off x="1496866" y="2211818"/>
              <a:ext cx="147845" cy="264069"/>
            </a:xfrm>
            <a:custGeom>
              <a:avLst/>
              <a:gdLst/>
              <a:ahLst/>
              <a:cxnLst/>
              <a:rect l="l" t="t" r="r" b="b"/>
              <a:pathLst>
                <a:path w="10889" h="19449" extrusionOk="0">
                  <a:moveTo>
                    <a:pt x="4099" y="0"/>
                  </a:moveTo>
                  <a:cubicBezTo>
                    <a:pt x="4066" y="0"/>
                    <a:pt x="4027" y="28"/>
                    <a:pt x="3949" y="110"/>
                  </a:cubicBezTo>
                  <a:cubicBezTo>
                    <a:pt x="3855" y="208"/>
                    <a:pt x="3753" y="299"/>
                    <a:pt x="3641" y="376"/>
                  </a:cubicBezTo>
                  <a:cubicBezTo>
                    <a:pt x="3617" y="397"/>
                    <a:pt x="3589" y="414"/>
                    <a:pt x="3561" y="435"/>
                  </a:cubicBezTo>
                  <a:lnTo>
                    <a:pt x="3561" y="442"/>
                  </a:lnTo>
                  <a:lnTo>
                    <a:pt x="3561" y="463"/>
                  </a:lnTo>
                  <a:lnTo>
                    <a:pt x="3561" y="488"/>
                  </a:lnTo>
                  <a:lnTo>
                    <a:pt x="3561" y="509"/>
                  </a:lnTo>
                  <a:lnTo>
                    <a:pt x="3561" y="537"/>
                  </a:lnTo>
                  <a:lnTo>
                    <a:pt x="3561" y="558"/>
                  </a:lnTo>
                  <a:lnTo>
                    <a:pt x="3557" y="586"/>
                  </a:lnTo>
                  <a:lnTo>
                    <a:pt x="3557" y="607"/>
                  </a:lnTo>
                  <a:lnTo>
                    <a:pt x="3554" y="635"/>
                  </a:lnTo>
                  <a:lnTo>
                    <a:pt x="3550" y="656"/>
                  </a:lnTo>
                  <a:lnTo>
                    <a:pt x="3547" y="684"/>
                  </a:lnTo>
                  <a:lnTo>
                    <a:pt x="3543" y="705"/>
                  </a:lnTo>
                  <a:lnTo>
                    <a:pt x="3540" y="733"/>
                  </a:lnTo>
                  <a:lnTo>
                    <a:pt x="3536" y="750"/>
                  </a:lnTo>
                  <a:lnTo>
                    <a:pt x="3533" y="778"/>
                  </a:lnTo>
                  <a:lnTo>
                    <a:pt x="3529" y="796"/>
                  </a:lnTo>
                  <a:lnTo>
                    <a:pt x="3526" y="824"/>
                  </a:lnTo>
                  <a:lnTo>
                    <a:pt x="3522" y="841"/>
                  </a:lnTo>
                  <a:lnTo>
                    <a:pt x="3515" y="866"/>
                  </a:lnTo>
                  <a:lnTo>
                    <a:pt x="3512" y="883"/>
                  </a:lnTo>
                  <a:lnTo>
                    <a:pt x="3508" y="904"/>
                  </a:lnTo>
                  <a:lnTo>
                    <a:pt x="3505" y="922"/>
                  </a:lnTo>
                  <a:lnTo>
                    <a:pt x="3498" y="943"/>
                  </a:lnTo>
                  <a:lnTo>
                    <a:pt x="3494" y="960"/>
                  </a:lnTo>
                  <a:lnTo>
                    <a:pt x="3491" y="978"/>
                  </a:lnTo>
                  <a:lnTo>
                    <a:pt x="3484" y="995"/>
                  </a:lnTo>
                  <a:lnTo>
                    <a:pt x="3480" y="1009"/>
                  </a:lnTo>
                  <a:lnTo>
                    <a:pt x="3473" y="1023"/>
                  </a:lnTo>
                  <a:cubicBezTo>
                    <a:pt x="3473" y="1030"/>
                    <a:pt x="3470" y="1034"/>
                    <a:pt x="3470" y="1037"/>
                  </a:cubicBezTo>
                  <a:lnTo>
                    <a:pt x="3466" y="1048"/>
                  </a:lnTo>
                  <a:cubicBezTo>
                    <a:pt x="3463" y="1055"/>
                    <a:pt x="3459" y="1062"/>
                    <a:pt x="3456" y="1069"/>
                  </a:cubicBezTo>
                  <a:cubicBezTo>
                    <a:pt x="3421" y="1132"/>
                    <a:pt x="3319" y="1198"/>
                    <a:pt x="3155" y="1300"/>
                  </a:cubicBezTo>
                  <a:cubicBezTo>
                    <a:pt x="3050" y="1367"/>
                    <a:pt x="2854" y="1489"/>
                    <a:pt x="2840" y="1538"/>
                  </a:cubicBezTo>
                  <a:cubicBezTo>
                    <a:pt x="2836" y="1584"/>
                    <a:pt x="2840" y="1629"/>
                    <a:pt x="2847" y="1675"/>
                  </a:cubicBezTo>
                  <a:cubicBezTo>
                    <a:pt x="2850" y="1713"/>
                    <a:pt x="2854" y="1752"/>
                    <a:pt x="2857" y="1794"/>
                  </a:cubicBezTo>
                  <a:cubicBezTo>
                    <a:pt x="2857" y="1846"/>
                    <a:pt x="2843" y="1895"/>
                    <a:pt x="2815" y="1941"/>
                  </a:cubicBezTo>
                  <a:cubicBezTo>
                    <a:pt x="2808" y="1951"/>
                    <a:pt x="2798" y="1962"/>
                    <a:pt x="2787" y="1969"/>
                  </a:cubicBezTo>
                  <a:cubicBezTo>
                    <a:pt x="2798" y="2028"/>
                    <a:pt x="2812" y="2088"/>
                    <a:pt x="2840" y="2140"/>
                  </a:cubicBezTo>
                  <a:cubicBezTo>
                    <a:pt x="2896" y="2287"/>
                    <a:pt x="2973" y="2490"/>
                    <a:pt x="2822" y="2571"/>
                  </a:cubicBezTo>
                  <a:cubicBezTo>
                    <a:pt x="2805" y="2581"/>
                    <a:pt x="2798" y="2588"/>
                    <a:pt x="2798" y="2592"/>
                  </a:cubicBezTo>
                  <a:cubicBezTo>
                    <a:pt x="2794" y="2606"/>
                    <a:pt x="2822" y="2651"/>
                    <a:pt x="2840" y="2676"/>
                  </a:cubicBezTo>
                  <a:cubicBezTo>
                    <a:pt x="2878" y="2739"/>
                    <a:pt x="2945" y="2844"/>
                    <a:pt x="2850" y="2928"/>
                  </a:cubicBezTo>
                  <a:cubicBezTo>
                    <a:pt x="2798" y="2966"/>
                    <a:pt x="2745" y="2998"/>
                    <a:pt x="2689" y="3026"/>
                  </a:cubicBezTo>
                  <a:cubicBezTo>
                    <a:pt x="2623" y="3061"/>
                    <a:pt x="2542" y="3106"/>
                    <a:pt x="2542" y="3138"/>
                  </a:cubicBezTo>
                  <a:cubicBezTo>
                    <a:pt x="2542" y="3299"/>
                    <a:pt x="2518" y="3579"/>
                    <a:pt x="2339" y="3660"/>
                  </a:cubicBezTo>
                  <a:cubicBezTo>
                    <a:pt x="2220" y="3712"/>
                    <a:pt x="2133" y="3929"/>
                    <a:pt x="2133" y="4090"/>
                  </a:cubicBezTo>
                  <a:cubicBezTo>
                    <a:pt x="2133" y="4118"/>
                    <a:pt x="2129" y="4143"/>
                    <a:pt x="2119" y="4167"/>
                  </a:cubicBezTo>
                  <a:cubicBezTo>
                    <a:pt x="2098" y="4216"/>
                    <a:pt x="2056" y="4255"/>
                    <a:pt x="2003" y="4272"/>
                  </a:cubicBezTo>
                  <a:cubicBezTo>
                    <a:pt x="1971" y="4290"/>
                    <a:pt x="1961" y="4293"/>
                    <a:pt x="1968" y="4325"/>
                  </a:cubicBezTo>
                  <a:cubicBezTo>
                    <a:pt x="1971" y="4335"/>
                    <a:pt x="1975" y="4346"/>
                    <a:pt x="1982" y="4363"/>
                  </a:cubicBezTo>
                  <a:cubicBezTo>
                    <a:pt x="2049" y="4559"/>
                    <a:pt x="2129" y="4780"/>
                    <a:pt x="2059" y="4913"/>
                  </a:cubicBezTo>
                  <a:cubicBezTo>
                    <a:pt x="2035" y="4962"/>
                    <a:pt x="1989" y="4997"/>
                    <a:pt x="1936" y="5007"/>
                  </a:cubicBezTo>
                  <a:cubicBezTo>
                    <a:pt x="1873" y="5025"/>
                    <a:pt x="1849" y="5140"/>
                    <a:pt x="1828" y="5231"/>
                  </a:cubicBezTo>
                  <a:cubicBezTo>
                    <a:pt x="1810" y="5322"/>
                    <a:pt x="1786" y="5431"/>
                    <a:pt x="1698" y="5438"/>
                  </a:cubicBezTo>
                  <a:cubicBezTo>
                    <a:pt x="1656" y="5487"/>
                    <a:pt x="1625" y="5771"/>
                    <a:pt x="1740" y="5925"/>
                  </a:cubicBezTo>
                  <a:cubicBezTo>
                    <a:pt x="1873" y="6089"/>
                    <a:pt x="1940" y="6296"/>
                    <a:pt x="1936" y="6506"/>
                  </a:cubicBezTo>
                  <a:cubicBezTo>
                    <a:pt x="1940" y="6565"/>
                    <a:pt x="1964" y="6625"/>
                    <a:pt x="1999" y="6674"/>
                  </a:cubicBezTo>
                  <a:cubicBezTo>
                    <a:pt x="2049" y="6758"/>
                    <a:pt x="2112" y="6863"/>
                    <a:pt x="2063" y="7003"/>
                  </a:cubicBezTo>
                  <a:cubicBezTo>
                    <a:pt x="2042" y="7066"/>
                    <a:pt x="2028" y="7132"/>
                    <a:pt x="2021" y="7199"/>
                  </a:cubicBezTo>
                  <a:cubicBezTo>
                    <a:pt x="2003" y="7314"/>
                    <a:pt x="1985" y="7426"/>
                    <a:pt x="1887" y="7493"/>
                  </a:cubicBezTo>
                  <a:cubicBezTo>
                    <a:pt x="1859" y="7514"/>
                    <a:pt x="1852" y="7574"/>
                    <a:pt x="1849" y="7633"/>
                  </a:cubicBezTo>
                  <a:cubicBezTo>
                    <a:pt x="1838" y="7728"/>
                    <a:pt x="1828" y="7843"/>
                    <a:pt x="1712" y="7896"/>
                  </a:cubicBezTo>
                  <a:cubicBezTo>
                    <a:pt x="1688" y="7924"/>
                    <a:pt x="1723" y="8092"/>
                    <a:pt x="1740" y="8172"/>
                  </a:cubicBezTo>
                  <a:lnTo>
                    <a:pt x="1747" y="8207"/>
                  </a:lnTo>
                  <a:cubicBezTo>
                    <a:pt x="1782" y="8368"/>
                    <a:pt x="1807" y="8508"/>
                    <a:pt x="1730" y="8575"/>
                  </a:cubicBezTo>
                  <a:cubicBezTo>
                    <a:pt x="1695" y="8603"/>
                    <a:pt x="1660" y="8624"/>
                    <a:pt x="1625" y="8645"/>
                  </a:cubicBezTo>
                  <a:cubicBezTo>
                    <a:pt x="1492" y="8729"/>
                    <a:pt x="1341" y="8820"/>
                    <a:pt x="1341" y="9068"/>
                  </a:cubicBezTo>
                  <a:cubicBezTo>
                    <a:pt x="1341" y="9219"/>
                    <a:pt x="1352" y="9341"/>
                    <a:pt x="1359" y="9450"/>
                  </a:cubicBezTo>
                  <a:cubicBezTo>
                    <a:pt x="1373" y="9594"/>
                    <a:pt x="1380" y="9706"/>
                    <a:pt x="1355" y="9807"/>
                  </a:cubicBezTo>
                  <a:cubicBezTo>
                    <a:pt x="1352" y="9821"/>
                    <a:pt x="1352" y="9825"/>
                    <a:pt x="1387" y="9853"/>
                  </a:cubicBezTo>
                  <a:cubicBezTo>
                    <a:pt x="1471" y="9912"/>
                    <a:pt x="1509" y="10014"/>
                    <a:pt x="1488" y="10112"/>
                  </a:cubicBezTo>
                  <a:cubicBezTo>
                    <a:pt x="1460" y="10280"/>
                    <a:pt x="1324" y="10297"/>
                    <a:pt x="1243" y="10308"/>
                  </a:cubicBezTo>
                  <a:cubicBezTo>
                    <a:pt x="1219" y="10308"/>
                    <a:pt x="1198" y="10315"/>
                    <a:pt x="1177" y="10322"/>
                  </a:cubicBezTo>
                  <a:cubicBezTo>
                    <a:pt x="1173" y="10374"/>
                    <a:pt x="1177" y="10427"/>
                    <a:pt x="1184" y="10479"/>
                  </a:cubicBezTo>
                  <a:cubicBezTo>
                    <a:pt x="1198" y="10616"/>
                    <a:pt x="1215" y="10770"/>
                    <a:pt x="1089" y="10791"/>
                  </a:cubicBezTo>
                  <a:cubicBezTo>
                    <a:pt x="1065" y="10794"/>
                    <a:pt x="995" y="10805"/>
                    <a:pt x="995" y="11071"/>
                  </a:cubicBezTo>
                  <a:cubicBezTo>
                    <a:pt x="998" y="11179"/>
                    <a:pt x="963" y="11288"/>
                    <a:pt x="893" y="11372"/>
                  </a:cubicBezTo>
                  <a:cubicBezTo>
                    <a:pt x="872" y="11396"/>
                    <a:pt x="855" y="11424"/>
                    <a:pt x="848" y="11456"/>
                  </a:cubicBezTo>
                  <a:cubicBezTo>
                    <a:pt x="844" y="11498"/>
                    <a:pt x="869" y="11550"/>
                    <a:pt x="897" y="11606"/>
                  </a:cubicBezTo>
                  <a:cubicBezTo>
                    <a:pt x="935" y="11677"/>
                    <a:pt x="960" y="11750"/>
                    <a:pt x="963" y="11827"/>
                  </a:cubicBezTo>
                  <a:cubicBezTo>
                    <a:pt x="963" y="11855"/>
                    <a:pt x="970" y="11911"/>
                    <a:pt x="974" y="11967"/>
                  </a:cubicBezTo>
                  <a:lnTo>
                    <a:pt x="981" y="12009"/>
                  </a:lnTo>
                  <a:cubicBezTo>
                    <a:pt x="988" y="12086"/>
                    <a:pt x="991" y="12160"/>
                    <a:pt x="991" y="12230"/>
                  </a:cubicBezTo>
                  <a:cubicBezTo>
                    <a:pt x="991" y="12363"/>
                    <a:pt x="970" y="12464"/>
                    <a:pt x="879" y="12482"/>
                  </a:cubicBezTo>
                  <a:cubicBezTo>
                    <a:pt x="862" y="12496"/>
                    <a:pt x="827" y="12573"/>
                    <a:pt x="809" y="12702"/>
                  </a:cubicBezTo>
                  <a:cubicBezTo>
                    <a:pt x="806" y="12734"/>
                    <a:pt x="802" y="12765"/>
                    <a:pt x="802" y="12797"/>
                  </a:cubicBezTo>
                  <a:cubicBezTo>
                    <a:pt x="795" y="12846"/>
                    <a:pt x="802" y="12895"/>
                    <a:pt x="823" y="12940"/>
                  </a:cubicBezTo>
                  <a:cubicBezTo>
                    <a:pt x="904" y="12996"/>
                    <a:pt x="942" y="13094"/>
                    <a:pt x="928" y="13189"/>
                  </a:cubicBezTo>
                  <a:cubicBezTo>
                    <a:pt x="928" y="13206"/>
                    <a:pt x="925" y="13224"/>
                    <a:pt x="921" y="13241"/>
                  </a:cubicBezTo>
                  <a:cubicBezTo>
                    <a:pt x="914" y="13266"/>
                    <a:pt x="904" y="13290"/>
                    <a:pt x="893" y="13315"/>
                  </a:cubicBezTo>
                  <a:cubicBezTo>
                    <a:pt x="907" y="13336"/>
                    <a:pt x="921" y="13353"/>
                    <a:pt x="939" y="13371"/>
                  </a:cubicBezTo>
                  <a:cubicBezTo>
                    <a:pt x="988" y="13427"/>
                    <a:pt x="1093" y="13549"/>
                    <a:pt x="963" y="13679"/>
                  </a:cubicBezTo>
                  <a:cubicBezTo>
                    <a:pt x="939" y="13703"/>
                    <a:pt x="921" y="13732"/>
                    <a:pt x="914" y="13767"/>
                  </a:cubicBezTo>
                  <a:cubicBezTo>
                    <a:pt x="914" y="13784"/>
                    <a:pt x="918" y="13802"/>
                    <a:pt x="925" y="13816"/>
                  </a:cubicBezTo>
                  <a:cubicBezTo>
                    <a:pt x="940" y="13838"/>
                    <a:pt x="967" y="13857"/>
                    <a:pt x="1007" y="13857"/>
                  </a:cubicBezTo>
                  <a:cubicBezTo>
                    <a:pt x="1023" y="13857"/>
                    <a:pt x="1041" y="13854"/>
                    <a:pt x="1061" y="13847"/>
                  </a:cubicBezTo>
                  <a:cubicBezTo>
                    <a:pt x="1078" y="13842"/>
                    <a:pt x="1096" y="13840"/>
                    <a:pt x="1114" y="13840"/>
                  </a:cubicBezTo>
                  <a:cubicBezTo>
                    <a:pt x="1157" y="13840"/>
                    <a:pt x="1200" y="13855"/>
                    <a:pt x="1233" y="13882"/>
                  </a:cubicBezTo>
                  <a:cubicBezTo>
                    <a:pt x="1310" y="13942"/>
                    <a:pt x="1341" y="14043"/>
                    <a:pt x="1310" y="14134"/>
                  </a:cubicBezTo>
                  <a:cubicBezTo>
                    <a:pt x="1287" y="14189"/>
                    <a:pt x="1236" y="14223"/>
                    <a:pt x="1179" y="14223"/>
                  </a:cubicBezTo>
                  <a:cubicBezTo>
                    <a:pt x="1173" y="14223"/>
                    <a:pt x="1168" y="14222"/>
                    <a:pt x="1163" y="14222"/>
                  </a:cubicBezTo>
                  <a:cubicBezTo>
                    <a:pt x="1114" y="14222"/>
                    <a:pt x="1047" y="14222"/>
                    <a:pt x="998" y="14229"/>
                  </a:cubicBezTo>
                  <a:cubicBezTo>
                    <a:pt x="1149" y="14348"/>
                    <a:pt x="1215" y="14449"/>
                    <a:pt x="1201" y="14544"/>
                  </a:cubicBezTo>
                  <a:cubicBezTo>
                    <a:pt x="1191" y="14610"/>
                    <a:pt x="1142" y="14663"/>
                    <a:pt x="1054" y="14694"/>
                  </a:cubicBezTo>
                  <a:cubicBezTo>
                    <a:pt x="977" y="14726"/>
                    <a:pt x="981" y="14743"/>
                    <a:pt x="1002" y="14841"/>
                  </a:cubicBezTo>
                  <a:cubicBezTo>
                    <a:pt x="1026" y="14918"/>
                    <a:pt x="1030" y="14999"/>
                    <a:pt x="1012" y="15076"/>
                  </a:cubicBezTo>
                  <a:cubicBezTo>
                    <a:pt x="1002" y="15139"/>
                    <a:pt x="1009" y="15198"/>
                    <a:pt x="1030" y="15258"/>
                  </a:cubicBezTo>
                  <a:lnTo>
                    <a:pt x="1037" y="15282"/>
                  </a:lnTo>
                  <a:cubicBezTo>
                    <a:pt x="1061" y="15352"/>
                    <a:pt x="1082" y="15419"/>
                    <a:pt x="1051" y="15478"/>
                  </a:cubicBezTo>
                  <a:cubicBezTo>
                    <a:pt x="1044" y="15485"/>
                    <a:pt x="1040" y="15496"/>
                    <a:pt x="1033" y="15503"/>
                  </a:cubicBezTo>
                  <a:cubicBezTo>
                    <a:pt x="1012" y="15527"/>
                    <a:pt x="984" y="15541"/>
                    <a:pt x="953" y="15552"/>
                  </a:cubicBezTo>
                  <a:cubicBezTo>
                    <a:pt x="942" y="15555"/>
                    <a:pt x="935" y="15559"/>
                    <a:pt x="935" y="15583"/>
                  </a:cubicBezTo>
                  <a:cubicBezTo>
                    <a:pt x="935" y="15597"/>
                    <a:pt x="935" y="15611"/>
                    <a:pt x="935" y="15625"/>
                  </a:cubicBezTo>
                  <a:cubicBezTo>
                    <a:pt x="935" y="15636"/>
                    <a:pt x="935" y="15643"/>
                    <a:pt x="939" y="15657"/>
                  </a:cubicBezTo>
                  <a:cubicBezTo>
                    <a:pt x="946" y="15744"/>
                    <a:pt x="963" y="15902"/>
                    <a:pt x="778" y="15930"/>
                  </a:cubicBezTo>
                  <a:cubicBezTo>
                    <a:pt x="697" y="15941"/>
                    <a:pt x="694" y="15969"/>
                    <a:pt x="683" y="16053"/>
                  </a:cubicBezTo>
                  <a:cubicBezTo>
                    <a:pt x="676" y="16119"/>
                    <a:pt x="662" y="16210"/>
                    <a:pt x="578" y="16277"/>
                  </a:cubicBezTo>
                  <a:cubicBezTo>
                    <a:pt x="561" y="16294"/>
                    <a:pt x="557" y="16308"/>
                    <a:pt x="610" y="16399"/>
                  </a:cubicBezTo>
                  <a:cubicBezTo>
                    <a:pt x="655" y="16473"/>
                    <a:pt x="736" y="16616"/>
                    <a:pt x="589" y="16707"/>
                  </a:cubicBezTo>
                  <a:cubicBezTo>
                    <a:pt x="526" y="16749"/>
                    <a:pt x="515" y="16816"/>
                    <a:pt x="505" y="16889"/>
                  </a:cubicBezTo>
                  <a:cubicBezTo>
                    <a:pt x="491" y="16970"/>
                    <a:pt x="473" y="17096"/>
                    <a:pt x="323" y="17096"/>
                  </a:cubicBezTo>
                  <a:cubicBezTo>
                    <a:pt x="193" y="17096"/>
                    <a:pt x="109" y="17299"/>
                    <a:pt x="95" y="17404"/>
                  </a:cubicBezTo>
                  <a:cubicBezTo>
                    <a:pt x="88" y="17435"/>
                    <a:pt x="81" y="17467"/>
                    <a:pt x="71" y="17498"/>
                  </a:cubicBezTo>
                  <a:cubicBezTo>
                    <a:pt x="39" y="17614"/>
                    <a:pt x="1" y="17757"/>
                    <a:pt x="95" y="17859"/>
                  </a:cubicBezTo>
                  <a:cubicBezTo>
                    <a:pt x="99" y="17866"/>
                    <a:pt x="106" y="17873"/>
                    <a:pt x="113" y="17880"/>
                  </a:cubicBezTo>
                  <a:cubicBezTo>
                    <a:pt x="120" y="17891"/>
                    <a:pt x="130" y="17905"/>
                    <a:pt x="137" y="17919"/>
                  </a:cubicBezTo>
                  <a:cubicBezTo>
                    <a:pt x="141" y="17926"/>
                    <a:pt x="144" y="17933"/>
                    <a:pt x="148" y="17940"/>
                  </a:cubicBezTo>
                  <a:cubicBezTo>
                    <a:pt x="176" y="18003"/>
                    <a:pt x="179" y="18073"/>
                    <a:pt x="165" y="18139"/>
                  </a:cubicBezTo>
                  <a:cubicBezTo>
                    <a:pt x="158" y="18181"/>
                    <a:pt x="155" y="18192"/>
                    <a:pt x="165" y="18199"/>
                  </a:cubicBezTo>
                  <a:cubicBezTo>
                    <a:pt x="165" y="18202"/>
                    <a:pt x="169" y="18202"/>
                    <a:pt x="172" y="18206"/>
                  </a:cubicBezTo>
                  <a:cubicBezTo>
                    <a:pt x="227" y="18220"/>
                    <a:pt x="283" y="18227"/>
                    <a:pt x="336" y="18227"/>
                  </a:cubicBezTo>
                  <a:cubicBezTo>
                    <a:pt x="347" y="18227"/>
                    <a:pt x="358" y="18227"/>
                    <a:pt x="368" y="18227"/>
                  </a:cubicBezTo>
                  <a:cubicBezTo>
                    <a:pt x="512" y="18230"/>
                    <a:pt x="645" y="18234"/>
                    <a:pt x="701" y="18314"/>
                  </a:cubicBezTo>
                  <a:cubicBezTo>
                    <a:pt x="729" y="18353"/>
                    <a:pt x="732" y="18402"/>
                    <a:pt x="715" y="18444"/>
                  </a:cubicBezTo>
                  <a:cubicBezTo>
                    <a:pt x="708" y="18468"/>
                    <a:pt x="701" y="18489"/>
                    <a:pt x="697" y="18514"/>
                  </a:cubicBezTo>
                  <a:cubicBezTo>
                    <a:pt x="683" y="18594"/>
                    <a:pt x="676" y="18671"/>
                    <a:pt x="680" y="18752"/>
                  </a:cubicBezTo>
                  <a:cubicBezTo>
                    <a:pt x="676" y="18832"/>
                    <a:pt x="687" y="18909"/>
                    <a:pt x="708" y="18986"/>
                  </a:cubicBezTo>
                  <a:cubicBezTo>
                    <a:pt x="767" y="18997"/>
                    <a:pt x="802" y="19053"/>
                    <a:pt x="841" y="19109"/>
                  </a:cubicBezTo>
                  <a:cubicBezTo>
                    <a:pt x="875" y="19163"/>
                    <a:pt x="905" y="19214"/>
                    <a:pt x="939" y="19214"/>
                  </a:cubicBezTo>
                  <a:cubicBezTo>
                    <a:pt x="940" y="19214"/>
                    <a:pt x="941" y="19214"/>
                    <a:pt x="942" y="19214"/>
                  </a:cubicBezTo>
                  <a:cubicBezTo>
                    <a:pt x="993" y="19207"/>
                    <a:pt x="1309" y="19168"/>
                    <a:pt x="1593" y="19168"/>
                  </a:cubicBezTo>
                  <a:cubicBezTo>
                    <a:pt x="1725" y="19168"/>
                    <a:pt x="1849" y="19177"/>
                    <a:pt x="1936" y="19200"/>
                  </a:cubicBezTo>
                  <a:cubicBezTo>
                    <a:pt x="1947" y="19203"/>
                    <a:pt x="1961" y="19207"/>
                    <a:pt x="1975" y="19210"/>
                  </a:cubicBezTo>
                  <a:lnTo>
                    <a:pt x="1989" y="19217"/>
                  </a:lnTo>
                  <a:lnTo>
                    <a:pt x="2014" y="19224"/>
                  </a:lnTo>
                  <a:lnTo>
                    <a:pt x="2031" y="19231"/>
                  </a:lnTo>
                  <a:lnTo>
                    <a:pt x="2056" y="19242"/>
                  </a:lnTo>
                  <a:lnTo>
                    <a:pt x="2070" y="19252"/>
                  </a:lnTo>
                  <a:lnTo>
                    <a:pt x="2094" y="19263"/>
                  </a:lnTo>
                  <a:lnTo>
                    <a:pt x="2112" y="19273"/>
                  </a:lnTo>
                  <a:lnTo>
                    <a:pt x="2133" y="19287"/>
                  </a:lnTo>
                  <a:lnTo>
                    <a:pt x="2150" y="19298"/>
                  </a:lnTo>
                  <a:lnTo>
                    <a:pt x="2171" y="19312"/>
                  </a:lnTo>
                  <a:lnTo>
                    <a:pt x="2185" y="19326"/>
                  </a:lnTo>
                  <a:lnTo>
                    <a:pt x="2206" y="19340"/>
                  </a:lnTo>
                  <a:lnTo>
                    <a:pt x="2224" y="19354"/>
                  </a:lnTo>
                  <a:lnTo>
                    <a:pt x="2231" y="19357"/>
                  </a:lnTo>
                  <a:cubicBezTo>
                    <a:pt x="2245" y="19357"/>
                    <a:pt x="2262" y="19354"/>
                    <a:pt x="2280" y="19354"/>
                  </a:cubicBezTo>
                  <a:cubicBezTo>
                    <a:pt x="2367" y="19361"/>
                    <a:pt x="2451" y="19378"/>
                    <a:pt x="2532" y="19410"/>
                  </a:cubicBezTo>
                  <a:cubicBezTo>
                    <a:pt x="2577" y="19427"/>
                    <a:pt x="2623" y="19441"/>
                    <a:pt x="2672" y="19448"/>
                  </a:cubicBezTo>
                  <a:cubicBezTo>
                    <a:pt x="2633" y="19385"/>
                    <a:pt x="2588" y="19322"/>
                    <a:pt x="2535" y="19266"/>
                  </a:cubicBezTo>
                  <a:cubicBezTo>
                    <a:pt x="2430" y="19140"/>
                    <a:pt x="2367" y="19056"/>
                    <a:pt x="2374" y="18986"/>
                  </a:cubicBezTo>
                  <a:cubicBezTo>
                    <a:pt x="2374" y="18920"/>
                    <a:pt x="2364" y="18853"/>
                    <a:pt x="2346" y="18787"/>
                  </a:cubicBezTo>
                  <a:cubicBezTo>
                    <a:pt x="2329" y="18720"/>
                    <a:pt x="2318" y="18650"/>
                    <a:pt x="2315" y="18580"/>
                  </a:cubicBezTo>
                  <a:cubicBezTo>
                    <a:pt x="2315" y="18559"/>
                    <a:pt x="2315" y="18535"/>
                    <a:pt x="2311" y="18503"/>
                  </a:cubicBezTo>
                  <a:cubicBezTo>
                    <a:pt x="2297" y="18356"/>
                    <a:pt x="2283" y="18136"/>
                    <a:pt x="2451" y="18017"/>
                  </a:cubicBezTo>
                  <a:cubicBezTo>
                    <a:pt x="2500" y="17978"/>
                    <a:pt x="2546" y="17936"/>
                    <a:pt x="2588" y="17884"/>
                  </a:cubicBezTo>
                  <a:cubicBezTo>
                    <a:pt x="2633" y="17832"/>
                    <a:pt x="2678" y="17781"/>
                    <a:pt x="2754" y="17781"/>
                  </a:cubicBezTo>
                  <a:cubicBezTo>
                    <a:pt x="2767" y="17781"/>
                    <a:pt x="2780" y="17783"/>
                    <a:pt x="2794" y="17785"/>
                  </a:cubicBezTo>
                  <a:cubicBezTo>
                    <a:pt x="2799" y="17786"/>
                    <a:pt x="2803" y="17786"/>
                    <a:pt x="2808" y="17786"/>
                  </a:cubicBezTo>
                  <a:cubicBezTo>
                    <a:pt x="2849" y="17786"/>
                    <a:pt x="2892" y="17772"/>
                    <a:pt x="2924" y="17743"/>
                  </a:cubicBezTo>
                  <a:cubicBezTo>
                    <a:pt x="3008" y="17673"/>
                    <a:pt x="3057" y="17568"/>
                    <a:pt x="3053" y="17460"/>
                  </a:cubicBezTo>
                  <a:cubicBezTo>
                    <a:pt x="3067" y="17145"/>
                    <a:pt x="3214" y="17022"/>
                    <a:pt x="3456" y="16816"/>
                  </a:cubicBezTo>
                  <a:lnTo>
                    <a:pt x="3466" y="16805"/>
                  </a:lnTo>
                  <a:cubicBezTo>
                    <a:pt x="3575" y="16718"/>
                    <a:pt x="3687" y="16637"/>
                    <a:pt x="3802" y="16564"/>
                  </a:cubicBezTo>
                  <a:cubicBezTo>
                    <a:pt x="3914" y="16490"/>
                    <a:pt x="4061" y="16392"/>
                    <a:pt x="4090" y="16343"/>
                  </a:cubicBezTo>
                  <a:cubicBezTo>
                    <a:pt x="4047" y="16256"/>
                    <a:pt x="4090" y="16119"/>
                    <a:pt x="4135" y="15976"/>
                  </a:cubicBezTo>
                  <a:cubicBezTo>
                    <a:pt x="4156" y="15916"/>
                    <a:pt x="4170" y="15857"/>
                    <a:pt x="4181" y="15793"/>
                  </a:cubicBezTo>
                  <a:cubicBezTo>
                    <a:pt x="4149" y="15765"/>
                    <a:pt x="3991" y="15751"/>
                    <a:pt x="3907" y="15741"/>
                  </a:cubicBezTo>
                  <a:cubicBezTo>
                    <a:pt x="3830" y="15737"/>
                    <a:pt x="3753" y="15723"/>
                    <a:pt x="3680" y="15702"/>
                  </a:cubicBezTo>
                  <a:cubicBezTo>
                    <a:pt x="3578" y="15667"/>
                    <a:pt x="3326" y="15503"/>
                    <a:pt x="3228" y="15251"/>
                  </a:cubicBezTo>
                  <a:cubicBezTo>
                    <a:pt x="3169" y="15093"/>
                    <a:pt x="3183" y="14918"/>
                    <a:pt x="3267" y="14775"/>
                  </a:cubicBezTo>
                  <a:cubicBezTo>
                    <a:pt x="3389" y="14551"/>
                    <a:pt x="3652" y="14278"/>
                    <a:pt x="4219" y="14229"/>
                  </a:cubicBezTo>
                  <a:lnTo>
                    <a:pt x="4230" y="14229"/>
                  </a:lnTo>
                  <a:cubicBezTo>
                    <a:pt x="4233" y="14208"/>
                    <a:pt x="4233" y="14187"/>
                    <a:pt x="4233" y="14166"/>
                  </a:cubicBezTo>
                  <a:cubicBezTo>
                    <a:pt x="4233" y="14099"/>
                    <a:pt x="4233" y="14001"/>
                    <a:pt x="4321" y="13949"/>
                  </a:cubicBezTo>
                  <a:cubicBezTo>
                    <a:pt x="4408" y="13896"/>
                    <a:pt x="4436" y="13816"/>
                    <a:pt x="4436" y="13630"/>
                  </a:cubicBezTo>
                  <a:cubicBezTo>
                    <a:pt x="4436" y="13406"/>
                    <a:pt x="4436" y="13035"/>
                    <a:pt x="4713" y="13007"/>
                  </a:cubicBezTo>
                  <a:cubicBezTo>
                    <a:pt x="4765" y="13003"/>
                    <a:pt x="4814" y="12986"/>
                    <a:pt x="4860" y="12958"/>
                  </a:cubicBezTo>
                  <a:lnTo>
                    <a:pt x="4846" y="12951"/>
                  </a:lnTo>
                  <a:cubicBezTo>
                    <a:pt x="4744" y="12923"/>
                    <a:pt x="4671" y="12839"/>
                    <a:pt x="4678" y="12758"/>
                  </a:cubicBezTo>
                  <a:cubicBezTo>
                    <a:pt x="4681" y="12716"/>
                    <a:pt x="4709" y="12625"/>
                    <a:pt x="4881" y="12604"/>
                  </a:cubicBezTo>
                  <a:cubicBezTo>
                    <a:pt x="4895" y="12601"/>
                    <a:pt x="4909" y="12600"/>
                    <a:pt x="4924" y="12600"/>
                  </a:cubicBezTo>
                  <a:cubicBezTo>
                    <a:pt x="5011" y="12600"/>
                    <a:pt x="5093" y="12653"/>
                    <a:pt x="5129" y="12734"/>
                  </a:cubicBezTo>
                  <a:cubicBezTo>
                    <a:pt x="5154" y="12776"/>
                    <a:pt x="5161" y="12786"/>
                    <a:pt x="5192" y="12786"/>
                  </a:cubicBezTo>
                  <a:cubicBezTo>
                    <a:pt x="5262" y="12786"/>
                    <a:pt x="5381" y="12699"/>
                    <a:pt x="5409" y="12608"/>
                  </a:cubicBezTo>
                  <a:cubicBezTo>
                    <a:pt x="5430" y="12559"/>
                    <a:pt x="5409" y="12506"/>
                    <a:pt x="5367" y="12482"/>
                  </a:cubicBezTo>
                  <a:cubicBezTo>
                    <a:pt x="5329" y="12452"/>
                    <a:pt x="5300" y="12439"/>
                    <a:pt x="5275" y="12439"/>
                  </a:cubicBezTo>
                  <a:cubicBezTo>
                    <a:pt x="5240" y="12439"/>
                    <a:pt x="5212" y="12465"/>
                    <a:pt x="5175" y="12503"/>
                  </a:cubicBezTo>
                  <a:cubicBezTo>
                    <a:pt x="5140" y="12545"/>
                    <a:pt x="5094" y="12576"/>
                    <a:pt x="5045" y="12590"/>
                  </a:cubicBezTo>
                  <a:cubicBezTo>
                    <a:pt x="5033" y="12593"/>
                    <a:pt x="5021" y="12595"/>
                    <a:pt x="5009" y="12595"/>
                  </a:cubicBezTo>
                  <a:cubicBezTo>
                    <a:pt x="4937" y="12595"/>
                    <a:pt x="4876" y="12545"/>
                    <a:pt x="4828" y="12506"/>
                  </a:cubicBezTo>
                  <a:cubicBezTo>
                    <a:pt x="4793" y="12478"/>
                    <a:pt x="4755" y="12447"/>
                    <a:pt x="4727" y="12447"/>
                  </a:cubicBezTo>
                  <a:cubicBezTo>
                    <a:pt x="4699" y="12447"/>
                    <a:pt x="4629" y="12436"/>
                    <a:pt x="4608" y="12324"/>
                  </a:cubicBezTo>
                  <a:cubicBezTo>
                    <a:pt x="4597" y="12272"/>
                    <a:pt x="4594" y="12216"/>
                    <a:pt x="4597" y="12160"/>
                  </a:cubicBezTo>
                  <a:cubicBezTo>
                    <a:pt x="4601" y="12107"/>
                    <a:pt x="4594" y="12051"/>
                    <a:pt x="4583" y="11995"/>
                  </a:cubicBezTo>
                  <a:cubicBezTo>
                    <a:pt x="4538" y="11894"/>
                    <a:pt x="4443" y="11589"/>
                    <a:pt x="4566" y="11421"/>
                  </a:cubicBezTo>
                  <a:cubicBezTo>
                    <a:pt x="4596" y="11380"/>
                    <a:pt x="4638" y="11363"/>
                    <a:pt x="4688" y="11363"/>
                  </a:cubicBezTo>
                  <a:cubicBezTo>
                    <a:pt x="4774" y="11363"/>
                    <a:pt x="4885" y="11412"/>
                    <a:pt x="5014" y="11470"/>
                  </a:cubicBezTo>
                  <a:cubicBezTo>
                    <a:pt x="5164" y="11536"/>
                    <a:pt x="5336" y="11613"/>
                    <a:pt x="5497" y="11624"/>
                  </a:cubicBezTo>
                  <a:cubicBezTo>
                    <a:pt x="5519" y="11626"/>
                    <a:pt x="5542" y="11627"/>
                    <a:pt x="5564" y="11627"/>
                  </a:cubicBezTo>
                  <a:cubicBezTo>
                    <a:pt x="5720" y="11627"/>
                    <a:pt x="5872" y="11574"/>
                    <a:pt x="5994" y="11473"/>
                  </a:cubicBezTo>
                  <a:cubicBezTo>
                    <a:pt x="6025" y="11449"/>
                    <a:pt x="6050" y="11414"/>
                    <a:pt x="6057" y="11375"/>
                  </a:cubicBezTo>
                  <a:cubicBezTo>
                    <a:pt x="6053" y="11337"/>
                    <a:pt x="6043" y="11298"/>
                    <a:pt x="6032" y="11260"/>
                  </a:cubicBezTo>
                  <a:cubicBezTo>
                    <a:pt x="5994" y="11130"/>
                    <a:pt x="5938" y="10931"/>
                    <a:pt x="6134" y="10798"/>
                  </a:cubicBezTo>
                  <a:cubicBezTo>
                    <a:pt x="6201" y="10756"/>
                    <a:pt x="6208" y="10731"/>
                    <a:pt x="6211" y="10728"/>
                  </a:cubicBezTo>
                  <a:cubicBezTo>
                    <a:pt x="6211" y="10714"/>
                    <a:pt x="6190" y="10682"/>
                    <a:pt x="6169" y="10651"/>
                  </a:cubicBezTo>
                  <a:cubicBezTo>
                    <a:pt x="6134" y="10602"/>
                    <a:pt x="6102" y="10546"/>
                    <a:pt x="6081" y="10486"/>
                  </a:cubicBezTo>
                  <a:cubicBezTo>
                    <a:pt x="6036" y="10336"/>
                    <a:pt x="6095" y="10220"/>
                    <a:pt x="6173" y="10175"/>
                  </a:cubicBezTo>
                  <a:cubicBezTo>
                    <a:pt x="6201" y="10156"/>
                    <a:pt x="6232" y="10148"/>
                    <a:pt x="6262" y="10148"/>
                  </a:cubicBezTo>
                  <a:cubicBezTo>
                    <a:pt x="6308" y="10148"/>
                    <a:pt x="6353" y="10167"/>
                    <a:pt x="6386" y="10203"/>
                  </a:cubicBezTo>
                  <a:cubicBezTo>
                    <a:pt x="6409" y="10220"/>
                    <a:pt x="6491" y="10230"/>
                    <a:pt x="6615" y="10230"/>
                  </a:cubicBezTo>
                  <a:cubicBezTo>
                    <a:pt x="6863" y="10230"/>
                    <a:pt x="7279" y="10191"/>
                    <a:pt x="7734" y="10098"/>
                  </a:cubicBezTo>
                  <a:cubicBezTo>
                    <a:pt x="8371" y="9968"/>
                    <a:pt x="8704" y="9748"/>
                    <a:pt x="8725" y="9639"/>
                  </a:cubicBezTo>
                  <a:cubicBezTo>
                    <a:pt x="8749" y="9523"/>
                    <a:pt x="8879" y="9355"/>
                    <a:pt x="9061" y="9131"/>
                  </a:cubicBezTo>
                  <a:cubicBezTo>
                    <a:pt x="9120" y="9058"/>
                    <a:pt x="9176" y="8984"/>
                    <a:pt x="9229" y="8904"/>
                  </a:cubicBezTo>
                  <a:cubicBezTo>
                    <a:pt x="9257" y="8858"/>
                    <a:pt x="9264" y="8802"/>
                    <a:pt x="9239" y="8753"/>
                  </a:cubicBezTo>
                  <a:cubicBezTo>
                    <a:pt x="9211" y="8694"/>
                    <a:pt x="9141" y="8652"/>
                    <a:pt x="9047" y="8638"/>
                  </a:cubicBezTo>
                  <a:cubicBezTo>
                    <a:pt x="8945" y="8627"/>
                    <a:pt x="8854" y="8561"/>
                    <a:pt x="8819" y="8463"/>
                  </a:cubicBezTo>
                  <a:cubicBezTo>
                    <a:pt x="8774" y="8340"/>
                    <a:pt x="8809" y="8172"/>
                    <a:pt x="8910" y="8057"/>
                  </a:cubicBezTo>
                  <a:cubicBezTo>
                    <a:pt x="8942" y="8018"/>
                    <a:pt x="8938" y="7994"/>
                    <a:pt x="8931" y="7976"/>
                  </a:cubicBezTo>
                  <a:cubicBezTo>
                    <a:pt x="8903" y="7910"/>
                    <a:pt x="8784" y="7850"/>
                    <a:pt x="8648" y="7836"/>
                  </a:cubicBezTo>
                  <a:cubicBezTo>
                    <a:pt x="8487" y="7819"/>
                    <a:pt x="8206" y="7731"/>
                    <a:pt x="8150" y="7567"/>
                  </a:cubicBezTo>
                  <a:cubicBezTo>
                    <a:pt x="8133" y="7514"/>
                    <a:pt x="8129" y="7437"/>
                    <a:pt x="8224" y="7349"/>
                  </a:cubicBezTo>
                  <a:cubicBezTo>
                    <a:pt x="8282" y="7291"/>
                    <a:pt x="8336" y="7264"/>
                    <a:pt x="8388" y="7264"/>
                  </a:cubicBezTo>
                  <a:cubicBezTo>
                    <a:pt x="8401" y="7264"/>
                    <a:pt x="8414" y="7265"/>
                    <a:pt x="8427" y="7269"/>
                  </a:cubicBezTo>
                  <a:lnTo>
                    <a:pt x="8427" y="7262"/>
                  </a:lnTo>
                  <a:lnTo>
                    <a:pt x="8434" y="7241"/>
                  </a:lnTo>
                  <a:lnTo>
                    <a:pt x="8434" y="7234"/>
                  </a:lnTo>
                  <a:cubicBezTo>
                    <a:pt x="8438" y="7223"/>
                    <a:pt x="8438" y="7216"/>
                    <a:pt x="8441" y="7209"/>
                  </a:cubicBezTo>
                  <a:lnTo>
                    <a:pt x="8441" y="7206"/>
                  </a:lnTo>
                  <a:cubicBezTo>
                    <a:pt x="8441" y="7202"/>
                    <a:pt x="8441" y="7195"/>
                    <a:pt x="8445" y="7192"/>
                  </a:cubicBezTo>
                  <a:lnTo>
                    <a:pt x="8445" y="7188"/>
                  </a:lnTo>
                  <a:lnTo>
                    <a:pt x="8445" y="7178"/>
                  </a:lnTo>
                  <a:lnTo>
                    <a:pt x="8434" y="7174"/>
                  </a:lnTo>
                  <a:cubicBezTo>
                    <a:pt x="8329" y="7136"/>
                    <a:pt x="8266" y="7059"/>
                    <a:pt x="8273" y="6800"/>
                  </a:cubicBezTo>
                  <a:cubicBezTo>
                    <a:pt x="8273" y="6688"/>
                    <a:pt x="8298" y="6576"/>
                    <a:pt x="8347" y="6474"/>
                  </a:cubicBezTo>
                  <a:cubicBezTo>
                    <a:pt x="8382" y="6394"/>
                    <a:pt x="8417" y="6313"/>
                    <a:pt x="8420" y="6089"/>
                  </a:cubicBezTo>
                  <a:cubicBezTo>
                    <a:pt x="8431" y="5876"/>
                    <a:pt x="8469" y="5666"/>
                    <a:pt x="8539" y="5466"/>
                  </a:cubicBezTo>
                  <a:cubicBezTo>
                    <a:pt x="8574" y="5368"/>
                    <a:pt x="8599" y="5263"/>
                    <a:pt x="8606" y="5158"/>
                  </a:cubicBezTo>
                  <a:cubicBezTo>
                    <a:pt x="8606" y="5140"/>
                    <a:pt x="8606" y="5126"/>
                    <a:pt x="8609" y="5112"/>
                  </a:cubicBezTo>
                  <a:lnTo>
                    <a:pt x="8609" y="5105"/>
                  </a:lnTo>
                  <a:cubicBezTo>
                    <a:pt x="8613" y="5074"/>
                    <a:pt x="8623" y="5046"/>
                    <a:pt x="8637" y="5018"/>
                  </a:cubicBezTo>
                  <a:cubicBezTo>
                    <a:pt x="8658" y="4972"/>
                    <a:pt x="8683" y="4934"/>
                    <a:pt x="8711" y="4895"/>
                  </a:cubicBezTo>
                  <a:lnTo>
                    <a:pt x="8711" y="4895"/>
                  </a:lnTo>
                  <a:lnTo>
                    <a:pt x="8704" y="4902"/>
                  </a:lnTo>
                  <a:lnTo>
                    <a:pt x="8756" y="4843"/>
                  </a:lnTo>
                  <a:cubicBezTo>
                    <a:pt x="8802" y="4787"/>
                    <a:pt x="8858" y="4731"/>
                    <a:pt x="8914" y="4668"/>
                  </a:cubicBezTo>
                  <a:cubicBezTo>
                    <a:pt x="8987" y="4591"/>
                    <a:pt x="9064" y="4503"/>
                    <a:pt x="9138" y="4412"/>
                  </a:cubicBezTo>
                  <a:cubicBezTo>
                    <a:pt x="9183" y="4360"/>
                    <a:pt x="9222" y="4300"/>
                    <a:pt x="9260" y="4241"/>
                  </a:cubicBezTo>
                  <a:cubicBezTo>
                    <a:pt x="9446" y="3936"/>
                    <a:pt x="9817" y="3555"/>
                    <a:pt x="10072" y="3344"/>
                  </a:cubicBezTo>
                  <a:cubicBezTo>
                    <a:pt x="10121" y="3302"/>
                    <a:pt x="10174" y="3264"/>
                    <a:pt x="10226" y="3225"/>
                  </a:cubicBezTo>
                  <a:cubicBezTo>
                    <a:pt x="10314" y="3173"/>
                    <a:pt x="10405" y="3127"/>
                    <a:pt x="10503" y="3089"/>
                  </a:cubicBezTo>
                  <a:lnTo>
                    <a:pt x="10545" y="3068"/>
                  </a:lnTo>
                  <a:cubicBezTo>
                    <a:pt x="10671" y="3015"/>
                    <a:pt x="10846" y="2938"/>
                    <a:pt x="10867" y="2889"/>
                  </a:cubicBezTo>
                  <a:cubicBezTo>
                    <a:pt x="10867" y="2886"/>
                    <a:pt x="10871" y="2882"/>
                    <a:pt x="10871" y="2875"/>
                  </a:cubicBezTo>
                  <a:cubicBezTo>
                    <a:pt x="10885" y="2791"/>
                    <a:pt x="10888" y="2704"/>
                    <a:pt x="10881" y="2616"/>
                  </a:cubicBezTo>
                  <a:cubicBezTo>
                    <a:pt x="10881" y="2592"/>
                    <a:pt x="10878" y="2564"/>
                    <a:pt x="10874" y="2536"/>
                  </a:cubicBezTo>
                  <a:lnTo>
                    <a:pt x="10874" y="2529"/>
                  </a:lnTo>
                  <a:cubicBezTo>
                    <a:pt x="10871" y="2501"/>
                    <a:pt x="10867" y="2469"/>
                    <a:pt x="10864" y="2441"/>
                  </a:cubicBezTo>
                  <a:lnTo>
                    <a:pt x="10864" y="2431"/>
                  </a:lnTo>
                  <a:cubicBezTo>
                    <a:pt x="10864" y="2413"/>
                    <a:pt x="10860" y="2396"/>
                    <a:pt x="10857" y="2378"/>
                  </a:cubicBezTo>
                  <a:cubicBezTo>
                    <a:pt x="10857" y="2361"/>
                    <a:pt x="10853" y="2354"/>
                    <a:pt x="10853" y="2343"/>
                  </a:cubicBezTo>
                  <a:cubicBezTo>
                    <a:pt x="10839" y="2242"/>
                    <a:pt x="10818" y="2161"/>
                    <a:pt x="10797" y="2137"/>
                  </a:cubicBezTo>
                  <a:cubicBezTo>
                    <a:pt x="10782" y="2130"/>
                    <a:pt x="10735" y="2119"/>
                    <a:pt x="10609" y="2119"/>
                  </a:cubicBezTo>
                  <a:cubicBezTo>
                    <a:pt x="10593" y="2119"/>
                    <a:pt x="10577" y="2119"/>
                    <a:pt x="10559" y="2119"/>
                  </a:cubicBezTo>
                  <a:lnTo>
                    <a:pt x="10542" y="2119"/>
                  </a:lnTo>
                  <a:lnTo>
                    <a:pt x="10542" y="2130"/>
                  </a:lnTo>
                  <a:lnTo>
                    <a:pt x="10542" y="2151"/>
                  </a:lnTo>
                  <a:lnTo>
                    <a:pt x="10542" y="2175"/>
                  </a:lnTo>
                  <a:lnTo>
                    <a:pt x="10542" y="2196"/>
                  </a:lnTo>
                  <a:lnTo>
                    <a:pt x="10542" y="2224"/>
                  </a:lnTo>
                  <a:lnTo>
                    <a:pt x="10542" y="2245"/>
                  </a:lnTo>
                  <a:cubicBezTo>
                    <a:pt x="10542" y="2252"/>
                    <a:pt x="10542" y="2266"/>
                    <a:pt x="10538" y="2277"/>
                  </a:cubicBezTo>
                  <a:cubicBezTo>
                    <a:pt x="10535" y="2287"/>
                    <a:pt x="10538" y="2291"/>
                    <a:pt x="10538" y="2298"/>
                  </a:cubicBezTo>
                  <a:cubicBezTo>
                    <a:pt x="10538" y="2305"/>
                    <a:pt x="10535" y="2319"/>
                    <a:pt x="10535" y="2333"/>
                  </a:cubicBezTo>
                  <a:cubicBezTo>
                    <a:pt x="10535" y="2343"/>
                    <a:pt x="10535" y="2347"/>
                    <a:pt x="10531" y="2354"/>
                  </a:cubicBezTo>
                  <a:cubicBezTo>
                    <a:pt x="10528" y="2361"/>
                    <a:pt x="10528" y="2378"/>
                    <a:pt x="10528" y="2389"/>
                  </a:cubicBezTo>
                  <a:cubicBezTo>
                    <a:pt x="10524" y="2399"/>
                    <a:pt x="10524" y="2403"/>
                    <a:pt x="10524" y="2413"/>
                  </a:cubicBezTo>
                  <a:cubicBezTo>
                    <a:pt x="10521" y="2420"/>
                    <a:pt x="10517" y="2434"/>
                    <a:pt x="10517" y="2448"/>
                  </a:cubicBezTo>
                  <a:lnTo>
                    <a:pt x="10510" y="2473"/>
                  </a:lnTo>
                  <a:cubicBezTo>
                    <a:pt x="10510" y="2483"/>
                    <a:pt x="10507" y="2494"/>
                    <a:pt x="10503" y="2508"/>
                  </a:cubicBezTo>
                  <a:lnTo>
                    <a:pt x="10500" y="2532"/>
                  </a:lnTo>
                  <a:cubicBezTo>
                    <a:pt x="10496" y="2543"/>
                    <a:pt x="10493" y="2557"/>
                    <a:pt x="10489" y="2567"/>
                  </a:cubicBezTo>
                  <a:lnTo>
                    <a:pt x="10482" y="2592"/>
                  </a:lnTo>
                  <a:cubicBezTo>
                    <a:pt x="10479" y="2602"/>
                    <a:pt x="10475" y="2613"/>
                    <a:pt x="10472" y="2623"/>
                  </a:cubicBezTo>
                  <a:cubicBezTo>
                    <a:pt x="10468" y="2637"/>
                    <a:pt x="10468" y="2641"/>
                    <a:pt x="10465" y="2648"/>
                  </a:cubicBezTo>
                  <a:cubicBezTo>
                    <a:pt x="10461" y="2658"/>
                    <a:pt x="10458" y="2669"/>
                    <a:pt x="10454" y="2683"/>
                  </a:cubicBezTo>
                  <a:cubicBezTo>
                    <a:pt x="10451" y="2693"/>
                    <a:pt x="10447" y="2697"/>
                    <a:pt x="10444" y="2704"/>
                  </a:cubicBezTo>
                  <a:cubicBezTo>
                    <a:pt x="10444" y="2714"/>
                    <a:pt x="10437" y="2725"/>
                    <a:pt x="10433" y="2735"/>
                  </a:cubicBezTo>
                  <a:cubicBezTo>
                    <a:pt x="10430" y="2746"/>
                    <a:pt x="10426" y="2749"/>
                    <a:pt x="10423" y="2756"/>
                  </a:cubicBezTo>
                  <a:cubicBezTo>
                    <a:pt x="10419" y="2763"/>
                    <a:pt x="10416" y="2777"/>
                    <a:pt x="10412" y="2784"/>
                  </a:cubicBezTo>
                  <a:cubicBezTo>
                    <a:pt x="10405" y="2795"/>
                    <a:pt x="10405" y="2798"/>
                    <a:pt x="10402" y="2805"/>
                  </a:cubicBezTo>
                  <a:cubicBezTo>
                    <a:pt x="10398" y="2812"/>
                    <a:pt x="10391" y="2823"/>
                    <a:pt x="10388" y="2833"/>
                  </a:cubicBezTo>
                  <a:cubicBezTo>
                    <a:pt x="10381" y="2840"/>
                    <a:pt x="10381" y="2844"/>
                    <a:pt x="10377" y="2851"/>
                  </a:cubicBezTo>
                  <a:cubicBezTo>
                    <a:pt x="10374" y="2854"/>
                    <a:pt x="10367" y="2868"/>
                    <a:pt x="10360" y="2875"/>
                  </a:cubicBezTo>
                  <a:lnTo>
                    <a:pt x="10353" y="2889"/>
                  </a:lnTo>
                  <a:cubicBezTo>
                    <a:pt x="10342" y="2900"/>
                    <a:pt x="10335" y="2910"/>
                    <a:pt x="10325" y="2921"/>
                  </a:cubicBezTo>
                  <a:cubicBezTo>
                    <a:pt x="10295" y="2960"/>
                    <a:pt x="10248" y="2981"/>
                    <a:pt x="10199" y="2981"/>
                  </a:cubicBezTo>
                  <a:cubicBezTo>
                    <a:pt x="10196" y="2981"/>
                    <a:pt x="10192" y="2981"/>
                    <a:pt x="10188" y="2980"/>
                  </a:cubicBezTo>
                  <a:cubicBezTo>
                    <a:pt x="10186" y="2980"/>
                    <a:pt x="10185" y="2980"/>
                    <a:pt x="10183" y="2980"/>
                  </a:cubicBezTo>
                  <a:cubicBezTo>
                    <a:pt x="10131" y="2980"/>
                    <a:pt x="10067" y="3031"/>
                    <a:pt x="10009" y="3082"/>
                  </a:cubicBezTo>
                  <a:cubicBezTo>
                    <a:pt x="9944" y="3139"/>
                    <a:pt x="9875" y="3196"/>
                    <a:pt x="9795" y="3196"/>
                  </a:cubicBezTo>
                  <a:cubicBezTo>
                    <a:pt x="9782" y="3196"/>
                    <a:pt x="9768" y="3194"/>
                    <a:pt x="9754" y="3190"/>
                  </a:cubicBezTo>
                  <a:cubicBezTo>
                    <a:pt x="9751" y="3190"/>
                    <a:pt x="9748" y="3189"/>
                    <a:pt x="9744" y="3189"/>
                  </a:cubicBezTo>
                  <a:cubicBezTo>
                    <a:pt x="9712" y="3189"/>
                    <a:pt x="9661" y="3218"/>
                    <a:pt x="9610" y="3243"/>
                  </a:cubicBezTo>
                  <a:lnTo>
                    <a:pt x="9589" y="3253"/>
                  </a:lnTo>
                  <a:lnTo>
                    <a:pt x="9582" y="3257"/>
                  </a:lnTo>
                  <a:lnTo>
                    <a:pt x="9561" y="3267"/>
                  </a:lnTo>
                  <a:lnTo>
                    <a:pt x="9558" y="3267"/>
                  </a:lnTo>
                  <a:cubicBezTo>
                    <a:pt x="9540" y="3278"/>
                    <a:pt x="9523" y="3285"/>
                    <a:pt x="9505" y="3292"/>
                  </a:cubicBezTo>
                  <a:lnTo>
                    <a:pt x="9498" y="3292"/>
                  </a:lnTo>
                  <a:lnTo>
                    <a:pt x="9477" y="3302"/>
                  </a:lnTo>
                  <a:lnTo>
                    <a:pt x="9470" y="3302"/>
                  </a:lnTo>
                  <a:lnTo>
                    <a:pt x="9442" y="3309"/>
                  </a:lnTo>
                  <a:lnTo>
                    <a:pt x="9418" y="3313"/>
                  </a:lnTo>
                  <a:lnTo>
                    <a:pt x="9351" y="3313"/>
                  </a:lnTo>
                  <a:cubicBezTo>
                    <a:pt x="9344" y="3313"/>
                    <a:pt x="9334" y="3309"/>
                    <a:pt x="9327" y="3306"/>
                  </a:cubicBezTo>
                  <a:lnTo>
                    <a:pt x="9320" y="3306"/>
                  </a:lnTo>
                  <a:lnTo>
                    <a:pt x="9299" y="3299"/>
                  </a:lnTo>
                  <a:lnTo>
                    <a:pt x="9288" y="3295"/>
                  </a:lnTo>
                  <a:cubicBezTo>
                    <a:pt x="9281" y="3292"/>
                    <a:pt x="9271" y="3285"/>
                    <a:pt x="9260" y="3281"/>
                  </a:cubicBezTo>
                  <a:cubicBezTo>
                    <a:pt x="9223" y="3258"/>
                    <a:pt x="9180" y="3251"/>
                    <a:pt x="9134" y="3251"/>
                  </a:cubicBezTo>
                  <a:cubicBezTo>
                    <a:pt x="9096" y="3251"/>
                    <a:pt x="9056" y="3256"/>
                    <a:pt x="9015" y="3260"/>
                  </a:cubicBezTo>
                  <a:cubicBezTo>
                    <a:pt x="8978" y="3265"/>
                    <a:pt x="8939" y="3269"/>
                    <a:pt x="8899" y="3269"/>
                  </a:cubicBezTo>
                  <a:cubicBezTo>
                    <a:pt x="8842" y="3269"/>
                    <a:pt x="8785" y="3260"/>
                    <a:pt x="8735" y="3229"/>
                  </a:cubicBezTo>
                  <a:cubicBezTo>
                    <a:pt x="8721" y="3222"/>
                    <a:pt x="8707" y="3215"/>
                    <a:pt x="8690" y="3211"/>
                  </a:cubicBezTo>
                  <a:cubicBezTo>
                    <a:pt x="8623" y="3201"/>
                    <a:pt x="8557" y="3194"/>
                    <a:pt x="8487" y="3190"/>
                  </a:cubicBezTo>
                  <a:cubicBezTo>
                    <a:pt x="8392" y="3187"/>
                    <a:pt x="8305" y="3180"/>
                    <a:pt x="8249" y="3148"/>
                  </a:cubicBezTo>
                  <a:cubicBezTo>
                    <a:pt x="8238" y="3145"/>
                    <a:pt x="8227" y="3138"/>
                    <a:pt x="8220" y="3127"/>
                  </a:cubicBezTo>
                  <a:cubicBezTo>
                    <a:pt x="8203" y="3110"/>
                    <a:pt x="8196" y="3085"/>
                    <a:pt x="8196" y="3061"/>
                  </a:cubicBezTo>
                  <a:cubicBezTo>
                    <a:pt x="8199" y="3005"/>
                    <a:pt x="8231" y="2956"/>
                    <a:pt x="8277" y="2928"/>
                  </a:cubicBezTo>
                  <a:cubicBezTo>
                    <a:pt x="8326" y="2893"/>
                    <a:pt x="8378" y="2854"/>
                    <a:pt x="8378" y="2697"/>
                  </a:cubicBezTo>
                  <a:cubicBezTo>
                    <a:pt x="8378" y="2508"/>
                    <a:pt x="8539" y="2322"/>
                    <a:pt x="8669" y="2172"/>
                  </a:cubicBezTo>
                  <a:cubicBezTo>
                    <a:pt x="8725" y="2109"/>
                    <a:pt x="8798" y="2021"/>
                    <a:pt x="8809" y="1986"/>
                  </a:cubicBezTo>
                  <a:cubicBezTo>
                    <a:pt x="8767" y="1941"/>
                    <a:pt x="8543" y="1853"/>
                    <a:pt x="8378" y="1783"/>
                  </a:cubicBezTo>
                  <a:cubicBezTo>
                    <a:pt x="8059" y="1657"/>
                    <a:pt x="7863" y="1573"/>
                    <a:pt x="7800" y="1489"/>
                  </a:cubicBezTo>
                  <a:cubicBezTo>
                    <a:pt x="7702" y="1363"/>
                    <a:pt x="7562" y="1233"/>
                    <a:pt x="7237" y="1202"/>
                  </a:cubicBezTo>
                  <a:cubicBezTo>
                    <a:pt x="7097" y="1195"/>
                    <a:pt x="6964" y="1135"/>
                    <a:pt x="6866" y="1034"/>
                  </a:cubicBezTo>
                  <a:lnTo>
                    <a:pt x="6831" y="999"/>
                  </a:lnTo>
                  <a:cubicBezTo>
                    <a:pt x="6761" y="929"/>
                    <a:pt x="6687" y="866"/>
                    <a:pt x="6603" y="813"/>
                  </a:cubicBezTo>
                  <a:cubicBezTo>
                    <a:pt x="6586" y="803"/>
                    <a:pt x="6568" y="792"/>
                    <a:pt x="6551" y="782"/>
                  </a:cubicBezTo>
                  <a:lnTo>
                    <a:pt x="6533" y="768"/>
                  </a:lnTo>
                  <a:lnTo>
                    <a:pt x="6502" y="743"/>
                  </a:lnTo>
                  <a:lnTo>
                    <a:pt x="6477" y="726"/>
                  </a:lnTo>
                  <a:lnTo>
                    <a:pt x="6446" y="701"/>
                  </a:lnTo>
                  <a:lnTo>
                    <a:pt x="6421" y="684"/>
                  </a:lnTo>
                  <a:lnTo>
                    <a:pt x="6390" y="656"/>
                  </a:lnTo>
                  <a:lnTo>
                    <a:pt x="6365" y="635"/>
                  </a:lnTo>
                  <a:lnTo>
                    <a:pt x="6334" y="607"/>
                  </a:lnTo>
                  <a:lnTo>
                    <a:pt x="6309" y="582"/>
                  </a:lnTo>
                  <a:lnTo>
                    <a:pt x="6278" y="554"/>
                  </a:lnTo>
                  <a:lnTo>
                    <a:pt x="6253" y="530"/>
                  </a:lnTo>
                  <a:lnTo>
                    <a:pt x="6222" y="502"/>
                  </a:lnTo>
                  <a:lnTo>
                    <a:pt x="6197" y="477"/>
                  </a:lnTo>
                  <a:lnTo>
                    <a:pt x="6169" y="446"/>
                  </a:lnTo>
                  <a:lnTo>
                    <a:pt x="6144" y="421"/>
                  </a:lnTo>
                  <a:lnTo>
                    <a:pt x="6116" y="390"/>
                  </a:lnTo>
                  <a:lnTo>
                    <a:pt x="6092" y="365"/>
                  </a:lnTo>
                  <a:lnTo>
                    <a:pt x="6064" y="334"/>
                  </a:lnTo>
                  <a:lnTo>
                    <a:pt x="6043" y="309"/>
                  </a:lnTo>
                  <a:lnTo>
                    <a:pt x="6015" y="278"/>
                  </a:lnTo>
                  <a:lnTo>
                    <a:pt x="5994" y="253"/>
                  </a:lnTo>
                  <a:lnTo>
                    <a:pt x="5969" y="222"/>
                  </a:lnTo>
                  <a:lnTo>
                    <a:pt x="5952" y="197"/>
                  </a:lnTo>
                  <a:lnTo>
                    <a:pt x="5927" y="169"/>
                  </a:lnTo>
                  <a:lnTo>
                    <a:pt x="5910" y="148"/>
                  </a:lnTo>
                  <a:lnTo>
                    <a:pt x="5889" y="120"/>
                  </a:lnTo>
                  <a:lnTo>
                    <a:pt x="5875" y="96"/>
                  </a:lnTo>
                  <a:lnTo>
                    <a:pt x="5857" y="71"/>
                  </a:lnTo>
                  <a:lnTo>
                    <a:pt x="5843" y="50"/>
                  </a:lnTo>
                  <a:lnTo>
                    <a:pt x="5836" y="43"/>
                  </a:lnTo>
                  <a:lnTo>
                    <a:pt x="5791" y="36"/>
                  </a:lnTo>
                  <a:cubicBezTo>
                    <a:pt x="5715" y="29"/>
                    <a:pt x="5582" y="15"/>
                    <a:pt x="5487" y="15"/>
                  </a:cubicBezTo>
                  <a:cubicBezTo>
                    <a:pt x="5439" y="15"/>
                    <a:pt x="5400" y="19"/>
                    <a:pt x="5385" y="29"/>
                  </a:cubicBezTo>
                  <a:cubicBezTo>
                    <a:pt x="5364" y="64"/>
                    <a:pt x="5343" y="99"/>
                    <a:pt x="5329" y="138"/>
                  </a:cubicBezTo>
                  <a:lnTo>
                    <a:pt x="5318" y="159"/>
                  </a:lnTo>
                  <a:cubicBezTo>
                    <a:pt x="5248" y="299"/>
                    <a:pt x="5185" y="435"/>
                    <a:pt x="5084" y="435"/>
                  </a:cubicBezTo>
                  <a:cubicBezTo>
                    <a:pt x="5031" y="435"/>
                    <a:pt x="4989" y="404"/>
                    <a:pt x="4958" y="337"/>
                  </a:cubicBezTo>
                  <a:cubicBezTo>
                    <a:pt x="4951" y="327"/>
                    <a:pt x="4947" y="316"/>
                    <a:pt x="4940" y="309"/>
                  </a:cubicBezTo>
                  <a:cubicBezTo>
                    <a:pt x="4849" y="169"/>
                    <a:pt x="4667" y="148"/>
                    <a:pt x="4475" y="127"/>
                  </a:cubicBezTo>
                  <a:lnTo>
                    <a:pt x="4377" y="113"/>
                  </a:lnTo>
                  <a:cubicBezTo>
                    <a:pt x="4300" y="103"/>
                    <a:pt x="4230" y="75"/>
                    <a:pt x="4167" y="29"/>
                  </a:cubicBezTo>
                  <a:cubicBezTo>
                    <a:pt x="4140" y="12"/>
                    <a:pt x="4121" y="0"/>
                    <a:pt x="409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4" name="Google Shape;6045;p82">
              <a:extLst>
                <a:ext uri="{FF2B5EF4-FFF2-40B4-BE49-F238E27FC236}">
                  <a16:creationId xmlns:a16="http://schemas.microsoft.com/office/drawing/2014/main" id="{CF3AF426-0392-FE62-55DC-A5267AC62E42}"/>
                </a:ext>
              </a:extLst>
            </p:cNvPr>
            <p:cNvSpPr/>
            <p:nvPr/>
          </p:nvSpPr>
          <p:spPr>
            <a:xfrm>
              <a:off x="1532711" y="2487712"/>
              <a:ext cx="24589" cy="16850"/>
            </a:xfrm>
            <a:custGeom>
              <a:avLst/>
              <a:gdLst/>
              <a:ahLst/>
              <a:cxnLst/>
              <a:rect l="l" t="t" r="r" b="b"/>
              <a:pathLst>
                <a:path w="1811" h="1241" extrusionOk="0">
                  <a:moveTo>
                    <a:pt x="182" y="0"/>
                  </a:moveTo>
                  <a:cubicBezTo>
                    <a:pt x="165" y="0"/>
                    <a:pt x="147" y="4"/>
                    <a:pt x="133" y="7"/>
                  </a:cubicBezTo>
                  <a:cubicBezTo>
                    <a:pt x="116" y="10"/>
                    <a:pt x="99" y="12"/>
                    <a:pt x="82" y="12"/>
                  </a:cubicBezTo>
                  <a:cubicBezTo>
                    <a:pt x="61" y="12"/>
                    <a:pt x="40" y="9"/>
                    <a:pt x="21" y="4"/>
                  </a:cubicBezTo>
                  <a:cubicBezTo>
                    <a:pt x="4" y="434"/>
                    <a:pt x="0" y="774"/>
                    <a:pt x="7" y="977"/>
                  </a:cubicBezTo>
                  <a:lnTo>
                    <a:pt x="7" y="984"/>
                  </a:lnTo>
                  <a:cubicBezTo>
                    <a:pt x="7" y="1001"/>
                    <a:pt x="11" y="1022"/>
                    <a:pt x="11" y="1036"/>
                  </a:cubicBezTo>
                  <a:lnTo>
                    <a:pt x="11" y="1043"/>
                  </a:lnTo>
                  <a:lnTo>
                    <a:pt x="11" y="1064"/>
                  </a:lnTo>
                  <a:lnTo>
                    <a:pt x="11" y="1078"/>
                  </a:lnTo>
                  <a:lnTo>
                    <a:pt x="11" y="1103"/>
                  </a:lnTo>
                  <a:lnTo>
                    <a:pt x="11" y="1120"/>
                  </a:lnTo>
                  <a:lnTo>
                    <a:pt x="11" y="1131"/>
                  </a:lnTo>
                  <a:cubicBezTo>
                    <a:pt x="11" y="1138"/>
                    <a:pt x="11" y="1141"/>
                    <a:pt x="14" y="1148"/>
                  </a:cubicBezTo>
                  <a:lnTo>
                    <a:pt x="14" y="1152"/>
                  </a:lnTo>
                  <a:cubicBezTo>
                    <a:pt x="46" y="1152"/>
                    <a:pt x="102" y="1148"/>
                    <a:pt x="151" y="1145"/>
                  </a:cubicBezTo>
                  <a:cubicBezTo>
                    <a:pt x="224" y="1141"/>
                    <a:pt x="301" y="1138"/>
                    <a:pt x="375" y="1134"/>
                  </a:cubicBezTo>
                  <a:lnTo>
                    <a:pt x="651" y="1134"/>
                  </a:lnTo>
                  <a:lnTo>
                    <a:pt x="676" y="1138"/>
                  </a:lnTo>
                  <a:lnTo>
                    <a:pt x="700" y="1138"/>
                  </a:lnTo>
                  <a:lnTo>
                    <a:pt x="721" y="1141"/>
                  </a:lnTo>
                  <a:lnTo>
                    <a:pt x="746" y="1141"/>
                  </a:lnTo>
                  <a:lnTo>
                    <a:pt x="767" y="1148"/>
                  </a:lnTo>
                  <a:lnTo>
                    <a:pt x="788" y="1152"/>
                  </a:lnTo>
                  <a:lnTo>
                    <a:pt x="809" y="1155"/>
                  </a:lnTo>
                  <a:lnTo>
                    <a:pt x="826" y="1159"/>
                  </a:lnTo>
                  <a:lnTo>
                    <a:pt x="847" y="1166"/>
                  </a:lnTo>
                  <a:lnTo>
                    <a:pt x="865" y="1173"/>
                  </a:lnTo>
                  <a:lnTo>
                    <a:pt x="879" y="1180"/>
                  </a:lnTo>
                  <a:lnTo>
                    <a:pt x="896" y="1187"/>
                  </a:lnTo>
                  <a:lnTo>
                    <a:pt x="910" y="1194"/>
                  </a:lnTo>
                  <a:lnTo>
                    <a:pt x="921" y="1197"/>
                  </a:lnTo>
                  <a:lnTo>
                    <a:pt x="963" y="1215"/>
                  </a:lnTo>
                  <a:cubicBezTo>
                    <a:pt x="1005" y="1232"/>
                    <a:pt x="1034" y="1240"/>
                    <a:pt x="1056" y="1240"/>
                  </a:cubicBezTo>
                  <a:cubicBezTo>
                    <a:pt x="1076" y="1240"/>
                    <a:pt x="1090" y="1233"/>
                    <a:pt x="1103" y="1218"/>
                  </a:cubicBezTo>
                  <a:cubicBezTo>
                    <a:pt x="1183" y="1131"/>
                    <a:pt x="1327" y="1113"/>
                    <a:pt x="1474" y="1099"/>
                  </a:cubicBezTo>
                  <a:cubicBezTo>
                    <a:pt x="1593" y="1089"/>
                    <a:pt x="1716" y="1075"/>
                    <a:pt x="1796" y="1026"/>
                  </a:cubicBezTo>
                  <a:lnTo>
                    <a:pt x="1810" y="1015"/>
                  </a:lnTo>
                  <a:cubicBezTo>
                    <a:pt x="1772" y="1001"/>
                    <a:pt x="1677" y="984"/>
                    <a:pt x="1464" y="977"/>
                  </a:cubicBezTo>
                  <a:cubicBezTo>
                    <a:pt x="1211" y="966"/>
                    <a:pt x="819" y="648"/>
                    <a:pt x="469" y="350"/>
                  </a:cubicBezTo>
                  <a:cubicBezTo>
                    <a:pt x="420" y="305"/>
                    <a:pt x="378" y="270"/>
                    <a:pt x="347" y="245"/>
                  </a:cubicBezTo>
                  <a:cubicBezTo>
                    <a:pt x="280" y="193"/>
                    <a:pt x="235" y="119"/>
                    <a:pt x="214" y="39"/>
                  </a:cubicBezTo>
                  <a:cubicBezTo>
                    <a:pt x="210" y="25"/>
                    <a:pt x="203" y="14"/>
                    <a:pt x="20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5" name="Google Shape;6046;p82">
              <a:extLst>
                <a:ext uri="{FF2B5EF4-FFF2-40B4-BE49-F238E27FC236}">
                  <a16:creationId xmlns:a16="http://schemas.microsoft.com/office/drawing/2014/main" id="{A70BF9F8-0D54-8AA1-65B2-E67C63350FB2}"/>
                </a:ext>
              </a:extLst>
            </p:cNvPr>
            <p:cNvSpPr/>
            <p:nvPr/>
          </p:nvSpPr>
          <p:spPr>
            <a:xfrm>
              <a:off x="1640177" y="2240588"/>
              <a:ext cx="3245" cy="244"/>
            </a:xfrm>
            <a:custGeom>
              <a:avLst/>
              <a:gdLst/>
              <a:ahLst/>
              <a:cxnLst/>
              <a:rect l="l" t="t" r="r" b="b"/>
              <a:pathLst>
                <a:path w="239" h="18" extrusionOk="0">
                  <a:moveTo>
                    <a:pt x="1" y="0"/>
                  </a:moveTo>
                  <a:lnTo>
                    <a:pt x="1" y="0"/>
                  </a:lnTo>
                  <a:cubicBezTo>
                    <a:pt x="165" y="0"/>
                    <a:pt x="221" y="11"/>
                    <a:pt x="239" y="18"/>
                  </a:cubicBezTo>
                  <a:cubicBezTo>
                    <a:pt x="221" y="11"/>
                    <a:pt x="169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6047;p82">
              <a:extLst>
                <a:ext uri="{FF2B5EF4-FFF2-40B4-BE49-F238E27FC236}">
                  <a16:creationId xmlns:a16="http://schemas.microsoft.com/office/drawing/2014/main" id="{DD216217-BC17-9106-AB92-B91F08D8EE5B}"/>
                </a:ext>
              </a:extLst>
            </p:cNvPr>
            <p:cNvSpPr/>
            <p:nvPr/>
          </p:nvSpPr>
          <p:spPr>
            <a:xfrm>
              <a:off x="1639946" y="22405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6048;p82">
              <a:extLst>
                <a:ext uri="{FF2B5EF4-FFF2-40B4-BE49-F238E27FC236}">
                  <a16:creationId xmlns:a16="http://schemas.microsoft.com/office/drawing/2014/main" id="{BA041BA2-EA58-0F5D-3F11-6A34E44CF8E2}"/>
                </a:ext>
              </a:extLst>
            </p:cNvPr>
            <p:cNvSpPr/>
            <p:nvPr/>
          </p:nvSpPr>
          <p:spPr>
            <a:xfrm>
              <a:off x="1620924" y="2257221"/>
              <a:ext cx="12709" cy="14555"/>
            </a:xfrm>
            <a:custGeom>
              <a:avLst/>
              <a:gdLst/>
              <a:ahLst/>
              <a:cxnLst/>
              <a:rect l="l" t="t" r="r" b="b"/>
              <a:pathLst>
                <a:path w="936" h="1072" extrusionOk="0">
                  <a:moveTo>
                    <a:pt x="935" y="0"/>
                  </a:moveTo>
                  <a:cubicBezTo>
                    <a:pt x="680" y="214"/>
                    <a:pt x="309" y="596"/>
                    <a:pt x="123" y="900"/>
                  </a:cubicBezTo>
                  <a:cubicBezTo>
                    <a:pt x="85" y="960"/>
                    <a:pt x="46" y="1016"/>
                    <a:pt x="1" y="1072"/>
                  </a:cubicBezTo>
                  <a:cubicBezTo>
                    <a:pt x="46" y="1016"/>
                    <a:pt x="85" y="960"/>
                    <a:pt x="123" y="900"/>
                  </a:cubicBezTo>
                  <a:cubicBezTo>
                    <a:pt x="309" y="596"/>
                    <a:pt x="680" y="214"/>
                    <a:pt x="93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6049;p82">
              <a:extLst>
                <a:ext uri="{FF2B5EF4-FFF2-40B4-BE49-F238E27FC236}">
                  <a16:creationId xmlns:a16="http://schemas.microsoft.com/office/drawing/2014/main" id="{828982DF-AE6C-DA4C-3239-83268F16DADD}"/>
                </a:ext>
              </a:extLst>
            </p:cNvPr>
            <p:cNvSpPr/>
            <p:nvPr/>
          </p:nvSpPr>
          <p:spPr>
            <a:xfrm>
              <a:off x="1615031" y="2277560"/>
              <a:ext cx="733" cy="828"/>
            </a:xfrm>
            <a:custGeom>
              <a:avLst/>
              <a:gdLst/>
              <a:ahLst/>
              <a:cxnLst/>
              <a:rect l="l" t="t" r="r" b="b"/>
              <a:pathLst>
                <a:path w="54" h="61" extrusionOk="0">
                  <a:moveTo>
                    <a:pt x="53" y="1"/>
                  </a:moveTo>
                  <a:lnTo>
                    <a:pt x="1" y="60"/>
                  </a:lnTo>
                  <a:lnTo>
                    <a:pt x="8" y="60"/>
                  </a:lnTo>
                  <a:cubicBezTo>
                    <a:pt x="22" y="43"/>
                    <a:pt x="36" y="22"/>
                    <a:pt x="5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9" name="Google Shape;6050;p82">
              <a:extLst>
                <a:ext uri="{FF2B5EF4-FFF2-40B4-BE49-F238E27FC236}">
                  <a16:creationId xmlns:a16="http://schemas.microsoft.com/office/drawing/2014/main" id="{A6BCAFA6-D11D-A3A1-A6DA-870E4D5F2D71}"/>
                </a:ext>
              </a:extLst>
            </p:cNvPr>
            <p:cNvSpPr/>
            <p:nvPr/>
          </p:nvSpPr>
          <p:spPr>
            <a:xfrm>
              <a:off x="1644453" y="2246291"/>
              <a:ext cx="109" cy="1100"/>
            </a:xfrm>
            <a:custGeom>
              <a:avLst/>
              <a:gdLst/>
              <a:ahLst/>
              <a:cxnLst/>
              <a:rect l="l" t="t" r="r" b="b"/>
              <a:pathLst>
                <a:path w="8" h="81" extrusionOk="0">
                  <a:moveTo>
                    <a:pt x="8" y="81"/>
                  </a:moveTo>
                  <a:cubicBezTo>
                    <a:pt x="8" y="56"/>
                    <a:pt x="4" y="28"/>
                    <a:pt x="1" y="0"/>
                  </a:cubicBezTo>
                  <a:cubicBezTo>
                    <a:pt x="4" y="28"/>
                    <a:pt x="8" y="56"/>
                    <a:pt x="8" y="8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0" name="Google Shape;6051;p82">
              <a:extLst>
                <a:ext uri="{FF2B5EF4-FFF2-40B4-BE49-F238E27FC236}">
                  <a16:creationId xmlns:a16="http://schemas.microsoft.com/office/drawing/2014/main" id="{679BF991-155A-0C60-1A8D-A1D254E5206F}"/>
                </a:ext>
              </a:extLst>
            </p:cNvPr>
            <p:cNvSpPr/>
            <p:nvPr/>
          </p:nvSpPr>
          <p:spPr>
            <a:xfrm>
              <a:off x="1644358" y="2245001"/>
              <a:ext cx="109" cy="1208"/>
            </a:xfrm>
            <a:custGeom>
              <a:avLst/>
              <a:gdLst/>
              <a:ahLst/>
              <a:cxnLst/>
              <a:rect l="l" t="t" r="r" b="b"/>
              <a:pathLst>
                <a:path w="8" h="89" extrusionOk="0">
                  <a:moveTo>
                    <a:pt x="8" y="88"/>
                  </a:moveTo>
                  <a:cubicBezTo>
                    <a:pt x="8" y="57"/>
                    <a:pt x="4" y="29"/>
                    <a:pt x="1" y="1"/>
                  </a:cubicBezTo>
                  <a:cubicBezTo>
                    <a:pt x="4" y="29"/>
                    <a:pt x="8" y="57"/>
                    <a:pt x="8" y="8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1" name="Google Shape;6052;p82">
              <a:extLst>
                <a:ext uri="{FF2B5EF4-FFF2-40B4-BE49-F238E27FC236}">
                  <a16:creationId xmlns:a16="http://schemas.microsoft.com/office/drawing/2014/main" id="{99CB0675-1DC4-E532-2423-A2420F64C7C7}"/>
                </a:ext>
              </a:extLst>
            </p:cNvPr>
            <p:cNvSpPr/>
            <p:nvPr/>
          </p:nvSpPr>
          <p:spPr>
            <a:xfrm>
              <a:off x="1644168" y="224367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2"/>
                    <a:pt x="4" y="36"/>
                  </a:cubicBezTo>
                  <a:cubicBezTo>
                    <a:pt x="4" y="22"/>
                    <a:pt x="4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6053;p82">
              <a:extLst>
                <a:ext uri="{FF2B5EF4-FFF2-40B4-BE49-F238E27FC236}">
                  <a16:creationId xmlns:a16="http://schemas.microsoft.com/office/drawing/2014/main" id="{DF803619-FF49-E7FF-DD22-9A36A10B2108}"/>
                </a:ext>
              </a:extLst>
            </p:cNvPr>
            <p:cNvSpPr/>
            <p:nvPr/>
          </p:nvSpPr>
          <p:spPr>
            <a:xfrm>
              <a:off x="1644358" y="22449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3" name="Google Shape;6054;p82">
              <a:extLst>
                <a:ext uri="{FF2B5EF4-FFF2-40B4-BE49-F238E27FC236}">
                  <a16:creationId xmlns:a16="http://schemas.microsoft.com/office/drawing/2014/main" id="{AB0CA732-DEC4-3C75-8221-D2A6DC141EAC}"/>
                </a:ext>
              </a:extLst>
            </p:cNvPr>
            <p:cNvSpPr/>
            <p:nvPr/>
          </p:nvSpPr>
          <p:spPr>
            <a:xfrm>
              <a:off x="1635710" y="2253745"/>
              <a:ext cx="3720" cy="1914"/>
            </a:xfrm>
            <a:custGeom>
              <a:avLst/>
              <a:gdLst/>
              <a:ahLst/>
              <a:cxnLst/>
              <a:rect l="l" t="t" r="r" b="b"/>
              <a:pathLst>
                <a:path w="274" h="141" extrusionOk="0">
                  <a:moveTo>
                    <a:pt x="0" y="141"/>
                  </a:moveTo>
                  <a:cubicBezTo>
                    <a:pt x="88" y="88"/>
                    <a:pt x="179" y="43"/>
                    <a:pt x="274" y="1"/>
                  </a:cubicBezTo>
                  <a:cubicBezTo>
                    <a:pt x="179" y="43"/>
                    <a:pt x="88" y="88"/>
                    <a:pt x="0" y="14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4" name="Google Shape;6055;p82">
              <a:extLst>
                <a:ext uri="{FF2B5EF4-FFF2-40B4-BE49-F238E27FC236}">
                  <a16:creationId xmlns:a16="http://schemas.microsoft.com/office/drawing/2014/main" id="{A03DF1D4-0421-5CB4-67F5-1A030CF4DE31}"/>
                </a:ext>
              </a:extLst>
            </p:cNvPr>
            <p:cNvSpPr/>
            <p:nvPr/>
          </p:nvSpPr>
          <p:spPr>
            <a:xfrm>
              <a:off x="1614081" y="228003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6056;p82">
              <a:extLst>
                <a:ext uri="{FF2B5EF4-FFF2-40B4-BE49-F238E27FC236}">
                  <a16:creationId xmlns:a16="http://schemas.microsoft.com/office/drawing/2014/main" id="{D63DD057-6D90-6F5F-2CB1-BC6EF52C38E7}"/>
                </a:ext>
              </a:extLst>
            </p:cNvPr>
            <p:cNvSpPr/>
            <p:nvPr/>
          </p:nvSpPr>
          <p:spPr>
            <a:xfrm>
              <a:off x="1611284" y="231011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6057;p82">
              <a:extLst>
                <a:ext uri="{FF2B5EF4-FFF2-40B4-BE49-F238E27FC236}">
                  <a16:creationId xmlns:a16="http://schemas.microsoft.com/office/drawing/2014/main" id="{55F7922C-EC41-6236-E56C-A526B698A44B}"/>
                </a:ext>
              </a:extLst>
            </p:cNvPr>
            <p:cNvSpPr/>
            <p:nvPr/>
          </p:nvSpPr>
          <p:spPr>
            <a:xfrm>
              <a:off x="1611379" y="23097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6058;p82">
              <a:extLst>
                <a:ext uri="{FF2B5EF4-FFF2-40B4-BE49-F238E27FC236}">
                  <a16:creationId xmlns:a16="http://schemas.microsoft.com/office/drawing/2014/main" id="{32EF4FA4-EA89-E39C-0438-22663CBE8A38}"/>
                </a:ext>
              </a:extLst>
            </p:cNvPr>
            <p:cNvSpPr/>
            <p:nvPr/>
          </p:nvSpPr>
          <p:spPr>
            <a:xfrm>
              <a:off x="1611379" y="23095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6059;p82">
              <a:extLst>
                <a:ext uri="{FF2B5EF4-FFF2-40B4-BE49-F238E27FC236}">
                  <a16:creationId xmlns:a16="http://schemas.microsoft.com/office/drawing/2014/main" id="{CBAF7D4A-FE7A-7695-882D-383FA36848C6}"/>
                </a:ext>
              </a:extLst>
            </p:cNvPr>
            <p:cNvSpPr/>
            <p:nvPr/>
          </p:nvSpPr>
          <p:spPr>
            <a:xfrm>
              <a:off x="1613700" y="228122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6060;p82">
              <a:extLst>
                <a:ext uri="{FF2B5EF4-FFF2-40B4-BE49-F238E27FC236}">
                  <a16:creationId xmlns:a16="http://schemas.microsoft.com/office/drawing/2014/main" id="{21ACA6BE-066C-CB6A-D10D-B8A5BB934063}"/>
                </a:ext>
              </a:extLst>
            </p:cNvPr>
            <p:cNvSpPr/>
            <p:nvPr/>
          </p:nvSpPr>
          <p:spPr>
            <a:xfrm>
              <a:off x="1611134" y="23105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6061;p82">
              <a:extLst>
                <a:ext uri="{FF2B5EF4-FFF2-40B4-BE49-F238E27FC236}">
                  <a16:creationId xmlns:a16="http://schemas.microsoft.com/office/drawing/2014/main" id="{AB21D42B-D9BE-06D0-8752-D33C70D96B81}"/>
                </a:ext>
              </a:extLst>
            </p:cNvPr>
            <p:cNvSpPr/>
            <p:nvPr/>
          </p:nvSpPr>
          <p:spPr>
            <a:xfrm>
              <a:off x="1481659" y="2178417"/>
              <a:ext cx="61465" cy="331549"/>
            </a:xfrm>
            <a:custGeom>
              <a:avLst/>
              <a:gdLst/>
              <a:ahLst/>
              <a:cxnLst/>
              <a:rect l="l" t="t" r="r" b="b"/>
              <a:pathLst>
                <a:path w="4527" h="24419" extrusionOk="0">
                  <a:moveTo>
                    <a:pt x="3295" y="0"/>
                  </a:moveTo>
                  <a:lnTo>
                    <a:pt x="3288" y="28"/>
                  </a:lnTo>
                  <a:cubicBezTo>
                    <a:pt x="3253" y="151"/>
                    <a:pt x="3207" y="322"/>
                    <a:pt x="3067" y="389"/>
                  </a:cubicBezTo>
                  <a:lnTo>
                    <a:pt x="3056" y="396"/>
                  </a:lnTo>
                  <a:lnTo>
                    <a:pt x="3042" y="406"/>
                  </a:lnTo>
                  <a:lnTo>
                    <a:pt x="3039" y="406"/>
                  </a:lnTo>
                  <a:lnTo>
                    <a:pt x="3018" y="420"/>
                  </a:lnTo>
                  <a:lnTo>
                    <a:pt x="2990" y="445"/>
                  </a:lnTo>
                  <a:cubicBezTo>
                    <a:pt x="2990" y="480"/>
                    <a:pt x="2983" y="522"/>
                    <a:pt x="2979" y="564"/>
                  </a:cubicBezTo>
                  <a:cubicBezTo>
                    <a:pt x="2972" y="676"/>
                    <a:pt x="2958" y="802"/>
                    <a:pt x="2990" y="879"/>
                  </a:cubicBezTo>
                  <a:cubicBezTo>
                    <a:pt x="3067" y="1075"/>
                    <a:pt x="3105" y="1975"/>
                    <a:pt x="3028" y="2325"/>
                  </a:cubicBezTo>
                  <a:cubicBezTo>
                    <a:pt x="2972" y="2605"/>
                    <a:pt x="2899" y="2881"/>
                    <a:pt x="2811" y="3154"/>
                  </a:cubicBezTo>
                  <a:cubicBezTo>
                    <a:pt x="2787" y="3228"/>
                    <a:pt x="2811" y="3256"/>
                    <a:pt x="2853" y="3298"/>
                  </a:cubicBezTo>
                  <a:cubicBezTo>
                    <a:pt x="2881" y="3326"/>
                    <a:pt x="2958" y="3406"/>
                    <a:pt x="2867" y="3494"/>
                  </a:cubicBezTo>
                  <a:cubicBezTo>
                    <a:pt x="2815" y="3550"/>
                    <a:pt x="2818" y="3707"/>
                    <a:pt x="2825" y="3925"/>
                  </a:cubicBezTo>
                  <a:cubicBezTo>
                    <a:pt x="2825" y="4002"/>
                    <a:pt x="2829" y="4086"/>
                    <a:pt x="2829" y="4177"/>
                  </a:cubicBezTo>
                  <a:cubicBezTo>
                    <a:pt x="2829" y="4422"/>
                    <a:pt x="2741" y="4765"/>
                    <a:pt x="2671" y="5038"/>
                  </a:cubicBezTo>
                  <a:cubicBezTo>
                    <a:pt x="2633" y="5167"/>
                    <a:pt x="2605" y="5297"/>
                    <a:pt x="2584" y="5430"/>
                  </a:cubicBezTo>
                  <a:cubicBezTo>
                    <a:pt x="2577" y="5524"/>
                    <a:pt x="2549" y="5615"/>
                    <a:pt x="2507" y="5696"/>
                  </a:cubicBezTo>
                  <a:cubicBezTo>
                    <a:pt x="2465" y="5790"/>
                    <a:pt x="2426" y="5878"/>
                    <a:pt x="2440" y="5990"/>
                  </a:cubicBezTo>
                  <a:cubicBezTo>
                    <a:pt x="2465" y="6242"/>
                    <a:pt x="2328" y="6393"/>
                    <a:pt x="2174" y="6519"/>
                  </a:cubicBezTo>
                  <a:cubicBezTo>
                    <a:pt x="2143" y="6547"/>
                    <a:pt x="2227" y="6694"/>
                    <a:pt x="2272" y="6778"/>
                  </a:cubicBezTo>
                  <a:cubicBezTo>
                    <a:pt x="2339" y="6897"/>
                    <a:pt x="2409" y="7023"/>
                    <a:pt x="2402" y="7128"/>
                  </a:cubicBezTo>
                  <a:cubicBezTo>
                    <a:pt x="2395" y="7226"/>
                    <a:pt x="2346" y="7296"/>
                    <a:pt x="2293" y="7366"/>
                  </a:cubicBezTo>
                  <a:cubicBezTo>
                    <a:pt x="2227" y="7457"/>
                    <a:pt x="2164" y="7544"/>
                    <a:pt x="2195" y="7705"/>
                  </a:cubicBezTo>
                  <a:cubicBezTo>
                    <a:pt x="2255" y="8017"/>
                    <a:pt x="2223" y="8497"/>
                    <a:pt x="2206" y="8756"/>
                  </a:cubicBezTo>
                  <a:cubicBezTo>
                    <a:pt x="2199" y="8829"/>
                    <a:pt x="2195" y="8889"/>
                    <a:pt x="2195" y="8917"/>
                  </a:cubicBezTo>
                  <a:cubicBezTo>
                    <a:pt x="2195" y="8980"/>
                    <a:pt x="2171" y="9036"/>
                    <a:pt x="2129" y="9078"/>
                  </a:cubicBezTo>
                  <a:cubicBezTo>
                    <a:pt x="2090" y="9120"/>
                    <a:pt x="2055" y="9162"/>
                    <a:pt x="2076" y="9284"/>
                  </a:cubicBezTo>
                  <a:cubicBezTo>
                    <a:pt x="2097" y="9435"/>
                    <a:pt x="2045" y="9529"/>
                    <a:pt x="1996" y="9631"/>
                  </a:cubicBezTo>
                  <a:cubicBezTo>
                    <a:pt x="1933" y="9736"/>
                    <a:pt x="1894" y="9855"/>
                    <a:pt x="1880" y="9981"/>
                  </a:cubicBezTo>
                  <a:cubicBezTo>
                    <a:pt x="1852" y="10258"/>
                    <a:pt x="1695" y="10615"/>
                    <a:pt x="1565" y="10902"/>
                  </a:cubicBezTo>
                  <a:cubicBezTo>
                    <a:pt x="1520" y="11000"/>
                    <a:pt x="1481" y="11091"/>
                    <a:pt x="1453" y="11161"/>
                  </a:cubicBezTo>
                  <a:cubicBezTo>
                    <a:pt x="1425" y="11234"/>
                    <a:pt x="1404" y="11297"/>
                    <a:pt x="1387" y="11353"/>
                  </a:cubicBezTo>
                  <a:cubicBezTo>
                    <a:pt x="1334" y="11514"/>
                    <a:pt x="1292" y="11640"/>
                    <a:pt x="1135" y="11640"/>
                  </a:cubicBezTo>
                  <a:cubicBezTo>
                    <a:pt x="1132" y="11640"/>
                    <a:pt x="1129" y="11640"/>
                    <a:pt x="1126" y="11640"/>
                  </a:cubicBezTo>
                  <a:cubicBezTo>
                    <a:pt x="1108" y="11640"/>
                    <a:pt x="1091" y="11650"/>
                    <a:pt x="1082" y="11665"/>
                  </a:cubicBezTo>
                  <a:cubicBezTo>
                    <a:pt x="1058" y="11703"/>
                    <a:pt x="1054" y="11794"/>
                    <a:pt x="1124" y="11948"/>
                  </a:cubicBezTo>
                  <a:cubicBezTo>
                    <a:pt x="1184" y="12078"/>
                    <a:pt x="1170" y="12201"/>
                    <a:pt x="1156" y="12309"/>
                  </a:cubicBezTo>
                  <a:cubicBezTo>
                    <a:pt x="1142" y="12425"/>
                    <a:pt x="1128" y="12523"/>
                    <a:pt x="1194" y="12631"/>
                  </a:cubicBezTo>
                  <a:cubicBezTo>
                    <a:pt x="1341" y="12880"/>
                    <a:pt x="1306" y="12995"/>
                    <a:pt x="1243" y="13188"/>
                  </a:cubicBezTo>
                  <a:lnTo>
                    <a:pt x="1226" y="13244"/>
                  </a:lnTo>
                  <a:cubicBezTo>
                    <a:pt x="1201" y="13321"/>
                    <a:pt x="1166" y="13394"/>
                    <a:pt x="1124" y="13461"/>
                  </a:cubicBezTo>
                  <a:cubicBezTo>
                    <a:pt x="1079" y="13527"/>
                    <a:pt x="1054" y="13604"/>
                    <a:pt x="1058" y="13685"/>
                  </a:cubicBezTo>
                  <a:cubicBezTo>
                    <a:pt x="1054" y="13776"/>
                    <a:pt x="1036" y="13863"/>
                    <a:pt x="1005" y="13947"/>
                  </a:cubicBezTo>
                  <a:cubicBezTo>
                    <a:pt x="963" y="14070"/>
                    <a:pt x="931" y="14175"/>
                    <a:pt x="980" y="14301"/>
                  </a:cubicBezTo>
                  <a:cubicBezTo>
                    <a:pt x="1051" y="14483"/>
                    <a:pt x="1065" y="14588"/>
                    <a:pt x="1019" y="14651"/>
                  </a:cubicBezTo>
                  <a:cubicBezTo>
                    <a:pt x="988" y="14695"/>
                    <a:pt x="940" y="14719"/>
                    <a:pt x="891" y="14719"/>
                  </a:cubicBezTo>
                  <a:cubicBezTo>
                    <a:pt x="885" y="14719"/>
                    <a:pt x="878" y="14718"/>
                    <a:pt x="872" y="14718"/>
                  </a:cubicBezTo>
                  <a:cubicBezTo>
                    <a:pt x="805" y="14718"/>
                    <a:pt x="749" y="14900"/>
                    <a:pt x="704" y="15253"/>
                  </a:cubicBezTo>
                  <a:cubicBezTo>
                    <a:pt x="693" y="15365"/>
                    <a:pt x="672" y="15526"/>
                    <a:pt x="693" y="15547"/>
                  </a:cubicBezTo>
                  <a:cubicBezTo>
                    <a:pt x="699" y="15553"/>
                    <a:pt x="718" y="15555"/>
                    <a:pt x="744" y="15555"/>
                  </a:cubicBezTo>
                  <a:cubicBezTo>
                    <a:pt x="779" y="15555"/>
                    <a:pt x="826" y="15551"/>
                    <a:pt x="868" y="15547"/>
                  </a:cubicBezTo>
                  <a:lnTo>
                    <a:pt x="889" y="15547"/>
                  </a:lnTo>
                  <a:cubicBezTo>
                    <a:pt x="994" y="15540"/>
                    <a:pt x="994" y="15232"/>
                    <a:pt x="994" y="15029"/>
                  </a:cubicBezTo>
                  <a:cubicBezTo>
                    <a:pt x="991" y="14935"/>
                    <a:pt x="994" y="14837"/>
                    <a:pt x="1005" y="14742"/>
                  </a:cubicBezTo>
                  <a:cubicBezTo>
                    <a:pt x="1019" y="14627"/>
                    <a:pt x="1065" y="14567"/>
                    <a:pt x="1138" y="14567"/>
                  </a:cubicBezTo>
                  <a:cubicBezTo>
                    <a:pt x="1152" y="14567"/>
                    <a:pt x="1163" y="14567"/>
                    <a:pt x="1177" y="14564"/>
                  </a:cubicBezTo>
                  <a:cubicBezTo>
                    <a:pt x="1177" y="14553"/>
                    <a:pt x="1177" y="14546"/>
                    <a:pt x="1177" y="14539"/>
                  </a:cubicBezTo>
                  <a:cubicBezTo>
                    <a:pt x="1180" y="14452"/>
                    <a:pt x="1243" y="14378"/>
                    <a:pt x="1327" y="14364"/>
                  </a:cubicBezTo>
                  <a:cubicBezTo>
                    <a:pt x="1344" y="14357"/>
                    <a:pt x="1362" y="14354"/>
                    <a:pt x="1380" y="14354"/>
                  </a:cubicBezTo>
                  <a:cubicBezTo>
                    <a:pt x="1410" y="14354"/>
                    <a:pt x="1440" y="14363"/>
                    <a:pt x="1464" y="14378"/>
                  </a:cubicBezTo>
                  <a:cubicBezTo>
                    <a:pt x="1509" y="14413"/>
                    <a:pt x="1509" y="14473"/>
                    <a:pt x="1506" y="14515"/>
                  </a:cubicBezTo>
                  <a:cubicBezTo>
                    <a:pt x="1502" y="14536"/>
                    <a:pt x="1506" y="14553"/>
                    <a:pt x="1509" y="14571"/>
                  </a:cubicBezTo>
                  <a:cubicBezTo>
                    <a:pt x="1611" y="14599"/>
                    <a:pt x="1677" y="14662"/>
                    <a:pt x="1688" y="14732"/>
                  </a:cubicBezTo>
                  <a:cubicBezTo>
                    <a:pt x="1695" y="14781"/>
                    <a:pt x="1677" y="14854"/>
                    <a:pt x="1562" y="14931"/>
                  </a:cubicBezTo>
                  <a:cubicBezTo>
                    <a:pt x="1509" y="14963"/>
                    <a:pt x="1516" y="15008"/>
                    <a:pt x="1541" y="15113"/>
                  </a:cubicBezTo>
                  <a:cubicBezTo>
                    <a:pt x="1562" y="15197"/>
                    <a:pt x="1586" y="15288"/>
                    <a:pt x="1534" y="15372"/>
                  </a:cubicBezTo>
                  <a:lnTo>
                    <a:pt x="1499" y="15421"/>
                  </a:lnTo>
                  <a:cubicBezTo>
                    <a:pt x="1411" y="15554"/>
                    <a:pt x="1359" y="15649"/>
                    <a:pt x="1404" y="15747"/>
                  </a:cubicBezTo>
                  <a:cubicBezTo>
                    <a:pt x="1446" y="15820"/>
                    <a:pt x="1436" y="15918"/>
                    <a:pt x="1373" y="15978"/>
                  </a:cubicBezTo>
                  <a:cubicBezTo>
                    <a:pt x="1338" y="16020"/>
                    <a:pt x="1317" y="16072"/>
                    <a:pt x="1313" y="16128"/>
                  </a:cubicBezTo>
                  <a:cubicBezTo>
                    <a:pt x="1306" y="16185"/>
                    <a:pt x="1320" y="16241"/>
                    <a:pt x="1345" y="16290"/>
                  </a:cubicBezTo>
                  <a:cubicBezTo>
                    <a:pt x="1383" y="16339"/>
                    <a:pt x="1369" y="16409"/>
                    <a:pt x="1317" y="16440"/>
                  </a:cubicBezTo>
                  <a:cubicBezTo>
                    <a:pt x="1320" y="16451"/>
                    <a:pt x="1331" y="16468"/>
                    <a:pt x="1334" y="16479"/>
                  </a:cubicBezTo>
                  <a:cubicBezTo>
                    <a:pt x="1355" y="16524"/>
                    <a:pt x="1380" y="16577"/>
                    <a:pt x="1355" y="16629"/>
                  </a:cubicBezTo>
                  <a:cubicBezTo>
                    <a:pt x="1338" y="16661"/>
                    <a:pt x="1310" y="16682"/>
                    <a:pt x="1271" y="16685"/>
                  </a:cubicBezTo>
                  <a:cubicBezTo>
                    <a:pt x="1268" y="16689"/>
                    <a:pt x="1264" y="16689"/>
                    <a:pt x="1261" y="16692"/>
                  </a:cubicBezTo>
                  <a:cubicBezTo>
                    <a:pt x="1250" y="16713"/>
                    <a:pt x="1278" y="16790"/>
                    <a:pt x="1341" y="16920"/>
                  </a:cubicBezTo>
                  <a:cubicBezTo>
                    <a:pt x="1366" y="16958"/>
                    <a:pt x="1369" y="17007"/>
                    <a:pt x="1352" y="17046"/>
                  </a:cubicBezTo>
                  <a:cubicBezTo>
                    <a:pt x="1324" y="17102"/>
                    <a:pt x="1257" y="17109"/>
                    <a:pt x="1194" y="17116"/>
                  </a:cubicBezTo>
                  <a:cubicBezTo>
                    <a:pt x="1142" y="17119"/>
                    <a:pt x="1093" y="17133"/>
                    <a:pt x="1047" y="17161"/>
                  </a:cubicBezTo>
                  <a:cubicBezTo>
                    <a:pt x="1033" y="17172"/>
                    <a:pt x="1026" y="17175"/>
                    <a:pt x="1072" y="17252"/>
                  </a:cubicBezTo>
                  <a:cubicBezTo>
                    <a:pt x="1110" y="17315"/>
                    <a:pt x="1163" y="17406"/>
                    <a:pt x="1110" y="17504"/>
                  </a:cubicBezTo>
                  <a:cubicBezTo>
                    <a:pt x="1093" y="17543"/>
                    <a:pt x="1054" y="17574"/>
                    <a:pt x="1008" y="17581"/>
                  </a:cubicBezTo>
                  <a:cubicBezTo>
                    <a:pt x="1001" y="17583"/>
                    <a:pt x="993" y="17583"/>
                    <a:pt x="985" y="17583"/>
                  </a:cubicBezTo>
                  <a:cubicBezTo>
                    <a:pt x="886" y="17583"/>
                    <a:pt x="778" y="17484"/>
                    <a:pt x="697" y="17410"/>
                  </a:cubicBezTo>
                  <a:lnTo>
                    <a:pt x="658" y="17378"/>
                  </a:lnTo>
                  <a:cubicBezTo>
                    <a:pt x="634" y="17357"/>
                    <a:pt x="616" y="17326"/>
                    <a:pt x="616" y="17294"/>
                  </a:cubicBezTo>
                  <a:cubicBezTo>
                    <a:pt x="613" y="17238"/>
                    <a:pt x="648" y="17186"/>
                    <a:pt x="700" y="17130"/>
                  </a:cubicBezTo>
                  <a:lnTo>
                    <a:pt x="679" y="17130"/>
                  </a:lnTo>
                  <a:cubicBezTo>
                    <a:pt x="658" y="17126"/>
                    <a:pt x="634" y="17126"/>
                    <a:pt x="609" y="17126"/>
                  </a:cubicBezTo>
                  <a:lnTo>
                    <a:pt x="609" y="17130"/>
                  </a:lnTo>
                  <a:cubicBezTo>
                    <a:pt x="620" y="17284"/>
                    <a:pt x="497" y="17319"/>
                    <a:pt x="413" y="17343"/>
                  </a:cubicBezTo>
                  <a:cubicBezTo>
                    <a:pt x="364" y="17350"/>
                    <a:pt x="315" y="17375"/>
                    <a:pt x="277" y="17410"/>
                  </a:cubicBezTo>
                  <a:cubicBezTo>
                    <a:pt x="259" y="17427"/>
                    <a:pt x="259" y="17441"/>
                    <a:pt x="305" y="17501"/>
                  </a:cubicBezTo>
                  <a:cubicBezTo>
                    <a:pt x="333" y="17539"/>
                    <a:pt x="364" y="17581"/>
                    <a:pt x="347" y="17630"/>
                  </a:cubicBezTo>
                  <a:cubicBezTo>
                    <a:pt x="336" y="17665"/>
                    <a:pt x="308" y="17690"/>
                    <a:pt x="273" y="17697"/>
                  </a:cubicBezTo>
                  <a:cubicBezTo>
                    <a:pt x="186" y="17732"/>
                    <a:pt x="109" y="17784"/>
                    <a:pt x="46" y="17851"/>
                  </a:cubicBezTo>
                  <a:cubicBezTo>
                    <a:pt x="70" y="17833"/>
                    <a:pt x="98" y="17823"/>
                    <a:pt x="126" y="17819"/>
                  </a:cubicBezTo>
                  <a:cubicBezTo>
                    <a:pt x="138" y="17817"/>
                    <a:pt x="150" y="17816"/>
                    <a:pt x="162" y="17816"/>
                  </a:cubicBezTo>
                  <a:cubicBezTo>
                    <a:pt x="251" y="17816"/>
                    <a:pt x="333" y="17873"/>
                    <a:pt x="361" y="17963"/>
                  </a:cubicBezTo>
                  <a:cubicBezTo>
                    <a:pt x="364" y="17973"/>
                    <a:pt x="371" y="17984"/>
                    <a:pt x="378" y="17991"/>
                  </a:cubicBezTo>
                  <a:lnTo>
                    <a:pt x="424" y="17977"/>
                  </a:lnTo>
                  <a:cubicBezTo>
                    <a:pt x="470" y="17960"/>
                    <a:pt x="519" y="17951"/>
                    <a:pt x="567" y="17951"/>
                  </a:cubicBezTo>
                  <a:cubicBezTo>
                    <a:pt x="588" y="17951"/>
                    <a:pt x="609" y="17953"/>
                    <a:pt x="630" y="17956"/>
                  </a:cubicBezTo>
                  <a:cubicBezTo>
                    <a:pt x="753" y="17987"/>
                    <a:pt x="830" y="18110"/>
                    <a:pt x="805" y="18232"/>
                  </a:cubicBezTo>
                  <a:cubicBezTo>
                    <a:pt x="789" y="18313"/>
                    <a:pt x="738" y="18367"/>
                    <a:pt x="675" y="18367"/>
                  </a:cubicBezTo>
                  <a:cubicBezTo>
                    <a:pt x="670" y="18367"/>
                    <a:pt x="664" y="18366"/>
                    <a:pt x="658" y="18366"/>
                  </a:cubicBezTo>
                  <a:cubicBezTo>
                    <a:pt x="644" y="18369"/>
                    <a:pt x="634" y="18376"/>
                    <a:pt x="623" y="18383"/>
                  </a:cubicBezTo>
                  <a:cubicBezTo>
                    <a:pt x="571" y="18453"/>
                    <a:pt x="546" y="18544"/>
                    <a:pt x="560" y="18632"/>
                  </a:cubicBezTo>
                  <a:cubicBezTo>
                    <a:pt x="560" y="18646"/>
                    <a:pt x="567" y="18649"/>
                    <a:pt x="567" y="18649"/>
                  </a:cubicBezTo>
                  <a:cubicBezTo>
                    <a:pt x="576" y="18656"/>
                    <a:pt x="592" y="18658"/>
                    <a:pt x="612" y="18658"/>
                  </a:cubicBezTo>
                  <a:cubicBezTo>
                    <a:pt x="656" y="18658"/>
                    <a:pt x="720" y="18646"/>
                    <a:pt x="763" y="18639"/>
                  </a:cubicBezTo>
                  <a:cubicBezTo>
                    <a:pt x="824" y="18627"/>
                    <a:pt x="885" y="18616"/>
                    <a:pt x="941" y="18616"/>
                  </a:cubicBezTo>
                  <a:cubicBezTo>
                    <a:pt x="971" y="18616"/>
                    <a:pt x="1000" y="18619"/>
                    <a:pt x="1026" y="18628"/>
                  </a:cubicBezTo>
                  <a:cubicBezTo>
                    <a:pt x="1110" y="18656"/>
                    <a:pt x="1166" y="18737"/>
                    <a:pt x="1166" y="18821"/>
                  </a:cubicBezTo>
                  <a:cubicBezTo>
                    <a:pt x="1170" y="18898"/>
                    <a:pt x="1138" y="18961"/>
                    <a:pt x="1089" y="18982"/>
                  </a:cubicBezTo>
                  <a:cubicBezTo>
                    <a:pt x="1077" y="18987"/>
                    <a:pt x="1063" y="18990"/>
                    <a:pt x="1050" y="18990"/>
                  </a:cubicBezTo>
                  <a:cubicBezTo>
                    <a:pt x="1021" y="18990"/>
                    <a:pt x="993" y="18978"/>
                    <a:pt x="973" y="18954"/>
                  </a:cubicBezTo>
                  <a:cubicBezTo>
                    <a:pt x="908" y="18889"/>
                    <a:pt x="819" y="18827"/>
                    <a:pt x="762" y="18827"/>
                  </a:cubicBezTo>
                  <a:cubicBezTo>
                    <a:pt x="758" y="18827"/>
                    <a:pt x="753" y="18827"/>
                    <a:pt x="749" y="18828"/>
                  </a:cubicBezTo>
                  <a:cubicBezTo>
                    <a:pt x="732" y="18828"/>
                    <a:pt x="718" y="18842"/>
                    <a:pt x="711" y="18856"/>
                  </a:cubicBezTo>
                  <a:cubicBezTo>
                    <a:pt x="659" y="18946"/>
                    <a:pt x="592" y="18975"/>
                    <a:pt x="524" y="18975"/>
                  </a:cubicBezTo>
                  <a:cubicBezTo>
                    <a:pt x="451" y="18975"/>
                    <a:pt x="377" y="18941"/>
                    <a:pt x="322" y="18915"/>
                  </a:cubicBezTo>
                  <a:lnTo>
                    <a:pt x="301" y="18905"/>
                  </a:lnTo>
                  <a:cubicBezTo>
                    <a:pt x="300" y="18904"/>
                    <a:pt x="298" y="18904"/>
                    <a:pt x="297" y="18904"/>
                  </a:cubicBezTo>
                  <a:cubicBezTo>
                    <a:pt x="270" y="18904"/>
                    <a:pt x="187" y="18930"/>
                    <a:pt x="95" y="18992"/>
                  </a:cubicBezTo>
                  <a:cubicBezTo>
                    <a:pt x="56" y="19020"/>
                    <a:pt x="21" y="19055"/>
                    <a:pt x="0" y="19097"/>
                  </a:cubicBezTo>
                  <a:cubicBezTo>
                    <a:pt x="63" y="19146"/>
                    <a:pt x="112" y="19209"/>
                    <a:pt x="144" y="19283"/>
                  </a:cubicBezTo>
                  <a:cubicBezTo>
                    <a:pt x="151" y="19297"/>
                    <a:pt x="158" y="19311"/>
                    <a:pt x="165" y="19325"/>
                  </a:cubicBezTo>
                  <a:cubicBezTo>
                    <a:pt x="235" y="19314"/>
                    <a:pt x="340" y="19262"/>
                    <a:pt x="378" y="19195"/>
                  </a:cubicBezTo>
                  <a:cubicBezTo>
                    <a:pt x="413" y="19119"/>
                    <a:pt x="499" y="19049"/>
                    <a:pt x="583" y="19049"/>
                  </a:cubicBezTo>
                  <a:cubicBezTo>
                    <a:pt x="592" y="19049"/>
                    <a:pt x="601" y="19050"/>
                    <a:pt x="609" y="19052"/>
                  </a:cubicBezTo>
                  <a:cubicBezTo>
                    <a:pt x="651" y="19062"/>
                    <a:pt x="725" y="19097"/>
                    <a:pt x="732" y="19244"/>
                  </a:cubicBezTo>
                  <a:cubicBezTo>
                    <a:pt x="742" y="19426"/>
                    <a:pt x="602" y="19454"/>
                    <a:pt x="529" y="19468"/>
                  </a:cubicBezTo>
                  <a:cubicBezTo>
                    <a:pt x="483" y="19479"/>
                    <a:pt x="455" y="19486"/>
                    <a:pt x="448" y="19503"/>
                  </a:cubicBezTo>
                  <a:cubicBezTo>
                    <a:pt x="399" y="19626"/>
                    <a:pt x="308" y="19727"/>
                    <a:pt x="137" y="19857"/>
                  </a:cubicBezTo>
                  <a:cubicBezTo>
                    <a:pt x="91" y="19892"/>
                    <a:pt x="98" y="19923"/>
                    <a:pt x="112" y="19944"/>
                  </a:cubicBezTo>
                  <a:cubicBezTo>
                    <a:pt x="123" y="19966"/>
                    <a:pt x="144" y="19979"/>
                    <a:pt x="168" y="19979"/>
                  </a:cubicBezTo>
                  <a:cubicBezTo>
                    <a:pt x="175" y="19979"/>
                    <a:pt x="182" y="19978"/>
                    <a:pt x="189" y="19976"/>
                  </a:cubicBezTo>
                  <a:cubicBezTo>
                    <a:pt x="207" y="19961"/>
                    <a:pt x="227" y="19954"/>
                    <a:pt x="246" y="19954"/>
                  </a:cubicBezTo>
                  <a:cubicBezTo>
                    <a:pt x="304" y="19954"/>
                    <a:pt x="356" y="20012"/>
                    <a:pt x="333" y="20077"/>
                  </a:cubicBezTo>
                  <a:cubicBezTo>
                    <a:pt x="329" y="20133"/>
                    <a:pt x="333" y="20133"/>
                    <a:pt x="361" y="20137"/>
                  </a:cubicBezTo>
                  <a:cubicBezTo>
                    <a:pt x="371" y="20140"/>
                    <a:pt x="380" y="20142"/>
                    <a:pt x="390" y="20142"/>
                  </a:cubicBezTo>
                  <a:cubicBezTo>
                    <a:pt x="411" y="20142"/>
                    <a:pt x="431" y="20134"/>
                    <a:pt x="448" y="20119"/>
                  </a:cubicBezTo>
                  <a:cubicBezTo>
                    <a:pt x="469" y="20084"/>
                    <a:pt x="473" y="20042"/>
                    <a:pt x="455" y="20004"/>
                  </a:cubicBezTo>
                  <a:cubicBezTo>
                    <a:pt x="427" y="19902"/>
                    <a:pt x="476" y="19720"/>
                    <a:pt x="585" y="19654"/>
                  </a:cubicBezTo>
                  <a:cubicBezTo>
                    <a:pt x="612" y="19637"/>
                    <a:pt x="642" y="19628"/>
                    <a:pt x="673" y="19628"/>
                  </a:cubicBezTo>
                  <a:cubicBezTo>
                    <a:pt x="717" y="19628"/>
                    <a:pt x="762" y="19646"/>
                    <a:pt x="795" y="19682"/>
                  </a:cubicBezTo>
                  <a:cubicBezTo>
                    <a:pt x="924" y="19804"/>
                    <a:pt x="844" y="19937"/>
                    <a:pt x="791" y="20014"/>
                  </a:cubicBezTo>
                  <a:cubicBezTo>
                    <a:pt x="770" y="20046"/>
                    <a:pt x="753" y="20081"/>
                    <a:pt x="742" y="20119"/>
                  </a:cubicBezTo>
                  <a:cubicBezTo>
                    <a:pt x="739" y="20193"/>
                    <a:pt x="725" y="20263"/>
                    <a:pt x="700" y="20333"/>
                  </a:cubicBezTo>
                  <a:cubicBezTo>
                    <a:pt x="676" y="20396"/>
                    <a:pt x="662" y="20463"/>
                    <a:pt x="658" y="20529"/>
                  </a:cubicBezTo>
                  <a:cubicBezTo>
                    <a:pt x="662" y="20603"/>
                    <a:pt x="613" y="20666"/>
                    <a:pt x="546" y="20687"/>
                  </a:cubicBezTo>
                  <a:cubicBezTo>
                    <a:pt x="511" y="20704"/>
                    <a:pt x="511" y="20704"/>
                    <a:pt x="511" y="20732"/>
                  </a:cubicBezTo>
                  <a:cubicBezTo>
                    <a:pt x="522" y="20837"/>
                    <a:pt x="434" y="20872"/>
                    <a:pt x="364" y="20886"/>
                  </a:cubicBezTo>
                  <a:cubicBezTo>
                    <a:pt x="413" y="20963"/>
                    <a:pt x="361" y="21051"/>
                    <a:pt x="333" y="21096"/>
                  </a:cubicBezTo>
                  <a:cubicBezTo>
                    <a:pt x="319" y="21117"/>
                    <a:pt x="308" y="21142"/>
                    <a:pt x="301" y="21166"/>
                  </a:cubicBezTo>
                  <a:cubicBezTo>
                    <a:pt x="315" y="21156"/>
                    <a:pt x="326" y="21145"/>
                    <a:pt x="340" y="21135"/>
                  </a:cubicBezTo>
                  <a:cubicBezTo>
                    <a:pt x="379" y="21098"/>
                    <a:pt x="434" y="21051"/>
                    <a:pt x="507" y="21051"/>
                  </a:cubicBezTo>
                  <a:cubicBezTo>
                    <a:pt x="526" y="21051"/>
                    <a:pt x="546" y="21054"/>
                    <a:pt x="567" y="21061"/>
                  </a:cubicBezTo>
                  <a:cubicBezTo>
                    <a:pt x="592" y="21072"/>
                    <a:pt x="620" y="21086"/>
                    <a:pt x="644" y="21096"/>
                  </a:cubicBezTo>
                  <a:cubicBezTo>
                    <a:pt x="664" y="21105"/>
                    <a:pt x="676" y="21111"/>
                    <a:pt x="691" y="21111"/>
                  </a:cubicBezTo>
                  <a:cubicBezTo>
                    <a:pt x="711" y="21111"/>
                    <a:pt x="737" y="21101"/>
                    <a:pt x="795" y="21075"/>
                  </a:cubicBezTo>
                  <a:cubicBezTo>
                    <a:pt x="825" y="21062"/>
                    <a:pt x="856" y="21056"/>
                    <a:pt x="887" y="21056"/>
                  </a:cubicBezTo>
                  <a:cubicBezTo>
                    <a:pt x="931" y="21056"/>
                    <a:pt x="975" y="21069"/>
                    <a:pt x="1012" y="21096"/>
                  </a:cubicBezTo>
                  <a:cubicBezTo>
                    <a:pt x="1061" y="21135"/>
                    <a:pt x="1086" y="21194"/>
                    <a:pt x="1075" y="21257"/>
                  </a:cubicBezTo>
                  <a:cubicBezTo>
                    <a:pt x="1061" y="21317"/>
                    <a:pt x="1012" y="21366"/>
                    <a:pt x="949" y="21383"/>
                  </a:cubicBezTo>
                  <a:cubicBezTo>
                    <a:pt x="882" y="21404"/>
                    <a:pt x="823" y="21443"/>
                    <a:pt x="770" y="21495"/>
                  </a:cubicBezTo>
                  <a:cubicBezTo>
                    <a:pt x="806" y="21485"/>
                    <a:pt x="855" y="21471"/>
                    <a:pt x="904" y="21471"/>
                  </a:cubicBezTo>
                  <a:cubicBezTo>
                    <a:pt x="971" y="21471"/>
                    <a:pt x="1038" y="21497"/>
                    <a:pt x="1068" y="21590"/>
                  </a:cubicBezTo>
                  <a:cubicBezTo>
                    <a:pt x="1072" y="21607"/>
                    <a:pt x="1079" y="21625"/>
                    <a:pt x="1089" y="21639"/>
                  </a:cubicBezTo>
                  <a:cubicBezTo>
                    <a:pt x="1110" y="21611"/>
                    <a:pt x="1121" y="21579"/>
                    <a:pt x="1121" y="21544"/>
                  </a:cubicBezTo>
                  <a:cubicBezTo>
                    <a:pt x="1121" y="21474"/>
                    <a:pt x="1173" y="21415"/>
                    <a:pt x="1243" y="21408"/>
                  </a:cubicBezTo>
                  <a:cubicBezTo>
                    <a:pt x="1250" y="21407"/>
                    <a:pt x="1256" y="21407"/>
                    <a:pt x="1263" y="21407"/>
                  </a:cubicBezTo>
                  <a:cubicBezTo>
                    <a:pt x="1388" y="21407"/>
                    <a:pt x="1560" y="21526"/>
                    <a:pt x="1600" y="21649"/>
                  </a:cubicBezTo>
                  <a:cubicBezTo>
                    <a:pt x="1618" y="21702"/>
                    <a:pt x="1604" y="21761"/>
                    <a:pt x="1565" y="21800"/>
                  </a:cubicBezTo>
                  <a:cubicBezTo>
                    <a:pt x="1490" y="21889"/>
                    <a:pt x="1300" y="21939"/>
                    <a:pt x="1146" y="21939"/>
                  </a:cubicBezTo>
                  <a:cubicBezTo>
                    <a:pt x="1108" y="21939"/>
                    <a:pt x="1072" y="21936"/>
                    <a:pt x="1040" y="21929"/>
                  </a:cubicBezTo>
                  <a:cubicBezTo>
                    <a:pt x="1030" y="21926"/>
                    <a:pt x="1020" y="21925"/>
                    <a:pt x="1010" y="21925"/>
                  </a:cubicBezTo>
                  <a:cubicBezTo>
                    <a:pt x="977" y="21925"/>
                    <a:pt x="943" y="21942"/>
                    <a:pt x="924" y="21971"/>
                  </a:cubicBezTo>
                  <a:cubicBezTo>
                    <a:pt x="896" y="22031"/>
                    <a:pt x="903" y="22101"/>
                    <a:pt x="949" y="22153"/>
                  </a:cubicBezTo>
                  <a:cubicBezTo>
                    <a:pt x="977" y="22192"/>
                    <a:pt x="998" y="22192"/>
                    <a:pt x="1005" y="22192"/>
                  </a:cubicBezTo>
                  <a:cubicBezTo>
                    <a:pt x="1006" y="22192"/>
                    <a:pt x="1007" y="22192"/>
                    <a:pt x="1008" y="22192"/>
                  </a:cubicBezTo>
                  <a:cubicBezTo>
                    <a:pt x="1068" y="22192"/>
                    <a:pt x="1160" y="22103"/>
                    <a:pt x="1233" y="22027"/>
                  </a:cubicBezTo>
                  <a:lnTo>
                    <a:pt x="1250" y="22013"/>
                  </a:lnTo>
                  <a:cubicBezTo>
                    <a:pt x="1322" y="21939"/>
                    <a:pt x="1489" y="21910"/>
                    <a:pt x="1658" y="21910"/>
                  </a:cubicBezTo>
                  <a:cubicBezTo>
                    <a:pt x="1769" y="21910"/>
                    <a:pt x="1880" y="21923"/>
                    <a:pt x="1968" y="21943"/>
                  </a:cubicBezTo>
                  <a:cubicBezTo>
                    <a:pt x="2101" y="21975"/>
                    <a:pt x="2174" y="22020"/>
                    <a:pt x="2195" y="22087"/>
                  </a:cubicBezTo>
                  <a:cubicBezTo>
                    <a:pt x="2209" y="22122"/>
                    <a:pt x="2206" y="22164"/>
                    <a:pt x="2181" y="22195"/>
                  </a:cubicBezTo>
                  <a:cubicBezTo>
                    <a:pt x="2149" y="22241"/>
                    <a:pt x="2090" y="22250"/>
                    <a:pt x="2022" y="22250"/>
                  </a:cubicBezTo>
                  <a:cubicBezTo>
                    <a:pt x="2001" y="22250"/>
                    <a:pt x="1979" y="22249"/>
                    <a:pt x="1957" y="22248"/>
                  </a:cubicBezTo>
                  <a:cubicBezTo>
                    <a:pt x="1947" y="22247"/>
                    <a:pt x="1936" y="22247"/>
                    <a:pt x="1926" y="22247"/>
                  </a:cubicBezTo>
                  <a:cubicBezTo>
                    <a:pt x="1900" y="22247"/>
                    <a:pt x="1873" y="22249"/>
                    <a:pt x="1849" y="22251"/>
                  </a:cubicBezTo>
                  <a:cubicBezTo>
                    <a:pt x="1800" y="22339"/>
                    <a:pt x="1642" y="22388"/>
                    <a:pt x="1544" y="22388"/>
                  </a:cubicBezTo>
                  <a:cubicBezTo>
                    <a:pt x="1446" y="22388"/>
                    <a:pt x="1415" y="22342"/>
                    <a:pt x="1397" y="22307"/>
                  </a:cubicBezTo>
                  <a:cubicBezTo>
                    <a:pt x="1362" y="22314"/>
                    <a:pt x="1334" y="22328"/>
                    <a:pt x="1310" y="22346"/>
                  </a:cubicBezTo>
                  <a:cubicBezTo>
                    <a:pt x="1261" y="22374"/>
                    <a:pt x="1229" y="22423"/>
                    <a:pt x="1219" y="22476"/>
                  </a:cubicBezTo>
                  <a:cubicBezTo>
                    <a:pt x="1215" y="22528"/>
                    <a:pt x="1194" y="22577"/>
                    <a:pt x="1159" y="22619"/>
                  </a:cubicBezTo>
                  <a:lnTo>
                    <a:pt x="1184" y="22626"/>
                  </a:lnTo>
                  <a:cubicBezTo>
                    <a:pt x="1198" y="22630"/>
                    <a:pt x="1210" y="22633"/>
                    <a:pt x="1221" y="22633"/>
                  </a:cubicBezTo>
                  <a:cubicBezTo>
                    <a:pt x="1253" y="22633"/>
                    <a:pt x="1272" y="22612"/>
                    <a:pt x="1306" y="22570"/>
                  </a:cubicBezTo>
                  <a:cubicBezTo>
                    <a:pt x="1365" y="22501"/>
                    <a:pt x="1442" y="22415"/>
                    <a:pt x="1625" y="22415"/>
                  </a:cubicBezTo>
                  <a:cubicBezTo>
                    <a:pt x="1639" y="22415"/>
                    <a:pt x="1652" y="22415"/>
                    <a:pt x="1667" y="22416"/>
                  </a:cubicBezTo>
                  <a:cubicBezTo>
                    <a:pt x="1677" y="22417"/>
                    <a:pt x="1687" y="22417"/>
                    <a:pt x="1697" y="22417"/>
                  </a:cubicBezTo>
                  <a:cubicBezTo>
                    <a:pt x="1827" y="22417"/>
                    <a:pt x="1932" y="22356"/>
                    <a:pt x="2020" y="22307"/>
                  </a:cubicBezTo>
                  <a:cubicBezTo>
                    <a:pt x="2085" y="22268"/>
                    <a:pt x="2144" y="22235"/>
                    <a:pt x="2200" y="22235"/>
                  </a:cubicBezTo>
                  <a:cubicBezTo>
                    <a:pt x="2214" y="22235"/>
                    <a:pt x="2227" y="22237"/>
                    <a:pt x="2241" y="22241"/>
                  </a:cubicBezTo>
                  <a:cubicBezTo>
                    <a:pt x="2286" y="22255"/>
                    <a:pt x="2321" y="22290"/>
                    <a:pt x="2339" y="22332"/>
                  </a:cubicBezTo>
                  <a:cubicBezTo>
                    <a:pt x="2388" y="22430"/>
                    <a:pt x="2356" y="22535"/>
                    <a:pt x="2255" y="22612"/>
                  </a:cubicBezTo>
                  <a:cubicBezTo>
                    <a:pt x="2184" y="22666"/>
                    <a:pt x="2087" y="22700"/>
                    <a:pt x="1997" y="22700"/>
                  </a:cubicBezTo>
                  <a:cubicBezTo>
                    <a:pt x="1931" y="22700"/>
                    <a:pt x="1869" y="22682"/>
                    <a:pt x="1824" y="22640"/>
                  </a:cubicBezTo>
                  <a:cubicBezTo>
                    <a:pt x="1813" y="22627"/>
                    <a:pt x="1797" y="22620"/>
                    <a:pt x="1782" y="22620"/>
                  </a:cubicBezTo>
                  <a:cubicBezTo>
                    <a:pt x="1774" y="22620"/>
                    <a:pt x="1765" y="22622"/>
                    <a:pt x="1758" y="22626"/>
                  </a:cubicBezTo>
                  <a:cubicBezTo>
                    <a:pt x="1705" y="22654"/>
                    <a:pt x="1646" y="22759"/>
                    <a:pt x="1653" y="22854"/>
                  </a:cubicBezTo>
                  <a:cubicBezTo>
                    <a:pt x="1660" y="22896"/>
                    <a:pt x="1642" y="22938"/>
                    <a:pt x="1611" y="22966"/>
                  </a:cubicBezTo>
                  <a:cubicBezTo>
                    <a:pt x="1585" y="22985"/>
                    <a:pt x="1554" y="22993"/>
                    <a:pt x="1517" y="22993"/>
                  </a:cubicBezTo>
                  <a:cubicBezTo>
                    <a:pt x="1441" y="22993"/>
                    <a:pt x="1342" y="22957"/>
                    <a:pt x="1226" y="22917"/>
                  </a:cubicBezTo>
                  <a:cubicBezTo>
                    <a:pt x="1152" y="22889"/>
                    <a:pt x="1079" y="22864"/>
                    <a:pt x="1001" y="22850"/>
                  </a:cubicBezTo>
                  <a:cubicBezTo>
                    <a:pt x="994" y="22848"/>
                    <a:pt x="987" y="22847"/>
                    <a:pt x="981" y="22847"/>
                  </a:cubicBezTo>
                  <a:cubicBezTo>
                    <a:pt x="974" y="22847"/>
                    <a:pt x="968" y="22848"/>
                    <a:pt x="963" y="22850"/>
                  </a:cubicBezTo>
                  <a:cubicBezTo>
                    <a:pt x="959" y="22878"/>
                    <a:pt x="998" y="22980"/>
                    <a:pt x="1117" y="23102"/>
                  </a:cubicBezTo>
                  <a:cubicBezTo>
                    <a:pt x="1161" y="23149"/>
                    <a:pt x="1193" y="23163"/>
                    <a:pt x="1230" y="23163"/>
                  </a:cubicBezTo>
                  <a:cubicBezTo>
                    <a:pt x="1249" y="23163"/>
                    <a:pt x="1269" y="23159"/>
                    <a:pt x="1292" y="23155"/>
                  </a:cubicBezTo>
                  <a:cubicBezTo>
                    <a:pt x="1321" y="23147"/>
                    <a:pt x="1350" y="23144"/>
                    <a:pt x="1379" y="23144"/>
                  </a:cubicBezTo>
                  <a:cubicBezTo>
                    <a:pt x="1449" y="23144"/>
                    <a:pt x="1516" y="23164"/>
                    <a:pt x="1576" y="23204"/>
                  </a:cubicBezTo>
                  <a:cubicBezTo>
                    <a:pt x="1635" y="23242"/>
                    <a:pt x="1691" y="23288"/>
                    <a:pt x="1740" y="23340"/>
                  </a:cubicBezTo>
                  <a:cubicBezTo>
                    <a:pt x="1758" y="23361"/>
                    <a:pt x="1775" y="23375"/>
                    <a:pt x="1796" y="23389"/>
                  </a:cubicBezTo>
                  <a:cubicBezTo>
                    <a:pt x="1796" y="23389"/>
                    <a:pt x="1810" y="23389"/>
                    <a:pt x="1849" y="23354"/>
                  </a:cubicBezTo>
                  <a:cubicBezTo>
                    <a:pt x="1859" y="23347"/>
                    <a:pt x="1866" y="23337"/>
                    <a:pt x="1877" y="23330"/>
                  </a:cubicBezTo>
                  <a:lnTo>
                    <a:pt x="1852" y="23319"/>
                  </a:lnTo>
                  <a:cubicBezTo>
                    <a:pt x="1821" y="23309"/>
                    <a:pt x="1789" y="23295"/>
                    <a:pt x="1761" y="23277"/>
                  </a:cubicBezTo>
                  <a:cubicBezTo>
                    <a:pt x="1691" y="23232"/>
                    <a:pt x="1670" y="23137"/>
                    <a:pt x="1712" y="23064"/>
                  </a:cubicBezTo>
                  <a:cubicBezTo>
                    <a:pt x="1742" y="23007"/>
                    <a:pt x="1804" y="22966"/>
                    <a:pt x="1889" y="22966"/>
                  </a:cubicBezTo>
                  <a:cubicBezTo>
                    <a:pt x="1934" y="22966"/>
                    <a:pt x="1985" y="22977"/>
                    <a:pt x="2041" y="23004"/>
                  </a:cubicBezTo>
                  <a:cubicBezTo>
                    <a:pt x="2074" y="23019"/>
                    <a:pt x="2109" y="23027"/>
                    <a:pt x="2144" y="23027"/>
                  </a:cubicBezTo>
                  <a:cubicBezTo>
                    <a:pt x="2198" y="23027"/>
                    <a:pt x="2251" y="23009"/>
                    <a:pt x="2293" y="22973"/>
                  </a:cubicBezTo>
                  <a:cubicBezTo>
                    <a:pt x="2374" y="22903"/>
                    <a:pt x="2405" y="22794"/>
                    <a:pt x="2374" y="22693"/>
                  </a:cubicBezTo>
                  <a:cubicBezTo>
                    <a:pt x="2279" y="22307"/>
                    <a:pt x="2699" y="22160"/>
                    <a:pt x="2899" y="22090"/>
                  </a:cubicBezTo>
                  <a:cubicBezTo>
                    <a:pt x="2946" y="22075"/>
                    <a:pt x="2985" y="22068"/>
                    <a:pt x="3015" y="22068"/>
                  </a:cubicBezTo>
                  <a:cubicBezTo>
                    <a:pt x="3094" y="22068"/>
                    <a:pt x="3123" y="22109"/>
                    <a:pt x="3134" y="22139"/>
                  </a:cubicBezTo>
                  <a:cubicBezTo>
                    <a:pt x="3179" y="22248"/>
                    <a:pt x="3025" y="22420"/>
                    <a:pt x="2874" y="22483"/>
                  </a:cubicBezTo>
                  <a:cubicBezTo>
                    <a:pt x="2755" y="22532"/>
                    <a:pt x="2734" y="22556"/>
                    <a:pt x="2731" y="22570"/>
                  </a:cubicBezTo>
                  <a:cubicBezTo>
                    <a:pt x="2727" y="22581"/>
                    <a:pt x="2731" y="22605"/>
                    <a:pt x="2811" y="22693"/>
                  </a:cubicBezTo>
                  <a:cubicBezTo>
                    <a:pt x="2835" y="22718"/>
                    <a:pt x="2860" y="22730"/>
                    <a:pt x="2890" y="22730"/>
                  </a:cubicBezTo>
                  <a:cubicBezTo>
                    <a:pt x="2922" y="22730"/>
                    <a:pt x="2961" y="22717"/>
                    <a:pt x="3014" y="22696"/>
                  </a:cubicBezTo>
                  <a:cubicBezTo>
                    <a:pt x="3062" y="22679"/>
                    <a:pt x="3118" y="22658"/>
                    <a:pt x="3173" y="22658"/>
                  </a:cubicBezTo>
                  <a:cubicBezTo>
                    <a:pt x="3219" y="22658"/>
                    <a:pt x="3266" y="22672"/>
                    <a:pt x="3309" y="22714"/>
                  </a:cubicBezTo>
                  <a:cubicBezTo>
                    <a:pt x="3344" y="22745"/>
                    <a:pt x="3358" y="22791"/>
                    <a:pt x="3351" y="22836"/>
                  </a:cubicBezTo>
                  <a:cubicBezTo>
                    <a:pt x="3333" y="22903"/>
                    <a:pt x="3256" y="22927"/>
                    <a:pt x="3172" y="22955"/>
                  </a:cubicBezTo>
                  <a:cubicBezTo>
                    <a:pt x="3116" y="22973"/>
                    <a:pt x="3032" y="22997"/>
                    <a:pt x="3014" y="23032"/>
                  </a:cubicBezTo>
                  <a:cubicBezTo>
                    <a:pt x="3004" y="23057"/>
                    <a:pt x="3035" y="23102"/>
                    <a:pt x="3060" y="23148"/>
                  </a:cubicBezTo>
                  <a:cubicBezTo>
                    <a:pt x="3095" y="23204"/>
                    <a:pt x="3137" y="23270"/>
                    <a:pt x="3116" y="23344"/>
                  </a:cubicBezTo>
                  <a:cubicBezTo>
                    <a:pt x="3098" y="23393"/>
                    <a:pt x="3056" y="23431"/>
                    <a:pt x="3007" y="23452"/>
                  </a:cubicBezTo>
                  <a:cubicBezTo>
                    <a:pt x="2986" y="23465"/>
                    <a:pt x="2961" y="23471"/>
                    <a:pt x="2936" y="23471"/>
                  </a:cubicBezTo>
                  <a:cubicBezTo>
                    <a:pt x="2914" y="23471"/>
                    <a:pt x="2891" y="23466"/>
                    <a:pt x="2871" y="23456"/>
                  </a:cubicBezTo>
                  <a:cubicBezTo>
                    <a:pt x="2790" y="23410"/>
                    <a:pt x="2776" y="23295"/>
                    <a:pt x="2762" y="23172"/>
                  </a:cubicBezTo>
                  <a:cubicBezTo>
                    <a:pt x="2755" y="23116"/>
                    <a:pt x="2741" y="23022"/>
                    <a:pt x="2724" y="23004"/>
                  </a:cubicBezTo>
                  <a:cubicBezTo>
                    <a:pt x="2718" y="23000"/>
                    <a:pt x="2708" y="22997"/>
                    <a:pt x="2697" y="22997"/>
                  </a:cubicBezTo>
                  <a:cubicBezTo>
                    <a:pt x="2687" y="22997"/>
                    <a:pt x="2678" y="22999"/>
                    <a:pt x="2671" y="23008"/>
                  </a:cubicBezTo>
                  <a:cubicBezTo>
                    <a:pt x="2657" y="23022"/>
                    <a:pt x="2633" y="23106"/>
                    <a:pt x="2699" y="23256"/>
                  </a:cubicBezTo>
                  <a:cubicBezTo>
                    <a:pt x="2724" y="23309"/>
                    <a:pt x="2769" y="23417"/>
                    <a:pt x="2699" y="23463"/>
                  </a:cubicBezTo>
                  <a:cubicBezTo>
                    <a:pt x="2692" y="23468"/>
                    <a:pt x="2679" y="23477"/>
                    <a:pt x="2656" y="23477"/>
                  </a:cubicBezTo>
                  <a:cubicBezTo>
                    <a:pt x="2607" y="23477"/>
                    <a:pt x="2512" y="23436"/>
                    <a:pt x="2325" y="23232"/>
                  </a:cubicBezTo>
                  <a:cubicBezTo>
                    <a:pt x="2314" y="23214"/>
                    <a:pt x="2297" y="23207"/>
                    <a:pt x="2279" y="23207"/>
                  </a:cubicBezTo>
                  <a:cubicBezTo>
                    <a:pt x="2258" y="23214"/>
                    <a:pt x="2244" y="23228"/>
                    <a:pt x="2241" y="23249"/>
                  </a:cubicBezTo>
                  <a:cubicBezTo>
                    <a:pt x="2234" y="23284"/>
                    <a:pt x="2244" y="23323"/>
                    <a:pt x="2276" y="23344"/>
                  </a:cubicBezTo>
                  <a:cubicBezTo>
                    <a:pt x="2293" y="23365"/>
                    <a:pt x="2339" y="23410"/>
                    <a:pt x="2318" y="23466"/>
                  </a:cubicBezTo>
                  <a:cubicBezTo>
                    <a:pt x="2297" y="23522"/>
                    <a:pt x="2237" y="23529"/>
                    <a:pt x="2171" y="23533"/>
                  </a:cubicBezTo>
                  <a:cubicBezTo>
                    <a:pt x="2048" y="23543"/>
                    <a:pt x="2013" y="23557"/>
                    <a:pt x="2013" y="23610"/>
                  </a:cubicBezTo>
                  <a:cubicBezTo>
                    <a:pt x="2013" y="23627"/>
                    <a:pt x="2017" y="23645"/>
                    <a:pt x="2020" y="23659"/>
                  </a:cubicBezTo>
                  <a:cubicBezTo>
                    <a:pt x="2048" y="23659"/>
                    <a:pt x="2073" y="23652"/>
                    <a:pt x="2101" y="23645"/>
                  </a:cubicBezTo>
                  <a:cubicBezTo>
                    <a:pt x="2152" y="23630"/>
                    <a:pt x="2207" y="23623"/>
                    <a:pt x="2261" y="23623"/>
                  </a:cubicBezTo>
                  <a:cubicBezTo>
                    <a:pt x="2295" y="23623"/>
                    <a:pt x="2330" y="23625"/>
                    <a:pt x="2363" y="23631"/>
                  </a:cubicBezTo>
                  <a:cubicBezTo>
                    <a:pt x="2524" y="23666"/>
                    <a:pt x="2556" y="23813"/>
                    <a:pt x="2580" y="23932"/>
                  </a:cubicBezTo>
                  <a:cubicBezTo>
                    <a:pt x="2587" y="23995"/>
                    <a:pt x="2612" y="24054"/>
                    <a:pt x="2647" y="24107"/>
                  </a:cubicBezTo>
                  <a:cubicBezTo>
                    <a:pt x="2650" y="24082"/>
                    <a:pt x="2650" y="24047"/>
                    <a:pt x="2654" y="24023"/>
                  </a:cubicBezTo>
                  <a:cubicBezTo>
                    <a:pt x="2661" y="23890"/>
                    <a:pt x="2671" y="23718"/>
                    <a:pt x="2808" y="23690"/>
                  </a:cubicBezTo>
                  <a:cubicBezTo>
                    <a:pt x="2820" y="23688"/>
                    <a:pt x="2832" y="23687"/>
                    <a:pt x="2842" y="23687"/>
                  </a:cubicBezTo>
                  <a:cubicBezTo>
                    <a:pt x="2946" y="23687"/>
                    <a:pt x="2971" y="23803"/>
                    <a:pt x="2990" y="23879"/>
                  </a:cubicBezTo>
                  <a:cubicBezTo>
                    <a:pt x="3014" y="24005"/>
                    <a:pt x="3046" y="24142"/>
                    <a:pt x="3228" y="24201"/>
                  </a:cubicBezTo>
                  <a:cubicBezTo>
                    <a:pt x="3256" y="24212"/>
                    <a:pt x="3281" y="24219"/>
                    <a:pt x="3298" y="24222"/>
                  </a:cubicBezTo>
                  <a:cubicBezTo>
                    <a:pt x="3270" y="24149"/>
                    <a:pt x="3295" y="24061"/>
                    <a:pt x="3365" y="24019"/>
                  </a:cubicBezTo>
                  <a:cubicBezTo>
                    <a:pt x="3393" y="23995"/>
                    <a:pt x="3424" y="23984"/>
                    <a:pt x="3459" y="23984"/>
                  </a:cubicBezTo>
                  <a:cubicBezTo>
                    <a:pt x="3575" y="23984"/>
                    <a:pt x="3683" y="24110"/>
                    <a:pt x="3781" y="24226"/>
                  </a:cubicBezTo>
                  <a:cubicBezTo>
                    <a:pt x="3851" y="24310"/>
                    <a:pt x="3932" y="24404"/>
                    <a:pt x="3988" y="24418"/>
                  </a:cubicBezTo>
                  <a:lnTo>
                    <a:pt x="3998" y="24418"/>
                  </a:lnTo>
                  <a:cubicBezTo>
                    <a:pt x="3970" y="24324"/>
                    <a:pt x="3921" y="24233"/>
                    <a:pt x="3851" y="24163"/>
                  </a:cubicBezTo>
                  <a:cubicBezTo>
                    <a:pt x="3820" y="24135"/>
                    <a:pt x="3802" y="24093"/>
                    <a:pt x="3799" y="24051"/>
                  </a:cubicBezTo>
                  <a:lnTo>
                    <a:pt x="3736" y="24051"/>
                  </a:lnTo>
                  <a:cubicBezTo>
                    <a:pt x="3722" y="24051"/>
                    <a:pt x="3711" y="24047"/>
                    <a:pt x="3701" y="24037"/>
                  </a:cubicBezTo>
                  <a:cubicBezTo>
                    <a:pt x="3694" y="24030"/>
                    <a:pt x="3687" y="24023"/>
                    <a:pt x="3683" y="24016"/>
                  </a:cubicBezTo>
                  <a:cubicBezTo>
                    <a:pt x="3638" y="23925"/>
                    <a:pt x="3610" y="23582"/>
                    <a:pt x="3676" y="22244"/>
                  </a:cubicBezTo>
                  <a:lnTo>
                    <a:pt x="3652" y="22244"/>
                  </a:lnTo>
                  <a:cubicBezTo>
                    <a:pt x="3626" y="22245"/>
                    <a:pt x="3599" y="22246"/>
                    <a:pt x="3571" y="22246"/>
                  </a:cubicBezTo>
                  <a:cubicBezTo>
                    <a:pt x="3442" y="22246"/>
                    <a:pt x="3297" y="22232"/>
                    <a:pt x="3225" y="22143"/>
                  </a:cubicBezTo>
                  <a:cubicBezTo>
                    <a:pt x="3183" y="22090"/>
                    <a:pt x="3172" y="22020"/>
                    <a:pt x="3193" y="21957"/>
                  </a:cubicBezTo>
                  <a:cubicBezTo>
                    <a:pt x="3197" y="21933"/>
                    <a:pt x="3207" y="21912"/>
                    <a:pt x="3221" y="21894"/>
                  </a:cubicBezTo>
                  <a:lnTo>
                    <a:pt x="3218" y="21891"/>
                  </a:lnTo>
                  <a:cubicBezTo>
                    <a:pt x="3200" y="21880"/>
                    <a:pt x="3186" y="21870"/>
                    <a:pt x="3172" y="21859"/>
                  </a:cubicBezTo>
                  <a:lnTo>
                    <a:pt x="3162" y="21852"/>
                  </a:lnTo>
                  <a:cubicBezTo>
                    <a:pt x="3148" y="21845"/>
                    <a:pt x="3137" y="21835"/>
                    <a:pt x="3123" y="21828"/>
                  </a:cubicBezTo>
                  <a:lnTo>
                    <a:pt x="3116" y="21824"/>
                  </a:lnTo>
                  <a:cubicBezTo>
                    <a:pt x="3098" y="21817"/>
                    <a:pt x="3084" y="21810"/>
                    <a:pt x="3067" y="21803"/>
                  </a:cubicBezTo>
                  <a:lnTo>
                    <a:pt x="3056" y="21800"/>
                  </a:lnTo>
                  <a:cubicBezTo>
                    <a:pt x="3042" y="21793"/>
                    <a:pt x="3025" y="21789"/>
                    <a:pt x="3011" y="21786"/>
                  </a:cubicBezTo>
                  <a:cubicBezTo>
                    <a:pt x="2937" y="21766"/>
                    <a:pt x="2827" y="21758"/>
                    <a:pt x="2704" y="21758"/>
                  </a:cubicBezTo>
                  <a:cubicBezTo>
                    <a:pt x="2481" y="21758"/>
                    <a:pt x="2219" y="21783"/>
                    <a:pt x="2066" y="21803"/>
                  </a:cubicBezTo>
                  <a:cubicBezTo>
                    <a:pt x="2060" y="21804"/>
                    <a:pt x="2053" y="21805"/>
                    <a:pt x="2047" y="21805"/>
                  </a:cubicBezTo>
                  <a:cubicBezTo>
                    <a:pt x="2027" y="21805"/>
                    <a:pt x="2007" y="21801"/>
                    <a:pt x="1989" y="21793"/>
                  </a:cubicBezTo>
                  <a:cubicBezTo>
                    <a:pt x="1919" y="21768"/>
                    <a:pt x="1873" y="21695"/>
                    <a:pt x="1838" y="21639"/>
                  </a:cubicBezTo>
                  <a:cubicBezTo>
                    <a:pt x="1824" y="21614"/>
                    <a:pt x="1807" y="21593"/>
                    <a:pt x="1789" y="21572"/>
                  </a:cubicBezTo>
                  <a:cubicBezTo>
                    <a:pt x="1758" y="21569"/>
                    <a:pt x="1733" y="21555"/>
                    <a:pt x="1716" y="21530"/>
                  </a:cubicBezTo>
                  <a:cubicBezTo>
                    <a:pt x="1649" y="21436"/>
                    <a:pt x="1642" y="21131"/>
                    <a:pt x="1681" y="20939"/>
                  </a:cubicBezTo>
                  <a:cubicBezTo>
                    <a:pt x="1684" y="20914"/>
                    <a:pt x="1691" y="20886"/>
                    <a:pt x="1702" y="20862"/>
                  </a:cubicBezTo>
                  <a:cubicBezTo>
                    <a:pt x="1702" y="20858"/>
                    <a:pt x="1705" y="20851"/>
                    <a:pt x="1705" y="20844"/>
                  </a:cubicBezTo>
                  <a:cubicBezTo>
                    <a:pt x="1684" y="20820"/>
                    <a:pt x="1544" y="20816"/>
                    <a:pt x="1474" y="20813"/>
                  </a:cubicBezTo>
                  <a:cubicBezTo>
                    <a:pt x="1376" y="20813"/>
                    <a:pt x="1285" y="20809"/>
                    <a:pt x="1226" y="20778"/>
                  </a:cubicBezTo>
                  <a:cubicBezTo>
                    <a:pt x="1117" y="20725"/>
                    <a:pt x="1135" y="20634"/>
                    <a:pt x="1145" y="20575"/>
                  </a:cubicBezTo>
                  <a:cubicBezTo>
                    <a:pt x="1156" y="20515"/>
                    <a:pt x="1163" y="20466"/>
                    <a:pt x="1107" y="20403"/>
                  </a:cubicBezTo>
                  <a:cubicBezTo>
                    <a:pt x="1058" y="20351"/>
                    <a:pt x="1029" y="20284"/>
                    <a:pt x="1019" y="20217"/>
                  </a:cubicBezTo>
                  <a:cubicBezTo>
                    <a:pt x="1012" y="20116"/>
                    <a:pt x="1022" y="20014"/>
                    <a:pt x="1054" y="19920"/>
                  </a:cubicBezTo>
                  <a:cubicBezTo>
                    <a:pt x="1061" y="19899"/>
                    <a:pt x="1068" y="19878"/>
                    <a:pt x="1072" y="19857"/>
                  </a:cubicBezTo>
                  <a:cubicBezTo>
                    <a:pt x="1072" y="19850"/>
                    <a:pt x="1072" y="19846"/>
                    <a:pt x="1075" y="19839"/>
                  </a:cubicBezTo>
                  <a:cubicBezTo>
                    <a:pt x="1093" y="19703"/>
                    <a:pt x="1205" y="19423"/>
                    <a:pt x="1436" y="19423"/>
                  </a:cubicBezTo>
                  <a:cubicBezTo>
                    <a:pt x="1464" y="19423"/>
                    <a:pt x="1471" y="19423"/>
                    <a:pt x="1485" y="19325"/>
                  </a:cubicBezTo>
                  <a:cubicBezTo>
                    <a:pt x="1499" y="19241"/>
                    <a:pt x="1516" y="19129"/>
                    <a:pt x="1628" y="19055"/>
                  </a:cubicBezTo>
                  <a:cubicBezTo>
                    <a:pt x="1656" y="19038"/>
                    <a:pt x="1670" y="19031"/>
                    <a:pt x="1607" y="18926"/>
                  </a:cubicBezTo>
                  <a:cubicBezTo>
                    <a:pt x="1562" y="18849"/>
                    <a:pt x="1492" y="18726"/>
                    <a:pt x="1607" y="18635"/>
                  </a:cubicBezTo>
                  <a:cubicBezTo>
                    <a:pt x="1646" y="18604"/>
                    <a:pt x="1653" y="18562"/>
                    <a:pt x="1663" y="18495"/>
                  </a:cubicBezTo>
                  <a:cubicBezTo>
                    <a:pt x="1670" y="18411"/>
                    <a:pt x="1688" y="18285"/>
                    <a:pt x="1866" y="18261"/>
                  </a:cubicBezTo>
                  <a:cubicBezTo>
                    <a:pt x="1919" y="18253"/>
                    <a:pt x="1926" y="18243"/>
                    <a:pt x="1915" y="18127"/>
                  </a:cubicBezTo>
                  <a:cubicBezTo>
                    <a:pt x="1908" y="18050"/>
                    <a:pt x="1894" y="17921"/>
                    <a:pt x="2020" y="17882"/>
                  </a:cubicBezTo>
                  <a:cubicBezTo>
                    <a:pt x="2027" y="17882"/>
                    <a:pt x="2034" y="17879"/>
                    <a:pt x="2041" y="17875"/>
                  </a:cubicBezTo>
                  <a:cubicBezTo>
                    <a:pt x="2038" y="17844"/>
                    <a:pt x="2031" y="17809"/>
                    <a:pt x="2020" y="17781"/>
                  </a:cubicBezTo>
                  <a:cubicBezTo>
                    <a:pt x="1996" y="17714"/>
                    <a:pt x="1985" y="17648"/>
                    <a:pt x="1982" y="17581"/>
                  </a:cubicBezTo>
                  <a:cubicBezTo>
                    <a:pt x="1985" y="17553"/>
                    <a:pt x="1985" y="17529"/>
                    <a:pt x="1992" y="17504"/>
                  </a:cubicBezTo>
                  <a:cubicBezTo>
                    <a:pt x="2003" y="17445"/>
                    <a:pt x="1999" y="17385"/>
                    <a:pt x="1982" y="17329"/>
                  </a:cubicBezTo>
                  <a:cubicBezTo>
                    <a:pt x="1961" y="17235"/>
                    <a:pt x="1933" y="17102"/>
                    <a:pt x="2115" y="17032"/>
                  </a:cubicBezTo>
                  <a:cubicBezTo>
                    <a:pt x="2153" y="17018"/>
                    <a:pt x="2178" y="17000"/>
                    <a:pt x="2178" y="16983"/>
                  </a:cubicBezTo>
                  <a:cubicBezTo>
                    <a:pt x="2181" y="16955"/>
                    <a:pt x="2143" y="16885"/>
                    <a:pt x="2017" y="16787"/>
                  </a:cubicBezTo>
                  <a:cubicBezTo>
                    <a:pt x="1989" y="16762"/>
                    <a:pt x="1915" y="16706"/>
                    <a:pt x="1940" y="16636"/>
                  </a:cubicBezTo>
                  <a:cubicBezTo>
                    <a:pt x="1968" y="16552"/>
                    <a:pt x="2087" y="16552"/>
                    <a:pt x="2269" y="16552"/>
                  </a:cubicBezTo>
                  <a:cubicBezTo>
                    <a:pt x="2286" y="16552"/>
                    <a:pt x="2293" y="16549"/>
                    <a:pt x="2297" y="16545"/>
                  </a:cubicBezTo>
                  <a:lnTo>
                    <a:pt x="2297" y="16542"/>
                  </a:lnTo>
                  <a:cubicBezTo>
                    <a:pt x="2297" y="16538"/>
                    <a:pt x="2297" y="16531"/>
                    <a:pt x="2297" y="16524"/>
                  </a:cubicBezTo>
                  <a:cubicBezTo>
                    <a:pt x="2297" y="16510"/>
                    <a:pt x="2293" y="16496"/>
                    <a:pt x="2286" y="16482"/>
                  </a:cubicBezTo>
                  <a:cubicBezTo>
                    <a:pt x="2283" y="16475"/>
                    <a:pt x="2276" y="16465"/>
                    <a:pt x="2272" y="16461"/>
                  </a:cubicBezTo>
                  <a:cubicBezTo>
                    <a:pt x="2259" y="16443"/>
                    <a:pt x="2242" y="16434"/>
                    <a:pt x="2222" y="16434"/>
                  </a:cubicBezTo>
                  <a:cubicBezTo>
                    <a:pt x="2216" y="16434"/>
                    <a:pt x="2209" y="16435"/>
                    <a:pt x="2202" y="16437"/>
                  </a:cubicBezTo>
                  <a:cubicBezTo>
                    <a:pt x="2172" y="16446"/>
                    <a:pt x="2142" y="16450"/>
                    <a:pt x="2113" y="16450"/>
                  </a:cubicBezTo>
                  <a:cubicBezTo>
                    <a:pt x="2030" y="16450"/>
                    <a:pt x="1958" y="16413"/>
                    <a:pt x="1919" y="16346"/>
                  </a:cubicBezTo>
                  <a:cubicBezTo>
                    <a:pt x="1863" y="16251"/>
                    <a:pt x="1884" y="16135"/>
                    <a:pt x="1975" y="16048"/>
                  </a:cubicBezTo>
                  <a:cubicBezTo>
                    <a:pt x="2010" y="16013"/>
                    <a:pt x="2010" y="15995"/>
                    <a:pt x="1943" y="15918"/>
                  </a:cubicBezTo>
                  <a:cubicBezTo>
                    <a:pt x="1898" y="15866"/>
                    <a:pt x="1838" y="15799"/>
                    <a:pt x="1880" y="15719"/>
                  </a:cubicBezTo>
                  <a:cubicBezTo>
                    <a:pt x="1915" y="15649"/>
                    <a:pt x="1919" y="15551"/>
                    <a:pt x="1852" y="15509"/>
                  </a:cubicBezTo>
                  <a:cubicBezTo>
                    <a:pt x="1747" y="15439"/>
                    <a:pt x="1772" y="15180"/>
                    <a:pt x="1800" y="15054"/>
                  </a:cubicBezTo>
                  <a:cubicBezTo>
                    <a:pt x="1831" y="14914"/>
                    <a:pt x="1884" y="14833"/>
                    <a:pt x="1954" y="14816"/>
                  </a:cubicBezTo>
                  <a:cubicBezTo>
                    <a:pt x="1982" y="14763"/>
                    <a:pt x="1961" y="14539"/>
                    <a:pt x="1950" y="14438"/>
                  </a:cubicBezTo>
                  <a:cubicBezTo>
                    <a:pt x="1943" y="14378"/>
                    <a:pt x="1940" y="14322"/>
                    <a:pt x="1940" y="14287"/>
                  </a:cubicBezTo>
                  <a:cubicBezTo>
                    <a:pt x="1933" y="14231"/>
                    <a:pt x="1912" y="14175"/>
                    <a:pt x="1884" y="14126"/>
                  </a:cubicBezTo>
                  <a:cubicBezTo>
                    <a:pt x="1849" y="14056"/>
                    <a:pt x="1814" y="13979"/>
                    <a:pt x="1824" y="13902"/>
                  </a:cubicBezTo>
                  <a:cubicBezTo>
                    <a:pt x="1835" y="13849"/>
                    <a:pt x="1859" y="13800"/>
                    <a:pt x="1894" y="13758"/>
                  </a:cubicBezTo>
                  <a:cubicBezTo>
                    <a:pt x="1947" y="13695"/>
                    <a:pt x="1975" y="13615"/>
                    <a:pt x="1971" y="13534"/>
                  </a:cubicBezTo>
                  <a:cubicBezTo>
                    <a:pt x="1971" y="13373"/>
                    <a:pt x="1992" y="13160"/>
                    <a:pt x="2164" y="13125"/>
                  </a:cubicBezTo>
                  <a:cubicBezTo>
                    <a:pt x="2171" y="13069"/>
                    <a:pt x="2167" y="13013"/>
                    <a:pt x="2160" y="12957"/>
                  </a:cubicBezTo>
                  <a:cubicBezTo>
                    <a:pt x="2150" y="12894"/>
                    <a:pt x="2150" y="12831"/>
                    <a:pt x="2153" y="12768"/>
                  </a:cubicBezTo>
                  <a:cubicBezTo>
                    <a:pt x="2167" y="12663"/>
                    <a:pt x="2272" y="12649"/>
                    <a:pt x="2332" y="12638"/>
                  </a:cubicBezTo>
                  <a:cubicBezTo>
                    <a:pt x="2419" y="12628"/>
                    <a:pt x="2454" y="12617"/>
                    <a:pt x="2465" y="12551"/>
                  </a:cubicBezTo>
                  <a:cubicBezTo>
                    <a:pt x="2472" y="12523"/>
                    <a:pt x="2468" y="12491"/>
                    <a:pt x="2458" y="12463"/>
                  </a:cubicBezTo>
                  <a:cubicBezTo>
                    <a:pt x="2444" y="12442"/>
                    <a:pt x="2430" y="12425"/>
                    <a:pt x="2409" y="12411"/>
                  </a:cubicBezTo>
                  <a:cubicBezTo>
                    <a:pt x="2370" y="12379"/>
                    <a:pt x="2311" y="12330"/>
                    <a:pt x="2335" y="12232"/>
                  </a:cubicBezTo>
                  <a:cubicBezTo>
                    <a:pt x="2353" y="12152"/>
                    <a:pt x="2346" y="12054"/>
                    <a:pt x="2335" y="11917"/>
                  </a:cubicBezTo>
                  <a:cubicBezTo>
                    <a:pt x="2325" y="11812"/>
                    <a:pt x="2314" y="11682"/>
                    <a:pt x="2314" y="11525"/>
                  </a:cubicBezTo>
                  <a:cubicBezTo>
                    <a:pt x="2314" y="11203"/>
                    <a:pt x="2524" y="11077"/>
                    <a:pt x="2661" y="10989"/>
                  </a:cubicBezTo>
                  <a:cubicBezTo>
                    <a:pt x="2692" y="10972"/>
                    <a:pt x="2720" y="10954"/>
                    <a:pt x="2748" y="10933"/>
                  </a:cubicBezTo>
                  <a:cubicBezTo>
                    <a:pt x="2773" y="10902"/>
                    <a:pt x="2738" y="10744"/>
                    <a:pt x="2720" y="10657"/>
                  </a:cubicBezTo>
                  <a:cubicBezTo>
                    <a:pt x="2678" y="10468"/>
                    <a:pt x="2640" y="10289"/>
                    <a:pt x="2762" y="10233"/>
                  </a:cubicBezTo>
                  <a:cubicBezTo>
                    <a:pt x="2804" y="10216"/>
                    <a:pt x="2811" y="10170"/>
                    <a:pt x="2822" y="10079"/>
                  </a:cubicBezTo>
                  <a:cubicBezTo>
                    <a:pt x="2829" y="9995"/>
                    <a:pt x="2839" y="9900"/>
                    <a:pt x="2916" y="9844"/>
                  </a:cubicBezTo>
                  <a:cubicBezTo>
                    <a:pt x="2962" y="9809"/>
                    <a:pt x="2976" y="9746"/>
                    <a:pt x="2990" y="9638"/>
                  </a:cubicBezTo>
                  <a:cubicBezTo>
                    <a:pt x="3000" y="9561"/>
                    <a:pt x="3018" y="9487"/>
                    <a:pt x="3039" y="9417"/>
                  </a:cubicBezTo>
                  <a:cubicBezTo>
                    <a:pt x="3067" y="9337"/>
                    <a:pt x="3035" y="9281"/>
                    <a:pt x="2986" y="9200"/>
                  </a:cubicBezTo>
                  <a:cubicBezTo>
                    <a:pt x="2937" y="9130"/>
                    <a:pt x="2909" y="9046"/>
                    <a:pt x="2906" y="8962"/>
                  </a:cubicBezTo>
                  <a:cubicBezTo>
                    <a:pt x="2906" y="8910"/>
                    <a:pt x="2902" y="8861"/>
                    <a:pt x="2895" y="8808"/>
                  </a:cubicBezTo>
                  <a:cubicBezTo>
                    <a:pt x="2871" y="8682"/>
                    <a:pt x="2818" y="8560"/>
                    <a:pt x="2738" y="8458"/>
                  </a:cubicBezTo>
                  <a:cubicBezTo>
                    <a:pt x="2601" y="8280"/>
                    <a:pt x="2612" y="7979"/>
                    <a:pt x="2675" y="7845"/>
                  </a:cubicBezTo>
                  <a:cubicBezTo>
                    <a:pt x="2685" y="7828"/>
                    <a:pt x="2696" y="7810"/>
                    <a:pt x="2713" y="7793"/>
                  </a:cubicBezTo>
                  <a:cubicBezTo>
                    <a:pt x="2727" y="7779"/>
                    <a:pt x="2748" y="7768"/>
                    <a:pt x="2773" y="7761"/>
                  </a:cubicBezTo>
                  <a:cubicBezTo>
                    <a:pt x="2783" y="7730"/>
                    <a:pt x="2794" y="7695"/>
                    <a:pt x="2801" y="7660"/>
                  </a:cubicBezTo>
                  <a:cubicBezTo>
                    <a:pt x="2825" y="7541"/>
                    <a:pt x="2860" y="7376"/>
                    <a:pt x="3000" y="7338"/>
                  </a:cubicBezTo>
                  <a:cubicBezTo>
                    <a:pt x="3018" y="7334"/>
                    <a:pt x="3035" y="7324"/>
                    <a:pt x="3042" y="7306"/>
                  </a:cubicBezTo>
                  <a:cubicBezTo>
                    <a:pt x="3088" y="7226"/>
                    <a:pt x="3011" y="7016"/>
                    <a:pt x="2955" y="6865"/>
                  </a:cubicBezTo>
                  <a:cubicBezTo>
                    <a:pt x="2899" y="6704"/>
                    <a:pt x="2965" y="6645"/>
                    <a:pt x="3046" y="6610"/>
                  </a:cubicBezTo>
                  <a:cubicBezTo>
                    <a:pt x="3088" y="6592"/>
                    <a:pt x="3098" y="6585"/>
                    <a:pt x="3098" y="6547"/>
                  </a:cubicBezTo>
                  <a:cubicBezTo>
                    <a:pt x="3098" y="6344"/>
                    <a:pt x="3207" y="6074"/>
                    <a:pt x="3386" y="5994"/>
                  </a:cubicBezTo>
                  <a:cubicBezTo>
                    <a:pt x="3477" y="5955"/>
                    <a:pt x="3512" y="5752"/>
                    <a:pt x="3512" y="5594"/>
                  </a:cubicBezTo>
                  <a:cubicBezTo>
                    <a:pt x="3512" y="5482"/>
                    <a:pt x="3620" y="5423"/>
                    <a:pt x="3725" y="5367"/>
                  </a:cubicBezTo>
                  <a:cubicBezTo>
                    <a:pt x="3774" y="5342"/>
                    <a:pt x="3820" y="5314"/>
                    <a:pt x="3862" y="5283"/>
                  </a:cubicBezTo>
                  <a:cubicBezTo>
                    <a:pt x="3862" y="5279"/>
                    <a:pt x="3862" y="5279"/>
                    <a:pt x="3865" y="5279"/>
                  </a:cubicBezTo>
                  <a:cubicBezTo>
                    <a:pt x="3855" y="5251"/>
                    <a:pt x="3841" y="5223"/>
                    <a:pt x="3827" y="5202"/>
                  </a:cubicBezTo>
                  <a:cubicBezTo>
                    <a:pt x="3792" y="5146"/>
                    <a:pt x="3750" y="5083"/>
                    <a:pt x="3767" y="5013"/>
                  </a:cubicBezTo>
                  <a:cubicBezTo>
                    <a:pt x="3781" y="4968"/>
                    <a:pt x="3813" y="4933"/>
                    <a:pt x="3855" y="4912"/>
                  </a:cubicBezTo>
                  <a:cubicBezTo>
                    <a:pt x="3872" y="4905"/>
                    <a:pt x="3879" y="4884"/>
                    <a:pt x="3876" y="4859"/>
                  </a:cubicBezTo>
                  <a:cubicBezTo>
                    <a:pt x="3865" y="4786"/>
                    <a:pt x="3844" y="4712"/>
                    <a:pt x="3813" y="4646"/>
                  </a:cubicBezTo>
                  <a:cubicBezTo>
                    <a:pt x="3778" y="4548"/>
                    <a:pt x="3739" y="4457"/>
                    <a:pt x="3760" y="4387"/>
                  </a:cubicBezTo>
                  <a:cubicBezTo>
                    <a:pt x="3764" y="4366"/>
                    <a:pt x="3778" y="4345"/>
                    <a:pt x="3795" y="4331"/>
                  </a:cubicBezTo>
                  <a:cubicBezTo>
                    <a:pt x="3830" y="4303"/>
                    <a:pt x="3823" y="4240"/>
                    <a:pt x="3813" y="4145"/>
                  </a:cubicBezTo>
                  <a:cubicBezTo>
                    <a:pt x="3802" y="4089"/>
                    <a:pt x="3802" y="4033"/>
                    <a:pt x="3806" y="3977"/>
                  </a:cubicBezTo>
                  <a:cubicBezTo>
                    <a:pt x="3820" y="3879"/>
                    <a:pt x="3956" y="3785"/>
                    <a:pt x="4184" y="3644"/>
                  </a:cubicBezTo>
                  <a:cubicBezTo>
                    <a:pt x="4282" y="3581"/>
                    <a:pt x="4418" y="3497"/>
                    <a:pt x="4439" y="3459"/>
                  </a:cubicBezTo>
                  <a:cubicBezTo>
                    <a:pt x="4439" y="3455"/>
                    <a:pt x="4443" y="3452"/>
                    <a:pt x="4446" y="3448"/>
                  </a:cubicBezTo>
                  <a:lnTo>
                    <a:pt x="4446" y="3441"/>
                  </a:lnTo>
                  <a:lnTo>
                    <a:pt x="4450" y="3431"/>
                  </a:lnTo>
                  <a:lnTo>
                    <a:pt x="4453" y="3424"/>
                  </a:lnTo>
                  <a:lnTo>
                    <a:pt x="4457" y="3410"/>
                  </a:lnTo>
                  <a:lnTo>
                    <a:pt x="4460" y="3399"/>
                  </a:lnTo>
                  <a:lnTo>
                    <a:pt x="4464" y="3385"/>
                  </a:lnTo>
                  <a:lnTo>
                    <a:pt x="4467" y="3375"/>
                  </a:lnTo>
                  <a:lnTo>
                    <a:pt x="4471" y="3357"/>
                  </a:lnTo>
                  <a:lnTo>
                    <a:pt x="4474" y="3347"/>
                  </a:lnTo>
                  <a:cubicBezTo>
                    <a:pt x="4478" y="3336"/>
                    <a:pt x="4478" y="3326"/>
                    <a:pt x="4481" y="3315"/>
                  </a:cubicBezTo>
                  <a:lnTo>
                    <a:pt x="4481" y="3308"/>
                  </a:lnTo>
                  <a:lnTo>
                    <a:pt x="4488" y="3284"/>
                  </a:lnTo>
                  <a:lnTo>
                    <a:pt x="4488" y="3266"/>
                  </a:lnTo>
                  <a:lnTo>
                    <a:pt x="4495" y="3245"/>
                  </a:lnTo>
                  <a:lnTo>
                    <a:pt x="4495" y="3228"/>
                  </a:lnTo>
                  <a:lnTo>
                    <a:pt x="4499" y="3207"/>
                  </a:lnTo>
                  <a:lnTo>
                    <a:pt x="4502" y="3189"/>
                  </a:lnTo>
                  <a:lnTo>
                    <a:pt x="4506" y="3168"/>
                  </a:lnTo>
                  <a:lnTo>
                    <a:pt x="4509" y="3147"/>
                  </a:lnTo>
                  <a:lnTo>
                    <a:pt x="4513" y="3123"/>
                  </a:lnTo>
                  <a:lnTo>
                    <a:pt x="4516" y="3105"/>
                  </a:lnTo>
                  <a:cubicBezTo>
                    <a:pt x="4516" y="3091"/>
                    <a:pt x="4520" y="3074"/>
                    <a:pt x="4520" y="3060"/>
                  </a:cubicBezTo>
                  <a:lnTo>
                    <a:pt x="4523" y="3035"/>
                  </a:lnTo>
                  <a:lnTo>
                    <a:pt x="4527" y="3014"/>
                  </a:lnTo>
                  <a:lnTo>
                    <a:pt x="4527" y="2990"/>
                  </a:lnTo>
                  <a:lnTo>
                    <a:pt x="4527" y="2976"/>
                  </a:lnTo>
                  <a:lnTo>
                    <a:pt x="4513" y="2997"/>
                  </a:lnTo>
                  <a:lnTo>
                    <a:pt x="4478" y="3014"/>
                  </a:lnTo>
                  <a:cubicBezTo>
                    <a:pt x="4396" y="3053"/>
                    <a:pt x="4344" y="3063"/>
                    <a:pt x="4313" y="3063"/>
                  </a:cubicBezTo>
                  <a:cubicBezTo>
                    <a:pt x="4293" y="3063"/>
                    <a:pt x="4281" y="3059"/>
                    <a:pt x="4275" y="3056"/>
                  </a:cubicBezTo>
                  <a:lnTo>
                    <a:pt x="4268" y="3053"/>
                  </a:lnTo>
                  <a:lnTo>
                    <a:pt x="4257" y="3049"/>
                  </a:lnTo>
                  <a:cubicBezTo>
                    <a:pt x="4254" y="3046"/>
                    <a:pt x="4250" y="3046"/>
                    <a:pt x="4243" y="3042"/>
                  </a:cubicBezTo>
                  <a:lnTo>
                    <a:pt x="4236" y="3035"/>
                  </a:lnTo>
                  <a:cubicBezTo>
                    <a:pt x="4233" y="3032"/>
                    <a:pt x="4229" y="3028"/>
                    <a:pt x="4226" y="3025"/>
                  </a:cubicBezTo>
                  <a:lnTo>
                    <a:pt x="4219" y="3018"/>
                  </a:lnTo>
                  <a:cubicBezTo>
                    <a:pt x="4215" y="3011"/>
                    <a:pt x="4212" y="3004"/>
                    <a:pt x="4208" y="2997"/>
                  </a:cubicBezTo>
                  <a:cubicBezTo>
                    <a:pt x="4191" y="2948"/>
                    <a:pt x="4180" y="2899"/>
                    <a:pt x="4180" y="2850"/>
                  </a:cubicBezTo>
                  <a:cubicBezTo>
                    <a:pt x="4180" y="2829"/>
                    <a:pt x="4180" y="2804"/>
                    <a:pt x="4177" y="2783"/>
                  </a:cubicBezTo>
                  <a:cubicBezTo>
                    <a:pt x="4173" y="2654"/>
                    <a:pt x="4166" y="2493"/>
                    <a:pt x="4089" y="2419"/>
                  </a:cubicBezTo>
                  <a:cubicBezTo>
                    <a:pt x="4002" y="2332"/>
                    <a:pt x="3988" y="2209"/>
                    <a:pt x="3974" y="2104"/>
                  </a:cubicBezTo>
                  <a:cubicBezTo>
                    <a:pt x="3963" y="2006"/>
                    <a:pt x="3953" y="1947"/>
                    <a:pt x="3918" y="1929"/>
                  </a:cubicBezTo>
                  <a:cubicBezTo>
                    <a:pt x="3788" y="1873"/>
                    <a:pt x="3655" y="1691"/>
                    <a:pt x="3641" y="1547"/>
                  </a:cubicBezTo>
                  <a:cubicBezTo>
                    <a:pt x="3627" y="1477"/>
                    <a:pt x="3655" y="1407"/>
                    <a:pt x="3708" y="1365"/>
                  </a:cubicBezTo>
                  <a:cubicBezTo>
                    <a:pt x="3746" y="1337"/>
                    <a:pt x="3750" y="1292"/>
                    <a:pt x="3746" y="1218"/>
                  </a:cubicBezTo>
                  <a:cubicBezTo>
                    <a:pt x="3743" y="1141"/>
                    <a:pt x="3739" y="1047"/>
                    <a:pt x="3820" y="980"/>
                  </a:cubicBezTo>
                  <a:lnTo>
                    <a:pt x="3823" y="973"/>
                  </a:lnTo>
                  <a:cubicBezTo>
                    <a:pt x="3813" y="963"/>
                    <a:pt x="3792" y="949"/>
                    <a:pt x="3774" y="935"/>
                  </a:cubicBezTo>
                  <a:cubicBezTo>
                    <a:pt x="3704" y="886"/>
                    <a:pt x="3641" y="830"/>
                    <a:pt x="3585" y="763"/>
                  </a:cubicBezTo>
                  <a:cubicBezTo>
                    <a:pt x="3491" y="648"/>
                    <a:pt x="3505" y="518"/>
                    <a:pt x="3519" y="413"/>
                  </a:cubicBezTo>
                  <a:cubicBezTo>
                    <a:pt x="3529" y="301"/>
                    <a:pt x="3533" y="238"/>
                    <a:pt x="3466" y="189"/>
                  </a:cubicBezTo>
                  <a:cubicBezTo>
                    <a:pt x="3456" y="182"/>
                    <a:pt x="3442" y="172"/>
                    <a:pt x="3431" y="161"/>
                  </a:cubicBezTo>
                  <a:lnTo>
                    <a:pt x="3421" y="151"/>
                  </a:lnTo>
                  <a:lnTo>
                    <a:pt x="3403" y="133"/>
                  </a:lnTo>
                  <a:lnTo>
                    <a:pt x="3386" y="119"/>
                  </a:lnTo>
                  <a:lnTo>
                    <a:pt x="3375" y="109"/>
                  </a:lnTo>
                  <a:cubicBezTo>
                    <a:pt x="3347" y="74"/>
                    <a:pt x="3319" y="39"/>
                    <a:pt x="329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6062;p82">
              <a:extLst>
                <a:ext uri="{FF2B5EF4-FFF2-40B4-BE49-F238E27FC236}">
                  <a16:creationId xmlns:a16="http://schemas.microsoft.com/office/drawing/2014/main" id="{1DCD4F3A-C6B5-55EB-0C58-F5466E1D7DAC}"/>
                </a:ext>
              </a:extLst>
            </p:cNvPr>
            <p:cNvSpPr/>
            <p:nvPr/>
          </p:nvSpPr>
          <p:spPr>
            <a:xfrm>
              <a:off x="1538223" y="2504929"/>
              <a:ext cx="4671" cy="855"/>
            </a:xfrm>
            <a:custGeom>
              <a:avLst/>
              <a:gdLst/>
              <a:ahLst/>
              <a:cxnLst/>
              <a:rect l="l" t="t" r="r" b="b"/>
              <a:pathLst>
                <a:path w="344" h="6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63" y="20"/>
                  </a:lnTo>
                  <a:cubicBezTo>
                    <a:pt x="101" y="31"/>
                    <a:pt x="198" y="62"/>
                    <a:pt x="265" y="62"/>
                  </a:cubicBezTo>
                  <a:cubicBezTo>
                    <a:pt x="285" y="62"/>
                    <a:pt x="303" y="59"/>
                    <a:pt x="315" y="52"/>
                  </a:cubicBezTo>
                  <a:cubicBezTo>
                    <a:pt x="333" y="45"/>
                    <a:pt x="340" y="31"/>
                    <a:pt x="343" y="13"/>
                  </a:cubicBezTo>
                  <a:lnTo>
                    <a:pt x="336" y="13"/>
                  </a:lnTo>
                  <a:lnTo>
                    <a:pt x="319" y="10"/>
                  </a:lnTo>
                  <a:lnTo>
                    <a:pt x="294" y="6"/>
                  </a:lnTo>
                  <a:lnTo>
                    <a:pt x="280" y="6"/>
                  </a:lnTo>
                  <a:lnTo>
                    <a:pt x="245" y="3"/>
                  </a:ln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6063;p82">
              <a:extLst>
                <a:ext uri="{FF2B5EF4-FFF2-40B4-BE49-F238E27FC236}">
                  <a16:creationId xmlns:a16="http://schemas.microsoft.com/office/drawing/2014/main" id="{362F308B-36E5-84E1-5567-229AD5FFDED9}"/>
                </a:ext>
              </a:extLst>
            </p:cNvPr>
            <p:cNvSpPr/>
            <p:nvPr/>
          </p:nvSpPr>
          <p:spPr>
            <a:xfrm>
              <a:off x="1490593" y="2404157"/>
              <a:ext cx="3476" cy="4236"/>
            </a:xfrm>
            <a:custGeom>
              <a:avLst/>
              <a:gdLst/>
              <a:ahLst/>
              <a:cxnLst/>
              <a:rect l="l" t="t" r="r" b="b"/>
              <a:pathLst>
                <a:path w="256" h="312" extrusionOk="0">
                  <a:moveTo>
                    <a:pt x="42" y="0"/>
                  </a:moveTo>
                  <a:cubicBezTo>
                    <a:pt x="32" y="0"/>
                    <a:pt x="21" y="2"/>
                    <a:pt x="11" y="7"/>
                  </a:cubicBezTo>
                  <a:lnTo>
                    <a:pt x="0" y="10"/>
                  </a:lnTo>
                  <a:cubicBezTo>
                    <a:pt x="25" y="52"/>
                    <a:pt x="56" y="87"/>
                    <a:pt x="88" y="122"/>
                  </a:cubicBezTo>
                  <a:cubicBezTo>
                    <a:pt x="144" y="178"/>
                    <a:pt x="189" y="241"/>
                    <a:pt x="221" y="311"/>
                  </a:cubicBezTo>
                  <a:lnTo>
                    <a:pt x="224" y="308"/>
                  </a:lnTo>
                  <a:cubicBezTo>
                    <a:pt x="256" y="262"/>
                    <a:pt x="235" y="168"/>
                    <a:pt x="179" y="91"/>
                  </a:cubicBezTo>
                  <a:cubicBezTo>
                    <a:pt x="144" y="44"/>
                    <a:pt x="93" y="0"/>
                    <a:pt x="4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3" name="Google Shape;6064;p82">
              <a:extLst>
                <a:ext uri="{FF2B5EF4-FFF2-40B4-BE49-F238E27FC236}">
                  <a16:creationId xmlns:a16="http://schemas.microsoft.com/office/drawing/2014/main" id="{9D556D22-9A27-8C6A-4B23-D67ABAB4E940}"/>
                </a:ext>
              </a:extLst>
            </p:cNvPr>
            <p:cNvSpPr/>
            <p:nvPr/>
          </p:nvSpPr>
          <p:spPr>
            <a:xfrm>
              <a:off x="1481225" y="2421916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5"/>
                    <a:pt x="1" y="25"/>
                    <a:pt x="1" y="39"/>
                  </a:cubicBezTo>
                  <a:cubicBezTo>
                    <a:pt x="1" y="46"/>
                    <a:pt x="1" y="53"/>
                    <a:pt x="4" y="64"/>
                  </a:cubicBezTo>
                  <a:lnTo>
                    <a:pt x="4" y="57"/>
                  </a:lnTo>
                  <a:cubicBezTo>
                    <a:pt x="4" y="36"/>
                    <a:pt x="8" y="18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4" name="Google Shape;6065;p82">
              <a:extLst>
                <a:ext uri="{FF2B5EF4-FFF2-40B4-BE49-F238E27FC236}">
                  <a16:creationId xmlns:a16="http://schemas.microsoft.com/office/drawing/2014/main" id="{3BE5C576-D75D-AA06-3FB8-39F42DCCF7AD}"/>
                </a:ext>
              </a:extLst>
            </p:cNvPr>
            <p:cNvSpPr/>
            <p:nvPr/>
          </p:nvSpPr>
          <p:spPr>
            <a:xfrm>
              <a:off x="1543206" y="221900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6066;p82">
              <a:extLst>
                <a:ext uri="{FF2B5EF4-FFF2-40B4-BE49-F238E27FC236}">
                  <a16:creationId xmlns:a16="http://schemas.microsoft.com/office/drawing/2014/main" id="{7E1B2B5B-775C-14AC-0CA1-C1D52F908390}"/>
                </a:ext>
              </a:extLst>
            </p:cNvPr>
            <p:cNvSpPr/>
            <p:nvPr/>
          </p:nvSpPr>
          <p:spPr>
            <a:xfrm>
              <a:off x="1542351" y="2224132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6" name="Google Shape;6067;p82">
              <a:extLst>
                <a:ext uri="{FF2B5EF4-FFF2-40B4-BE49-F238E27FC236}">
                  <a16:creationId xmlns:a16="http://schemas.microsoft.com/office/drawing/2014/main" id="{00009DBC-CC9C-E2D7-3B10-A7B0BE060A61}"/>
                </a:ext>
              </a:extLst>
            </p:cNvPr>
            <p:cNvSpPr/>
            <p:nvPr/>
          </p:nvSpPr>
          <p:spPr>
            <a:xfrm>
              <a:off x="1542446" y="2223617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6068;p82">
              <a:extLst>
                <a:ext uri="{FF2B5EF4-FFF2-40B4-BE49-F238E27FC236}">
                  <a16:creationId xmlns:a16="http://schemas.microsoft.com/office/drawing/2014/main" id="{9DDDF411-AEFB-58A6-066E-4A881ABC0D68}"/>
                </a:ext>
              </a:extLst>
            </p:cNvPr>
            <p:cNvSpPr/>
            <p:nvPr/>
          </p:nvSpPr>
          <p:spPr>
            <a:xfrm>
              <a:off x="1542256" y="222451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6069;p82">
              <a:extLst>
                <a:ext uri="{FF2B5EF4-FFF2-40B4-BE49-F238E27FC236}">
                  <a16:creationId xmlns:a16="http://schemas.microsoft.com/office/drawing/2014/main" id="{1F02E090-CCF7-AF43-90D7-CF3EEF78E8E5}"/>
                </a:ext>
              </a:extLst>
            </p:cNvPr>
            <p:cNvSpPr/>
            <p:nvPr/>
          </p:nvSpPr>
          <p:spPr>
            <a:xfrm>
              <a:off x="1542066" y="2225137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6070;p82">
              <a:extLst>
                <a:ext uri="{FF2B5EF4-FFF2-40B4-BE49-F238E27FC236}">
                  <a16:creationId xmlns:a16="http://schemas.microsoft.com/office/drawing/2014/main" id="{180A38EB-52B0-435F-E1DB-705940CEF011}"/>
                </a:ext>
              </a:extLst>
            </p:cNvPr>
            <p:cNvSpPr/>
            <p:nvPr/>
          </p:nvSpPr>
          <p:spPr>
            <a:xfrm>
              <a:off x="1532466" y="2238158"/>
              <a:ext cx="1874" cy="6381"/>
            </a:xfrm>
            <a:custGeom>
              <a:avLst/>
              <a:gdLst/>
              <a:ahLst/>
              <a:cxnLst/>
              <a:rect l="l" t="t" r="r" b="b"/>
              <a:pathLst>
                <a:path w="138" h="470" extrusionOk="0">
                  <a:moveTo>
                    <a:pt x="74" y="256"/>
                  </a:moveTo>
                  <a:cubicBezTo>
                    <a:pt x="106" y="323"/>
                    <a:pt x="127" y="396"/>
                    <a:pt x="137" y="470"/>
                  </a:cubicBezTo>
                  <a:cubicBezTo>
                    <a:pt x="127" y="396"/>
                    <a:pt x="106" y="323"/>
                    <a:pt x="74" y="256"/>
                  </a:cubicBezTo>
                  <a:cubicBezTo>
                    <a:pt x="36" y="162"/>
                    <a:pt x="1" y="67"/>
                    <a:pt x="18" y="1"/>
                  </a:cubicBezTo>
                  <a:cubicBezTo>
                    <a:pt x="1" y="67"/>
                    <a:pt x="36" y="162"/>
                    <a:pt x="74" y="25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6071;p82">
              <a:extLst>
                <a:ext uri="{FF2B5EF4-FFF2-40B4-BE49-F238E27FC236}">
                  <a16:creationId xmlns:a16="http://schemas.microsoft.com/office/drawing/2014/main" id="{28C70919-0317-B41D-1631-42F9E935E4CE}"/>
                </a:ext>
              </a:extLst>
            </p:cNvPr>
            <p:cNvSpPr/>
            <p:nvPr/>
          </p:nvSpPr>
          <p:spPr>
            <a:xfrm>
              <a:off x="1542161" y="222489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6072;p82">
              <a:extLst>
                <a:ext uri="{FF2B5EF4-FFF2-40B4-BE49-F238E27FC236}">
                  <a16:creationId xmlns:a16="http://schemas.microsoft.com/office/drawing/2014/main" id="{DB90662A-C8C8-AD4D-1950-CB254A434EA4}"/>
                </a:ext>
              </a:extLst>
            </p:cNvPr>
            <p:cNvSpPr/>
            <p:nvPr/>
          </p:nvSpPr>
          <p:spPr>
            <a:xfrm>
              <a:off x="1543016" y="2220141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4" y="1"/>
                  </a:moveTo>
                  <a:cubicBezTo>
                    <a:pt x="4" y="15"/>
                    <a:pt x="1" y="29"/>
                    <a:pt x="1" y="43"/>
                  </a:cubicBezTo>
                  <a:cubicBezTo>
                    <a:pt x="1" y="29"/>
                    <a:pt x="4" y="15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6073;p82">
              <a:extLst>
                <a:ext uri="{FF2B5EF4-FFF2-40B4-BE49-F238E27FC236}">
                  <a16:creationId xmlns:a16="http://schemas.microsoft.com/office/drawing/2014/main" id="{D49C20FC-D5A0-6B52-4DD8-D861A4967F2A}"/>
                </a:ext>
              </a:extLst>
            </p:cNvPr>
            <p:cNvSpPr/>
            <p:nvPr/>
          </p:nvSpPr>
          <p:spPr>
            <a:xfrm>
              <a:off x="1531611" y="2504576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cubicBezTo>
                    <a:pt x="8" y="15"/>
                    <a:pt x="4" y="8"/>
                    <a:pt x="1" y="1"/>
                  </a:cubicBezTo>
                  <a:cubicBezTo>
                    <a:pt x="4" y="8"/>
                    <a:pt x="8" y="15"/>
                    <a:pt x="15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3" name="Google Shape;6074;p82">
              <a:extLst>
                <a:ext uri="{FF2B5EF4-FFF2-40B4-BE49-F238E27FC236}">
                  <a16:creationId xmlns:a16="http://schemas.microsoft.com/office/drawing/2014/main" id="{91DF356E-D7A3-A451-4688-9DA97467BA94}"/>
                </a:ext>
              </a:extLst>
            </p:cNvPr>
            <p:cNvSpPr/>
            <p:nvPr/>
          </p:nvSpPr>
          <p:spPr>
            <a:xfrm>
              <a:off x="1508556" y="2474447"/>
              <a:ext cx="1059" cy="149"/>
            </a:xfrm>
            <a:custGeom>
              <a:avLst/>
              <a:gdLst/>
              <a:ahLst/>
              <a:cxnLst/>
              <a:rect l="l" t="t" r="r" b="b"/>
              <a:pathLst>
                <a:path w="78" h="11" extrusionOk="0">
                  <a:moveTo>
                    <a:pt x="78" y="7"/>
                  </a:moveTo>
                  <a:lnTo>
                    <a:pt x="78" y="7"/>
                  </a:lnTo>
                  <a:cubicBezTo>
                    <a:pt x="53" y="11"/>
                    <a:pt x="25" y="7"/>
                    <a:pt x="1" y="0"/>
                  </a:cubicBezTo>
                  <a:cubicBezTo>
                    <a:pt x="25" y="7"/>
                    <a:pt x="53" y="11"/>
                    <a:pt x="78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4" name="Google Shape;6075;p82">
              <a:extLst>
                <a:ext uri="{FF2B5EF4-FFF2-40B4-BE49-F238E27FC236}">
                  <a16:creationId xmlns:a16="http://schemas.microsoft.com/office/drawing/2014/main" id="{391B5CEA-9E31-8663-F0D8-056B9E352B61}"/>
                </a:ext>
              </a:extLst>
            </p:cNvPr>
            <p:cNvSpPr/>
            <p:nvPr/>
          </p:nvSpPr>
          <p:spPr>
            <a:xfrm>
              <a:off x="1542921" y="2220955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0"/>
                  </a:moveTo>
                  <a:lnTo>
                    <a:pt x="1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6076;p82">
              <a:extLst>
                <a:ext uri="{FF2B5EF4-FFF2-40B4-BE49-F238E27FC236}">
                  <a16:creationId xmlns:a16="http://schemas.microsoft.com/office/drawing/2014/main" id="{42E3CECA-F801-0B03-DD0C-669675EACD21}"/>
                </a:ext>
              </a:extLst>
            </p:cNvPr>
            <p:cNvSpPr/>
            <p:nvPr/>
          </p:nvSpPr>
          <p:spPr>
            <a:xfrm>
              <a:off x="153299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6077;p82">
              <a:extLst>
                <a:ext uri="{FF2B5EF4-FFF2-40B4-BE49-F238E27FC236}">
                  <a16:creationId xmlns:a16="http://schemas.microsoft.com/office/drawing/2014/main" id="{7E0DC40F-ED53-DA37-28B0-A321D82177BE}"/>
                </a:ext>
              </a:extLst>
            </p:cNvPr>
            <p:cNvSpPr/>
            <p:nvPr/>
          </p:nvSpPr>
          <p:spPr>
            <a:xfrm>
              <a:off x="1542826" y="2221566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6078;p82">
              <a:extLst>
                <a:ext uri="{FF2B5EF4-FFF2-40B4-BE49-F238E27FC236}">
                  <a16:creationId xmlns:a16="http://schemas.microsoft.com/office/drawing/2014/main" id="{39A84613-1DCF-7A26-7324-73B2AEF25D2D}"/>
                </a:ext>
              </a:extLst>
            </p:cNvPr>
            <p:cNvSpPr/>
            <p:nvPr/>
          </p:nvSpPr>
          <p:spPr>
            <a:xfrm>
              <a:off x="1540830" y="2504861"/>
              <a:ext cx="638" cy="68"/>
            </a:xfrm>
            <a:custGeom>
              <a:avLst/>
              <a:gdLst/>
              <a:ahLst/>
              <a:cxnLst/>
              <a:rect l="l" t="t" r="r" b="b"/>
              <a:pathLst>
                <a:path w="47" h="5" extrusionOk="0">
                  <a:moveTo>
                    <a:pt x="1" y="1"/>
                  </a:moveTo>
                  <a:lnTo>
                    <a:pt x="46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6079;p82">
              <a:extLst>
                <a:ext uri="{FF2B5EF4-FFF2-40B4-BE49-F238E27FC236}">
                  <a16:creationId xmlns:a16="http://schemas.microsoft.com/office/drawing/2014/main" id="{78C0B147-8DC4-1F47-67C8-2C5DFC2EE2BD}"/>
                </a:ext>
              </a:extLst>
            </p:cNvPr>
            <p:cNvSpPr/>
            <p:nvPr/>
          </p:nvSpPr>
          <p:spPr>
            <a:xfrm>
              <a:off x="1543111" y="2219530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0"/>
                  </a:moveTo>
                  <a:lnTo>
                    <a:pt x="1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6080;p82">
              <a:extLst>
                <a:ext uri="{FF2B5EF4-FFF2-40B4-BE49-F238E27FC236}">
                  <a16:creationId xmlns:a16="http://schemas.microsoft.com/office/drawing/2014/main" id="{14213BBD-7887-B835-F7BC-DA5D777D26FD}"/>
                </a:ext>
              </a:extLst>
            </p:cNvPr>
            <p:cNvSpPr/>
            <p:nvPr/>
          </p:nvSpPr>
          <p:spPr>
            <a:xfrm>
              <a:off x="1508516" y="2416173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0" y="77"/>
                  </a:moveTo>
                  <a:cubicBezTo>
                    <a:pt x="0" y="49"/>
                    <a:pt x="4" y="25"/>
                    <a:pt x="11" y="0"/>
                  </a:cubicBezTo>
                  <a:cubicBezTo>
                    <a:pt x="4" y="25"/>
                    <a:pt x="0" y="49"/>
                    <a:pt x="0" y="7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6081;p82">
              <a:extLst>
                <a:ext uri="{FF2B5EF4-FFF2-40B4-BE49-F238E27FC236}">
                  <a16:creationId xmlns:a16="http://schemas.microsoft.com/office/drawing/2014/main" id="{0F6E233F-F923-1047-5E1E-807D2EB691AA}"/>
                </a:ext>
              </a:extLst>
            </p:cNvPr>
            <p:cNvSpPr/>
            <p:nvPr/>
          </p:nvSpPr>
          <p:spPr>
            <a:xfrm>
              <a:off x="1512738" y="240286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1" y="18"/>
                  </a:lnTo>
                  <a:cubicBezTo>
                    <a:pt x="4" y="11"/>
                    <a:pt x="4" y="7"/>
                    <a:pt x="4" y="0"/>
                  </a:cubicBezTo>
                  <a:cubicBezTo>
                    <a:pt x="4" y="7"/>
                    <a:pt x="4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6082;p82">
              <a:extLst>
                <a:ext uri="{FF2B5EF4-FFF2-40B4-BE49-F238E27FC236}">
                  <a16:creationId xmlns:a16="http://schemas.microsoft.com/office/drawing/2014/main" id="{7821FAF0-2FB9-AE39-0FDA-841DEC0D0C3E}"/>
                </a:ext>
              </a:extLst>
            </p:cNvPr>
            <p:cNvSpPr/>
            <p:nvPr/>
          </p:nvSpPr>
          <p:spPr>
            <a:xfrm>
              <a:off x="1507660" y="2400396"/>
              <a:ext cx="3910" cy="1724"/>
            </a:xfrm>
            <a:custGeom>
              <a:avLst/>
              <a:gdLst/>
              <a:ahLst/>
              <a:cxnLst/>
              <a:rect l="l" t="t" r="r" b="b"/>
              <a:pathLst>
                <a:path w="288" h="127" extrusionOk="0">
                  <a:moveTo>
                    <a:pt x="287" y="91"/>
                  </a:moveTo>
                  <a:cubicBezTo>
                    <a:pt x="168" y="126"/>
                    <a:pt x="56" y="91"/>
                    <a:pt x="0" y="0"/>
                  </a:cubicBezTo>
                  <a:cubicBezTo>
                    <a:pt x="56" y="91"/>
                    <a:pt x="168" y="126"/>
                    <a:pt x="287" y="9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2" name="Google Shape;6083;p82">
              <a:extLst>
                <a:ext uri="{FF2B5EF4-FFF2-40B4-BE49-F238E27FC236}">
                  <a16:creationId xmlns:a16="http://schemas.microsoft.com/office/drawing/2014/main" id="{3D4D78E3-FA88-61A1-E44F-E98D3B41BCAF}"/>
                </a:ext>
              </a:extLst>
            </p:cNvPr>
            <p:cNvSpPr/>
            <p:nvPr/>
          </p:nvSpPr>
          <p:spPr>
            <a:xfrm>
              <a:off x="1542541" y="2223141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0"/>
                  </a:moveTo>
                  <a:lnTo>
                    <a:pt x="1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3" name="Google Shape;6084;p82">
              <a:extLst>
                <a:ext uri="{FF2B5EF4-FFF2-40B4-BE49-F238E27FC236}">
                  <a16:creationId xmlns:a16="http://schemas.microsoft.com/office/drawing/2014/main" id="{80B20685-958D-7C6D-6533-16CC1C35DE71}"/>
                </a:ext>
              </a:extLst>
            </p:cNvPr>
            <p:cNvSpPr/>
            <p:nvPr/>
          </p:nvSpPr>
          <p:spPr>
            <a:xfrm>
              <a:off x="1542785" y="222213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4" name="Google Shape;6085;p82">
              <a:extLst>
                <a:ext uri="{FF2B5EF4-FFF2-40B4-BE49-F238E27FC236}">
                  <a16:creationId xmlns:a16="http://schemas.microsoft.com/office/drawing/2014/main" id="{A935758D-96C0-4677-75C3-0B95594E8D20}"/>
                </a:ext>
              </a:extLst>
            </p:cNvPr>
            <p:cNvSpPr/>
            <p:nvPr/>
          </p:nvSpPr>
          <p:spPr>
            <a:xfrm>
              <a:off x="1541590" y="25049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5" name="Google Shape;6086;p82">
              <a:extLst>
                <a:ext uri="{FF2B5EF4-FFF2-40B4-BE49-F238E27FC236}">
                  <a16:creationId xmlns:a16="http://schemas.microsoft.com/office/drawing/2014/main" id="{DF2F2D3F-F9BA-BB1F-0FB8-553B273C3A0F}"/>
                </a:ext>
              </a:extLst>
            </p:cNvPr>
            <p:cNvSpPr/>
            <p:nvPr/>
          </p:nvSpPr>
          <p:spPr>
            <a:xfrm>
              <a:off x="1542636" y="222266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1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6" name="Google Shape;6087;p82">
              <a:extLst>
                <a:ext uri="{FF2B5EF4-FFF2-40B4-BE49-F238E27FC236}">
                  <a16:creationId xmlns:a16="http://schemas.microsoft.com/office/drawing/2014/main" id="{C6925D36-E7C6-7CC5-F9F8-4AF96603435C}"/>
                </a:ext>
              </a:extLst>
            </p:cNvPr>
            <p:cNvSpPr/>
            <p:nvPr/>
          </p:nvSpPr>
          <p:spPr>
            <a:xfrm>
              <a:off x="1514978" y="2347728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7" y="88"/>
                  </a:moveTo>
                  <a:cubicBezTo>
                    <a:pt x="14" y="60"/>
                    <a:pt x="14" y="28"/>
                    <a:pt x="0" y="0"/>
                  </a:cubicBezTo>
                  <a:cubicBezTo>
                    <a:pt x="14" y="28"/>
                    <a:pt x="14" y="60"/>
                    <a:pt x="7" y="8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7" name="Google Shape;6088;p82">
              <a:extLst>
                <a:ext uri="{FF2B5EF4-FFF2-40B4-BE49-F238E27FC236}">
                  <a16:creationId xmlns:a16="http://schemas.microsoft.com/office/drawing/2014/main" id="{046B5304-C805-3E6A-BB01-76EE8459D6DC}"/>
                </a:ext>
              </a:extLst>
            </p:cNvPr>
            <p:cNvSpPr/>
            <p:nvPr/>
          </p:nvSpPr>
          <p:spPr>
            <a:xfrm>
              <a:off x="1530620" y="2480530"/>
              <a:ext cx="1005" cy="24059"/>
            </a:xfrm>
            <a:custGeom>
              <a:avLst/>
              <a:gdLst/>
              <a:ahLst/>
              <a:cxnLst/>
              <a:rect l="l" t="t" r="r" b="b"/>
              <a:pathLst>
                <a:path w="74" h="1772" extrusionOk="0">
                  <a:moveTo>
                    <a:pt x="74" y="1772"/>
                  </a:moveTo>
                  <a:cubicBezTo>
                    <a:pt x="25" y="1681"/>
                    <a:pt x="0" y="1338"/>
                    <a:pt x="63" y="0"/>
                  </a:cubicBezTo>
                  <a:lnTo>
                    <a:pt x="63" y="0"/>
                  </a:lnTo>
                  <a:cubicBezTo>
                    <a:pt x="0" y="1338"/>
                    <a:pt x="25" y="1681"/>
                    <a:pt x="74" y="177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8" name="Google Shape;6089;p82">
              <a:extLst>
                <a:ext uri="{FF2B5EF4-FFF2-40B4-BE49-F238E27FC236}">
                  <a16:creationId xmlns:a16="http://schemas.microsoft.com/office/drawing/2014/main" id="{4F6110E3-5546-4C91-D717-BFC37B80ACA7}"/>
                </a:ext>
              </a:extLst>
            </p:cNvPr>
            <p:cNvSpPr/>
            <p:nvPr/>
          </p:nvSpPr>
          <p:spPr>
            <a:xfrm>
              <a:off x="1523858" y="247486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9" name="Google Shape;6090;p82">
              <a:extLst>
                <a:ext uri="{FF2B5EF4-FFF2-40B4-BE49-F238E27FC236}">
                  <a16:creationId xmlns:a16="http://schemas.microsoft.com/office/drawing/2014/main" id="{2B75BF6F-2B21-7F51-3C1F-395E1AB95124}"/>
                </a:ext>
              </a:extLst>
            </p:cNvPr>
            <p:cNvSpPr/>
            <p:nvPr/>
          </p:nvSpPr>
          <p:spPr>
            <a:xfrm>
              <a:off x="1525243" y="2475724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0" name="Google Shape;6091;p82">
              <a:extLst>
                <a:ext uri="{FF2B5EF4-FFF2-40B4-BE49-F238E27FC236}">
                  <a16:creationId xmlns:a16="http://schemas.microsoft.com/office/drawing/2014/main" id="{EB2206AD-C418-DFA2-D28B-F72D80D53C34}"/>
                </a:ext>
              </a:extLst>
            </p:cNvPr>
            <p:cNvSpPr/>
            <p:nvPr/>
          </p:nvSpPr>
          <p:spPr>
            <a:xfrm>
              <a:off x="1524483" y="24752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1" name="Google Shape;6092;p82">
              <a:extLst>
                <a:ext uri="{FF2B5EF4-FFF2-40B4-BE49-F238E27FC236}">
                  <a16:creationId xmlns:a16="http://schemas.microsoft.com/office/drawing/2014/main" id="{8432F8F9-630C-2515-DB40-5ACD52B0C57B}"/>
                </a:ext>
              </a:extLst>
            </p:cNvPr>
            <p:cNvSpPr/>
            <p:nvPr/>
          </p:nvSpPr>
          <p:spPr>
            <a:xfrm>
              <a:off x="1523057" y="247448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2" name="Google Shape;6093;p82">
              <a:extLst>
                <a:ext uri="{FF2B5EF4-FFF2-40B4-BE49-F238E27FC236}">
                  <a16:creationId xmlns:a16="http://schemas.microsoft.com/office/drawing/2014/main" id="{E1099DB3-15AA-7F56-F6C6-03DB8DA2EBD0}"/>
                </a:ext>
              </a:extLst>
            </p:cNvPr>
            <p:cNvSpPr/>
            <p:nvPr/>
          </p:nvSpPr>
          <p:spPr>
            <a:xfrm>
              <a:off x="1495386" y="2453008"/>
              <a:ext cx="1208" cy="2539"/>
            </a:xfrm>
            <a:custGeom>
              <a:avLst/>
              <a:gdLst/>
              <a:ahLst/>
              <a:cxnLst/>
              <a:rect l="l" t="t" r="r" b="b"/>
              <a:pathLst>
                <a:path w="89" h="187" extrusionOk="0">
                  <a:moveTo>
                    <a:pt x="1" y="0"/>
                  </a:moveTo>
                  <a:cubicBezTo>
                    <a:pt x="11" y="70"/>
                    <a:pt x="40" y="134"/>
                    <a:pt x="89" y="186"/>
                  </a:cubicBezTo>
                  <a:cubicBezTo>
                    <a:pt x="40" y="134"/>
                    <a:pt x="11" y="7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3" name="Google Shape;6094;p82">
              <a:extLst>
                <a:ext uri="{FF2B5EF4-FFF2-40B4-BE49-F238E27FC236}">
                  <a16:creationId xmlns:a16="http://schemas.microsoft.com/office/drawing/2014/main" id="{765A5C85-1B88-FFC3-9D8E-CDE0713EF650}"/>
                </a:ext>
              </a:extLst>
            </p:cNvPr>
            <p:cNvSpPr/>
            <p:nvPr/>
          </p:nvSpPr>
          <p:spPr>
            <a:xfrm>
              <a:off x="1542215" y="250495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4" name="Google Shape;6095;p82">
              <a:extLst>
                <a:ext uri="{FF2B5EF4-FFF2-40B4-BE49-F238E27FC236}">
                  <a16:creationId xmlns:a16="http://schemas.microsoft.com/office/drawing/2014/main" id="{F069D0E6-896F-21DE-FBB5-462AD450AFAE}"/>
                </a:ext>
              </a:extLst>
            </p:cNvPr>
            <p:cNvSpPr/>
            <p:nvPr/>
          </p:nvSpPr>
          <p:spPr>
            <a:xfrm>
              <a:off x="1531801" y="2504861"/>
              <a:ext cx="543" cy="258"/>
            </a:xfrm>
            <a:custGeom>
              <a:avLst/>
              <a:gdLst/>
              <a:ahLst/>
              <a:cxnLst/>
              <a:rect l="l" t="t" r="r" b="b"/>
              <a:pathLst>
                <a:path w="40" h="19" extrusionOk="0">
                  <a:moveTo>
                    <a:pt x="1" y="1"/>
                  </a:moveTo>
                  <a:cubicBezTo>
                    <a:pt x="11" y="11"/>
                    <a:pt x="25" y="15"/>
                    <a:pt x="39" y="18"/>
                  </a:cubicBezTo>
                  <a:cubicBezTo>
                    <a:pt x="25" y="15"/>
                    <a:pt x="1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5" name="Google Shape;6096;p82">
              <a:extLst>
                <a:ext uri="{FF2B5EF4-FFF2-40B4-BE49-F238E27FC236}">
                  <a16:creationId xmlns:a16="http://schemas.microsoft.com/office/drawing/2014/main" id="{BB0FE71D-D209-3B65-28F3-08785EBC0DF4}"/>
                </a:ext>
              </a:extLst>
            </p:cNvPr>
            <p:cNvSpPr/>
            <p:nvPr/>
          </p:nvSpPr>
          <p:spPr>
            <a:xfrm>
              <a:off x="153246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6" name="Google Shape;6097;p82">
              <a:extLst>
                <a:ext uri="{FF2B5EF4-FFF2-40B4-BE49-F238E27FC236}">
                  <a16:creationId xmlns:a16="http://schemas.microsoft.com/office/drawing/2014/main" id="{C2B7B45E-2362-C10D-F0D8-FF8C29E788C8}"/>
                </a:ext>
              </a:extLst>
            </p:cNvPr>
            <p:cNvSpPr/>
            <p:nvPr/>
          </p:nvSpPr>
          <p:spPr>
            <a:xfrm>
              <a:off x="153265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7" name="Google Shape;6098;p82">
              <a:extLst>
                <a:ext uri="{FF2B5EF4-FFF2-40B4-BE49-F238E27FC236}">
                  <a16:creationId xmlns:a16="http://schemas.microsoft.com/office/drawing/2014/main" id="{1CD97833-F461-91B5-3208-2F2642C2DC3B}"/>
                </a:ext>
              </a:extLst>
            </p:cNvPr>
            <p:cNvSpPr/>
            <p:nvPr/>
          </p:nvSpPr>
          <p:spPr>
            <a:xfrm>
              <a:off x="1542785" y="25051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8" name="Google Shape;6099;p82">
              <a:extLst>
                <a:ext uri="{FF2B5EF4-FFF2-40B4-BE49-F238E27FC236}">
                  <a16:creationId xmlns:a16="http://schemas.microsoft.com/office/drawing/2014/main" id="{FA2F387F-6D7B-DF8E-97C5-9D046378D569}"/>
                </a:ext>
              </a:extLst>
            </p:cNvPr>
            <p:cNvSpPr/>
            <p:nvPr/>
          </p:nvSpPr>
          <p:spPr>
            <a:xfrm>
              <a:off x="1522297" y="2306412"/>
              <a:ext cx="625" cy="3014"/>
            </a:xfrm>
            <a:custGeom>
              <a:avLst/>
              <a:gdLst/>
              <a:ahLst/>
              <a:cxnLst/>
              <a:rect l="l" t="t" r="r" b="b"/>
              <a:pathLst>
                <a:path w="46" h="222" extrusionOk="0">
                  <a:moveTo>
                    <a:pt x="46" y="1"/>
                  </a:moveTo>
                  <a:cubicBezTo>
                    <a:pt x="25" y="71"/>
                    <a:pt x="7" y="144"/>
                    <a:pt x="0" y="221"/>
                  </a:cubicBezTo>
                  <a:cubicBezTo>
                    <a:pt x="7" y="144"/>
                    <a:pt x="25" y="71"/>
                    <a:pt x="4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9" name="Google Shape;6100;p82">
              <a:extLst>
                <a:ext uri="{FF2B5EF4-FFF2-40B4-BE49-F238E27FC236}">
                  <a16:creationId xmlns:a16="http://schemas.microsoft.com/office/drawing/2014/main" id="{20943823-07C5-FC83-D8BE-6C1B5F4F97AF}"/>
                </a:ext>
              </a:extLst>
            </p:cNvPr>
            <p:cNvSpPr/>
            <p:nvPr/>
          </p:nvSpPr>
          <p:spPr>
            <a:xfrm>
              <a:off x="1541930" y="22253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"/>
                  </a:moveTo>
                  <a:cubicBezTo>
                    <a:pt x="4" y="4"/>
                    <a:pt x="4" y="11"/>
                    <a:pt x="0" y="15"/>
                  </a:cubicBezTo>
                  <a:cubicBezTo>
                    <a:pt x="4" y="11"/>
                    <a:pt x="4" y="4"/>
                    <a:pt x="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0" name="Google Shape;6101;p82">
              <a:extLst>
                <a:ext uri="{FF2B5EF4-FFF2-40B4-BE49-F238E27FC236}">
                  <a16:creationId xmlns:a16="http://schemas.microsoft.com/office/drawing/2014/main" id="{84B1109E-44DA-3EBE-AD96-F0D67941C2A8}"/>
                </a:ext>
              </a:extLst>
            </p:cNvPr>
            <p:cNvSpPr/>
            <p:nvPr/>
          </p:nvSpPr>
          <p:spPr>
            <a:xfrm>
              <a:off x="1538223" y="2504834"/>
              <a:ext cx="2620" cy="41"/>
            </a:xfrm>
            <a:custGeom>
              <a:avLst/>
              <a:gdLst/>
              <a:ahLst/>
              <a:cxnLst/>
              <a:rect l="l" t="t" r="r" b="b"/>
              <a:pathLst>
                <a:path w="193" h="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1" name="Google Shape;6102;p82">
              <a:extLst>
                <a:ext uri="{FF2B5EF4-FFF2-40B4-BE49-F238E27FC236}">
                  <a16:creationId xmlns:a16="http://schemas.microsoft.com/office/drawing/2014/main" id="{A7F6B5CC-F92D-F2BD-9895-47764B265577}"/>
                </a:ext>
              </a:extLst>
            </p:cNvPr>
            <p:cNvSpPr/>
            <p:nvPr/>
          </p:nvSpPr>
          <p:spPr>
            <a:xfrm>
              <a:off x="1518495" y="2283982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60" y="0"/>
                  </a:moveTo>
                  <a:cubicBezTo>
                    <a:pt x="39" y="4"/>
                    <a:pt x="14" y="14"/>
                    <a:pt x="0" y="32"/>
                  </a:cubicBezTo>
                  <a:cubicBezTo>
                    <a:pt x="14" y="14"/>
                    <a:pt x="39" y="4"/>
                    <a:pt x="6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2" name="Google Shape;6103;p82">
              <a:extLst>
                <a:ext uri="{FF2B5EF4-FFF2-40B4-BE49-F238E27FC236}">
                  <a16:creationId xmlns:a16="http://schemas.microsoft.com/office/drawing/2014/main" id="{54318211-7302-90DD-40CC-1496D8DB07D5}"/>
                </a:ext>
              </a:extLst>
            </p:cNvPr>
            <p:cNvSpPr/>
            <p:nvPr/>
          </p:nvSpPr>
          <p:spPr>
            <a:xfrm>
              <a:off x="1578290" y="2191723"/>
              <a:ext cx="61669" cy="63298"/>
            </a:xfrm>
            <a:custGeom>
              <a:avLst/>
              <a:gdLst/>
              <a:ahLst/>
              <a:cxnLst/>
              <a:rect l="l" t="t" r="r" b="b"/>
              <a:pathLst>
                <a:path w="4542" h="4662" extrusionOk="0">
                  <a:moveTo>
                    <a:pt x="1803" y="0"/>
                  </a:moveTo>
                  <a:cubicBezTo>
                    <a:pt x="1628" y="0"/>
                    <a:pt x="1453" y="0"/>
                    <a:pt x="1334" y="60"/>
                  </a:cubicBezTo>
                  <a:cubicBezTo>
                    <a:pt x="1250" y="105"/>
                    <a:pt x="1142" y="105"/>
                    <a:pt x="1030" y="105"/>
                  </a:cubicBezTo>
                  <a:cubicBezTo>
                    <a:pt x="900" y="105"/>
                    <a:pt x="771" y="105"/>
                    <a:pt x="680" y="168"/>
                  </a:cubicBezTo>
                  <a:cubicBezTo>
                    <a:pt x="473" y="305"/>
                    <a:pt x="277" y="560"/>
                    <a:pt x="284" y="623"/>
                  </a:cubicBezTo>
                  <a:cubicBezTo>
                    <a:pt x="291" y="683"/>
                    <a:pt x="249" y="1478"/>
                    <a:pt x="77" y="1534"/>
                  </a:cubicBezTo>
                  <a:cubicBezTo>
                    <a:pt x="74" y="1537"/>
                    <a:pt x="67" y="1537"/>
                    <a:pt x="60" y="1541"/>
                  </a:cubicBezTo>
                  <a:lnTo>
                    <a:pt x="0" y="1541"/>
                  </a:lnTo>
                  <a:lnTo>
                    <a:pt x="11" y="1555"/>
                  </a:lnTo>
                  <a:lnTo>
                    <a:pt x="25" y="1572"/>
                  </a:lnTo>
                  <a:lnTo>
                    <a:pt x="49" y="1604"/>
                  </a:lnTo>
                  <a:lnTo>
                    <a:pt x="60" y="1618"/>
                  </a:lnTo>
                  <a:lnTo>
                    <a:pt x="102" y="1667"/>
                  </a:lnTo>
                  <a:lnTo>
                    <a:pt x="144" y="1716"/>
                  </a:lnTo>
                  <a:lnTo>
                    <a:pt x="158" y="1730"/>
                  </a:lnTo>
                  <a:lnTo>
                    <a:pt x="190" y="1768"/>
                  </a:lnTo>
                  <a:lnTo>
                    <a:pt x="207" y="1786"/>
                  </a:lnTo>
                  <a:lnTo>
                    <a:pt x="239" y="1817"/>
                  </a:lnTo>
                  <a:lnTo>
                    <a:pt x="256" y="1835"/>
                  </a:lnTo>
                  <a:lnTo>
                    <a:pt x="291" y="1870"/>
                  </a:lnTo>
                  <a:lnTo>
                    <a:pt x="305" y="1887"/>
                  </a:lnTo>
                  <a:lnTo>
                    <a:pt x="344" y="1926"/>
                  </a:lnTo>
                  <a:lnTo>
                    <a:pt x="354" y="1936"/>
                  </a:lnTo>
                  <a:lnTo>
                    <a:pt x="407" y="1982"/>
                  </a:lnTo>
                  <a:lnTo>
                    <a:pt x="417" y="1992"/>
                  </a:lnTo>
                  <a:lnTo>
                    <a:pt x="456" y="2027"/>
                  </a:lnTo>
                  <a:lnTo>
                    <a:pt x="473" y="2041"/>
                  </a:lnTo>
                  <a:lnTo>
                    <a:pt x="505" y="2069"/>
                  </a:lnTo>
                  <a:lnTo>
                    <a:pt x="526" y="2083"/>
                  </a:lnTo>
                  <a:lnTo>
                    <a:pt x="554" y="2108"/>
                  </a:lnTo>
                  <a:lnTo>
                    <a:pt x="571" y="2122"/>
                  </a:lnTo>
                  <a:lnTo>
                    <a:pt x="606" y="2146"/>
                  </a:lnTo>
                  <a:lnTo>
                    <a:pt x="620" y="2157"/>
                  </a:lnTo>
                  <a:cubicBezTo>
                    <a:pt x="634" y="2167"/>
                    <a:pt x="648" y="2174"/>
                    <a:pt x="662" y="2185"/>
                  </a:cubicBezTo>
                  <a:cubicBezTo>
                    <a:pt x="757" y="2241"/>
                    <a:pt x="841" y="2307"/>
                    <a:pt x="914" y="2388"/>
                  </a:cubicBezTo>
                  <a:cubicBezTo>
                    <a:pt x="1002" y="2475"/>
                    <a:pt x="1061" y="2535"/>
                    <a:pt x="1243" y="2552"/>
                  </a:cubicBezTo>
                  <a:cubicBezTo>
                    <a:pt x="1618" y="2591"/>
                    <a:pt x="1789" y="2752"/>
                    <a:pt x="1894" y="2889"/>
                  </a:cubicBezTo>
                  <a:cubicBezTo>
                    <a:pt x="1943" y="2952"/>
                    <a:pt x="2220" y="3064"/>
                    <a:pt x="2420" y="3144"/>
                  </a:cubicBezTo>
                  <a:cubicBezTo>
                    <a:pt x="2745" y="3277"/>
                    <a:pt x="2882" y="3337"/>
                    <a:pt x="2920" y="3407"/>
                  </a:cubicBezTo>
                  <a:cubicBezTo>
                    <a:pt x="2973" y="3498"/>
                    <a:pt x="2885" y="3603"/>
                    <a:pt x="2763" y="3743"/>
                  </a:cubicBezTo>
                  <a:cubicBezTo>
                    <a:pt x="2647" y="3872"/>
                    <a:pt x="2504" y="4040"/>
                    <a:pt x="2504" y="4180"/>
                  </a:cubicBezTo>
                  <a:cubicBezTo>
                    <a:pt x="2504" y="4397"/>
                    <a:pt x="2409" y="4471"/>
                    <a:pt x="2350" y="4516"/>
                  </a:cubicBezTo>
                  <a:lnTo>
                    <a:pt x="2336" y="4527"/>
                  </a:lnTo>
                  <a:cubicBezTo>
                    <a:pt x="2388" y="4534"/>
                    <a:pt x="2437" y="4537"/>
                    <a:pt x="2486" y="4541"/>
                  </a:cubicBezTo>
                  <a:cubicBezTo>
                    <a:pt x="2605" y="4544"/>
                    <a:pt x="2724" y="4551"/>
                    <a:pt x="2801" y="4600"/>
                  </a:cubicBezTo>
                  <a:cubicBezTo>
                    <a:pt x="2826" y="4614"/>
                    <a:pt x="2857" y="4618"/>
                    <a:pt x="2885" y="4618"/>
                  </a:cubicBezTo>
                  <a:cubicBezTo>
                    <a:pt x="2924" y="4618"/>
                    <a:pt x="2959" y="4614"/>
                    <a:pt x="2997" y="4611"/>
                  </a:cubicBezTo>
                  <a:lnTo>
                    <a:pt x="3050" y="4604"/>
                  </a:lnTo>
                  <a:lnTo>
                    <a:pt x="3064" y="4604"/>
                  </a:lnTo>
                  <a:cubicBezTo>
                    <a:pt x="3085" y="4604"/>
                    <a:pt x="3106" y="4600"/>
                    <a:pt x="3123" y="4600"/>
                  </a:cubicBezTo>
                  <a:lnTo>
                    <a:pt x="3162" y="4600"/>
                  </a:lnTo>
                  <a:cubicBezTo>
                    <a:pt x="3176" y="4600"/>
                    <a:pt x="3190" y="4600"/>
                    <a:pt x="3200" y="4604"/>
                  </a:cubicBezTo>
                  <a:cubicBezTo>
                    <a:pt x="3214" y="4607"/>
                    <a:pt x="3225" y="4611"/>
                    <a:pt x="3239" y="4614"/>
                  </a:cubicBezTo>
                  <a:lnTo>
                    <a:pt x="3246" y="4614"/>
                  </a:lnTo>
                  <a:cubicBezTo>
                    <a:pt x="3256" y="4618"/>
                    <a:pt x="3270" y="4621"/>
                    <a:pt x="3281" y="4625"/>
                  </a:cubicBezTo>
                  <a:lnTo>
                    <a:pt x="3288" y="4628"/>
                  </a:lnTo>
                  <a:cubicBezTo>
                    <a:pt x="3298" y="4632"/>
                    <a:pt x="3312" y="4639"/>
                    <a:pt x="3323" y="4646"/>
                  </a:cubicBezTo>
                  <a:cubicBezTo>
                    <a:pt x="3341" y="4657"/>
                    <a:pt x="3360" y="4662"/>
                    <a:pt x="3380" y="4662"/>
                  </a:cubicBezTo>
                  <a:cubicBezTo>
                    <a:pt x="3425" y="4662"/>
                    <a:pt x="3477" y="4638"/>
                    <a:pt x="3547" y="4604"/>
                  </a:cubicBezTo>
                  <a:cubicBezTo>
                    <a:pt x="3611" y="4569"/>
                    <a:pt x="3675" y="4537"/>
                    <a:pt x="3741" y="4537"/>
                  </a:cubicBezTo>
                  <a:cubicBezTo>
                    <a:pt x="3754" y="4537"/>
                    <a:pt x="3768" y="4538"/>
                    <a:pt x="3781" y="4541"/>
                  </a:cubicBezTo>
                  <a:cubicBezTo>
                    <a:pt x="3784" y="4541"/>
                    <a:pt x="3786" y="4542"/>
                    <a:pt x="3788" y="4542"/>
                  </a:cubicBezTo>
                  <a:cubicBezTo>
                    <a:pt x="3821" y="4542"/>
                    <a:pt x="3873" y="4499"/>
                    <a:pt x="3921" y="4457"/>
                  </a:cubicBezTo>
                  <a:cubicBezTo>
                    <a:pt x="3988" y="4401"/>
                    <a:pt x="4065" y="4334"/>
                    <a:pt x="4159" y="4327"/>
                  </a:cubicBezTo>
                  <a:lnTo>
                    <a:pt x="4198" y="4327"/>
                  </a:lnTo>
                  <a:cubicBezTo>
                    <a:pt x="4208" y="4324"/>
                    <a:pt x="4219" y="4317"/>
                    <a:pt x="4226" y="4310"/>
                  </a:cubicBezTo>
                  <a:cubicBezTo>
                    <a:pt x="4338" y="4191"/>
                    <a:pt x="4433" y="3778"/>
                    <a:pt x="4408" y="3599"/>
                  </a:cubicBezTo>
                  <a:lnTo>
                    <a:pt x="4401" y="3599"/>
                  </a:lnTo>
                  <a:lnTo>
                    <a:pt x="4401" y="3529"/>
                  </a:lnTo>
                  <a:lnTo>
                    <a:pt x="4401" y="3470"/>
                  </a:lnTo>
                  <a:lnTo>
                    <a:pt x="4405" y="3470"/>
                  </a:lnTo>
                  <a:cubicBezTo>
                    <a:pt x="4415" y="3382"/>
                    <a:pt x="4436" y="3281"/>
                    <a:pt x="4461" y="3169"/>
                  </a:cubicBezTo>
                  <a:cubicBezTo>
                    <a:pt x="4492" y="3011"/>
                    <a:pt x="4541" y="2766"/>
                    <a:pt x="4520" y="2661"/>
                  </a:cubicBezTo>
                  <a:cubicBezTo>
                    <a:pt x="4517" y="2640"/>
                    <a:pt x="4506" y="2622"/>
                    <a:pt x="4489" y="2612"/>
                  </a:cubicBezTo>
                  <a:cubicBezTo>
                    <a:pt x="4464" y="2598"/>
                    <a:pt x="4436" y="2591"/>
                    <a:pt x="4408" y="2591"/>
                  </a:cubicBezTo>
                  <a:cubicBezTo>
                    <a:pt x="4324" y="2591"/>
                    <a:pt x="4243" y="2636"/>
                    <a:pt x="4180" y="2671"/>
                  </a:cubicBezTo>
                  <a:cubicBezTo>
                    <a:pt x="4145" y="2696"/>
                    <a:pt x="4103" y="2713"/>
                    <a:pt x="4058" y="2717"/>
                  </a:cubicBezTo>
                  <a:cubicBezTo>
                    <a:pt x="4002" y="2717"/>
                    <a:pt x="3953" y="2675"/>
                    <a:pt x="3862" y="2440"/>
                  </a:cubicBezTo>
                  <a:cubicBezTo>
                    <a:pt x="3806" y="2307"/>
                    <a:pt x="3757" y="2150"/>
                    <a:pt x="3732" y="2062"/>
                  </a:cubicBezTo>
                  <a:cubicBezTo>
                    <a:pt x="3690" y="1908"/>
                    <a:pt x="3557" y="1674"/>
                    <a:pt x="3470" y="1642"/>
                  </a:cubicBezTo>
                  <a:cubicBezTo>
                    <a:pt x="3465" y="1640"/>
                    <a:pt x="3461" y="1640"/>
                    <a:pt x="3458" y="1640"/>
                  </a:cubicBezTo>
                  <a:cubicBezTo>
                    <a:pt x="3456" y="1640"/>
                    <a:pt x="3454" y="1640"/>
                    <a:pt x="3452" y="1642"/>
                  </a:cubicBezTo>
                  <a:cubicBezTo>
                    <a:pt x="3418" y="1668"/>
                    <a:pt x="3377" y="1682"/>
                    <a:pt x="3335" y="1682"/>
                  </a:cubicBezTo>
                  <a:cubicBezTo>
                    <a:pt x="3305" y="1682"/>
                    <a:pt x="3274" y="1675"/>
                    <a:pt x="3246" y="1660"/>
                  </a:cubicBezTo>
                  <a:cubicBezTo>
                    <a:pt x="3148" y="1621"/>
                    <a:pt x="3046" y="1604"/>
                    <a:pt x="2941" y="1604"/>
                  </a:cubicBezTo>
                  <a:cubicBezTo>
                    <a:pt x="2756" y="1593"/>
                    <a:pt x="2647" y="1576"/>
                    <a:pt x="2591" y="1499"/>
                  </a:cubicBezTo>
                  <a:cubicBezTo>
                    <a:pt x="2525" y="1415"/>
                    <a:pt x="2553" y="1296"/>
                    <a:pt x="2602" y="1082"/>
                  </a:cubicBezTo>
                  <a:lnTo>
                    <a:pt x="2602" y="1079"/>
                  </a:lnTo>
                  <a:cubicBezTo>
                    <a:pt x="2640" y="907"/>
                    <a:pt x="2574" y="767"/>
                    <a:pt x="2518" y="655"/>
                  </a:cubicBezTo>
                  <a:cubicBezTo>
                    <a:pt x="2472" y="553"/>
                    <a:pt x="2413" y="431"/>
                    <a:pt x="2535" y="364"/>
                  </a:cubicBezTo>
                  <a:cubicBezTo>
                    <a:pt x="2546" y="357"/>
                    <a:pt x="2560" y="347"/>
                    <a:pt x="2570" y="336"/>
                  </a:cubicBezTo>
                  <a:cubicBezTo>
                    <a:pt x="2574" y="333"/>
                    <a:pt x="2577" y="329"/>
                    <a:pt x="2577" y="326"/>
                  </a:cubicBezTo>
                  <a:cubicBezTo>
                    <a:pt x="2577" y="322"/>
                    <a:pt x="2577" y="322"/>
                    <a:pt x="2577" y="319"/>
                  </a:cubicBezTo>
                  <a:lnTo>
                    <a:pt x="2577" y="315"/>
                  </a:lnTo>
                  <a:cubicBezTo>
                    <a:pt x="2577" y="315"/>
                    <a:pt x="2577" y="312"/>
                    <a:pt x="2577" y="312"/>
                  </a:cubicBezTo>
                  <a:lnTo>
                    <a:pt x="2577" y="308"/>
                  </a:lnTo>
                  <a:lnTo>
                    <a:pt x="2577" y="298"/>
                  </a:lnTo>
                  <a:lnTo>
                    <a:pt x="2577" y="294"/>
                  </a:lnTo>
                  <a:lnTo>
                    <a:pt x="2574" y="284"/>
                  </a:lnTo>
                  <a:lnTo>
                    <a:pt x="2570" y="277"/>
                  </a:lnTo>
                  <a:lnTo>
                    <a:pt x="2563" y="263"/>
                  </a:lnTo>
                  <a:lnTo>
                    <a:pt x="2560" y="259"/>
                  </a:lnTo>
                  <a:cubicBezTo>
                    <a:pt x="2556" y="252"/>
                    <a:pt x="2553" y="245"/>
                    <a:pt x="2546" y="235"/>
                  </a:cubicBezTo>
                  <a:lnTo>
                    <a:pt x="2542" y="231"/>
                  </a:lnTo>
                  <a:lnTo>
                    <a:pt x="2532" y="210"/>
                  </a:lnTo>
                  <a:cubicBezTo>
                    <a:pt x="2518" y="217"/>
                    <a:pt x="2507" y="221"/>
                    <a:pt x="2493" y="224"/>
                  </a:cubicBezTo>
                  <a:lnTo>
                    <a:pt x="2486" y="224"/>
                  </a:lnTo>
                  <a:cubicBezTo>
                    <a:pt x="2476" y="228"/>
                    <a:pt x="2465" y="228"/>
                    <a:pt x="2455" y="228"/>
                  </a:cubicBezTo>
                  <a:cubicBezTo>
                    <a:pt x="2378" y="228"/>
                    <a:pt x="2304" y="179"/>
                    <a:pt x="2230" y="126"/>
                  </a:cubicBezTo>
                  <a:cubicBezTo>
                    <a:pt x="2143" y="67"/>
                    <a:pt x="2045" y="0"/>
                    <a:pt x="193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3" name="Google Shape;6104;p82">
              <a:extLst>
                <a:ext uri="{FF2B5EF4-FFF2-40B4-BE49-F238E27FC236}">
                  <a16:creationId xmlns:a16="http://schemas.microsoft.com/office/drawing/2014/main" id="{DB9E8DEC-B322-628C-1760-53F46D32896B}"/>
                </a:ext>
              </a:extLst>
            </p:cNvPr>
            <p:cNvSpPr/>
            <p:nvPr/>
          </p:nvSpPr>
          <p:spPr>
            <a:xfrm>
              <a:off x="1613184" y="219562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4" name="Google Shape;6105;p82">
              <a:extLst>
                <a:ext uri="{FF2B5EF4-FFF2-40B4-BE49-F238E27FC236}">
                  <a16:creationId xmlns:a16="http://schemas.microsoft.com/office/drawing/2014/main" id="{F8ACB283-6AC3-3403-F571-493ED343590D}"/>
                </a:ext>
              </a:extLst>
            </p:cNvPr>
            <p:cNvSpPr/>
            <p:nvPr/>
          </p:nvSpPr>
          <p:spPr>
            <a:xfrm>
              <a:off x="1612804" y="2194954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0"/>
                  </a:moveTo>
                  <a:cubicBezTo>
                    <a:pt x="7" y="11"/>
                    <a:pt x="11" y="18"/>
                    <a:pt x="14" y="25"/>
                  </a:cubicBezTo>
                  <a:cubicBezTo>
                    <a:pt x="11" y="18"/>
                    <a:pt x="7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5" name="Google Shape;6106;p82">
              <a:extLst>
                <a:ext uri="{FF2B5EF4-FFF2-40B4-BE49-F238E27FC236}">
                  <a16:creationId xmlns:a16="http://schemas.microsoft.com/office/drawing/2014/main" id="{C02910FD-7BD9-D013-9CFE-0669BD804DFF}"/>
                </a:ext>
              </a:extLst>
            </p:cNvPr>
            <p:cNvSpPr/>
            <p:nvPr/>
          </p:nvSpPr>
          <p:spPr>
            <a:xfrm>
              <a:off x="1613035" y="2195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6" name="Google Shape;6107;p82">
              <a:extLst>
                <a:ext uri="{FF2B5EF4-FFF2-40B4-BE49-F238E27FC236}">
                  <a16:creationId xmlns:a16="http://schemas.microsoft.com/office/drawing/2014/main" id="{B6EA64EE-16BB-2953-0D9C-E014CCA84CAD}"/>
                </a:ext>
              </a:extLst>
            </p:cNvPr>
            <p:cNvSpPr/>
            <p:nvPr/>
          </p:nvSpPr>
          <p:spPr>
            <a:xfrm>
              <a:off x="1638086" y="2239733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0"/>
                  </a:moveTo>
                  <a:lnTo>
                    <a:pt x="1" y="67"/>
                  </a:lnTo>
                  <a:lnTo>
                    <a:pt x="8" y="67"/>
                  </a:lnTo>
                  <a:cubicBezTo>
                    <a:pt x="4" y="53"/>
                    <a:pt x="4" y="42"/>
                    <a:pt x="4" y="32"/>
                  </a:cubicBezTo>
                  <a:lnTo>
                    <a:pt x="4" y="18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7" name="Google Shape;6108;p82">
              <a:extLst>
                <a:ext uri="{FF2B5EF4-FFF2-40B4-BE49-F238E27FC236}">
                  <a16:creationId xmlns:a16="http://schemas.microsoft.com/office/drawing/2014/main" id="{9C5E6A59-3311-7F62-EFF2-06B457FC226F}"/>
                </a:ext>
              </a:extLst>
            </p:cNvPr>
            <p:cNvSpPr/>
            <p:nvPr/>
          </p:nvSpPr>
          <p:spPr>
            <a:xfrm>
              <a:off x="1612560" y="219461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8" name="Google Shape;6109;p82">
              <a:extLst>
                <a:ext uri="{FF2B5EF4-FFF2-40B4-BE49-F238E27FC236}">
                  <a16:creationId xmlns:a16="http://schemas.microsoft.com/office/drawing/2014/main" id="{3068056D-829A-3D03-F700-8889224D3DCF}"/>
                </a:ext>
              </a:extLst>
            </p:cNvPr>
            <p:cNvSpPr/>
            <p:nvPr/>
          </p:nvSpPr>
          <p:spPr>
            <a:xfrm>
              <a:off x="1625201" y="2214031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7" y="0"/>
                  </a:moveTo>
                  <a:cubicBezTo>
                    <a:pt x="4" y="0"/>
                    <a:pt x="3" y="1"/>
                    <a:pt x="1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3" y="4"/>
                    <a:pt x="7" y="2"/>
                    <a:pt x="14" y="2"/>
                  </a:cubicBezTo>
                  <a:cubicBezTo>
                    <a:pt x="16" y="2"/>
                    <a:pt x="19" y="2"/>
                    <a:pt x="22" y="3"/>
                  </a:cubicBezTo>
                  <a:cubicBezTo>
                    <a:pt x="15" y="1"/>
                    <a:pt x="10" y="0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9" name="Google Shape;6110;p82">
              <a:extLst>
                <a:ext uri="{FF2B5EF4-FFF2-40B4-BE49-F238E27FC236}">
                  <a16:creationId xmlns:a16="http://schemas.microsoft.com/office/drawing/2014/main" id="{1F828A54-DE91-34D7-F1E3-B847A79B486B}"/>
                </a:ext>
              </a:extLst>
            </p:cNvPr>
            <p:cNvSpPr/>
            <p:nvPr/>
          </p:nvSpPr>
          <p:spPr>
            <a:xfrm>
              <a:off x="1613184" y="21960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cubicBezTo>
                    <a:pt x="4" y="14"/>
                    <a:pt x="7" y="11"/>
                    <a:pt x="11" y="7"/>
                  </a:cubicBezTo>
                  <a:cubicBezTo>
                    <a:pt x="11" y="4"/>
                    <a:pt x="11" y="0"/>
                    <a:pt x="11" y="0"/>
                  </a:cubicBezTo>
                  <a:cubicBezTo>
                    <a:pt x="11" y="0"/>
                    <a:pt x="11" y="4"/>
                    <a:pt x="11" y="7"/>
                  </a:cubicBezTo>
                  <a:cubicBezTo>
                    <a:pt x="7" y="11"/>
                    <a:pt x="4" y="14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0" name="Google Shape;6111;p82">
              <a:extLst>
                <a:ext uri="{FF2B5EF4-FFF2-40B4-BE49-F238E27FC236}">
                  <a16:creationId xmlns:a16="http://schemas.microsoft.com/office/drawing/2014/main" id="{13E657AD-8617-7AE2-60C4-66E947085D2A}"/>
                </a:ext>
              </a:extLst>
            </p:cNvPr>
            <p:cNvSpPr/>
            <p:nvPr/>
          </p:nvSpPr>
          <p:spPr>
            <a:xfrm>
              <a:off x="1639280" y="222722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49"/>
                  </a:moveTo>
                  <a:cubicBezTo>
                    <a:pt x="28" y="32"/>
                    <a:pt x="18" y="11"/>
                    <a:pt x="0" y="0"/>
                  </a:cubicBezTo>
                  <a:lnTo>
                    <a:pt x="0" y="0"/>
                  </a:lnTo>
                  <a:cubicBezTo>
                    <a:pt x="18" y="11"/>
                    <a:pt x="28" y="32"/>
                    <a:pt x="32" y="4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1" name="Google Shape;6112;p82">
              <a:extLst>
                <a:ext uri="{FF2B5EF4-FFF2-40B4-BE49-F238E27FC236}">
                  <a16:creationId xmlns:a16="http://schemas.microsoft.com/office/drawing/2014/main" id="{0FD38AE5-6FBC-259E-23C4-A12E2D0AA0F6}"/>
                </a:ext>
              </a:extLst>
            </p:cNvPr>
            <p:cNvSpPr/>
            <p:nvPr/>
          </p:nvSpPr>
          <p:spPr>
            <a:xfrm>
              <a:off x="1613320" y="219600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cubicBezTo>
                    <a:pt x="1" y="4"/>
                    <a:pt x="1" y="4"/>
                    <a:pt x="1" y="7"/>
                  </a:cubicBezTo>
                  <a:cubicBezTo>
                    <a:pt x="1" y="4"/>
                    <a:pt x="1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2" name="Google Shape;6113;p82">
              <a:extLst>
                <a:ext uri="{FF2B5EF4-FFF2-40B4-BE49-F238E27FC236}">
                  <a16:creationId xmlns:a16="http://schemas.microsoft.com/office/drawing/2014/main" id="{EF473722-9D59-351A-FF9E-E85FE32C029D}"/>
                </a:ext>
              </a:extLst>
            </p:cNvPr>
            <p:cNvSpPr/>
            <p:nvPr/>
          </p:nvSpPr>
          <p:spPr>
            <a:xfrm>
              <a:off x="1613280" y="219581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3" name="Google Shape;6114;p82">
              <a:extLst>
                <a:ext uri="{FF2B5EF4-FFF2-40B4-BE49-F238E27FC236}">
                  <a16:creationId xmlns:a16="http://schemas.microsoft.com/office/drawing/2014/main" id="{E00F1E78-4063-F8A0-4461-AA8C3844FE4C}"/>
                </a:ext>
              </a:extLst>
            </p:cNvPr>
            <p:cNvSpPr/>
            <p:nvPr/>
          </p:nvSpPr>
          <p:spPr>
            <a:xfrm>
              <a:off x="1638181" y="2226943"/>
              <a:ext cx="1113" cy="299"/>
            </a:xfrm>
            <a:custGeom>
              <a:avLst/>
              <a:gdLst/>
              <a:ahLst/>
              <a:cxnLst/>
              <a:rect l="l" t="t" r="r" b="b"/>
              <a:pathLst>
                <a:path w="82" h="22" extrusionOk="0">
                  <a:moveTo>
                    <a:pt x="1" y="0"/>
                  </a:moveTo>
                  <a:cubicBezTo>
                    <a:pt x="29" y="4"/>
                    <a:pt x="57" y="11"/>
                    <a:pt x="81" y="21"/>
                  </a:cubicBezTo>
                  <a:cubicBezTo>
                    <a:pt x="57" y="11"/>
                    <a:pt x="29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4" name="Google Shape;6115;p82">
              <a:extLst>
                <a:ext uri="{FF2B5EF4-FFF2-40B4-BE49-F238E27FC236}">
                  <a16:creationId xmlns:a16="http://schemas.microsoft.com/office/drawing/2014/main" id="{699D971A-CBE3-34B3-3ECD-9B8EFA1FD002}"/>
                </a:ext>
              </a:extLst>
            </p:cNvPr>
            <p:cNvSpPr/>
            <p:nvPr/>
          </p:nvSpPr>
          <p:spPr>
            <a:xfrm>
              <a:off x="1634759" y="2250514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1"/>
                  </a:moveTo>
                  <a:cubicBezTo>
                    <a:pt x="14" y="1"/>
                    <a:pt x="28" y="1"/>
                    <a:pt x="42" y="1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5" name="Google Shape;6116;p82">
              <a:extLst>
                <a:ext uri="{FF2B5EF4-FFF2-40B4-BE49-F238E27FC236}">
                  <a16:creationId xmlns:a16="http://schemas.microsoft.com/office/drawing/2014/main" id="{7B96FDF1-E5A5-036F-8DE7-BF60AA0E8821}"/>
                </a:ext>
              </a:extLst>
            </p:cNvPr>
            <p:cNvSpPr/>
            <p:nvPr/>
          </p:nvSpPr>
          <p:spPr>
            <a:xfrm>
              <a:off x="1581101" y="2216013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6" name="Google Shape;6117;p82">
              <a:extLst>
                <a:ext uri="{FF2B5EF4-FFF2-40B4-BE49-F238E27FC236}">
                  <a16:creationId xmlns:a16="http://schemas.microsoft.com/office/drawing/2014/main" id="{78F6EBE5-8793-241A-78DE-B3199BA2E16C}"/>
                </a:ext>
              </a:extLst>
            </p:cNvPr>
            <p:cNvSpPr/>
            <p:nvPr/>
          </p:nvSpPr>
          <p:spPr>
            <a:xfrm>
              <a:off x="1580436" y="2215294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6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7" name="Google Shape;6118;p82">
              <a:extLst>
                <a:ext uri="{FF2B5EF4-FFF2-40B4-BE49-F238E27FC236}">
                  <a16:creationId xmlns:a16="http://schemas.microsoft.com/office/drawing/2014/main" id="{5389055B-0F03-7BED-F7E6-8F7A327271C6}"/>
                </a:ext>
              </a:extLst>
            </p:cNvPr>
            <p:cNvSpPr/>
            <p:nvPr/>
          </p:nvSpPr>
          <p:spPr>
            <a:xfrm>
              <a:off x="1581807" y="2216719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36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8" name="Google Shape;6119;p82">
              <a:extLst>
                <a:ext uri="{FF2B5EF4-FFF2-40B4-BE49-F238E27FC236}">
                  <a16:creationId xmlns:a16="http://schemas.microsoft.com/office/drawing/2014/main" id="{28FEF34E-BFA1-7D3D-011C-0FCFC776B13C}"/>
                </a:ext>
              </a:extLst>
            </p:cNvPr>
            <p:cNvSpPr/>
            <p:nvPr/>
          </p:nvSpPr>
          <p:spPr>
            <a:xfrm>
              <a:off x="1582472" y="2217439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39" y="39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9" name="Google Shape;6120;p82">
              <a:extLst>
                <a:ext uri="{FF2B5EF4-FFF2-40B4-BE49-F238E27FC236}">
                  <a16:creationId xmlns:a16="http://schemas.microsoft.com/office/drawing/2014/main" id="{6E8A1603-56D0-EF74-0996-53479878AB48}"/>
                </a:ext>
              </a:extLst>
            </p:cNvPr>
            <p:cNvSpPr/>
            <p:nvPr/>
          </p:nvSpPr>
          <p:spPr>
            <a:xfrm>
              <a:off x="1638140" y="2238878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0" y="0"/>
                  </a:moveTo>
                  <a:lnTo>
                    <a:pt x="0" y="63"/>
                  </a:lnTo>
                  <a:lnTo>
                    <a:pt x="0" y="56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6121;p82">
              <a:extLst>
                <a:ext uri="{FF2B5EF4-FFF2-40B4-BE49-F238E27FC236}">
                  <a16:creationId xmlns:a16="http://schemas.microsoft.com/office/drawing/2014/main" id="{C0E38C46-37EC-41C8-B22F-FC2D5F0E67F0}"/>
                </a:ext>
              </a:extLst>
            </p:cNvPr>
            <p:cNvSpPr/>
            <p:nvPr/>
          </p:nvSpPr>
          <p:spPr>
            <a:xfrm>
              <a:off x="1579662" y="2214438"/>
              <a:ext cx="638" cy="679"/>
            </a:xfrm>
            <a:custGeom>
              <a:avLst/>
              <a:gdLst/>
              <a:ahLst/>
              <a:cxnLst/>
              <a:rect l="l" t="t" r="r" b="b"/>
              <a:pathLst>
                <a:path w="47" h="50" extrusionOk="0">
                  <a:moveTo>
                    <a:pt x="46" y="50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1" name="Google Shape;6122;p82">
              <a:extLst>
                <a:ext uri="{FF2B5EF4-FFF2-40B4-BE49-F238E27FC236}">
                  <a16:creationId xmlns:a16="http://schemas.microsoft.com/office/drawing/2014/main" id="{120AF299-F4B1-A7CA-AC3F-D5B5AC4B502A}"/>
                </a:ext>
              </a:extLst>
            </p:cNvPr>
            <p:cNvSpPr/>
            <p:nvPr/>
          </p:nvSpPr>
          <p:spPr>
            <a:xfrm>
              <a:off x="1579146" y="2213773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39" y="50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2" name="Google Shape;6123;p82">
              <a:extLst>
                <a:ext uri="{FF2B5EF4-FFF2-40B4-BE49-F238E27FC236}">
                  <a16:creationId xmlns:a16="http://schemas.microsoft.com/office/drawing/2014/main" id="{D5C43FEE-3FD5-82BB-7F9C-48035E622B0F}"/>
                </a:ext>
              </a:extLst>
            </p:cNvPr>
            <p:cNvSpPr/>
            <p:nvPr/>
          </p:nvSpPr>
          <p:spPr>
            <a:xfrm>
              <a:off x="1578290" y="221268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3" name="Google Shape;6124;p82">
              <a:extLst>
                <a:ext uri="{FF2B5EF4-FFF2-40B4-BE49-F238E27FC236}">
                  <a16:creationId xmlns:a16="http://schemas.microsoft.com/office/drawing/2014/main" id="{5FCAE5E6-87BF-9F83-1E87-C0EAC733EA0C}"/>
                </a:ext>
              </a:extLst>
            </p:cNvPr>
            <p:cNvSpPr/>
            <p:nvPr/>
          </p:nvSpPr>
          <p:spPr>
            <a:xfrm>
              <a:off x="1619932" y="2254220"/>
              <a:ext cx="774" cy="68"/>
            </a:xfrm>
            <a:custGeom>
              <a:avLst/>
              <a:gdLst/>
              <a:ahLst/>
              <a:cxnLst/>
              <a:rect l="l" t="t" r="r" b="b"/>
              <a:pathLst>
                <a:path w="57" h="5" extrusionOk="0">
                  <a:moveTo>
                    <a:pt x="56" y="1"/>
                  </a:moveTo>
                  <a:cubicBezTo>
                    <a:pt x="39" y="1"/>
                    <a:pt x="18" y="1"/>
                    <a:pt x="0" y="4"/>
                  </a:cubicBezTo>
                  <a:cubicBezTo>
                    <a:pt x="18" y="4"/>
                    <a:pt x="39" y="1"/>
                    <a:pt x="5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4" name="Google Shape;6125;p82">
              <a:extLst>
                <a:ext uri="{FF2B5EF4-FFF2-40B4-BE49-F238E27FC236}">
                  <a16:creationId xmlns:a16="http://schemas.microsoft.com/office/drawing/2014/main" id="{2E994D16-701D-553D-65A8-313A04F7F72B}"/>
                </a:ext>
              </a:extLst>
            </p:cNvPr>
            <p:cNvSpPr/>
            <p:nvPr/>
          </p:nvSpPr>
          <p:spPr>
            <a:xfrm>
              <a:off x="1578616" y="2213108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29" y="36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5" name="Google Shape;6126;p82">
              <a:extLst>
                <a:ext uri="{FF2B5EF4-FFF2-40B4-BE49-F238E27FC236}">
                  <a16:creationId xmlns:a16="http://schemas.microsoft.com/office/drawing/2014/main" id="{8F8E4D70-9610-5DEE-4E6B-4456B3795AC6}"/>
                </a:ext>
              </a:extLst>
            </p:cNvPr>
            <p:cNvSpPr/>
            <p:nvPr/>
          </p:nvSpPr>
          <p:spPr>
            <a:xfrm>
              <a:off x="1622254" y="22544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6" name="Google Shape;6127;p82">
              <a:extLst>
                <a:ext uri="{FF2B5EF4-FFF2-40B4-BE49-F238E27FC236}">
                  <a16:creationId xmlns:a16="http://schemas.microsoft.com/office/drawing/2014/main" id="{F4AEFE52-4D76-FD3D-BDE0-8AFCE331B456}"/>
                </a:ext>
              </a:extLst>
            </p:cNvPr>
            <p:cNvSpPr/>
            <p:nvPr/>
          </p:nvSpPr>
          <p:spPr>
            <a:xfrm>
              <a:off x="1618982" y="2254275"/>
              <a:ext cx="774" cy="109"/>
            </a:xfrm>
            <a:custGeom>
              <a:avLst/>
              <a:gdLst/>
              <a:ahLst/>
              <a:cxnLst/>
              <a:rect l="l" t="t" r="r" b="b"/>
              <a:pathLst>
                <a:path w="57" h="8" extrusionOk="0">
                  <a:moveTo>
                    <a:pt x="56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7" name="Google Shape;6128;p82">
              <a:extLst>
                <a:ext uri="{FF2B5EF4-FFF2-40B4-BE49-F238E27FC236}">
                  <a16:creationId xmlns:a16="http://schemas.microsoft.com/office/drawing/2014/main" id="{3AE656CE-1890-476A-3089-C2F5F82A68CD}"/>
                </a:ext>
              </a:extLst>
            </p:cNvPr>
            <p:cNvSpPr/>
            <p:nvPr/>
          </p:nvSpPr>
          <p:spPr>
            <a:xfrm>
              <a:off x="1621263" y="22542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8" name="Google Shape;6129;p82">
              <a:extLst>
                <a:ext uri="{FF2B5EF4-FFF2-40B4-BE49-F238E27FC236}">
                  <a16:creationId xmlns:a16="http://schemas.microsoft.com/office/drawing/2014/main" id="{A2E87002-C299-D6CD-0C93-BD95F0AF40B5}"/>
                </a:ext>
              </a:extLst>
            </p:cNvPr>
            <p:cNvSpPr/>
            <p:nvPr/>
          </p:nvSpPr>
          <p:spPr>
            <a:xfrm>
              <a:off x="1617461" y="2254370"/>
              <a:ext cx="1534" cy="109"/>
            </a:xfrm>
            <a:custGeom>
              <a:avLst/>
              <a:gdLst/>
              <a:ahLst/>
              <a:cxnLst/>
              <a:rect l="l" t="t" r="r" b="b"/>
              <a:pathLst>
                <a:path w="113" h="8" extrusionOk="0">
                  <a:moveTo>
                    <a:pt x="112" y="0"/>
                  </a:moveTo>
                  <a:cubicBezTo>
                    <a:pt x="74" y="4"/>
                    <a:pt x="39" y="7"/>
                    <a:pt x="0" y="7"/>
                  </a:cubicBezTo>
                  <a:cubicBezTo>
                    <a:pt x="39" y="7"/>
                    <a:pt x="74" y="4"/>
                    <a:pt x="11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9" name="Google Shape;6130;p82">
              <a:extLst>
                <a:ext uri="{FF2B5EF4-FFF2-40B4-BE49-F238E27FC236}">
                  <a16:creationId xmlns:a16="http://schemas.microsoft.com/office/drawing/2014/main" id="{28F922D1-4982-3BDA-C588-EE35D489865E}"/>
                </a:ext>
              </a:extLst>
            </p:cNvPr>
            <p:cNvSpPr/>
            <p:nvPr/>
          </p:nvSpPr>
          <p:spPr>
            <a:xfrm>
              <a:off x="1622824" y="22546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0" name="Google Shape;6131;p82">
              <a:extLst>
                <a:ext uri="{FF2B5EF4-FFF2-40B4-BE49-F238E27FC236}">
                  <a16:creationId xmlns:a16="http://schemas.microsoft.com/office/drawing/2014/main" id="{272EDB6F-746F-F952-E5AF-5925661B138B}"/>
                </a:ext>
              </a:extLst>
            </p:cNvPr>
            <p:cNvSpPr/>
            <p:nvPr/>
          </p:nvSpPr>
          <p:spPr>
            <a:xfrm>
              <a:off x="1621779" y="22543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1" name="Google Shape;6132;p82">
              <a:extLst>
                <a:ext uri="{FF2B5EF4-FFF2-40B4-BE49-F238E27FC236}">
                  <a16:creationId xmlns:a16="http://schemas.microsoft.com/office/drawing/2014/main" id="{1D777962-E824-5399-3BBD-966B5E1909ED}"/>
                </a:ext>
              </a:extLst>
            </p:cNvPr>
            <p:cNvSpPr/>
            <p:nvPr/>
          </p:nvSpPr>
          <p:spPr>
            <a:xfrm>
              <a:off x="1584712" y="2219475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32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2" name="Google Shape;6133;p82">
              <a:extLst>
                <a:ext uri="{FF2B5EF4-FFF2-40B4-BE49-F238E27FC236}">
                  <a16:creationId xmlns:a16="http://schemas.microsoft.com/office/drawing/2014/main" id="{432D6FF0-A4CC-A65D-897C-7ACEFF229D2B}"/>
                </a:ext>
              </a:extLst>
            </p:cNvPr>
            <p:cNvSpPr/>
            <p:nvPr/>
          </p:nvSpPr>
          <p:spPr>
            <a:xfrm>
              <a:off x="1583137" y="2218050"/>
              <a:ext cx="679" cy="679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50" y="50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3" name="Google Shape;6134;p82">
              <a:extLst>
                <a:ext uri="{FF2B5EF4-FFF2-40B4-BE49-F238E27FC236}">
                  <a16:creationId xmlns:a16="http://schemas.microsoft.com/office/drawing/2014/main" id="{0BEEA95C-C102-7D32-5238-FF76EE8996A9}"/>
                </a:ext>
              </a:extLst>
            </p:cNvPr>
            <p:cNvSpPr/>
            <p:nvPr/>
          </p:nvSpPr>
          <p:spPr>
            <a:xfrm>
              <a:off x="1586084" y="222061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4" name="Google Shape;6135;p82">
              <a:extLst>
                <a:ext uri="{FF2B5EF4-FFF2-40B4-BE49-F238E27FC236}">
                  <a16:creationId xmlns:a16="http://schemas.microsoft.com/office/drawing/2014/main" id="{2FC69D41-3C3D-43DB-A604-1175FF5DF84D}"/>
                </a:ext>
              </a:extLst>
            </p:cNvPr>
            <p:cNvSpPr/>
            <p:nvPr/>
          </p:nvSpPr>
          <p:spPr>
            <a:xfrm>
              <a:off x="1583952" y="2218810"/>
              <a:ext cx="584" cy="543"/>
            </a:xfrm>
            <a:custGeom>
              <a:avLst/>
              <a:gdLst/>
              <a:ahLst/>
              <a:cxnLst/>
              <a:rect l="l" t="t" r="r" b="b"/>
              <a:pathLst>
                <a:path w="43" h="40" extrusionOk="0">
                  <a:moveTo>
                    <a:pt x="42" y="39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5" name="Google Shape;6136;p82">
              <a:extLst>
                <a:ext uri="{FF2B5EF4-FFF2-40B4-BE49-F238E27FC236}">
                  <a16:creationId xmlns:a16="http://schemas.microsoft.com/office/drawing/2014/main" id="{A06C5251-C3F7-9476-67AC-7A4C5963F532}"/>
                </a:ext>
              </a:extLst>
            </p:cNvPr>
            <p:cNvSpPr/>
            <p:nvPr/>
          </p:nvSpPr>
          <p:spPr>
            <a:xfrm>
              <a:off x="1585418" y="2220100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32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6" name="Google Shape;6137;p82">
              <a:extLst>
                <a:ext uri="{FF2B5EF4-FFF2-40B4-BE49-F238E27FC236}">
                  <a16:creationId xmlns:a16="http://schemas.microsoft.com/office/drawing/2014/main" id="{50B64923-4C95-1F32-5A38-00DC3AF7FEFC}"/>
                </a:ext>
              </a:extLst>
            </p:cNvPr>
            <p:cNvSpPr/>
            <p:nvPr/>
          </p:nvSpPr>
          <p:spPr>
            <a:xfrm>
              <a:off x="1586749" y="2221050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21"/>
                    <a:pt x="15" y="11"/>
                    <a:pt x="1" y="0"/>
                  </a:cubicBezTo>
                  <a:cubicBezTo>
                    <a:pt x="15" y="11"/>
                    <a:pt x="29" y="21"/>
                    <a:pt x="43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7" name="Google Shape;6138;p82">
              <a:extLst>
                <a:ext uri="{FF2B5EF4-FFF2-40B4-BE49-F238E27FC236}">
                  <a16:creationId xmlns:a16="http://schemas.microsoft.com/office/drawing/2014/main" id="{D3BB82CB-8AE2-B35A-51C1-DF463A356246}"/>
                </a:ext>
              </a:extLst>
            </p:cNvPr>
            <p:cNvSpPr/>
            <p:nvPr/>
          </p:nvSpPr>
          <p:spPr>
            <a:xfrm>
              <a:off x="1638086" y="2239638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7"/>
                  </a:moveTo>
                  <a:lnTo>
                    <a:pt x="1" y="25"/>
                  </a:lnTo>
                  <a:lnTo>
                    <a:pt x="1" y="0"/>
                  </a:ln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8" name="Google Shape;6139;p82">
              <a:extLst>
                <a:ext uri="{FF2B5EF4-FFF2-40B4-BE49-F238E27FC236}">
                  <a16:creationId xmlns:a16="http://schemas.microsoft.com/office/drawing/2014/main" id="{822C2253-FE72-DB8E-0604-8E5633BC2618}"/>
                </a:ext>
              </a:extLst>
            </p:cNvPr>
            <p:cNvSpPr/>
            <p:nvPr/>
          </p:nvSpPr>
          <p:spPr>
            <a:xfrm>
              <a:off x="1638086" y="2240168"/>
              <a:ext cx="68" cy="475"/>
            </a:xfrm>
            <a:custGeom>
              <a:avLst/>
              <a:gdLst/>
              <a:ahLst/>
              <a:cxnLst/>
              <a:rect l="l" t="t" r="r" b="b"/>
              <a:pathLst>
                <a:path w="5" h="35" extrusionOk="0">
                  <a:moveTo>
                    <a:pt x="1" y="0"/>
                  </a:moveTo>
                  <a:cubicBezTo>
                    <a:pt x="1" y="11"/>
                    <a:pt x="4" y="24"/>
                    <a:pt x="4" y="35"/>
                  </a:cubicBezTo>
                  <a:cubicBezTo>
                    <a:pt x="4" y="21"/>
                    <a:pt x="1" y="1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9" name="Google Shape;6140;p82">
              <a:extLst>
                <a:ext uri="{FF2B5EF4-FFF2-40B4-BE49-F238E27FC236}">
                  <a16:creationId xmlns:a16="http://schemas.microsoft.com/office/drawing/2014/main" id="{F2E3BA7F-6225-214F-5374-40BC2BC6156C}"/>
                </a:ext>
              </a:extLst>
            </p:cNvPr>
            <p:cNvSpPr/>
            <p:nvPr/>
          </p:nvSpPr>
          <p:spPr>
            <a:xfrm>
              <a:off x="1638140" y="2239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0" name="Google Shape;6141;p82">
              <a:extLst>
                <a:ext uri="{FF2B5EF4-FFF2-40B4-BE49-F238E27FC236}">
                  <a16:creationId xmlns:a16="http://schemas.microsoft.com/office/drawing/2014/main" id="{0B1370A0-1B11-0534-1529-7FF7B79C1EC0}"/>
                </a:ext>
              </a:extLst>
            </p:cNvPr>
            <p:cNvSpPr/>
            <p:nvPr/>
          </p:nvSpPr>
          <p:spPr>
            <a:xfrm>
              <a:off x="1405367" y="1962046"/>
              <a:ext cx="22118" cy="18031"/>
            </a:xfrm>
            <a:custGeom>
              <a:avLst/>
              <a:gdLst/>
              <a:ahLst/>
              <a:cxnLst/>
              <a:rect l="l" t="t" r="r" b="b"/>
              <a:pathLst>
                <a:path w="1629" h="1328" extrusionOk="0">
                  <a:moveTo>
                    <a:pt x="137" y="0"/>
                  </a:moveTo>
                  <a:cubicBezTo>
                    <a:pt x="151" y="77"/>
                    <a:pt x="119" y="158"/>
                    <a:pt x="56" y="207"/>
                  </a:cubicBezTo>
                  <a:cubicBezTo>
                    <a:pt x="18" y="245"/>
                    <a:pt x="0" y="294"/>
                    <a:pt x="11" y="347"/>
                  </a:cubicBezTo>
                  <a:cubicBezTo>
                    <a:pt x="21" y="448"/>
                    <a:pt x="91" y="532"/>
                    <a:pt x="186" y="567"/>
                  </a:cubicBezTo>
                  <a:cubicBezTo>
                    <a:pt x="243" y="589"/>
                    <a:pt x="275" y="597"/>
                    <a:pt x="296" y="597"/>
                  </a:cubicBezTo>
                  <a:cubicBezTo>
                    <a:pt x="319" y="597"/>
                    <a:pt x="327" y="587"/>
                    <a:pt x="336" y="574"/>
                  </a:cubicBezTo>
                  <a:cubicBezTo>
                    <a:pt x="366" y="528"/>
                    <a:pt x="415" y="501"/>
                    <a:pt x="467" y="501"/>
                  </a:cubicBezTo>
                  <a:cubicBezTo>
                    <a:pt x="470" y="501"/>
                    <a:pt x="473" y="501"/>
                    <a:pt x="477" y="501"/>
                  </a:cubicBezTo>
                  <a:cubicBezTo>
                    <a:pt x="585" y="501"/>
                    <a:pt x="631" y="585"/>
                    <a:pt x="662" y="641"/>
                  </a:cubicBezTo>
                  <a:cubicBezTo>
                    <a:pt x="690" y="690"/>
                    <a:pt x="701" y="704"/>
                    <a:pt x="718" y="704"/>
                  </a:cubicBezTo>
                  <a:cubicBezTo>
                    <a:pt x="813" y="704"/>
                    <a:pt x="974" y="770"/>
                    <a:pt x="1079" y="879"/>
                  </a:cubicBezTo>
                  <a:cubicBezTo>
                    <a:pt x="1142" y="942"/>
                    <a:pt x="1173" y="1026"/>
                    <a:pt x="1173" y="1114"/>
                  </a:cubicBezTo>
                  <a:cubicBezTo>
                    <a:pt x="1163" y="1166"/>
                    <a:pt x="1177" y="1222"/>
                    <a:pt x="1212" y="1264"/>
                  </a:cubicBezTo>
                  <a:cubicBezTo>
                    <a:pt x="1250" y="1303"/>
                    <a:pt x="1320" y="1324"/>
                    <a:pt x="1422" y="1324"/>
                  </a:cubicBezTo>
                  <a:cubicBezTo>
                    <a:pt x="1450" y="1324"/>
                    <a:pt x="1478" y="1324"/>
                    <a:pt x="1509" y="1327"/>
                  </a:cubicBezTo>
                  <a:lnTo>
                    <a:pt x="1509" y="1324"/>
                  </a:lnTo>
                  <a:cubicBezTo>
                    <a:pt x="1516" y="1303"/>
                    <a:pt x="1523" y="1285"/>
                    <a:pt x="1530" y="1268"/>
                  </a:cubicBezTo>
                  <a:cubicBezTo>
                    <a:pt x="1537" y="1250"/>
                    <a:pt x="1541" y="1236"/>
                    <a:pt x="1544" y="1222"/>
                  </a:cubicBezTo>
                  <a:cubicBezTo>
                    <a:pt x="1562" y="1191"/>
                    <a:pt x="1569" y="1152"/>
                    <a:pt x="1565" y="1117"/>
                  </a:cubicBezTo>
                  <a:cubicBezTo>
                    <a:pt x="1562" y="1107"/>
                    <a:pt x="1562" y="1096"/>
                    <a:pt x="1558" y="1086"/>
                  </a:cubicBezTo>
                  <a:lnTo>
                    <a:pt x="1558" y="1072"/>
                  </a:lnTo>
                  <a:lnTo>
                    <a:pt x="1558" y="1044"/>
                  </a:lnTo>
                  <a:lnTo>
                    <a:pt x="1558" y="1026"/>
                  </a:lnTo>
                  <a:lnTo>
                    <a:pt x="1558" y="998"/>
                  </a:lnTo>
                  <a:lnTo>
                    <a:pt x="1558" y="977"/>
                  </a:lnTo>
                  <a:cubicBezTo>
                    <a:pt x="1558" y="973"/>
                    <a:pt x="1562" y="959"/>
                    <a:pt x="1562" y="949"/>
                  </a:cubicBezTo>
                  <a:cubicBezTo>
                    <a:pt x="1565" y="935"/>
                    <a:pt x="1565" y="935"/>
                    <a:pt x="1569" y="924"/>
                  </a:cubicBezTo>
                  <a:cubicBezTo>
                    <a:pt x="1569" y="917"/>
                    <a:pt x="1572" y="903"/>
                    <a:pt x="1576" y="893"/>
                  </a:cubicBezTo>
                  <a:cubicBezTo>
                    <a:pt x="1576" y="882"/>
                    <a:pt x="1579" y="879"/>
                    <a:pt x="1579" y="872"/>
                  </a:cubicBezTo>
                  <a:cubicBezTo>
                    <a:pt x="1583" y="865"/>
                    <a:pt x="1586" y="851"/>
                    <a:pt x="1593" y="840"/>
                  </a:cubicBezTo>
                  <a:cubicBezTo>
                    <a:pt x="1597" y="826"/>
                    <a:pt x="1597" y="823"/>
                    <a:pt x="1600" y="816"/>
                  </a:cubicBezTo>
                  <a:cubicBezTo>
                    <a:pt x="1604" y="809"/>
                    <a:pt x="1611" y="795"/>
                    <a:pt x="1618" y="784"/>
                  </a:cubicBezTo>
                  <a:cubicBezTo>
                    <a:pt x="1621" y="770"/>
                    <a:pt x="1621" y="770"/>
                    <a:pt x="1628" y="763"/>
                  </a:cubicBezTo>
                  <a:lnTo>
                    <a:pt x="1628" y="760"/>
                  </a:lnTo>
                  <a:cubicBezTo>
                    <a:pt x="1453" y="560"/>
                    <a:pt x="1289" y="357"/>
                    <a:pt x="1138" y="140"/>
                  </a:cubicBezTo>
                  <a:lnTo>
                    <a:pt x="1114" y="140"/>
                  </a:lnTo>
                  <a:cubicBezTo>
                    <a:pt x="1096" y="140"/>
                    <a:pt x="1075" y="144"/>
                    <a:pt x="1058" y="144"/>
                  </a:cubicBezTo>
                  <a:lnTo>
                    <a:pt x="1023" y="144"/>
                  </a:lnTo>
                  <a:lnTo>
                    <a:pt x="995" y="140"/>
                  </a:lnTo>
                  <a:lnTo>
                    <a:pt x="984" y="140"/>
                  </a:lnTo>
                  <a:lnTo>
                    <a:pt x="960" y="137"/>
                  </a:lnTo>
                  <a:lnTo>
                    <a:pt x="953" y="137"/>
                  </a:lnTo>
                  <a:cubicBezTo>
                    <a:pt x="942" y="137"/>
                    <a:pt x="932" y="133"/>
                    <a:pt x="925" y="130"/>
                  </a:cubicBezTo>
                  <a:lnTo>
                    <a:pt x="918" y="126"/>
                  </a:lnTo>
                  <a:cubicBezTo>
                    <a:pt x="907" y="123"/>
                    <a:pt x="900" y="119"/>
                    <a:pt x="893" y="116"/>
                  </a:cubicBezTo>
                  <a:lnTo>
                    <a:pt x="886" y="112"/>
                  </a:lnTo>
                  <a:cubicBezTo>
                    <a:pt x="876" y="109"/>
                    <a:pt x="869" y="102"/>
                    <a:pt x="858" y="95"/>
                  </a:cubicBezTo>
                  <a:cubicBezTo>
                    <a:pt x="809" y="60"/>
                    <a:pt x="694" y="56"/>
                    <a:pt x="592" y="53"/>
                  </a:cubicBezTo>
                  <a:cubicBezTo>
                    <a:pt x="491" y="49"/>
                    <a:pt x="396" y="46"/>
                    <a:pt x="329" y="14"/>
                  </a:cubicBezTo>
                  <a:cubicBezTo>
                    <a:pt x="322" y="11"/>
                    <a:pt x="315" y="7"/>
                    <a:pt x="308" y="4"/>
                  </a:cubicBezTo>
                  <a:lnTo>
                    <a:pt x="301" y="4"/>
                  </a:lnTo>
                  <a:lnTo>
                    <a:pt x="27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1" name="Google Shape;6142;p82">
              <a:extLst>
                <a:ext uri="{FF2B5EF4-FFF2-40B4-BE49-F238E27FC236}">
                  <a16:creationId xmlns:a16="http://schemas.microsoft.com/office/drawing/2014/main" id="{F98523B7-ADDA-DE5E-1B88-2FB615B80683}"/>
                </a:ext>
              </a:extLst>
            </p:cNvPr>
            <p:cNvSpPr/>
            <p:nvPr/>
          </p:nvSpPr>
          <p:spPr>
            <a:xfrm>
              <a:off x="1408599" y="1961951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0"/>
                  </a:moveTo>
                  <a:lnTo>
                    <a:pt x="32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2" name="Google Shape;6143;p82">
              <a:extLst>
                <a:ext uri="{FF2B5EF4-FFF2-40B4-BE49-F238E27FC236}">
                  <a16:creationId xmlns:a16="http://schemas.microsoft.com/office/drawing/2014/main" id="{DC45CA26-6DDC-63DE-D6AB-B34AFDBE03B0}"/>
                </a:ext>
              </a:extLst>
            </p:cNvPr>
            <p:cNvSpPr/>
            <p:nvPr/>
          </p:nvSpPr>
          <p:spPr>
            <a:xfrm>
              <a:off x="140755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3" name="Google Shape;6144;p82">
              <a:extLst>
                <a:ext uri="{FF2B5EF4-FFF2-40B4-BE49-F238E27FC236}">
                  <a16:creationId xmlns:a16="http://schemas.microsoft.com/office/drawing/2014/main" id="{D9C77001-8EFF-E14B-A458-486A2C3BEF8F}"/>
                </a:ext>
              </a:extLst>
            </p:cNvPr>
            <p:cNvSpPr/>
            <p:nvPr/>
          </p:nvSpPr>
          <p:spPr>
            <a:xfrm>
              <a:off x="1418918" y="1963988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4" name="Google Shape;6145;p82">
              <a:extLst>
                <a:ext uri="{FF2B5EF4-FFF2-40B4-BE49-F238E27FC236}">
                  <a16:creationId xmlns:a16="http://schemas.microsoft.com/office/drawing/2014/main" id="{1070A2AF-2B34-4A96-CFCE-B31C6B713B4A}"/>
                </a:ext>
              </a:extLst>
            </p:cNvPr>
            <p:cNvSpPr/>
            <p:nvPr/>
          </p:nvSpPr>
          <p:spPr>
            <a:xfrm>
              <a:off x="140812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5" name="Google Shape;6146;p82">
              <a:extLst>
                <a:ext uri="{FF2B5EF4-FFF2-40B4-BE49-F238E27FC236}">
                  <a16:creationId xmlns:a16="http://schemas.microsoft.com/office/drawing/2014/main" id="{C3F19094-F4D3-003A-5B18-E6D1AC54EE91}"/>
                </a:ext>
              </a:extLst>
            </p:cNvPr>
            <p:cNvSpPr/>
            <p:nvPr/>
          </p:nvSpPr>
          <p:spPr>
            <a:xfrm>
              <a:off x="1407214" y="19619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6" name="Google Shape;6147;p82">
              <a:extLst>
                <a:ext uri="{FF2B5EF4-FFF2-40B4-BE49-F238E27FC236}">
                  <a16:creationId xmlns:a16="http://schemas.microsoft.com/office/drawing/2014/main" id="{F7152B97-2CAC-F459-23A0-EAC6E8B853AE}"/>
                </a:ext>
              </a:extLst>
            </p:cNvPr>
            <p:cNvSpPr/>
            <p:nvPr/>
          </p:nvSpPr>
          <p:spPr>
            <a:xfrm>
              <a:off x="1419773" y="1964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7" name="Google Shape;6148;p82">
              <a:extLst>
                <a:ext uri="{FF2B5EF4-FFF2-40B4-BE49-F238E27FC236}">
                  <a16:creationId xmlns:a16="http://schemas.microsoft.com/office/drawing/2014/main" id="{2AB402D5-E224-7A52-7F67-F07C77A65010}"/>
                </a:ext>
              </a:extLst>
            </p:cNvPr>
            <p:cNvSpPr/>
            <p:nvPr/>
          </p:nvSpPr>
          <p:spPr>
            <a:xfrm>
              <a:off x="1420533" y="19639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8" name="Google Shape;6149;p82">
              <a:extLst>
                <a:ext uri="{FF2B5EF4-FFF2-40B4-BE49-F238E27FC236}">
                  <a16:creationId xmlns:a16="http://schemas.microsoft.com/office/drawing/2014/main" id="{306D7D65-481A-ED86-F9AE-918A0C365E53}"/>
                </a:ext>
              </a:extLst>
            </p:cNvPr>
            <p:cNvSpPr/>
            <p:nvPr/>
          </p:nvSpPr>
          <p:spPr>
            <a:xfrm>
              <a:off x="1418442" y="1963893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9" name="Google Shape;6150;p82">
              <a:extLst>
                <a:ext uri="{FF2B5EF4-FFF2-40B4-BE49-F238E27FC236}">
                  <a16:creationId xmlns:a16="http://schemas.microsoft.com/office/drawing/2014/main" id="{6CD49A11-D0BD-A7ED-A44C-A4ED6D0AECA4}"/>
                </a:ext>
              </a:extLst>
            </p:cNvPr>
            <p:cNvSpPr/>
            <p:nvPr/>
          </p:nvSpPr>
          <p:spPr>
            <a:xfrm>
              <a:off x="1417057" y="1963322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8" y="8"/>
                    <a:pt x="18" y="11"/>
                    <a:pt x="25" y="18"/>
                  </a:cubicBezTo>
                  <a:cubicBezTo>
                    <a:pt x="18" y="11"/>
                    <a:pt x="8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0" name="Google Shape;6151;p82">
              <a:extLst>
                <a:ext uri="{FF2B5EF4-FFF2-40B4-BE49-F238E27FC236}">
                  <a16:creationId xmlns:a16="http://schemas.microsoft.com/office/drawing/2014/main" id="{3195230D-EA74-4EC2-17EB-98425199096B}"/>
                </a:ext>
              </a:extLst>
            </p:cNvPr>
            <p:cNvSpPr/>
            <p:nvPr/>
          </p:nvSpPr>
          <p:spPr>
            <a:xfrm>
              <a:off x="1417533" y="196360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cubicBezTo>
                    <a:pt x="8" y="4"/>
                    <a:pt x="15" y="8"/>
                    <a:pt x="22" y="8"/>
                  </a:cubicBezTo>
                  <a:cubicBezTo>
                    <a:pt x="15" y="8"/>
                    <a:pt x="8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1" name="Google Shape;6152;p82">
              <a:extLst>
                <a:ext uri="{FF2B5EF4-FFF2-40B4-BE49-F238E27FC236}">
                  <a16:creationId xmlns:a16="http://schemas.microsoft.com/office/drawing/2014/main" id="{E0E71D3E-FD63-915A-7C49-C0A39228CBED}"/>
                </a:ext>
              </a:extLst>
            </p:cNvPr>
            <p:cNvSpPr/>
            <p:nvPr/>
          </p:nvSpPr>
          <p:spPr>
            <a:xfrm>
              <a:off x="1409115" y="1961992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1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2" name="Google Shape;6153;p82">
              <a:extLst>
                <a:ext uri="{FF2B5EF4-FFF2-40B4-BE49-F238E27FC236}">
                  <a16:creationId xmlns:a16="http://schemas.microsoft.com/office/drawing/2014/main" id="{8473A21D-2C3C-1F2C-1CAC-2ADA8898CA08}"/>
                </a:ext>
              </a:extLst>
            </p:cNvPr>
            <p:cNvSpPr/>
            <p:nvPr/>
          </p:nvSpPr>
          <p:spPr>
            <a:xfrm>
              <a:off x="1409549" y="196208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cubicBezTo>
                    <a:pt x="7" y="1"/>
                    <a:pt x="14" y="4"/>
                    <a:pt x="21" y="8"/>
                  </a:cubicBezTo>
                  <a:cubicBezTo>
                    <a:pt x="14" y="4"/>
                    <a:pt x="7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3" name="Google Shape;6154;p82">
              <a:extLst>
                <a:ext uri="{FF2B5EF4-FFF2-40B4-BE49-F238E27FC236}">
                  <a16:creationId xmlns:a16="http://schemas.microsoft.com/office/drawing/2014/main" id="{7A5360E9-D9AB-BE38-D8D2-790AEDB062EF}"/>
                </a:ext>
              </a:extLst>
            </p:cNvPr>
            <p:cNvSpPr/>
            <p:nvPr/>
          </p:nvSpPr>
          <p:spPr>
            <a:xfrm>
              <a:off x="1417913" y="1963757"/>
              <a:ext cx="448" cy="149"/>
            </a:xfrm>
            <a:custGeom>
              <a:avLst/>
              <a:gdLst/>
              <a:ahLst/>
              <a:cxnLst/>
              <a:rect l="l" t="t" r="r" b="b"/>
              <a:pathLst>
                <a:path w="33" h="11" extrusionOk="0">
                  <a:moveTo>
                    <a:pt x="1" y="0"/>
                  </a:moveTo>
                  <a:cubicBezTo>
                    <a:pt x="11" y="4"/>
                    <a:pt x="22" y="7"/>
                    <a:pt x="32" y="11"/>
                  </a:cubicBezTo>
                  <a:cubicBezTo>
                    <a:pt x="22" y="7"/>
                    <a:pt x="11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4" name="Google Shape;6155;p82">
              <a:extLst>
                <a:ext uri="{FF2B5EF4-FFF2-40B4-BE49-F238E27FC236}">
                  <a16:creationId xmlns:a16="http://schemas.microsoft.com/office/drawing/2014/main" id="{DF757D92-B540-3990-5EDD-F703905E7222}"/>
                </a:ext>
              </a:extLst>
            </p:cNvPr>
            <p:cNvSpPr/>
            <p:nvPr/>
          </p:nvSpPr>
          <p:spPr>
            <a:xfrm>
              <a:off x="1427662" y="1972433"/>
              <a:ext cx="41031" cy="16768"/>
            </a:xfrm>
            <a:custGeom>
              <a:avLst/>
              <a:gdLst/>
              <a:ahLst/>
              <a:cxnLst/>
              <a:rect l="l" t="t" r="r" b="b"/>
              <a:pathLst>
                <a:path w="3022" h="1235" extrusionOk="0">
                  <a:moveTo>
                    <a:pt x="1846" y="0"/>
                  </a:moveTo>
                  <a:cubicBezTo>
                    <a:pt x="1649" y="0"/>
                    <a:pt x="1430" y="158"/>
                    <a:pt x="1268" y="307"/>
                  </a:cubicBezTo>
                  <a:cubicBezTo>
                    <a:pt x="1141" y="422"/>
                    <a:pt x="1003" y="464"/>
                    <a:pt x="867" y="464"/>
                  </a:cubicBezTo>
                  <a:cubicBezTo>
                    <a:pt x="668" y="464"/>
                    <a:pt x="473" y="374"/>
                    <a:pt x="319" y="289"/>
                  </a:cubicBezTo>
                  <a:cubicBezTo>
                    <a:pt x="231" y="237"/>
                    <a:pt x="151" y="166"/>
                    <a:pt x="81" y="89"/>
                  </a:cubicBezTo>
                  <a:lnTo>
                    <a:pt x="77" y="100"/>
                  </a:lnTo>
                  <a:lnTo>
                    <a:pt x="74" y="114"/>
                  </a:lnTo>
                  <a:cubicBezTo>
                    <a:pt x="70" y="124"/>
                    <a:pt x="67" y="131"/>
                    <a:pt x="63" y="142"/>
                  </a:cubicBezTo>
                  <a:cubicBezTo>
                    <a:pt x="63" y="145"/>
                    <a:pt x="60" y="149"/>
                    <a:pt x="60" y="152"/>
                  </a:cubicBezTo>
                  <a:cubicBezTo>
                    <a:pt x="56" y="166"/>
                    <a:pt x="53" y="177"/>
                    <a:pt x="53" y="187"/>
                  </a:cubicBezTo>
                  <a:lnTo>
                    <a:pt x="53" y="191"/>
                  </a:lnTo>
                  <a:cubicBezTo>
                    <a:pt x="49" y="205"/>
                    <a:pt x="49" y="215"/>
                    <a:pt x="46" y="226"/>
                  </a:cubicBezTo>
                  <a:lnTo>
                    <a:pt x="46" y="237"/>
                  </a:lnTo>
                  <a:lnTo>
                    <a:pt x="46" y="261"/>
                  </a:lnTo>
                  <a:lnTo>
                    <a:pt x="46" y="268"/>
                  </a:lnTo>
                  <a:lnTo>
                    <a:pt x="46" y="286"/>
                  </a:lnTo>
                  <a:lnTo>
                    <a:pt x="46" y="293"/>
                  </a:lnTo>
                  <a:cubicBezTo>
                    <a:pt x="49" y="300"/>
                    <a:pt x="49" y="307"/>
                    <a:pt x="49" y="314"/>
                  </a:cubicBezTo>
                  <a:cubicBezTo>
                    <a:pt x="60" y="366"/>
                    <a:pt x="56" y="426"/>
                    <a:pt x="35" y="478"/>
                  </a:cubicBezTo>
                  <a:cubicBezTo>
                    <a:pt x="28" y="499"/>
                    <a:pt x="21" y="524"/>
                    <a:pt x="11" y="541"/>
                  </a:cubicBezTo>
                  <a:lnTo>
                    <a:pt x="0" y="580"/>
                  </a:lnTo>
                  <a:cubicBezTo>
                    <a:pt x="228" y="618"/>
                    <a:pt x="518" y="723"/>
                    <a:pt x="669" y="909"/>
                  </a:cubicBezTo>
                  <a:cubicBezTo>
                    <a:pt x="714" y="972"/>
                    <a:pt x="784" y="1014"/>
                    <a:pt x="861" y="1028"/>
                  </a:cubicBezTo>
                  <a:cubicBezTo>
                    <a:pt x="956" y="1042"/>
                    <a:pt x="1033" y="1101"/>
                    <a:pt x="1075" y="1185"/>
                  </a:cubicBezTo>
                  <a:cubicBezTo>
                    <a:pt x="1088" y="1214"/>
                    <a:pt x="1116" y="1235"/>
                    <a:pt x="1148" y="1235"/>
                  </a:cubicBezTo>
                  <a:cubicBezTo>
                    <a:pt x="1150" y="1235"/>
                    <a:pt x="1153" y="1234"/>
                    <a:pt x="1156" y="1234"/>
                  </a:cubicBezTo>
                  <a:cubicBezTo>
                    <a:pt x="1243" y="1234"/>
                    <a:pt x="1352" y="1140"/>
                    <a:pt x="1383" y="1077"/>
                  </a:cubicBezTo>
                  <a:cubicBezTo>
                    <a:pt x="1394" y="1059"/>
                    <a:pt x="1394" y="1049"/>
                    <a:pt x="1334" y="989"/>
                  </a:cubicBezTo>
                  <a:cubicBezTo>
                    <a:pt x="1278" y="944"/>
                    <a:pt x="1240" y="884"/>
                    <a:pt x="1219" y="814"/>
                  </a:cubicBezTo>
                  <a:cubicBezTo>
                    <a:pt x="1198" y="699"/>
                    <a:pt x="1303" y="657"/>
                    <a:pt x="1373" y="629"/>
                  </a:cubicBezTo>
                  <a:cubicBezTo>
                    <a:pt x="1450" y="601"/>
                    <a:pt x="1495" y="576"/>
                    <a:pt x="1513" y="520"/>
                  </a:cubicBezTo>
                  <a:cubicBezTo>
                    <a:pt x="1534" y="440"/>
                    <a:pt x="1600" y="373"/>
                    <a:pt x="1698" y="324"/>
                  </a:cubicBezTo>
                  <a:cubicBezTo>
                    <a:pt x="1800" y="277"/>
                    <a:pt x="1921" y="250"/>
                    <a:pt x="2029" y="250"/>
                  </a:cubicBezTo>
                  <a:cubicBezTo>
                    <a:pt x="2097" y="250"/>
                    <a:pt x="2160" y="261"/>
                    <a:pt x="2209" y="282"/>
                  </a:cubicBezTo>
                  <a:cubicBezTo>
                    <a:pt x="2356" y="345"/>
                    <a:pt x="2444" y="426"/>
                    <a:pt x="2468" y="520"/>
                  </a:cubicBezTo>
                  <a:cubicBezTo>
                    <a:pt x="2486" y="597"/>
                    <a:pt x="2458" y="678"/>
                    <a:pt x="2388" y="758"/>
                  </a:cubicBezTo>
                  <a:cubicBezTo>
                    <a:pt x="2318" y="839"/>
                    <a:pt x="2531" y="1070"/>
                    <a:pt x="2661" y="1192"/>
                  </a:cubicBezTo>
                  <a:lnTo>
                    <a:pt x="2671" y="1182"/>
                  </a:lnTo>
                  <a:lnTo>
                    <a:pt x="2692" y="1161"/>
                  </a:lnTo>
                  <a:lnTo>
                    <a:pt x="2731" y="1122"/>
                  </a:lnTo>
                  <a:lnTo>
                    <a:pt x="2752" y="1101"/>
                  </a:lnTo>
                  <a:lnTo>
                    <a:pt x="2783" y="1066"/>
                  </a:lnTo>
                  <a:lnTo>
                    <a:pt x="2804" y="1045"/>
                  </a:lnTo>
                  <a:lnTo>
                    <a:pt x="2832" y="1017"/>
                  </a:lnTo>
                  <a:lnTo>
                    <a:pt x="2853" y="1000"/>
                  </a:lnTo>
                  <a:lnTo>
                    <a:pt x="2878" y="975"/>
                  </a:lnTo>
                  <a:lnTo>
                    <a:pt x="2895" y="958"/>
                  </a:lnTo>
                  <a:lnTo>
                    <a:pt x="2920" y="937"/>
                  </a:lnTo>
                  <a:lnTo>
                    <a:pt x="2934" y="923"/>
                  </a:lnTo>
                  <a:lnTo>
                    <a:pt x="2955" y="905"/>
                  </a:lnTo>
                  <a:lnTo>
                    <a:pt x="2966" y="895"/>
                  </a:lnTo>
                  <a:cubicBezTo>
                    <a:pt x="2976" y="888"/>
                    <a:pt x="2983" y="881"/>
                    <a:pt x="2990" y="874"/>
                  </a:cubicBezTo>
                  <a:lnTo>
                    <a:pt x="2994" y="874"/>
                  </a:lnTo>
                  <a:lnTo>
                    <a:pt x="2997" y="870"/>
                  </a:lnTo>
                  <a:lnTo>
                    <a:pt x="3001" y="863"/>
                  </a:lnTo>
                  <a:lnTo>
                    <a:pt x="3001" y="860"/>
                  </a:lnTo>
                  <a:lnTo>
                    <a:pt x="3004" y="853"/>
                  </a:lnTo>
                  <a:lnTo>
                    <a:pt x="3004" y="849"/>
                  </a:lnTo>
                  <a:cubicBezTo>
                    <a:pt x="3004" y="846"/>
                    <a:pt x="3008" y="839"/>
                    <a:pt x="3011" y="835"/>
                  </a:cubicBezTo>
                  <a:cubicBezTo>
                    <a:pt x="3015" y="828"/>
                    <a:pt x="3015" y="821"/>
                    <a:pt x="3018" y="814"/>
                  </a:cubicBezTo>
                  <a:lnTo>
                    <a:pt x="3018" y="807"/>
                  </a:lnTo>
                  <a:lnTo>
                    <a:pt x="3022" y="793"/>
                  </a:lnTo>
                  <a:cubicBezTo>
                    <a:pt x="2945" y="723"/>
                    <a:pt x="2860" y="590"/>
                    <a:pt x="2755" y="433"/>
                  </a:cubicBezTo>
                  <a:lnTo>
                    <a:pt x="2710" y="366"/>
                  </a:lnTo>
                  <a:cubicBezTo>
                    <a:pt x="2591" y="184"/>
                    <a:pt x="2398" y="138"/>
                    <a:pt x="2213" y="96"/>
                  </a:cubicBezTo>
                  <a:cubicBezTo>
                    <a:pt x="2129" y="79"/>
                    <a:pt x="2052" y="58"/>
                    <a:pt x="1975" y="26"/>
                  </a:cubicBezTo>
                  <a:cubicBezTo>
                    <a:pt x="1933" y="8"/>
                    <a:pt x="1890" y="0"/>
                    <a:pt x="184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5" name="Google Shape;6156;p82">
              <a:extLst>
                <a:ext uri="{FF2B5EF4-FFF2-40B4-BE49-F238E27FC236}">
                  <a16:creationId xmlns:a16="http://schemas.microsoft.com/office/drawing/2014/main" id="{8CFE73B5-FABE-B7EB-E54F-4569D47275FF}"/>
                </a:ext>
              </a:extLst>
            </p:cNvPr>
            <p:cNvSpPr/>
            <p:nvPr/>
          </p:nvSpPr>
          <p:spPr>
            <a:xfrm>
              <a:off x="1428272" y="1975013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cubicBezTo>
                    <a:pt x="4" y="11"/>
                    <a:pt x="1" y="25"/>
                    <a:pt x="1" y="36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6" name="Google Shape;6157;p82">
              <a:extLst>
                <a:ext uri="{FF2B5EF4-FFF2-40B4-BE49-F238E27FC236}">
                  <a16:creationId xmlns:a16="http://schemas.microsoft.com/office/drawing/2014/main" id="{43CC14EE-6649-D7DD-2A48-69D3BB18F87A}"/>
                </a:ext>
              </a:extLst>
            </p:cNvPr>
            <p:cNvSpPr/>
            <p:nvPr/>
          </p:nvSpPr>
          <p:spPr>
            <a:xfrm>
              <a:off x="1428272" y="197563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ubicBezTo>
                    <a:pt x="1" y="8"/>
                    <a:pt x="1" y="15"/>
                    <a:pt x="1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7" name="Google Shape;6158;p82">
              <a:extLst>
                <a:ext uri="{FF2B5EF4-FFF2-40B4-BE49-F238E27FC236}">
                  <a16:creationId xmlns:a16="http://schemas.microsoft.com/office/drawing/2014/main" id="{55638385-7FEE-23FC-BCAD-76BEC4485B61}"/>
                </a:ext>
              </a:extLst>
            </p:cNvPr>
            <p:cNvSpPr/>
            <p:nvPr/>
          </p:nvSpPr>
          <p:spPr>
            <a:xfrm>
              <a:off x="1428707" y="197364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ubicBezTo>
                    <a:pt x="4" y="7"/>
                    <a:pt x="7" y="4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8" name="Google Shape;6159;p82">
              <a:extLst>
                <a:ext uri="{FF2B5EF4-FFF2-40B4-BE49-F238E27FC236}">
                  <a16:creationId xmlns:a16="http://schemas.microsoft.com/office/drawing/2014/main" id="{9BF92E73-9E5D-7253-F3D3-F40A52672CC3}"/>
                </a:ext>
              </a:extLst>
            </p:cNvPr>
            <p:cNvSpPr/>
            <p:nvPr/>
          </p:nvSpPr>
          <p:spPr>
            <a:xfrm>
              <a:off x="1428272" y="197607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9" name="Google Shape;6160;p82">
              <a:extLst>
                <a:ext uri="{FF2B5EF4-FFF2-40B4-BE49-F238E27FC236}">
                  <a16:creationId xmlns:a16="http://schemas.microsoft.com/office/drawing/2014/main" id="{A51289A7-1C26-1927-896C-B53606DA8343}"/>
                </a:ext>
              </a:extLst>
            </p:cNvPr>
            <p:cNvSpPr/>
            <p:nvPr/>
          </p:nvSpPr>
          <p:spPr>
            <a:xfrm>
              <a:off x="1427797" y="1978923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22" y="0"/>
                  </a:moveTo>
                  <a:lnTo>
                    <a:pt x="22" y="0"/>
                  </a:lnTo>
                  <a:cubicBezTo>
                    <a:pt x="15" y="18"/>
                    <a:pt x="8" y="42"/>
                    <a:pt x="1" y="63"/>
                  </a:cubicBezTo>
                  <a:cubicBezTo>
                    <a:pt x="11" y="42"/>
                    <a:pt x="18" y="21"/>
                    <a:pt x="2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0" name="Google Shape;6161;p82">
              <a:extLst>
                <a:ext uri="{FF2B5EF4-FFF2-40B4-BE49-F238E27FC236}">
                  <a16:creationId xmlns:a16="http://schemas.microsoft.com/office/drawing/2014/main" id="{40821863-789B-41AF-DF6D-2035CFA3E33F}"/>
                </a:ext>
              </a:extLst>
            </p:cNvPr>
            <p:cNvSpPr/>
            <p:nvPr/>
          </p:nvSpPr>
          <p:spPr>
            <a:xfrm>
              <a:off x="1428082" y="1976642"/>
              <a:ext cx="394" cy="2295"/>
            </a:xfrm>
            <a:custGeom>
              <a:avLst/>
              <a:gdLst/>
              <a:ahLst/>
              <a:cxnLst/>
              <a:rect l="l" t="t" r="r" b="b"/>
              <a:pathLst>
                <a:path w="29" h="169" extrusionOk="0">
                  <a:moveTo>
                    <a:pt x="18" y="0"/>
                  </a:moveTo>
                  <a:lnTo>
                    <a:pt x="18" y="0"/>
                  </a:lnTo>
                  <a:cubicBezTo>
                    <a:pt x="29" y="56"/>
                    <a:pt x="25" y="116"/>
                    <a:pt x="1" y="168"/>
                  </a:cubicBezTo>
                  <a:cubicBezTo>
                    <a:pt x="25" y="116"/>
                    <a:pt x="29" y="56"/>
                    <a:pt x="1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1" name="Google Shape;6162;p82">
              <a:extLst>
                <a:ext uri="{FF2B5EF4-FFF2-40B4-BE49-F238E27FC236}">
                  <a16:creationId xmlns:a16="http://schemas.microsoft.com/office/drawing/2014/main" id="{76D756B5-6B64-0FED-5C08-FFE94B967B8B}"/>
                </a:ext>
              </a:extLst>
            </p:cNvPr>
            <p:cNvSpPr/>
            <p:nvPr/>
          </p:nvSpPr>
          <p:spPr>
            <a:xfrm>
              <a:off x="1428272" y="1976397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4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2" name="Google Shape;6163;p82">
              <a:extLst>
                <a:ext uri="{FF2B5EF4-FFF2-40B4-BE49-F238E27FC236}">
                  <a16:creationId xmlns:a16="http://schemas.microsoft.com/office/drawing/2014/main" id="{5EB1B0CE-F60F-44E1-6D9E-7D3C475CC973}"/>
                </a:ext>
              </a:extLst>
            </p:cNvPr>
            <p:cNvSpPr/>
            <p:nvPr/>
          </p:nvSpPr>
          <p:spPr>
            <a:xfrm>
              <a:off x="1428368" y="1974497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5"/>
                    <a:pt x="1" y="25"/>
                    <a:pt x="1" y="35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3" name="Google Shape;6164;p82">
              <a:extLst>
                <a:ext uri="{FF2B5EF4-FFF2-40B4-BE49-F238E27FC236}">
                  <a16:creationId xmlns:a16="http://schemas.microsoft.com/office/drawing/2014/main" id="{383B8A5E-F9B9-F35C-7F28-A360C90BA45F}"/>
                </a:ext>
              </a:extLst>
            </p:cNvPr>
            <p:cNvSpPr/>
            <p:nvPr/>
          </p:nvSpPr>
          <p:spPr>
            <a:xfrm>
              <a:off x="1427662" y="1979778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lnTo>
                    <a:pt x="0" y="35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4" name="Google Shape;6165;p82">
              <a:extLst>
                <a:ext uri="{FF2B5EF4-FFF2-40B4-BE49-F238E27FC236}">
                  <a16:creationId xmlns:a16="http://schemas.microsoft.com/office/drawing/2014/main" id="{74CC6C20-309F-D6AE-FF69-966FCF3011E2}"/>
                </a:ext>
              </a:extLst>
            </p:cNvPr>
            <p:cNvSpPr/>
            <p:nvPr/>
          </p:nvSpPr>
          <p:spPr>
            <a:xfrm>
              <a:off x="1428558" y="197396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1" y="18"/>
                    <a:pt x="1" y="29"/>
                  </a:cubicBezTo>
                  <a:cubicBezTo>
                    <a:pt x="1" y="18"/>
                    <a:pt x="4" y="11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5" name="Google Shape;6166;p82">
              <a:extLst>
                <a:ext uri="{FF2B5EF4-FFF2-40B4-BE49-F238E27FC236}">
                  <a16:creationId xmlns:a16="http://schemas.microsoft.com/office/drawing/2014/main" id="{0BC33718-908D-F0CF-A644-E65919826AE5}"/>
                </a:ext>
              </a:extLst>
            </p:cNvPr>
            <p:cNvSpPr/>
            <p:nvPr/>
          </p:nvSpPr>
          <p:spPr>
            <a:xfrm>
              <a:off x="1456704" y="1951401"/>
              <a:ext cx="86665" cy="123066"/>
            </a:xfrm>
            <a:custGeom>
              <a:avLst/>
              <a:gdLst/>
              <a:ahLst/>
              <a:cxnLst/>
              <a:rect l="l" t="t" r="r" b="b"/>
              <a:pathLst>
                <a:path w="6383" h="9064" extrusionOk="0">
                  <a:moveTo>
                    <a:pt x="4068" y="1"/>
                  </a:moveTo>
                  <a:cubicBezTo>
                    <a:pt x="4013" y="1"/>
                    <a:pt x="3957" y="46"/>
                    <a:pt x="3869" y="130"/>
                  </a:cubicBezTo>
                  <a:cubicBezTo>
                    <a:pt x="3781" y="210"/>
                    <a:pt x="3683" y="301"/>
                    <a:pt x="3554" y="319"/>
                  </a:cubicBezTo>
                  <a:cubicBezTo>
                    <a:pt x="3414" y="340"/>
                    <a:pt x="3347" y="399"/>
                    <a:pt x="3270" y="466"/>
                  </a:cubicBezTo>
                  <a:cubicBezTo>
                    <a:pt x="3221" y="515"/>
                    <a:pt x="3162" y="557"/>
                    <a:pt x="3099" y="592"/>
                  </a:cubicBezTo>
                  <a:cubicBezTo>
                    <a:pt x="3015" y="627"/>
                    <a:pt x="2920" y="648"/>
                    <a:pt x="2825" y="648"/>
                  </a:cubicBezTo>
                  <a:cubicBezTo>
                    <a:pt x="2748" y="655"/>
                    <a:pt x="2640" y="665"/>
                    <a:pt x="2640" y="697"/>
                  </a:cubicBezTo>
                  <a:cubicBezTo>
                    <a:pt x="2636" y="728"/>
                    <a:pt x="2629" y="791"/>
                    <a:pt x="2577" y="816"/>
                  </a:cubicBezTo>
                  <a:cubicBezTo>
                    <a:pt x="2563" y="823"/>
                    <a:pt x="2550" y="826"/>
                    <a:pt x="2536" y="826"/>
                  </a:cubicBezTo>
                  <a:cubicBezTo>
                    <a:pt x="2498" y="826"/>
                    <a:pt x="2459" y="801"/>
                    <a:pt x="2423" y="777"/>
                  </a:cubicBezTo>
                  <a:cubicBezTo>
                    <a:pt x="2384" y="753"/>
                    <a:pt x="2346" y="732"/>
                    <a:pt x="2304" y="718"/>
                  </a:cubicBezTo>
                  <a:cubicBezTo>
                    <a:pt x="2301" y="717"/>
                    <a:pt x="2298" y="717"/>
                    <a:pt x="2294" y="717"/>
                  </a:cubicBezTo>
                  <a:cubicBezTo>
                    <a:pt x="2259" y="717"/>
                    <a:pt x="2181" y="748"/>
                    <a:pt x="2076" y="833"/>
                  </a:cubicBezTo>
                  <a:cubicBezTo>
                    <a:pt x="1961" y="931"/>
                    <a:pt x="1870" y="1057"/>
                    <a:pt x="1873" y="1124"/>
                  </a:cubicBezTo>
                  <a:cubicBezTo>
                    <a:pt x="1873" y="1148"/>
                    <a:pt x="1877" y="1169"/>
                    <a:pt x="1880" y="1194"/>
                  </a:cubicBezTo>
                  <a:cubicBezTo>
                    <a:pt x="1898" y="1355"/>
                    <a:pt x="1915" y="1537"/>
                    <a:pt x="1649" y="1705"/>
                  </a:cubicBezTo>
                  <a:cubicBezTo>
                    <a:pt x="1467" y="1821"/>
                    <a:pt x="1338" y="2013"/>
                    <a:pt x="1233" y="2164"/>
                  </a:cubicBezTo>
                  <a:cubicBezTo>
                    <a:pt x="1191" y="2227"/>
                    <a:pt x="1156" y="2279"/>
                    <a:pt x="1121" y="2321"/>
                  </a:cubicBezTo>
                  <a:cubicBezTo>
                    <a:pt x="1093" y="2360"/>
                    <a:pt x="1047" y="2384"/>
                    <a:pt x="998" y="2384"/>
                  </a:cubicBezTo>
                  <a:lnTo>
                    <a:pt x="998" y="2388"/>
                  </a:lnTo>
                  <a:cubicBezTo>
                    <a:pt x="995" y="2405"/>
                    <a:pt x="988" y="2419"/>
                    <a:pt x="984" y="2433"/>
                  </a:cubicBezTo>
                  <a:lnTo>
                    <a:pt x="981" y="2440"/>
                  </a:lnTo>
                  <a:cubicBezTo>
                    <a:pt x="977" y="2451"/>
                    <a:pt x="970" y="2461"/>
                    <a:pt x="967" y="2472"/>
                  </a:cubicBezTo>
                  <a:lnTo>
                    <a:pt x="963" y="2475"/>
                  </a:lnTo>
                  <a:cubicBezTo>
                    <a:pt x="956" y="2486"/>
                    <a:pt x="949" y="2496"/>
                    <a:pt x="942" y="2503"/>
                  </a:cubicBezTo>
                  <a:lnTo>
                    <a:pt x="939" y="2510"/>
                  </a:lnTo>
                  <a:cubicBezTo>
                    <a:pt x="932" y="2517"/>
                    <a:pt x="925" y="2524"/>
                    <a:pt x="914" y="2531"/>
                  </a:cubicBezTo>
                  <a:lnTo>
                    <a:pt x="900" y="2542"/>
                  </a:lnTo>
                  <a:lnTo>
                    <a:pt x="897" y="2549"/>
                  </a:lnTo>
                  <a:lnTo>
                    <a:pt x="886" y="2556"/>
                  </a:lnTo>
                  <a:lnTo>
                    <a:pt x="879" y="2563"/>
                  </a:lnTo>
                  <a:lnTo>
                    <a:pt x="869" y="2573"/>
                  </a:lnTo>
                  <a:lnTo>
                    <a:pt x="858" y="2580"/>
                  </a:lnTo>
                  <a:lnTo>
                    <a:pt x="848" y="2591"/>
                  </a:lnTo>
                  <a:lnTo>
                    <a:pt x="841" y="2598"/>
                  </a:lnTo>
                  <a:lnTo>
                    <a:pt x="827" y="2612"/>
                  </a:lnTo>
                  <a:lnTo>
                    <a:pt x="816" y="2619"/>
                  </a:lnTo>
                  <a:lnTo>
                    <a:pt x="798" y="2636"/>
                  </a:lnTo>
                  <a:lnTo>
                    <a:pt x="788" y="2647"/>
                  </a:lnTo>
                  <a:lnTo>
                    <a:pt x="770" y="2664"/>
                  </a:lnTo>
                  <a:lnTo>
                    <a:pt x="760" y="2675"/>
                  </a:lnTo>
                  <a:lnTo>
                    <a:pt x="746" y="2685"/>
                  </a:lnTo>
                  <a:lnTo>
                    <a:pt x="735" y="2699"/>
                  </a:lnTo>
                  <a:lnTo>
                    <a:pt x="721" y="2710"/>
                  </a:lnTo>
                  <a:lnTo>
                    <a:pt x="711" y="2724"/>
                  </a:lnTo>
                  <a:lnTo>
                    <a:pt x="697" y="2734"/>
                  </a:lnTo>
                  <a:lnTo>
                    <a:pt x="686" y="2748"/>
                  </a:lnTo>
                  <a:lnTo>
                    <a:pt x="676" y="2759"/>
                  </a:lnTo>
                  <a:lnTo>
                    <a:pt x="662" y="2773"/>
                  </a:lnTo>
                  <a:lnTo>
                    <a:pt x="658" y="2780"/>
                  </a:lnTo>
                  <a:lnTo>
                    <a:pt x="599" y="2836"/>
                  </a:lnTo>
                  <a:cubicBezTo>
                    <a:pt x="651" y="2885"/>
                    <a:pt x="697" y="2927"/>
                    <a:pt x="732" y="2965"/>
                  </a:cubicBezTo>
                  <a:cubicBezTo>
                    <a:pt x="823" y="3056"/>
                    <a:pt x="865" y="3186"/>
                    <a:pt x="848" y="3315"/>
                  </a:cubicBezTo>
                  <a:cubicBezTo>
                    <a:pt x="841" y="3347"/>
                    <a:pt x="844" y="3375"/>
                    <a:pt x="851" y="3403"/>
                  </a:cubicBezTo>
                  <a:cubicBezTo>
                    <a:pt x="974" y="3644"/>
                    <a:pt x="897" y="3746"/>
                    <a:pt x="834" y="3788"/>
                  </a:cubicBezTo>
                  <a:cubicBezTo>
                    <a:pt x="784" y="3872"/>
                    <a:pt x="848" y="4443"/>
                    <a:pt x="939" y="4541"/>
                  </a:cubicBezTo>
                  <a:cubicBezTo>
                    <a:pt x="1054" y="4674"/>
                    <a:pt x="988" y="4793"/>
                    <a:pt x="900" y="4950"/>
                  </a:cubicBezTo>
                  <a:cubicBezTo>
                    <a:pt x="879" y="4989"/>
                    <a:pt x="851" y="5038"/>
                    <a:pt x="827" y="5087"/>
                  </a:cubicBezTo>
                  <a:cubicBezTo>
                    <a:pt x="704" y="5328"/>
                    <a:pt x="585" y="5472"/>
                    <a:pt x="322" y="5486"/>
                  </a:cubicBezTo>
                  <a:cubicBezTo>
                    <a:pt x="235" y="5493"/>
                    <a:pt x="200" y="5577"/>
                    <a:pt x="165" y="5689"/>
                  </a:cubicBezTo>
                  <a:cubicBezTo>
                    <a:pt x="140" y="5759"/>
                    <a:pt x="116" y="5832"/>
                    <a:pt x="49" y="5839"/>
                  </a:cubicBezTo>
                  <a:cubicBezTo>
                    <a:pt x="21" y="5878"/>
                    <a:pt x="7" y="5927"/>
                    <a:pt x="0" y="5973"/>
                  </a:cubicBezTo>
                  <a:lnTo>
                    <a:pt x="11" y="5983"/>
                  </a:lnTo>
                  <a:lnTo>
                    <a:pt x="28" y="5997"/>
                  </a:lnTo>
                  <a:lnTo>
                    <a:pt x="53" y="6015"/>
                  </a:lnTo>
                  <a:lnTo>
                    <a:pt x="74" y="6029"/>
                  </a:lnTo>
                  <a:lnTo>
                    <a:pt x="98" y="6050"/>
                  </a:lnTo>
                  <a:lnTo>
                    <a:pt x="119" y="6060"/>
                  </a:lnTo>
                  <a:lnTo>
                    <a:pt x="147" y="6081"/>
                  </a:lnTo>
                  <a:lnTo>
                    <a:pt x="165" y="6095"/>
                  </a:lnTo>
                  <a:lnTo>
                    <a:pt x="193" y="6113"/>
                  </a:lnTo>
                  <a:lnTo>
                    <a:pt x="214" y="6123"/>
                  </a:lnTo>
                  <a:lnTo>
                    <a:pt x="242" y="6141"/>
                  </a:lnTo>
                  <a:lnTo>
                    <a:pt x="259" y="6155"/>
                  </a:lnTo>
                  <a:lnTo>
                    <a:pt x="287" y="6169"/>
                  </a:lnTo>
                  <a:lnTo>
                    <a:pt x="308" y="6183"/>
                  </a:lnTo>
                  <a:lnTo>
                    <a:pt x="333" y="6197"/>
                  </a:lnTo>
                  <a:lnTo>
                    <a:pt x="354" y="6207"/>
                  </a:lnTo>
                  <a:lnTo>
                    <a:pt x="378" y="6221"/>
                  </a:lnTo>
                  <a:lnTo>
                    <a:pt x="396" y="6232"/>
                  </a:lnTo>
                  <a:lnTo>
                    <a:pt x="420" y="6242"/>
                  </a:lnTo>
                  <a:lnTo>
                    <a:pt x="438" y="6253"/>
                  </a:lnTo>
                  <a:lnTo>
                    <a:pt x="459" y="6263"/>
                  </a:lnTo>
                  <a:lnTo>
                    <a:pt x="476" y="6270"/>
                  </a:lnTo>
                  <a:lnTo>
                    <a:pt x="497" y="6281"/>
                  </a:lnTo>
                  <a:lnTo>
                    <a:pt x="511" y="6288"/>
                  </a:lnTo>
                  <a:lnTo>
                    <a:pt x="529" y="6295"/>
                  </a:lnTo>
                  <a:lnTo>
                    <a:pt x="543" y="6298"/>
                  </a:lnTo>
                  <a:lnTo>
                    <a:pt x="557" y="6305"/>
                  </a:lnTo>
                  <a:lnTo>
                    <a:pt x="567" y="6309"/>
                  </a:lnTo>
                  <a:lnTo>
                    <a:pt x="585" y="6312"/>
                  </a:lnTo>
                  <a:lnTo>
                    <a:pt x="606" y="6312"/>
                  </a:lnTo>
                  <a:cubicBezTo>
                    <a:pt x="700" y="6312"/>
                    <a:pt x="763" y="6379"/>
                    <a:pt x="834" y="6449"/>
                  </a:cubicBezTo>
                  <a:cubicBezTo>
                    <a:pt x="876" y="6494"/>
                    <a:pt x="928" y="6540"/>
                    <a:pt x="981" y="6575"/>
                  </a:cubicBezTo>
                  <a:lnTo>
                    <a:pt x="1002" y="6582"/>
                  </a:lnTo>
                  <a:cubicBezTo>
                    <a:pt x="1053" y="6609"/>
                    <a:pt x="1111" y="6621"/>
                    <a:pt x="1169" y="6621"/>
                  </a:cubicBezTo>
                  <a:cubicBezTo>
                    <a:pt x="1202" y="6621"/>
                    <a:pt x="1235" y="6617"/>
                    <a:pt x="1268" y="6610"/>
                  </a:cubicBezTo>
                  <a:cubicBezTo>
                    <a:pt x="1285" y="6606"/>
                    <a:pt x="1303" y="6599"/>
                    <a:pt x="1313" y="6589"/>
                  </a:cubicBezTo>
                  <a:cubicBezTo>
                    <a:pt x="1334" y="6564"/>
                    <a:pt x="1362" y="6550"/>
                    <a:pt x="1394" y="6550"/>
                  </a:cubicBezTo>
                  <a:lnTo>
                    <a:pt x="1418" y="6550"/>
                  </a:lnTo>
                  <a:lnTo>
                    <a:pt x="1432" y="6554"/>
                  </a:lnTo>
                  <a:lnTo>
                    <a:pt x="1439" y="6554"/>
                  </a:lnTo>
                  <a:lnTo>
                    <a:pt x="1450" y="6557"/>
                  </a:lnTo>
                  <a:lnTo>
                    <a:pt x="1457" y="6561"/>
                  </a:lnTo>
                  <a:lnTo>
                    <a:pt x="1471" y="6564"/>
                  </a:lnTo>
                  <a:lnTo>
                    <a:pt x="1478" y="6568"/>
                  </a:lnTo>
                  <a:lnTo>
                    <a:pt x="1492" y="6578"/>
                  </a:lnTo>
                  <a:lnTo>
                    <a:pt x="1495" y="6582"/>
                  </a:lnTo>
                  <a:lnTo>
                    <a:pt x="1513" y="6592"/>
                  </a:lnTo>
                  <a:lnTo>
                    <a:pt x="1534" y="6606"/>
                  </a:lnTo>
                  <a:lnTo>
                    <a:pt x="1537" y="6610"/>
                  </a:lnTo>
                  <a:lnTo>
                    <a:pt x="1558" y="6627"/>
                  </a:lnTo>
                  <a:cubicBezTo>
                    <a:pt x="1649" y="6708"/>
                    <a:pt x="1737" y="6799"/>
                    <a:pt x="1821" y="6890"/>
                  </a:cubicBezTo>
                  <a:lnTo>
                    <a:pt x="1835" y="6886"/>
                  </a:lnTo>
                  <a:lnTo>
                    <a:pt x="1870" y="6883"/>
                  </a:lnTo>
                  <a:lnTo>
                    <a:pt x="1901" y="6876"/>
                  </a:lnTo>
                  <a:lnTo>
                    <a:pt x="1929" y="6872"/>
                  </a:lnTo>
                  <a:lnTo>
                    <a:pt x="1957" y="6865"/>
                  </a:lnTo>
                  <a:lnTo>
                    <a:pt x="1985" y="6862"/>
                  </a:lnTo>
                  <a:lnTo>
                    <a:pt x="2010" y="6858"/>
                  </a:lnTo>
                  <a:lnTo>
                    <a:pt x="2230" y="6858"/>
                  </a:lnTo>
                  <a:lnTo>
                    <a:pt x="2241" y="6862"/>
                  </a:lnTo>
                  <a:lnTo>
                    <a:pt x="2248" y="6862"/>
                  </a:lnTo>
                  <a:lnTo>
                    <a:pt x="2258" y="6865"/>
                  </a:lnTo>
                  <a:lnTo>
                    <a:pt x="2265" y="6865"/>
                  </a:lnTo>
                  <a:lnTo>
                    <a:pt x="2272" y="6869"/>
                  </a:lnTo>
                  <a:lnTo>
                    <a:pt x="2276" y="6869"/>
                  </a:lnTo>
                  <a:lnTo>
                    <a:pt x="2283" y="6872"/>
                  </a:lnTo>
                  <a:lnTo>
                    <a:pt x="2286" y="6872"/>
                  </a:lnTo>
                  <a:lnTo>
                    <a:pt x="2293" y="6876"/>
                  </a:lnTo>
                  <a:lnTo>
                    <a:pt x="2300" y="6879"/>
                  </a:lnTo>
                  <a:cubicBezTo>
                    <a:pt x="2388" y="6932"/>
                    <a:pt x="2423" y="7033"/>
                    <a:pt x="2454" y="7131"/>
                  </a:cubicBezTo>
                  <a:cubicBezTo>
                    <a:pt x="2500" y="7261"/>
                    <a:pt x="2528" y="7320"/>
                    <a:pt x="2594" y="7327"/>
                  </a:cubicBezTo>
                  <a:cubicBezTo>
                    <a:pt x="2724" y="7341"/>
                    <a:pt x="2843" y="7408"/>
                    <a:pt x="2920" y="7513"/>
                  </a:cubicBezTo>
                  <a:cubicBezTo>
                    <a:pt x="2976" y="7576"/>
                    <a:pt x="3004" y="7660"/>
                    <a:pt x="2997" y="7744"/>
                  </a:cubicBezTo>
                  <a:cubicBezTo>
                    <a:pt x="2994" y="7761"/>
                    <a:pt x="3036" y="7796"/>
                    <a:pt x="3064" y="7821"/>
                  </a:cubicBezTo>
                  <a:cubicBezTo>
                    <a:pt x="3130" y="7877"/>
                    <a:pt x="3221" y="7957"/>
                    <a:pt x="3207" y="8084"/>
                  </a:cubicBezTo>
                  <a:cubicBezTo>
                    <a:pt x="3207" y="8084"/>
                    <a:pt x="3214" y="8098"/>
                    <a:pt x="3256" y="8112"/>
                  </a:cubicBezTo>
                  <a:cubicBezTo>
                    <a:pt x="3311" y="8128"/>
                    <a:pt x="3384" y="8135"/>
                    <a:pt x="3457" y="8135"/>
                  </a:cubicBezTo>
                  <a:cubicBezTo>
                    <a:pt x="3580" y="8135"/>
                    <a:pt x="3704" y="8116"/>
                    <a:pt x="3732" y="8101"/>
                  </a:cubicBezTo>
                  <a:cubicBezTo>
                    <a:pt x="3793" y="8053"/>
                    <a:pt x="3886" y="8021"/>
                    <a:pt x="3975" y="8021"/>
                  </a:cubicBezTo>
                  <a:cubicBezTo>
                    <a:pt x="4029" y="8021"/>
                    <a:pt x="4081" y="8033"/>
                    <a:pt x="4124" y="8059"/>
                  </a:cubicBezTo>
                  <a:cubicBezTo>
                    <a:pt x="4133" y="8063"/>
                    <a:pt x="4143" y="8065"/>
                    <a:pt x="4156" y="8065"/>
                  </a:cubicBezTo>
                  <a:cubicBezTo>
                    <a:pt x="4187" y="8065"/>
                    <a:pt x="4229" y="8055"/>
                    <a:pt x="4271" y="8045"/>
                  </a:cubicBezTo>
                  <a:lnTo>
                    <a:pt x="4303" y="8038"/>
                  </a:lnTo>
                  <a:lnTo>
                    <a:pt x="4306" y="8038"/>
                  </a:lnTo>
                  <a:lnTo>
                    <a:pt x="4334" y="8031"/>
                  </a:lnTo>
                  <a:lnTo>
                    <a:pt x="4341" y="8031"/>
                  </a:lnTo>
                  <a:cubicBezTo>
                    <a:pt x="4362" y="8028"/>
                    <a:pt x="4383" y="8024"/>
                    <a:pt x="4404" y="8024"/>
                  </a:cubicBezTo>
                  <a:lnTo>
                    <a:pt x="4408" y="8024"/>
                  </a:lnTo>
                  <a:cubicBezTo>
                    <a:pt x="4418" y="8024"/>
                    <a:pt x="4429" y="8024"/>
                    <a:pt x="4439" y="8028"/>
                  </a:cubicBezTo>
                  <a:lnTo>
                    <a:pt x="4446" y="8028"/>
                  </a:lnTo>
                  <a:cubicBezTo>
                    <a:pt x="4457" y="8028"/>
                    <a:pt x="4467" y="8031"/>
                    <a:pt x="4474" y="8035"/>
                  </a:cubicBezTo>
                  <a:cubicBezTo>
                    <a:pt x="4604" y="8080"/>
                    <a:pt x="4726" y="8147"/>
                    <a:pt x="4835" y="8227"/>
                  </a:cubicBezTo>
                  <a:cubicBezTo>
                    <a:pt x="4873" y="8255"/>
                    <a:pt x="4901" y="8294"/>
                    <a:pt x="4919" y="8336"/>
                  </a:cubicBezTo>
                  <a:cubicBezTo>
                    <a:pt x="4933" y="8374"/>
                    <a:pt x="4929" y="8416"/>
                    <a:pt x="4908" y="8451"/>
                  </a:cubicBezTo>
                  <a:cubicBezTo>
                    <a:pt x="4870" y="8511"/>
                    <a:pt x="4824" y="8567"/>
                    <a:pt x="4779" y="8619"/>
                  </a:cubicBezTo>
                  <a:cubicBezTo>
                    <a:pt x="4726" y="8675"/>
                    <a:pt x="4607" y="8812"/>
                    <a:pt x="4625" y="8847"/>
                  </a:cubicBezTo>
                  <a:cubicBezTo>
                    <a:pt x="4639" y="8875"/>
                    <a:pt x="4695" y="8910"/>
                    <a:pt x="4747" y="8941"/>
                  </a:cubicBezTo>
                  <a:lnTo>
                    <a:pt x="4786" y="8962"/>
                  </a:lnTo>
                  <a:lnTo>
                    <a:pt x="4793" y="8969"/>
                  </a:lnTo>
                  <a:lnTo>
                    <a:pt x="4831" y="8994"/>
                  </a:lnTo>
                  <a:lnTo>
                    <a:pt x="4838" y="9001"/>
                  </a:lnTo>
                  <a:cubicBezTo>
                    <a:pt x="4852" y="9008"/>
                    <a:pt x="4863" y="9018"/>
                    <a:pt x="4873" y="9025"/>
                  </a:cubicBezTo>
                  <a:lnTo>
                    <a:pt x="4877" y="9029"/>
                  </a:lnTo>
                  <a:cubicBezTo>
                    <a:pt x="4887" y="9039"/>
                    <a:pt x="4901" y="9050"/>
                    <a:pt x="4912" y="9060"/>
                  </a:cubicBezTo>
                  <a:lnTo>
                    <a:pt x="4915" y="9064"/>
                  </a:lnTo>
                  <a:lnTo>
                    <a:pt x="4919" y="9060"/>
                  </a:lnTo>
                  <a:cubicBezTo>
                    <a:pt x="4922" y="9057"/>
                    <a:pt x="4926" y="9050"/>
                    <a:pt x="4929" y="9046"/>
                  </a:cubicBezTo>
                  <a:lnTo>
                    <a:pt x="4933" y="9043"/>
                  </a:lnTo>
                  <a:cubicBezTo>
                    <a:pt x="4936" y="9036"/>
                    <a:pt x="4940" y="9029"/>
                    <a:pt x="4943" y="9022"/>
                  </a:cubicBezTo>
                  <a:lnTo>
                    <a:pt x="4947" y="9015"/>
                  </a:lnTo>
                  <a:cubicBezTo>
                    <a:pt x="4950" y="9011"/>
                    <a:pt x="4954" y="9001"/>
                    <a:pt x="4954" y="8994"/>
                  </a:cubicBezTo>
                  <a:lnTo>
                    <a:pt x="4957" y="8983"/>
                  </a:lnTo>
                  <a:cubicBezTo>
                    <a:pt x="4961" y="8976"/>
                    <a:pt x="4965" y="8969"/>
                    <a:pt x="4968" y="8959"/>
                  </a:cubicBezTo>
                  <a:lnTo>
                    <a:pt x="4972" y="8948"/>
                  </a:lnTo>
                  <a:cubicBezTo>
                    <a:pt x="4975" y="8938"/>
                    <a:pt x="4979" y="8927"/>
                    <a:pt x="4982" y="8917"/>
                  </a:cubicBezTo>
                  <a:lnTo>
                    <a:pt x="4986" y="8903"/>
                  </a:lnTo>
                  <a:cubicBezTo>
                    <a:pt x="4989" y="8892"/>
                    <a:pt x="4993" y="8885"/>
                    <a:pt x="4993" y="8875"/>
                  </a:cubicBezTo>
                  <a:lnTo>
                    <a:pt x="5000" y="8857"/>
                  </a:lnTo>
                  <a:cubicBezTo>
                    <a:pt x="5000" y="8847"/>
                    <a:pt x="5003" y="8836"/>
                    <a:pt x="5007" y="8826"/>
                  </a:cubicBezTo>
                  <a:lnTo>
                    <a:pt x="5010" y="8808"/>
                  </a:lnTo>
                  <a:cubicBezTo>
                    <a:pt x="5014" y="8798"/>
                    <a:pt x="5014" y="8787"/>
                    <a:pt x="5017" y="8777"/>
                  </a:cubicBezTo>
                  <a:lnTo>
                    <a:pt x="5021" y="8756"/>
                  </a:lnTo>
                  <a:cubicBezTo>
                    <a:pt x="5021" y="8745"/>
                    <a:pt x="5024" y="8735"/>
                    <a:pt x="5028" y="8724"/>
                  </a:cubicBezTo>
                  <a:lnTo>
                    <a:pt x="5031" y="8703"/>
                  </a:lnTo>
                  <a:cubicBezTo>
                    <a:pt x="5031" y="8693"/>
                    <a:pt x="5035" y="8682"/>
                    <a:pt x="5035" y="8672"/>
                  </a:cubicBezTo>
                  <a:cubicBezTo>
                    <a:pt x="5038" y="8658"/>
                    <a:pt x="5038" y="8654"/>
                    <a:pt x="5038" y="8647"/>
                  </a:cubicBezTo>
                  <a:cubicBezTo>
                    <a:pt x="5042" y="8640"/>
                    <a:pt x="5042" y="8626"/>
                    <a:pt x="5045" y="8616"/>
                  </a:cubicBezTo>
                  <a:lnTo>
                    <a:pt x="5045" y="8595"/>
                  </a:lnTo>
                  <a:cubicBezTo>
                    <a:pt x="5045" y="8584"/>
                    <a:pt x="5049" y="8574"/>
                    <a:pt x="5049" y="8563"/>
                  </a:cubicBezTo>
                  <a:cubicBezTo>
                    <a:pt x="5052" y="8553"/>
                    <a:pt x="5049" y="8549"/>
                    <a:pt x="5052" y="8542"/>
                  </a:cubicBezTo>
                  <a:cubicBezTo>
                    <a:pt x="5056" y="8535"/>
                    <a:pt x="5052" y="8518"/>
                    <a:pt x="5056" y="8507"/>
                  </a:cubicBezTo>
                  <a:cubicBezTo>
                    <a:pt x="5059" y="8497"/>
                    <a:pt x="5056" y="8497"/>
                    <a:pt x="5056" y="8490"/>
                  </a:cubicBezTo>
                  <a:lnTo>
                    <a:pt x="5056" y="8455"/>
                  </a:lnTo>
                  <a:lnTo>
                    <a:pt x="5056" y="8441"/>
                  </a:lnTo>
                  <a:lnTo>
                    <a:pt x="5056" y="8392"/>
                  </a:lnTo>
                  <a:cubicBezTo>
                    <a:pt x="5070" y="8136"/>
                    <a:pt x="5108" y="7880"/>
                    <a:pt x="5171" y="7628"/>
                  </a:cubicBezTo>
                  <a:cubicBezTo>
                    <a:pt x="5210" y="7488"/>
                    <a:pt x="5122" y="7366"/>
                    <a:pt x="5021" y="7226"/>
                  </a:cubicBezTo>
                  <a:cubicBezTo>
                    <a:pt x="4933" y="7100"/>
                    <a:pt x="4831" y="6963"/>
                    <a:pt x="4817" y="6795"/>
                  </a:cubicBezTo>
                  <a:lnTo>
                    <a:pt x="4817" y="6760"/>
                  </a:lnTo>
                  <a:cubicBezTo>
                    <a:pt x="4817" y="6505"/>
                    <a:pt x="4915" y="6477"/>
                    <a:pt x="5045" y="6466"/>
                  </a:cubicBezTo>
                  <a:cubicBezTo>
                    <a:pt x="5108" y="6463"/>
                    <a:pt x="5168" y="6445"/>
                    <a:pt x="5217" y="6414"/>
                  </a:cubicBezTo>
                  <a:cubicBezTo>
                    <a:pt x="5241" y="6400"/>
                    <a:pt x="5259" y="6382"/>
                    <a:pt x="5273" y="6361"/>
                  </a:cubicBezTo>
                  <a:cubicBezTo>
                    <a:pt x="5266" y="6354"/>
                    <a:pt x="5234" y="6330"/>
                    <a:pt x="5133" y="6305"/>
                  </a:cubicBezTo>
                  <a:cubicBezTo>
                    <a:pt x="5119" y="6302"/>
                    <a:pt x="5101" y="6298"/>
                    <a:pt x="5087" y="6291"/>
                  </a:cubicBezTo>
                  <a:cubicBezTo>
                    <a:pt x="5045" y="6263"/>
                    <a:pt x="5007" y="6228"/>
                    <a:pt x="4982" y="6183"/>
                  </a:cubicBezTo>
                  <a:cubicBezTo>
                    <a:pt x="4947" y="6120"/>
                    <a:pt x="4929" y="6050"/>
                    <a:pt x="4929" y="5980"/>
                  </a:cubicBezTo>
                  <a:cubicBezTo>
                    <a:pt x="4929" y="5962"/>
                    <a:pt x="4933" y="5941"/>
                    <a:pt x="4940" y="5920"/>
                  </a:cubicBezTo>
                  <a:cubicBezTo>
                    <a:pt x="4967" y="5833"/>
                    <a:pt x="5102" y="5805"/>
                    <a:pt x="5391" y="5805"/>
                  </a:cubicBezTo>
                  <a:cubicBezTo>
                    <a:pt x="5475" y="5805"/>
                    <a:pt x="5571" y="5808"/>
                    <a:pt x="5682" y="5811"/>
                  </a:cubicBezTo>
                  <a:cubicBezTo>
                    <a:pt x="5742" y="5811"/>
                    <a:pt x="5794" y="5815"/>
                    <a:pt x="5829" y="5815"/>
                  </a:cubicBezTo>
                  <a:lnTo>
                    <a:pt x="5885" y="5815"/>
                  </a:lnTo>
                  <a:cubicBezTo>
                    <a:pt x="5952" y="5804"/>
                    <a:pt x="6015" y="5787"/>
                    <a:pt x="6078" y="5769"/>
                  </a:cubicBezTo>
                  <a:lnTo>
                    <a:pt x="6081" y="5769"/>
                  </a:lnTo>
                  <a:lnTo>
                    <a:pt x="6106" y="5759"/>
                  </a:lnTo>
                  <a:lnTo>
                    <a:pt x="6134" y="5752"/>
                  </a:lnTo>
                  <a:lnTo>
                    <a:pt x="6137" y="5752"/>
                  </a:lnTo>
                  <a:cubicBezTo>
                    <a:pt x="6193" y="5731"/>
                    <a:pt x="6242" y="5713"/>
                    <a:pt x="6284" y="5696"/>
                  </a:cubicBezTo>
                  <a:lnTo>
                    <a:pt x="6337" y="5671"/>
                  </a:lnTo>
                  <a:lnTo>
                    <a:pt x="6344" y="5668"/>
                  </a:lnTo>
                  <a:cubicBezTo>
                    <a:pt x="6365" y="5657"/>
                    <a:pt x="6375" y="5654"/>
                    <a:pt x="6382" y="5647"/>
                  </a:cubicBezTo>
                  <a:lnTo>
                    <a:pt x="6382" y="5640"/>
                  </a:lnTo>
                  <a:lnTo>
                    <a:pt x="6382" y="5633"/>
                  </a:lnTo>
                  <a:lnTo>
                    <a:pt x="6382" y="5619"/>
                  </a:lnTo>
                  <a:lnTo>
                    <a:pt x="6382" y="5612"/>
                  </a:lnTo>
                  <a:lnTo>
                    <a:pt x="6382" y="5598"/>
                  </a:lnTo>
                  <a:lnTo>
                    <a:pt x="6382" y="5591"/>
                  </a:lnTo>
                  <a:cubicBezTo>
                    <a:pt x="6382" y="5587"/>
                    <a:pt x="6382" y="5580"/>
                    <a:pt x="6379" y="5573"/>
                  </a:cubicBezTo>
                  <a:cubicBezTo>
                    <a:pt x="6379" y="5570"/>
                    <a:pt x="6379" y="5570"/>
                    <a:pt x="6379" y="5566"/>
                  </a:cubicBezTo>
                  <a:cubicBezTo>
                    <a:pt x="6379" y="5563"/>
                    <a:pt x="6375" y="5556"/>
                    <a:pt x="6375" y="5549"/>
                  </a:cubicBezTo>
                  <a:cubicBezTo>
                    <a:pt x="6372" y="5545"/>
                    <a:pt x="6372" y="5542"/>
                    <a:pt x="6372" y="5538"/>
                  </a:cubicBezTo>
                  <a:cubicBezTo>
                    <a:pt x="6368" y="5535"/>
                    <a:pt x="6365" y="5528"/>
                    <a:pt x="6361" y="5524"/>
                  </a:cubicBezTo>
                  <a:cubicBezTo>
                    <a:pt x="6358" y="5517"/>
                    <a:pt x="6358" y="5517"/>
                    <a:pt x="6354" y="5514"/>
                  </a:cubicBezTo>
                  <a:cubicBezTo>
                    <a:pt x="6351" y="5507"/>
                    <a:pt x="6347" y="5500"/>
                    <a:pt x="6340" y="5496"/>
                  </a:cubicBezTo>
                  <a:cubicBezTo>
                    <a:pt x="6337" y="5493"/>
                    <a:pt x="6337" y="5489"/>
                    <a:pt x="6333" y="5486"/>
                  </a:cubicBezTo>
                  <a:cubicBezTo>
                    <a:pt x="6323" y="5475"/>
                    <a:pt x="6312" y="5465"/>
                    <a:pt x="6302" y="5458"/>
                  </a:cubicBezTo>
                  <a:cubicBezTo>
                    <a:pt x="6239" y="5412"/>
                    <a:pt x="6197" y="5342"/>
                    <a:pt x="6190" y="5262"/>
                  </a:cubicBezTo>
                  <a:cubicBezTo>
                    <a:pt x="6176" y="5139"/>
                    <a:pt x="6253" y="5027"/>
                    <a:pt x="6316" y="4954"/>
                  </a:cubicBezTo>
                  <a:cubicBezTo>
                    <a:pt x="6358" y="4901"/>
                    <a:pt x="6326" y="4849"/>
                    <a:pt x="6186" y="4709"/>
                  </a:cubicBezTo>
                  <a:cubicBezTo>
                    <a:pt x="6158" y="4681"/>
                    <a:pt x="6130" y="4649"/>
                    <a:pt x="6102" y="4621"/>
                  </a:cubicBezTo>
                  <a:cubicBezTo>
                    <a:pt x="5931" y="4429"/>
                    <a:pt x="6057" y="3819"/>
                    <a:pt x="6225" y="3543"/>
                  </a:cubicBezTo>
                  <a:cubicBezTo>
                    <a:pt x="6246" y="3508"/>
                    <a:pt x="6253" y="3483"/>
                    <a:pt x="6246" y="3476"/>
                  </a:cubicBezTo>
                  <a:cubicBezTo>
                    <a:pt x="6228" y="3448"/>
                    <a:pt x="6154" y="3438"/>
                    <a:pt x="6062" y="3438"/>
                  </a:cubicBezTo>
                  <a:cubicBezTo>
                    <a:pt x="5919" y="3438"/>
                    <a:pt x="5734" y="3461"/>
                    <a:pt x="5651" y="3469"/>
                  </a:cubicBezTo>
                  <a:cubicBezTo>
                    <a:pt x="5609" y="3475"/>
                    <a:pt x="5568" y="3477"/>
                    <a:pt x="5528" y="3477"/>
                  </a:cubicBezTo>
                  <a:cubicBezTo>
                    <a:pt x="5253" y="3477"/>
                    <a:pt x="5014" y="3353"/>
                    <a:pt x="4824" y="3112"/>
                  </a:cubicBezTo>
                  <a:cubicBezTo>
                    <a:pt x="4757" y="3025"/>
                    <a:pt x="4684" y="2996"/>
                    <a:pt x="4574" y="2996"/>
                  </a:cubicBezTo>
                  <a:cubicBezTo>
                    <a:pt x="4507" y="2996"/>
                    <a:pt x="4428" y="3007"/>
                    <a:pt x="4327" y="3021"/>
                  </a:cubicBezTo>
                  <a:cubicBezTo>
                    <a:pt x="4201" y="3039"/>
                    <a:pt x="4072" y="3049"/>
                    <a:pt x="3942" y="3056"/>
                  </a:cubicBezTo>
                  <a:lnTo>
                    <a:pt x="3890" y="3056"/>
                  </a:lnTo>
                  <a:cubicBezTo>
                    <a:pt x="3788" y="3053"/>
                    <a:pt x="3687" y="3011"/>
                    <a:pt x="3617" y="2937"/>
                  </a:cubicBezTo>
                  <a:cubicBezTo>
                    <a:pt x="3463" y="2766"/>
                    <a:pt x="3494" y="2475"/>
                    <a:pt x="3515" y="2300"/>
                  </a:cubicBezTo>
                  <a:lnTo>
                    <a:pt x="3519" y="2262"/>
                  </a:lnTo>
                  <a:cubicBezTo>
                    <a:pt x="3529" y="2188"/>
                    <a:pt x="3484" y="2150"/>
                    <a:pt x="3410" y="2097"/>
                  </a:cubicBezTo>
                  <a:cubicBezTo>
                    <a:pt x="3347" y="2052"/>
                    <a:pt x="3277" y="1999"/>
                    <a:pt x="3277" y="1908"/>
                  </a:cubicBezTo>
                  <a:cubicBezTo>
                    <a:pt x="3277" y="1880"/>
                    <a:pt x="3270" y="1873"/>
                    <a:pt x="3267" y="1870"/>
                  </a:cubicBezTo>
                  <a:cubicBezTo>
                    <a:pt x="3237" y="1855"/>
                    <a:pt x="3206" y="1848"/>
                    <a:pt x="3174" y="1848"/>
                  </a:cubicBezTo>
                  <a:cubicBezTo>
                    <a:pt x="3167" y="1848"/>
                    <a:pt x="3161" y="1848"/>
                    <a:pt x="3155" y="1849"/>
                  </a:cubicBezTo>
                  <a:cubicBezTo>
                    <a:pt x="3130" y="1849"/>
                    <a:pt x="3106" y="1852"/>
                    <a:pt x="3092" y="1852"/>
                  </a:cubicBezTo>
                  <a:cubicBezTo>
                    <a:pt x="3084" y="1854"/>
                    <a:pt x="3077" y="1855"/>
                    <a:pt x="3070" y="1855"/>
                  </a:cubicBezTo>
                  <a:cubicBezTo>
                    <a:pt x="3034" y="1855"/>
                    <a:pt x="3000" y="1835"/>
                    <a:pt x="2983" y="1803"/>
                  </a:cubicBezTo>
                  <a:cubicBezTo>
                    <a:pt x="2945" y="1733"/>
                    <a:pt x="2997" y="1645"/>
                    <a:pt x="3120" y="1498"/>
                  </a:cubicBezTo>
                  <a:cubicBezTo>
                    <a:pt x="3179" y="1418"/>
                    <a:pt x="3179" y="1358"/>
                    <a:pt x="3186" y="1183"/>
                  </a:cubicBezTo>
                  <a:lnTo>
                    <a:pt x="3186" y="1131"/>
                  </a:lnTo>
                  <a:cubicBezTo>
                    <a:pt x="3190" y="963"/>
                    <a:pt x="3337" y="823"/>
                    <a:pt x="3480" y="686"/>
                  </a:cubicBezTo>
                  <a:cubicBezTo>
                    <a:pt x="3554" y="620"/>
                    <a:pt x="3620" y="550"/>
                    <a:pt x="3680" y="476"/>
                  </a:cubicBezTo>
                  <a:cubicBezTo>
                    <a:pt x="3690" y="462"/>
                    <a:pt x="3701" y="448"/>
                    <a:pt x="3715" y="438"/>
                  </a:cubicBezTo>
                  <a:cubicBezTo>
                    <a:pt x="3718" y="434"/>
                    <a:pt x="3722" y="431"/>
                    <a:pt x="3729" y="424"/>
                  </a:cubicBezTo>
                  <a:cubicBezTo>
                    <a:pt x="3739" y="417"/>
                    <a:pt x="3746" y="410"/>
                    <a:pt x="3757" y="403"/>
                  </a:cubicBezTo>
                  <a:cubicBezTo>
                    <a:pt x="3764" y="399"/>
                    <a:pt x="3771" y="396"/>
                    <a:pt x="3778" y="392"/>
                  </a:cubicBezTo>
                  <a:cubicBezTo>
                    <a:pt x="3781" y="389"/>
                    <a:pt x="3795" y="378"/>
                    <a:pt x="3809" y="375"/>
                  </a:cubicBezTo>
                  <a:lnTo>
                    <a:pt x="3830" y="364"/>
                  </a:lnTo>
                  <a:cubicBezTo>
                    <a:pt x="3837" y="361"/>
                    <a:pt x="3844" y="357"/>
                    <a:pt x="3848" y="357"/>
                  </a:cubicBezTo>
                  <a:cubicBezTo>
                    <a:pt x="3883" y="294"/>
                    <a:pt x="3946" y="249"/>
                    <a:pt x="4016" y="238"/>
                  </a:cubicBezTo>
                  <a:cubicBezTo>
                    <a:pt x="4142" y="214"/>
                    <a:pt x="4215" y="161"/>
                    <a:pt x="4219" y="123"/>
                  </a:cubicBezTo>
                  <a:cubicBezTo>
                    <a:pt x="4226" y="95"/>
                    <a:pt x="4191" y="56"/>
                    <a:pt x="4131" y="21"/>
                  </a:cubicBezTo>
                  <a:cubicBezTo>
                    <a:pt x="4109" y="8"/>
                    <a:pt x="4088" y="1"/>
                    <a:pt x="406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6" name="Google Shape;6167;p82">
              <a:extLst>
                <a:ext uri="{FF2B5EF4-FFF2-40B4-BE49-F238E27FC236}">
                  <a16:creationId xmlns:a16="http://schemas.microsoft.com/office/drawing/2014/main" id="{ADAB8ABB-E182-FE5C-D022-0EB36406BE47}"/>
                </a:ext>
              </a:extLst>
            </p:cNvPr>
            <p:cNvSpPr/>
            <p:nvPr/>
          </p:nvSpPr>
          <p:spPr>
            <a:xfrm>
              <a:off x="1525392" y="20670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cubicBezTo>
                    <a:pt x="0" y="11"/>
                    <a:pt x="0" y="21"/>
                    <a:pt x="0" y="32"/>
                  </a:cubicBezTo>
                  <a:cubicBezTo>
                    <a:pt x="0" y="21"/>
                    <a:pt x="4" y="11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7" name="Google Shape;6168;p82">
              <a:extLst>
                <a:ext uri="{FF2B5EF4-FFF2-40B4-BE49-F238E27FC236}">
                  <a16:creationId xmlns:a16="http://schemas.microsoft.com/office/drawing/2014/main" id="{DDEBC725-953C-BBA6-1EB0-B362F024C1D2}"/>
                </a:ext>
              </a:extLst>
            </p:cNvPr>
            <p:cNvSpPr/>
            <p:nvPr/>
          </p:nvSpPr>
          <p:spPr>
            <a:xfrm>
              <a:off x="1536743" y="2029771"/>
              <a:ext cx="2675" cy="679"/>
            </a:xfrm>
            <a:custGeom>
              <a:avLst/>
              <a:gdLst/>
              <a:ahLst/>
              <a:cxnLst/>
              <a:rect l="l" t="t" r="r" b="b"/>
              <a:pathLst>
                <a:path w="197" h="50" extrusionOk="0">
                  <a:moveTo>
                    <a:pt x="1" y="50"/>
                  </a:moveTo>
                  <a:cubicBezTo>
                    <a:pt x="67" y="39"/>
                    <a:pt x="134" y="22"/>
                    <a:pt x="197" y="1"/>
                  </a:cubicBezTo>
                  <a:cubicBezTo>
                    <a:pt x="134" y="22"/>
                    <a:pt x="67" y="39"/>
                    <a:pt x="1" y="5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8" name="Google Shape;6169;p82">
              <a:extLst>
                <a:ext uri="{FF2B5EF4-FFF2-40B4-BE49-F238E27FC236}">
                  <a16:creationId xmlns:a16="http://schemas.microsoft.com/office/drawing/2014/main" id="{03182F8C-06C1-BA94-ED04-6E19D2D2F91F}"/>
                </a:ext>
              </a:extLst>
            </p:cNvPr>
            <p:cNvSpPr/>
            <p:nvPr/>
          </p:nvSpPr>
          <p:spPr>
            <a:xfrm>
              <a:off x="1540124" y="202954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9" name="Google Shape;6170;p82">
              <a:extLst>
                <a:ext uri="{FF2B5EF4-FFF2-40B4-BE49-F238E27FC236}">
                  <a16:creationId xmlns:a16="http://schemas.microsoft.com/office/drawing/2014/main" id="{058EDBD6-F7B1-03CA-77A7-BC754CBFA4C9}"/>
                </a:ext>
              </a:extLst>
            </p:cNvPr>
            <p:cNvSpPr/>
            <p:nvPr/>
          </p:nvSpPr>
          <p:spPr>
            <a:xfrm>
              <a:off x="1536363" y="203043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0" name="Google Shape;6171;p82">
              <a:extLst>
                <a:ext uri="{FF2B5EF4-FFF2-40B4-BE49-F238E27FC236}">
                  <a16:creationId xmlns:a16="http://schemas.microsoft.com/office/drawing/2014/main" id="{F32F865F-4EC5-3282-8E8E-1414663B092F}"/>
                </a:ext>
              </a:extLst>
            </p:cNvPr>
            <p:cNvSpPr/>
            <p:nvPr/>
          </p:nvSpPr>
          <p:spPr>
            <a:xfrm>
              <a:off x="1542215" y="2028440"/>
              <a:ext cx="720" cy="353"/>
            </a:xfrm>
            <a:custGeom>
              <a:avLst/>
              <a:gdLst/>
              <a:ahLst/>
              <a:cxnLst/>
              <a:rect l="l" t="t" r="r" b="b"/>
              <a:pathLst>
                <a:path w="53" h="26" extrusionOk="0">
                  <a:moveTo>
                    <a:pt x="53" y="1"/>
                  </a:moveTo>
                  <a:lnTo>
                    <a:pt x="28" y="1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53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1" name="Google Shape;6172;p82">
              <a:extLst>
                <a:ext uri="{FF2B5EF4-FFF2-40B4-BE49-F238E27FC236}">
                  <a16:creationId xmlns:a16="http://schemas.microsoft.com/office/drawing/2014/main" id="{5B5E6145-63D1-452D-AC5E-39CB5F36A0BD}"/>
                </a:ext>
              </a:extLst>
            </p:cNvPr>
            <p:cNvSpPr/>
            <p:nvPr/>
          </p:nvSpPr>
          <p:spPr>
            <a:xfrm>
              <a:off x="1525433" y="2066335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2" name="Google Shape;6173;p82">
              <a:extLst>
                <a:ext uri="{FF2B5EF4-FFF2-40B4-BE49-F238E27FC236}">
                  <a16:creationId xmlns:a16="http://schemas.microsoft.com/office/drawing/2014/main" id="{5B17BE5E-509A-1CEB-F6A3-1C21F7AAF06B}"/>
                </a:ext>
              </a:extLst>
            </p:cNvPr>
            <p:cNvSpPr/>
            <p:nvPr/>
          </p:nvSpPr>
          <p:spPr>
            <a:xfrm>
              <a:off x="1525487" y="206552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lnTo>
                    <a:pt x="0" y="46"/>
                  </a:lnTo>
                  <a:cubicBezTo>
                    <a:pt x="0" y="29"/>
                    <a:pt x="4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3" name="Google Shape;6174;p82">
              <a:extLst>
                <a:ext uri="{FF2B5EF4-FFF2-40B4-BE49-F238E27FC236}">
                  <a16:creationId xmlns:a16="http://schemas.microsoft.com/office/drawing/2014/main" id="{6E421109-99E7-E065-A687-92C60FE76013}"/>
                </a:ext>
              </a:extLst>
            </p:cNvPr>
            <p:cNvSpPr/>
            <p:nvPr/>
          </p:nvSpPr>
          <p:spPr>
            <a:xfrm>
              <a:off x="1539459" y="2029676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4" name="Google Shape;6175;p82">
              <a:extLst>
                <a:ext uri="{FF2B5EF4-FFF2-40B4-BE49-F238E27FC236}">
                  <a16:creationId xmlns:a16="http://schemas.microsoft.com/office/drawing/2014/main" id="{DF68A51E-2DD8-CE4F-CB49-753EAE9FDD01}"/>
                </a:ext>
              </a:extLst>
            </p:cNvPr>
            <p:cNvSpPr/>
            <p:nvPr/>
          </p:nvSpPr>
          <p:spPr>
            <a:xfrm>
              <a:off x="1525202" y="2068521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5" name="Google Shape;6176;p82">
              <a:extLst>
                <a:ext uri="{FF2B5EF4-FFF2-40B4-BE49-F238E27FC236}">
                  <a16:creationId xmlns:a16="http://schemas.microsoft.com/office/drawing/2014/main" id="{3BE7D4EC-95CD-E5EF-835A-2EB725034029}"/>
                </a:ext>
              </a:extLst>
            </p:cNvPr>
            <p:cNvSpPr/>
            <p:nvPr/>
          </p:nvSpPr>
          <p:spPr>
            <a:xfrm>
              <a:off x="1524157" y="2073178"/>
              <a:ext cx="95" cy="394"/>
            </a:xfrm>
            <a:custGeom>
              <a:avLst/>
              <a:gdLst/>
              <a:ahLst/>
              <a:cxnLst/>
              <a:rect l="l" t="t" r="r" b="b"/>
              <a:pathLst>
                <a:path w="7" h="29" extrusionOk="0">
                  <a:moveTo>
                    <a:pt x="7" y="0"/>
                  </a:moveTo>
                  <a:cubicBezTo>
                    <a:pt x="4" y="11"/>
                    <a:pt x="4" y="18"/>
                    <a:pt x="0" y="28"/>
                  </a:cubicBezTo>
                  <a:cubicBezTo>
                    <a:pt x="4" y="18"/>
                    <a:pt x="7" y="11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6" name="Google Shape;6177;p82">
              <a:extLst>
                <a:ext uri="{FF2B5EF4-FFF2-40B4-BE49-F238E27FC236}">
                  <a16:creationId xmlns:a16="http://schemas.microsoft.com/office/drawing/2014/main" id="{1738E574-23A4-80CF-4EE9-EFE6A241897B}"/>
                </a:ext>
              </a:extLst>
            </p:cNvPr>
            <p:cNvSpPr/>
            <p:nvPr/>
          </p:nvSpPr>
          <p:spPr>
            <a:xfrm>
              <a:off x="1525338" y="206785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1" y="7"/>
                    <a:pt x="1" y="18"/>
                    <a:pt x="1" y="32"/>
                  </a:cubicBezTo>
                  <a:cubicBezTo>
                    <a:pt x="1" y="21"/>
                    <a:pt x="1" y="11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7" name="Google Shape;6178;p82">
              <a:extLst>
                <a:ext uri="{FF2B5EF4-FFF2-40B4-BE49-F238E27FC236}">
                  <a16:creationId xmlns:a16="http://schemas.microsoft.com/office/drawing/2014/main" id="{477C5873-6EB7-6DFE-B241-BACF46DA5890}"/>
                </a:ext>
              </a:extLst>
            </p:cNvPr>
            <p:cNvSpPr/>
            <p:nvPr/>
          </p:nvSpPr>
          <p:spPr>
            <a:xfrm>
              <a:off x="1524483" y="2071983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1"/>
                  </a:moveTo>
                  <a:lnTo>
                    <a:pt x="1" y="32"/>
                  </a:lnTo>
                  <a:cubicBezTo>
                    <a:pt x="4" y="25"/>
                    <a:pt x="8" y="15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8" name="Google Shape;6179;p82">
              <a:extLst>
                <a:ext uri="{FF2B5EF4-FFF2-40B4-BE49-F238E27FC236}">
                  <a16:creationId xmlns:a16="http://schemas.microsoft.com/office/drawing/2014/main" id="{A546858A-2968-7D3E-3BAE-2313E3D7ED91}"/>
                </a:ext>
              </a:extLst>
            </p:cNvPr>
            <p:cNvSpPr/>
            <p:nvPr/>
          </p:nvSpPr>
          <p:spPr>
            <a:xfrm>
              <a:off x="1523953" y="2073653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2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9" name="Google Shape;6180;p82">
              <a:extLst>
                <a:ext uri="{FF2B5EF4-FFF2-40B4-BE49-F238E27FC236}">
                  <a16:creationId xmlns:a16="http://schemas.microsoft.com/office/drawing/2014/main" id="{A09C13B0-ED92-1EEB-95C2-9053B1694AF3}"/>
                </a:ext>
              </a:extLst>
            </p:cNvPr>
            <p:cNvSpPr/>
            <p:nvPr/>
          </p:nvSpPr>
          <p:spPr>
            <a:xfrm>
              <a:off x="1523532" y="20746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0" name="Google Shape;6181;p82">
              <a:extLst>
                <a:ext uri="{FF2B5EF4-FFF2-40B4-BE49-F238E27FC236}">
                  <a16:creationId xmlns:a16="http://schemas.microsoft.com/office/drawing/2014/main" id="{8C5E3278-BFE8-3ADE-512B-153FD1CC8862}"/>
                </a:ext>
              </a:extLst>
            </p:cNvPr>
            <p:cNvSpPr/>
            <p:nvPr/>
          </p:nvSpPr>
          <p:spPr>
            <a:xfrm>
              <a:off x="1523573" y="2074413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cubicBezTo>
                    <a:pt x="4" y="7"/>
                    <a:pt x="8" y="4"/>
                    <a:pt x="11" y="0"/>
                  </a:cubicBezTo>
                  <a:cubicBezTo>
                    <a:pt x="8" y="4"/>
                    <a:pt x="4" y="7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1" name="Google Shape;6182;p82">
              <a:extLst>
                <a:ext uri="{FF2B5EF4-FFF2-40B4-BE49-F238E27FC236}">
                  <a16:creationId xmlns:a16="http://schemas.microsoft.com/office/drawing/2014/main" id="{0F675B66-B774-7C46-B13F-F1ADD18E8333}"/>
                </a:ext>
              </a:extLst>
            </p:cNvPr>
            <p:cNvSpPr/>
            <p:nvPr/>
          </p:nvSpPr>
          <p:spPr>
            <a:xfrm>
              <a:off x="1523763" y="2074074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cubicBezTo>
                    <a:pt x="4" y="15"/>
                    <a:pt x="8" y="8"/>
                    <a:pt x="11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2" name="Google Shape;6183;p82">
              <a:extLst>
                <a:ext uri="{FF2B5EF4-FFF2-40B4-BE49-F238E27FC236}">
                  <a16:creationId xmlns:a16="http://schemas.microsoft.com/office/drawing/2014/main" id="{D9024FF2-6600-82C4-FA41-118E4A6A4F75}"/>
                </a:ext>
              </a:extLst>
            </p:cNvPr>
            <p:cNvSpPr/>
            <p:nvPr/>
          </p:nvSpPr>
          <p:spPr>
            <a:xfrm>
              <a:off x="1524347" y="2072608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0" y="32"/>
                  </a:moveTo>
                  <a:cubicBezTo>
                    <a:pt x="0" y="21"/>
                    <a:pt x="4" y="11"/>
                    <a:pt x="7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3" name="Google Shape;6184;p82">
              <a:extLst>
                <a:ext uri="{FF2B5EF4-FFF2-40B4-BE49-F238E27FC236}">
                  <a16:creationId xmlns:a16="http://schemas.microsoft.com/office/drawing/2014/main" id="{530EB28E-1121-9A04-A927-8FB5F7652A23}"/>
                </a:ext>
              </a:extLst>
            </p:cNvPr>
            <p:cNvSpPr/>
            <p:nvPr/>
          </p:nvSpPr>
          <p:spPr>
            <a:xfrm>
              <a:off x="1525107" y="2069281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32"/>
                  </a:moveTo>
                  <a:cubicBezTo>
                    <a:pt x="0" y="21"/>
                    <a:pt x="4" y="11"/>
                    <a:pt x="4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4" name="Google Shape;6185;p82">
              <a:extLst>
                <a:ext uri="{FF2B5EF4-FFF2-40B4-BE49-F238E27FC236}">
                  <a16:creationId xmlns:a16="http://schemas.microsoft.com/office/drawing/2014/main" id="{398E9CEE-AFC8-F457-C18C-4816A99FB4DF}"/>
                </a:ext>
              </a:extLst>
            </p:cNvPr>
            <p:cNvSpPr/>
            <p:nvPr/>
          </p:nvSpPr>
          <p:spPr>
            <a:xfrm>
              <a:off x="1524822" y="2070707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5" name="Google Shape;6186;p82">
              <a:extLst>
                <a:ext uri="{FF2B5EF4-FFF2-40B4-BE49-F238E27FC236}">
                  <a16:creationId xmlns:a16="http://schemas.microsoft.com/office/drawing/2014/main" id="{5FBF52C3-11D4-518E-E845-8AA9B2FA9700}"/>
                </a:ext>
              </a:extLst>
            </p:cNvPr>
            <p:cNvSpPr/>
            <p:nvPr/>
          </p:nvSpPr>
          <p:spPr>
            <a:xfrm>
              <a:off x="1524958" y="206998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1"/>
                    <a:pt x="1" y="22"/>
                    <a:pt x="1" y="32"/>
                  </a:cubicBezTo>
                  <a:cubicBezTo>
                    <a:pt x="4" y="22"/>
                    <a:pt x="4" y="11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6" name="Google Shape;6187;p82">
              <a:extLst>
                <a:ext uri="{FF2B5EF4-FFF2-40B4-BE49-F238E27FC236}">
                  <a16:creationId xmlns:a16="http://schemas.microsoft.com/office/drawing/2014/main" id="{67E2F3B8-3601-C907-21C3-43CD56A30F64}"/>
                </a:ext>
              </a:extLst>
            </p:cNvPr>
            <p:cNvSpPr/>
            <p:nvPr/>
          </p:nvSpPr>
          <p:spPr>
            <a:xfrm>
              <a:off x="1524673" y="207137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0"/>
                  </a:moveTo>
                  <a:cubicBezTo>
                    <a:pt x="4" y="11"/>
                    <a:pt x="1" y="21"/>
                    <a:pt x="1" y="35"/>
                  </a:cubicBezTo>
                  <a:cubicBezTo>
                    <a:pt x="1" y="25"/>
                    <a:pt x="4" y="14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7" name="Google Shape;6188;p82">
              <a:extLst>
                <a:ext uri="{FF2B5EF4-FFF2-40B4-BE49-F238E27FC236}">
                  <a16:creationId xmlns:a16="http://schemas.microsoft.com/office/drawing/2014/main" id="{AC0AD3BE-FC96-CECA-9A04-9A20924A12A3}"/>
                </a:ext>
              </a:extLst>
            </p:cNvPr>
            <p:cNvSpPr/>
            <p:nvPr/>
          </p:nvSpPr>
          <p:spPr>
            <a:xfrm>
              <a:off x="1467063" y="19876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8" name="Google Shape;6189;p82">
              <a:extLst>
                <a:ext uri="{FF2B5EF4-FFF2-40B4-BE49-F238E27FC236}">
                  <a16:creationId xmlns:a16="http://schemas.microsoft.com/office/drawing/2014/main" id="{C7907E04-018B-403B-2D59-F576EBB7B835}"/>
                </a:ext>
              </a:extLst>
            </p:cNvPr>
            <p:cNvSpPr/>
            <p:nvPr/>
          </p:nvSpPr>
          <p:spPr>
            <a:xfrm>
              <a:off x="1467783" y="198690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1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9" name="Google Shape;6190;p82">
              <a:extLst>
                <a:ext uri="{FF2B5EF4-FFF2-40B4-BE49-F238E27FC236}">
                  <a16:creationId xmlns:a16="http://schemas.microsoft.com/office/drawing/2014/main" id="{AD980276-EA07-70B0-73FA-C1ADA74CE712}"/>
                </a:ext>
              </a:extLst>
            </p:cNvPr>
            <p:cNvSpPr/>
            <p:nvPr/>
          </p:nvSpPr>
          <p:spPr>
            <a:xfrm>
              <a:off x="1466724" y="198799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0" name="Google Shape;6191;p82">
              <a:extLst>
                <a:ext uri="{FF2B5EF4-FFF2-40B4-BE49-F238E27FC236}">
                  <a16:creationId xmlns:a16="http://schemas.microsoft.com/office/drawing/2014/main" id="{FBE95871-A4F4-B08F-DB4B-ABFC0A0600D7}"/>
                </a:ext>
              </a:extLst>
            </p:cNvPr>
            <p:cNvSpPr/>
            <p:nvPr/>
          </p:nvSpPr>
          <p:spPr>
            <a:xfrm>
              <a:off x="1467389" y="1987287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1" name="Google Shape;6192;p82">
              <a:extLst>
                <a:ext uri="{FF2B5EF4-FFF2-40B4-BE49-F238E27FC236}">
                  <a16:creationId xmlns:a16="http://schemas.microsoft.com/office/drawing/2014/main" id="{704A750A-F70A-26C3-6C34-303D23E3B413}"/>
                </a:ext>
              </a:extLst>
            </p:cNvPr>
            <p:cNvSpPr/>
            <p:nvPr/>
          </p:nvSpPr>
          <p:spPr>
            <a:xfrm>
              <a:off x="1468163" y="19866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2" name="Google Shape;6193;p82">
              <a:extLst>
                <a:ext uri="{FF2B5EF4-FFF2-40B4-BE49-F238E27FC236}">
                  <a16:creationId xmlns:a16="http://schemas.microsoft.com/office/drawing/2014/main" id="{427AF536-D845-A02E-EAB1-47CF6BC345EA}"/>
                </a:ext>
              </a:extLst>
            </p:cNvPr>
            <p:cNvSpPr/>
            <p:nvPr/>
          </p:nvSpPr>
          <p:spPr>
            <a:xfrm>
              <a:off x="1469344" y="1985481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8" y="7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3" name="Google Shape;6194;p82">
              <a:extLst>
                <a:ext uri="{FF2B5EF4-FFF2-40B4-BE49-F238E27FC236}">
                  <a16:creationId xmlns:a16="http://schemas.microsoft.com/office/drawing/2014/main" id="{2B75D37A-1521-04A6-D017-2865573380C2}"/>
                </a:ext>
              </a:extLst>
            </p:cNvPr>
            <p:cNvSpPr/>
            <p:nvPr/>
          </p:nvSpPr>
          <p:spPr>
            <a:xfrm>
              <a:off x="1465828" y="19889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4" name="Google Shape;6195;p82">
              <a:extLst>
                <a:ext uri="{FF2B5EF4-FFF2-40B4-BE49-F238E27FC236}">
                  <a16:creationId xmlns:a16="http://schemas.microsoft.com/office/drawing/2014/main" id="{FF86D18D-A1C2-7678-5CF9-7F018AED30CB}"/>
                </a:ext>
              </a:extLst>
            </p:cNvPr>
            <p:cNvSpPr/>
            <p:nvPr/>
          </p:nvSpPr>
          <p:spPr>
            <a:xfrm>
              <a:off x="1466059" y="198865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5" name="Google Shape;6196;p82">
              <a:extLst>
                <a:ext uri="{FF2B5EF4-FFF2-40B4-BE49-F238E27FC236}">
                  <a16:creationId xmlns:a16="http://schemas.microsoft.com/office/drawing/2014/main" id="{FEC5658B-EDFA-1C23-E9EE-099AE9BED528}"/>
                </a:ext>
              </a:extLst>
            </p:cNvPr>
            <p:cNvSpPr/>
            <p:nvPr/>
          </p:nvSpPr>
          <p:spPr>
            <a:xfrm>
              <a:off x="1466398" y="19883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6" name="Google Shape;6197;p82">
              <a:extLst>
                <a:ext uri="{FF2B5EF4-FFF2-40B4-BE49-F238E27FC236}">
                  <a16:creationId xmlns:a16="http://schemas.microsoft.com/office/drawing/2014/main" id="{89930A7D-649B-8BD0-0F10-CCCC718F1BE6}"/>
                </a:ext>
              </a:extLst>
            </p:cNvPr>
            <p:cNvSpPr/>
            <p:nvPr/>
          </p:nvSpPr>
          <p:spPr>
            <a:xfrm>
              <a:off x="1470010" y="1984476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5"/>
                    <a:pt x="11" y="15"/>
                    <a:pt x="18" y="1"/>
                  </a:cubicBezTo>
                  <a:cubicBezTo>
                    <a:pt x="11" y="15"/>
                    <a:pt x="8" y="25"/>
                    <a:pt x="1" y="3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7" name="Google Shape;6198;p82">
              <a:extLst>
                <a:ext uri="{FF2B5EF4-FFF2-40B4-BE49-F238E27FC236}">
                  <a16:creationId xmlns:a16="http://schemas.microsoft.com/office/drawing/2014/main" id="{1CE5F758-EE4C-CF47-25D7-498313A8B8B4}"/>
                </a:ext>
              </a:extLst>
            </p:cNvPr>
            <p:cNvSpPr/>
            <p:nvPr/>
          </p:nvSpPr>
          <p:spPr>
            <a:xfrm>
              <a:off x="1468448" y="198637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8" name="Google Shape;6199;p82">
              <a:extLst>
                <a:ext uri="{FF2B5EF4-FFF2-40B4-BE49-F238E27FC236}">
                  <a16:creationId xmlns:a16="http://schemas.microsoft.com/office/drawing/2014/main" id="{DC576A79-544C-FACF-B1B3-75B9DBC5218B}"/>
                </a:ext>
              </a:extLst>
            </p:cNvPr>
            <p:cNvSpPr/>
            <p:nvPr/>
          </p:nvSpPr>
          <p:spPr>
            <a:xfrm>
              <a:off x="1469154" y="198576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9" name="Google Shape;6200;p82">
              <a:extLst>
                <a:ext uri="{FF2B5EF4-FFF2-40B4-BE49-F238E27FC236}">
                  <a16:creationId xmlns:a16="http://schemas.microsoft.com/office/drawing/2014/main" id="{A3DBC0AB-833E-690D-08AD-8E66F973F04B}"/>
                </a:ext>
              </a:extLst>
            </p:cNvPr>
            <p:cNvSpPr/>
            <p:nvPr/>
          </p:nvSpPr>
          <p:spPr>
            <a:xfrm>
              <a:off x="1470295" y="19838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43"/>
                  </a:moveTo>
                  <a:cubicBezTo>
                    <a:pt x="4" y="29"/>
                    <a:pt x="11" y="15"/>
                    <a:pt x="15" y="1"/>
                  </a:cubicBezTo>
                  <a:cubicBezTo>
                    <a:pt x="11" y="15"/>
                    <a:pt x="4" y="29"/>
                    <a:pt x="1" y="4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0" name="Google Shape;6201;p82">
              <a:extLst>
                <a:ext uri="{FF2B5EF4-FFF2-40B4-BE49-F238E27FC236}">
                  <a16:creationId xmlns:a16="http://schemas.microsoft.com/office/drawing/2014/main" id="{99158421-58FE-E2C0-34A2-71D33B1E0AC8}"/>
                </a:ext>
              </a:extLst>
            </p:cNvPr>
            <p:cNvSpPr/>
            <p:nvPr/>
          </p:nvSpPr>
          <p:spPr>
            <a:xfrm>
              <a:off x="1469725" y="198500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8"/>
                  </a:moveTo>
                  <a:cubicBezTo>
                    <a:pt x="8" y="18"/>
                    <a:pt x="15" y="11"/>
                    <a:pt x="22" y="0"/>
                  </a:cubicBezTo>
                  <a:cubicBezTo>
                    <a:pt x="15" y="11"/>
                    <a:pt x="8" y="18"/>
                    <a:pt x="1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1" name="Google Shape;6202;p82">
              <a:extLst>
                <a:ext uri="{FF2B5EF4-FFF2-40B4-BE49-F238E27FC236}">
                  <a16:creationId xmlns:a16="http://schemas.microsoft.com/office/drawing/2014/main" id="{DF5887FB-AE45-BBBC-C2A6-ED0E28BC9AAB}"/>
                </a:ext>
              </a:extLst>
            </p:cNvPr>
            <p:cNvSpPr/>
            <p:nvPr/>
          </p:nvSpPr>
          <p:spPr>
            <a:xfrm>
              <a:off x="1468679" y="198614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2" name="Google Shape;6203;p82">
              <a:extLst>
                <a:ext uri="{FF2B5EF4-FFF2-40B4-BE49-F238E27FC236}">
                  <a16:creationId xmlns:a16="http://schemas.microsoft.com/office/drawing/2014/main" id="{34B76283-7214-3E47-E010-E73F9364C3CD}"/>
                </a:ext>
              </a:extLst>
            </p:cNvPr>
            <p:cNvSpPr/>
            <p:nvPr/>
          </p:nvSpPr>
          <p:spPr>
            <a:xfrm>
              <a:off x="1468964" y="198595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3" name="Google Shape;6204;p82">
              <a:extLst>
                <a:ext uri="{FF2B5EF4-FFF2-40B4-BE49-F238E27FC236}">
                  <a16:creationId xmlns:a16="http://schemas.microsoft.com/office/drawing/2014/main" id="{2AC26E23-1B9E-AA16-7979-C5ABA54D001D}"/>
                </a:ext>
              </a:extLst>
            </p:cNvPr>
            <p:cNvSpPr/>
            <p:nvPr/>
          </p:nvSpPr>
          <p:spPr>
            <a:xfrm>
              <a:off x="1527008" y="2118853"/>
              <a:ext cx="88322" cy="99360"/>
            </a:xfrm>
            <a:custGeom>
              <a:avLst/>
              <a:gdLst/>
              <a:ahLst/>
              <a:cxnLst/>
              <a:rect l="l" t="t" r="r" b="b"/>
              <a:pathLst>
                <a:path w="6505" h="7318" extrusionOk="0">
                  <a:moveTo>
                    <a:pt x="2265" y="1"/>
                  </a:moveTo>
                  <a:cubicBezTo>
                    <a:pt x="2192" y="1"/>
                    <a:pt x="2122" y="8"/>
                    <a:pt x="2048" y="22"/>
                  </a:cubicBezTo>
                  <a:cubicBezTo>
                    <a:pt x="1971" y="36"/>
                    <a:pt x="1891" y="46"/>
                    <a:pt x="1810" y="46"/>
                  </a:cubicBezTo>
                  <a:cubicBezTo>
                    <a:pt x="1663" y="46"/>
                    <a:pt x="1505" y="144"/>
                    <a:pt x="1337" y="246"/>
                  </a:cubicBezTo>
                  <a:cubicBezTo>
                    <a:pt x="1292" y="274"/>
                    <a:pt x="1243" y="302"/>
                    <a:pt x="1197" y="330"/>
                  </a:cubicBezTo>
                  <a:cubicBezTo>
                    <a:pt x="1113" y="375"/>
                    <a:pt x="1029" y="417"/>
                    <a:pt x="942" y="449"/>
                  </a:cubicBezTo>
                  <a:cubicBezTo>
                    <a:pt x="910" y="463"/>
                    <a:pt x="882" y="473"/>
                    <a:pt x="854" y="484"/>
                  </a:cubicBezTo>
                  <a:cubicBezTo>
                    <a:pt x="812" y="505"/>
                    <a:pt x="774" y="529"/>
                    <a:pt x="739" y="561"/>
                  </a:cubicBezTo>
                  <a:cubicBezTo>
                    <a:pt x="651" y="652"/>
                    <a:pt x="529" y="708"/>
                    <a:pt x="403" y="718"/>
                  </a:cubicBezTo>
                  <a:cubicBezTo>
                    <a:pt x="390" y="720"/>
                    <a:pt x="377" y="721"/>
                    <a:pt x="364" y="721"/>
                  </a:cubicBezTo>
                  <a:cubicBezTo>
                    <a:pt x="351" y="721"/>
                    <a:pt x="338" y="720"/>
                    <a:pt x="326" y="718"/>
                  </a:cubicBezTo>
                  <a:cubicBezTo>
                    <a:pt x="284" y="715"/>
                    <a:pt x="242" y="708"/>
                    <a:pt x="203" y="690"/>
                  </a:cubicBezTo>
                  <a:lnTo>
                    <a:pt x="175" y="683"/>
                  </a:lnTo>
                  <a:lnTo>
                    <a:pt x="165" y="680"/>
                  </a:lnTo>
                  <a:lnTo>
                    <a:pt x="154" y="676"/>
                  </a:lnTo>
                  <a:lnTo>
                    <a:pt x="158" y="690"/>
                  </a:lnTo>
                  <a:lnTo>
                    <a:pt x="186" y="746"/>
                  </a:lnTo>
                  <a:lnTo>
                    <a:pt x="196" y="764"/>
                  </a:lnTo>
                  <a:lnTo>
                    <a:pt x="235" y="837"/>
                  </a:lnTo>
                  <a:lnTo>
                    <a:pt x="238" y="848"/>
                  </a:lnTo>
                  <a:lnTo>
                    <a:pt x="273" y="918"/>
                  </a:lnTo>
                  <a:lnTo>
                    <a:pt x="284" y="935"/>
                  </a:lnTo>
                  <a:lnTo>
                    <a:pt x="322" y="1009"/>
                  </a:lnTo>
                  <a:cubicBezTo>
                    <a:pt x="382" y="1114"/>
                    <a:pt x="434" y="1222"/>
                    <a:pt x="483" y="1334"/>
                  </a:cubicBezTo>
                  <a:cubicBezTo>
                    <a:pt x="550" y="1520"/>
                    <a:pt x="434" y="1607"/>
                    <a:pt x="364" y="1660"/>
                  </a:cubicBezTo>
                  <a:cubicBezTo>
                    <a:pt x="350" y="1674"/>
                    <a:pt x="336" y="1684"/>
                    <a:pt x="326" y="1691"/>
                  </a:cubicBezTo>
                  <a:cubicBezTo>
                    <a:pt x="305" y="1744"/>
                    <a:pt x="322" y="1958"/>
                    <a:pt x="375" y="2329"/>
                  </a:cubicBezTo>
                  <a:cubicBezTo>
                    <a:pt x="382" y="2367"/>
                    <a:pt x="385" y="2399"/>
                    <a:pt x="389" y="2416"/>
                  </a:cubicBezTo>
                  <a:cubicBezTo>
                    <a:pt x="399" y="2497"/>
                    <a:pt x="350" y="2584"/>
                    <a:pt x="301" y="2668"/>
                  </a:cubicBezTo>
                  <a:cubicBezTo>
                    <a:pt x="277" y="2717"/>
                    <a:pt x="228" y="2805"/>
                    <a:pt x="235" y="2829"/>
                  </a:cubicBezTo>
                  <a:cubicBezTo>
                    <a:pt x="329" y="2910"/>
                    <a:pt x="263" y="3043"/>
                    <a:pt x="200" y="3158"/>
                  </a:cubicBezTo>
                  <a:cubicBezTo>
                    <a:pt x="168" y="3225"/>
                    <a:pt x="130" y="3302"/>
                    <a:pt x="130" y="3347"/>
                  </a:cubicBezTo>
                  <a:cubicBezTo>
                    <a:pt x="130" y="3386"/>
                    <a:pt x="154" y="3403"/>
                    <a:pt x="214" y="3438"/>
                  </a:cubicBezTo>
                  <a:cubicBezTo>
                    <a:pt x="270" y="3473"/>
                    <a:pt x="340" y="3515"/>
                    <a:pt x="340" y="3606"/>
                  </a:cubicBezTo>
                  <a:cubicBezTo>
                    <a:pt x="340" y="3750"/>
                    <a:pt x="144" y="4027"/>
                    <a:pt x="14" y="4100"/>
                  </a:cubicBezTo>
                  <a:lnTo>
                    <a:pt x="11" y="4104"/>
                  </a:lnTo>
                  <a:lnTo>
                    <a:pt x="7" y="4107"/>
                  </a:lnTo>
                  <a:lnTo>
                    <a:pt x="7" y="4111"/>
                  </a:lnTo>
                  <a:lnTo>
                    <a:pt x="4" y="4114"/>
                  </a:lnTo>
                  <a:lnTo>
                    <a:pt x="4" y="4121"/>
                  </a:lnTo>
                  <a:cubicBezTo>
                    <a:pt x="4" y="4125"/>
                    <a:pt x="4" y="4125"/>
                    <a:pt x="4" y="4128"/>
                  </a:cubicBezTo>
                  <a:cubicBezTo>
                    <a:pt x="0" y="4132"/>
                    <a:pt x="4" y="4132"/>
                    <a:pt x="4" y="4135"/>
                  </a:cubicBezTo>
                  <a:lnTo>
                    <a:pt x="4" y="4146"/>
                  </a:lnTo>
                  <a:lnTo>
                    <a:pt x="4" y="4156"/>
                  </a:lnTo>
                  <a:lnTo>
                    <a:pt x="4" y="4170"/>
                  </a:lnTo>
                  <a:lnTo>
                    <a:pt x="4" y="4184"/>
                  </a:lnTo>
                  <a:lnTo>
                    <a:pt x="4" y="4205"/>
                  </a:lnTo>
                  <a:lnTo>
                    <a:pt x="4" y="4219"/>
                  </a:lnTo>
                  <a:lnTo>
                    <a:pt x="4" y="4223"/>
                  </a:lnTo>
                  <a:cubicBezTo>
                    <a:pt x="18" y="4240"/>
                    <a:pt x="32" y="4261"/>
                    <a:pt x="42" y="4282"/>
                  </a:cubicBezTo>
                  <a:cubicBezTo>
                    <a:pt x="81" y="4356"/>
                    <a:pt x="137" y="4422"/>
                    <a:pt x="200" y="4471"/>
                  </a:cubicBezTo>
                  <a:lnTo>
                    <a:pt x="203" y="4475"/>
                  </a:lnTo>
                  <a:cubicBezTo>
                    <a:pt x="214" y="4482"/>
                    <a:pt x="221" y="4489"/>
                    <a:pt x="228" y="4492"/>
                  </a:cubicBezTo>
                  <a:cubicBezTo>
                    <a:pt x="235" y="4499"/>
                    <a:pt x="242" y="4506"/>
                    <a:pt x="245" y="4513"/>
                  </a:cubicBezTo>
                  <a:cubicBezTo>
                    <a:pt x="252" y="4517"/>
                    <a:pt x="256" y="4524"/>
                    <a:pt x="259" y="4527"/>
                  </a:cubicBezTo>
                  <a:lnTo>
                    <a:pt x="263" y="4534"/>
                  </a:lnTo>
                  <a:cubicBezTo>
                    <a:pt x="270" y="4545"/>
                    <a:pt x="277" y="4555"/>
                    <a:pt x="284" y="4569"/>
                  </a:cubicBezTo>
                  <a:cubicBezTo>
                    <a:pt x="326" y="4650"/>
                    <a:pt x="315" y="4741"/>
                    <a:pt x="305" y="4818"/>
                  </a:cubicBezTo>
                  <a:cubicBezTo>
                    <a:pt x="294" y="4912"/>
                    <a:pt x="284" y="4993"/>
                    <a:pt x="343" y="5066"/>
                  </a:cubicBezTo>
                  <a:cubicBezTo>
                    <a:pt x="392" y="5126"/>
                    <a:pt x="448" y="5175"/>
                    <a:pt x="511" y="5217"/>
                  </a:cubicBezTo>
                  <a:cubicBezTo>
                    <a:pt x="571" y="5262"/>
                    <a:pt x="620" y="5297"/>
                    <a:pt x="623" y="5357"/>
                  </a:cubicBezTo>
                  <a:cubicBezTo>
                    <a:pt x="620" y="5402"/>
                    <a:pt x="599" y="5441"/>
                    <a:pt x="564" y="5465"/>
                  </a:cubicBezTo>
                  <a:cubicBezTo>
                    <a:pt x="532" y="5493"/>
                    <a:pt x="532" y="5535"/>
                    <a:pt x="536" y="5602"/>
                  </a:cubicBezTo>
                  <a:lnTo>
                    <a:pt x="536" y="5633"/>
                  </a:lnTo>
                  <a:cubicBezTo>
                    <a:pt x="543" y="5703"/>
                    <a:pt x="522" y="5773"/>
                    <a:pt x="476" y="5829"/>
                  </a:cubicBezTo>
                  <a:cubicBezTo>
                    <a:pt x="466" y="5840"/>
                    <a:pt x="455" y="5847"/>
                    <a:pt x="445" y="5857"/>
                  </a:cubicBezTo>
                  <a:cubicBezTo>
                    <a:pt x="441" y="5861"/>
                    <a:pt x="424" y="5875"/>
                    <a:pt x="427" y="5920"/>
                  </a:cubicBezTo>
                  <a:cubicBezTo>
                    <a:pt x="452" y="6036"/>
                    <a:pt x="525" y="6138"/>
                    <a:pt x="627" y="6197"/>
                  </a:cubicBezTo>
                  <a:cubicBezTo>
                    <a:pt x="735" y="6246"/>
                    <a:pt x="749" y="6369"/>
                    <a:pt x="763" y="6474"/>
                  </a:cubicBezTo>
                  <a:cubicBezTo>
                    <a:pt x="774" y="6561"/>
                    <a:pt x="784" y="6656"/>
                    <a:pt x="840" y="6712"/>
                  </a:cubicBezTo>
                  <a:cubicBezTo>
                    <a:pt x="952" y="6824"/>
                    <a:pt x="959" y="7013"/>
                    <a:pt x="966" y="7163"/>
                  </a:cubicBezTo>
                  <a:cubicBezTo>
                    <a:pt x="966" y="7188"/>
                    <a:pt x="966" y="7216"/>
                    <a:pt x="970" y="7237"/>
                  </a:cubicBezTo>
                  <a:lnTo>
                    <a:pt x="970" y="7247"/>
                  </a:lnTo>
                  <a:lnTo>
                    <a:pt x="970" y="7265"/>
                  </a:lnTo>
                  <a:lnTo>
                    <a:pt x="970" y="7286"/>
                  </a:lnTo>
                  <a:lnTo>
                    <a:pt x="970" y="7296"/>
                  </a:lnTo>
                  <a:cubicBezTo>
                    <a:pt x="970" y="7300"/>
                    <a:pt x="970" y="7310"/>
                    <a:pt x="973" y="7317"/>
                  </a:cubicBezTo>
                  <a:cubicBezTo>
                    <a:pt x="1001" y="7314"/>
                    <a:pt x="1078" y="7289"/>
                    <a:pt x="1222" y="7198"/>
                  </a:cubicBezTo>
                  <a:cubicBezTo>
                    <a:pt x="1348" y="7118"/>
                    <a:pt x="1463" y="7023"/>
                    <a:pt x="1568" y="6918"/>
                  </a:cubicBezTo>
                  <a:lnTo>
                    <a:pt x="1610" y="6876"/>
                  </a:lnTo>
                  <a:cubicBezTo>
                    <a:pt x="1717" y="6763"/>
                    <a:pt x="1792" y="6719"/>
                    <a:pt x="1861" y="6719"/>
                  </a:cubicBezTo>
                  <a:cubicBezTo>
                    <a:pt x="1871" y="6719"/>
                    <a:pt x="1881" y="6720"/>
                    <a:pt x="1891" y="6722"/>
                  </a:cubicBezTo>
                  <a:lnTo>
                    <a:pt x="1912" y="6729"/>
                  </a:lnTo>
                  <a:cubicBezTo>
                    <a:pt x="1926" y="6736"/>
                    <a:pt x="1940" y="6740"/>
                    <a:pt x="1954" y="6747"/>
                  </a:cubicBezTo>
                  <a:cubicBezTo>
                    <a:pt x="1971" y="6757"/>
                    <a:pt x="1985" y="6764"/>
                    <a:pt x="1999" y="6775"/>
                  </a:cubicBezTo>
                  <a:cubicBezTo>
                    <a:pt x="2045" y="6810"/>
                    <a:pt x="2097" y="6831"/>
                    <a:pt x="2153" y="6838"/>
                  </a:cubicBezTo>
                  <a:lnTo>
                    <a:pt x="2248" y="6852"/>
                  </a:lnTo>
                  <a:cubicBezTo>
                    <a:pt x="2468" y="6876"/>
                    <a:pt x="2720" y="6904"/>
                    <a:pt x="2832" y="7135"/>
                  </a:cubicBezTo>
                  <a:cubicBezTo>
                    <a:pt x="2836" y="7142"/>
                    <a:pt x="2843" y="7149"/>
                    <a:pt x="2846" y="7156"/>
                  </a:cubicBezTo>
                  <a:cubicBezTo>
                    <a:pt x="2878" y="7125"/>
                    <a:pt x="2934" y="7013"/>
                    <a:pt x="2962" y="6957"/>
                  </a:cubicBezTo>
                  <a:lnTo>
                    <a:pt x="2983" y="6908"/>
                  </a:lnTo>
                  <a:cubicBezTo>
                    <a:pt x="3000" y="6869"/>
                    <a:pt x="3021" y="6834"/>
                    <a:pt x="3049" y="6799"/>
                  </a:cubicBezTo>
                  <a:cubicBezTo>
                    <a:pt x="3092" y="6754"/>
                    <a:pt x="3166" y="6739"/>
                    <a:pt x="3272" y="6739"/>
                  </a:cubicBezTo>
                  <a:cubicBezTo>
                    <a:pt x="3355" y="6739"/>
                    <a:pt x="3458" y="6748"/>
                    <a:pt x="3581" y="6761"/>
                  </a:cubicBezTo>
                  <a:lnTo>
                    <a:pt x="3655" y="6771"/>
                  </a:lnTo>
                  <a:cubicBezTo>
                    <a:pt x="3691" y="6776"/>
                    <a:pt x="3729" y="6780"/>
                    <a:pt x="3767" y="6780"/>
                  </a:cubicBezTo>
                  <a:cubicBezTo>
                    <a:pt x="3781" y="6780"/>
                    <a:pt x="3795" y="6779"/>
                    <a:pt x="3809" y="6778"/>
                  </a:cubicBezTo>
                  <a:cubicBezTo>
                    <a:pt x="3826" y="6743"/>
                    <a:pt x="3844" y="6705"/>
                    <a:pt x="3851" y="6663"/>
                  </a:cubicBezTo>
                  <a:lnTo>
                    <a:pt x="3851" y="6659"/>
                  </a:lnTo>
                  <a:lnTo>
                    <a:pt x="3858" y="6638"/>
                  </a:lnTo>
                  <a:lnTo>
                    <a:pt x="3858" y="6631"/>
                  </a:lnTo>
                  <a:lnTo>
                    <a:pt x="3861" y="6614"/>
                  </a:lnTo>
                  <a:lnTo>
                    <a:pt x="3865" y="6589"/>
                  </a:lnTo>
                  <a:lnTo>
                    <a:pt x="3865" y="6586"/>
                  </a:lnTo>
                  <a:cubicBezTo>
                    <a:pt x="3910" y="6383"/>
                    <a:pt x="3942" y="6089"/>
                    <a:pt x="3931" y="6008"/>
                  </a:cubicBezTo>
                  <a:cubicBezTo>
                    <a:pt x="3907" y="5840"/>
                    <a:pt x="4208" y="5539"/>
                    <a:pt x="4380" y="5427"/>
                  </a:cubicBezTo>
                  <a:cubicBezTo>
                    <a:pt x="4502" y="5343"/>
                    <a:pt x="4663" y="5343"/>
                    <a:pt x="4800" y="5339"/>
                  </a:cubicBezTo>
                  <a:lnTo>
                    <a:pt x="4873" y="5339"/>
                  </a:lnTo>
                  <a:cubicBezTo>
                    <a:pt x="4881" y="5340"/>
                    <a:pt x="4888" y="5340"/>
                    <a:pt x="4896" y="5340"/>
                  </a:cubicBezTo>
                  <a:cubicBezTo>
                    <a:pt x="4948" y="5340"/>
                    <a:pt x="4999" y="5330"/>
                    <a:pt x="5048" y="5311"/>
                  </a:cubicBezTo>
                  <a:cubicBezTo>
                    <a:pt x="5164" y="5252"/>
                    <a:pt x="5311" y="5241"/>
                    <a:pt x="5461" y="5238"/>
                  </a:cubicBezTo>
                  <a:lnTo>
                    <a:pt x="5710" y="5238"/>
                  </a:lnTo>
                  <a:cubicBezTo>
                    <a:pt x="5857" y="5238"/>
                    <a:pt x="5979" y="5318"/>
                    <a:pt x="6074" y="5385"/>
                  </a:cubicBezTo>
                  <a:cubicBezTo>
                    <a:pt x="6134" y="5423"/>
                    <a:pt x="6190" y="5465"/>
                    <a:pt x="6225" y="5465"/>
                  </a:cubicBezTo>
                  <a:cubicBezTo>
                    <a:pt x="6246" y="5462"/>
                    <a:pt x="6267" y="5455"/>
                    <a:pt x="6284" y="5441"/>
                  </a:cubicBezTo>
                  <a:cubicBezTo>
                    <a:pt x="6340" y="5399"/>
                    <a:pt x="6386" y="5339"/>
                    <a:pt x="6407" y="5273"/>
                  </a:cubicBezTo>
                  <a:cubicBezTo>
                    <a:pt x="6410" y="5259"/>
                    <a:pt x="6414" y="5245"/>
                    <a:pt x="6417" y="5231"/>
                  </a:cubicBezTo>
                  <a:lnTo>
                    <a:pt x="6417" y="5224"/>
                  </a:lnTo>
                  <a:cubicBezTo>
                    <a:pt x="6421" y="5213"/>
                    <a:pt x="6421" y="5203"/>
                    <a:pt x="6421" y="5189"/>
                  </a:cubicBezTo>
                  <a:lnTo>
                    <a:pt x="6421" y="5182"/>
                  </a:lnTo>
                  <a:cubicBezTo>
                    <a:pt x="6421" y="5164"/>
                    <a:pt x="6421" y="5150"/>
                    <a:pt x="6417" y="5136"/>
                  </a:cubicBezTo>
                  <a:cubicBezTo>
                    <a:pt x="6403" y="5038"/>
                    <a:pt x="6428" y="4933"/>
                    <a:pt x="6456" y="4821"/>
                  </a:cubicBezTo>
                  <a:cubicBezTo>
                    <a:pt x="6466" y="4790"/>
                    <a:pt x="6473" y="4758"/>
                    <a:pt x="6480" y="4723"/>
                  </a:cubicBezTo>
                  <a:cubicBezTo>
                    <a:pt x="6494" y="4674"/>
                    <a:pt x="6501" y="4625"/>
                    <a:pt x="6501" y="4576"/>
                  </a:cubicBezTo>
                  <a:cubicBezTo>
                    <a:pt x="6505" y="4527"/>
                    <a:pt x="6498" y="4482"/>
                    <a:pt x="6484" y="4436"/>
                  </a:cubicBezTo>
                  <a:cubicBezTo>
                    <a:pt x="6452" y="4352"/>
                    <a:pt x="6400" y="4282"/>
                    <a:pt x="6333" y="4223"/>
                  </a:cubicBezTo>
                  <a:cubicBezTo>
                    <a:pt x="6253" y="4142"/>
                    <a:pt x="6158" y="4051"/>
                    <a:pt x="6158" y="3879"/>
                  </a:cubicBezTo>
                  <a:cubicBezTo>
                    <a:pt x="6158" y="3788"/>
                    <a:pt x="6148" y="3739"/>
                    <a:pt x="6120" y="3711"/>
                  </a:cubicBezTo>
                  <a:cubicBezTo>
                    <a:pt x="6095" y="3694"/>
                    <a:pt x="6067" y="3680"/>
                    <a:pt x="6036" y="3676"/>
                  </a:cubicBezTo>
                  <a:cubicBezTo>
                    <a:pt x="5980" y="3670"/>
                    <a:pt x="5925" y="3667"/>
                    <a:pt x="5869" y="3667"/>
                  </a:cubicBezTo>
                  <a:cubicBezTo>
                    <a:pt x="5837" y="3667"/>
                    <a:pt x="5805" y="3668"/>
                    <a:pt x="5773" y="3669"/>
                  </a:cubicBezTo>
                  <a:lnTo>
                    <a:pt x="5755" y="3669"/>
                  </a:lnTo>
                  <a:cubicBezTo>
                    <a:pt x="5730" y="3670"/>
                    <a:pt x="5705" y="3671"/>
                    <a:pt x="5681" y="3671"/>
                  </a:cubicBezTo>
                  <a:cubicBezTo>
                    <a:pt x="5232" y="3671"/>
                    <a:pt x="5118" y="3490"/>
                    <a:pt x="5108" y="3337"/>
                  </a:cubicBezTo>
                  <a:cubicBezTo>
                    <a:pt x="5097" y="3263"/>
                    <a:pt x="5073" y="3197"/>
                    <a:pt x="5038" y="3134"/>
                  </a:cubicBezTo>
                  <a:cubicBezTo>
                    <a:pt x="4992" y="3039"/>
                    <a:pt x="4922" y="2896"/>
                    <a:pt x="5080" y="2819"/>
                  </a:cubicBezTo>
                  <a:cubicBezTo>
                    <a:pt x="5083" y="2815"/>
                    <a:pt x="5090" y="2812"/>
                    <a:pt x="5094" y="2808"/>
                  </a:cubicBezTo>
                  <a:cubicBezTo>
                    <a:pt x="5083" y="2780"/>
                    <a:pt x="5069" y="2752"/>
                    <a:pt x="5052" y="2728"/>
                  </a:cubicBezTo>
                  <a:cubicBezTo>
                    <a:pt x="5006" y="2658"/>
                    <a:pt x="4943" y="2560"/>
                    <a:pt x="4964" y="2448"/>
                  </a:cubicBezTo>
                  <a:cubicBezTo>
                    <a:pt x="4985" y="2315"/>
                    <a:pt x="4922" y="2259"/>
                    <a:pt x="4814" y="2168"/>
                  </a:cubicBezTo>
                  <a:lnTo>
                    <a:pt x="4775" y="2136"/>
                  </a:lnTo>
                  <a:cubicBezTo>
                    <a:pt x="4753" y="2117"/>
                    <a:pt x="4672" y="2115"/>
                    <a:pt x="4598" y="2115"/>
                  </a:cubicBezTo>
                  <a:cubicBezTo>
                    <a:pt x="4577" y="2115"/>
                    <a:pt x="4556" y="2115"/>
                    <a:pt x="4537" y="2115"/>
                  </a:cubicBezTo>
                  <a:cubicBezTo>
                    <a:pt x="4506" y="2116"/>
                    <a:pt x="4475" y="2117"/>
                    <a:pt x="4445" y="2117"/>
                  </a:cubicBezTo>
                  <a:cubicBezTo>
                    <a:pt x="4341" y="2117"/>
                    <a:pt x="4248" y="2107"/>
                    <a:pt x="4194" y="2056"/>
                  </a:cubicBezTo>
                  <a:cubicBezTo>
                    <a:pt x="4170" y="2031"/>
                    <a:pt x="4152" y="1993"/>
                    <a:pt x="4156" y="1958"/>
                  </a:cubicBezTo>
                  <a:cubicBezTo>
                    <a:pt x="4156" y="1842"/>
                    <a:pt x="3910" y="1810"/>
                    <a:pt x="3767" y="1810"/>
                  </a:cubicBezTo>
                  <a:cubicBezTo>
                    <a:pt x="3637" y="1810"/>
                    <a:pt x="3613" y="1716"/>
                    <a:pt x="3599" y="1667"/>
                  </a:cubicBezTo>
                  <a:cubicBezTo>
                    <a:pt x="3588" y="1625"/>
                    <a:pt x="3586" y="1617"/>
                    <a:pt x="3569" y="1617"/>
                  </a:cubicBezTo>
                  <a:cubicBezTo>
                    <a:pt x="3565" y="1617"/>
                    <a:pt x="3560" y="1617"/>
                    <a:pt x="3553" y="1618"/>
                  </a:cubicBezTo>
                  <a:lnTo>
                    <a:pt x="3536" y="1618"/>
                  </a:lnTo>
                  <a:cubicBezTo>
                    <a:pt x="3530" y="1618"/>
                    <a:pt x="3525" y="1618"/>
                    <a:pt x="3519" y="1618"/>
                  </a:cubicBezTo>
                  <a:cubicBezTo>
                    <a:pt x="3458" y="1618"/>
                    <a:pt x="3398" y="1601"/>
                    <a:pt x="3350" y="1569"/>
                  </a:cubicBezTo>
                  <a:cubicBezTo>
                    <a:pt x="3315" y="1547"/>
                    <a:pt x="3288" y="1529"/>
                    <a:pt x="3224" y="1529"/>
                  </a:cubicBezTo>
                  <a:cubicBezTo>
                    <a:pt x="3207" y="1529"/>
                    <a:pt x="3186" y="1531"/>
                    <a:pt x="3161" y="1534"/>
                  </a:cubicBezTo>
                  <a:cubicBezTo>
                    <a:pt x="3130" y="1538"/>
                    <a:pt x="3101" y="1540"/>
                    <a:pt x="3072" y="1540"/>
                  </a:cubicBezTo>
                  <a:cubicBezTo>
                    <a:pt x="2847" y="1540"/>
                    <a:pt x="2691" y="1404"/>
                    <a:pt x="2458" y="1124"/>
                  </a:cubicBezTo>
                  <a:cubicBezTo>
                    <a:pt x="2185" y="802"/>
                    <a:pt x="2209" y="193"/>
                    <a:pt x="226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4" name="Google Shape;6205;p82">
              <a:extLst>
                <a:ext uri="{FF2B5EF4-FFF2-40B4-BE49-F238E27FC236}">
                  <a16:creationId xmlns:a16="http://schemas.microsoft.com/office/drawing/2014/main" id="{471FAD89-73B9-2F62-9746-01019A51D06B}"/>
                </a:ext>
              </a:extLst>
            </p:cNvPr>
            <p:cNvSpPr/>
            <p:nvPr/>
          </p:nvSpPr>
          <p:spPr>
            <a:xfrm>
              <a:off x="1596443" y="2164147"/>
              <a:ext cx="8812" cy="4820"/>
            </a:xfrm>
            <a:custGeom>
              <a:avLst/>
              <a:gdLst/>
              <a:ahLst/>
              <a:cxnLst/>
              <a:rect l="l" t="t" r="r" b="b"/>
              <a:pathLst>
                <a:path w="649" h="355" extrusionOk="0">
                  <a:moveTo>
                    <a:pt x="648" y="337"/>
                  </a:moveTo>
                  <a:cubicBezTo>
                    <a:pt x="134" y="354"/>
                    <a:pt x="11" y="165"/>
                    <a:pt x="1" y="1"/>
                  </a:cubicBezTo>
                  <a:cubicBezTo>
                    <a:pt x="11" y="165"/>
                    <a:pt x="134" y="354"/>
                    <a:pt x="648" y="33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5" name="Google Shape;6206;p82">
              <a:extLst>
                <a:ext uri="{FF2B5EF4-FFF2-40B4-BE49-F238E27FC236}">
                  <a16:creationId xmlns:a16="http://schemas.microsoft.com/office/drawing/2014/main" id="{584B61D5-216C-6809-B2EB-46E3FB0A2DB1}"/>
                </a:ext>
              </a:extLst>
            </p:cNvPr>
            <p:cNvSpPr/>
            <p:nvPr/>
          </p:nvSpPr>
          <p:spPr>
            <a:xfrm>
              <a:off x="1614230" y="2188587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0" y="0"/>
                  </a:moveTo>
                  <a:cubicBezTo>
                    <a:pt x="4" y="14"/>
                    <a:pt x="4" y="32"/>
                    <a:pt x="4" y="46"/>
                  </a:cubicBezTo>
                  <a:cubicBezTo>
                    <a:pt x="4" y="32"/>
                    <a:pt x="4" y="1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6" name="Google Shape;6207;p82">
              <a:extLst>
                <a:ext uri="{FF2B5EF4-FFF2-40B4-BE49-F238E27FC236}">
                  <a16:creationId xmlns:a16="http://schemas.microsoft.com/office/drawing/2014/main" id="{E19DA55B-14C3-FCAE-7A1A-F28F59B8D29E}"/>
                </a:ext>
              </a:extLst>
            </p:cNvPr>
            <p:cNvSpPr/>
            <p:nvPr/>
          </p:nvSpPr>
          <p:spPr>
            <a:xfrm>
              <a:off x="1584047" y="2146754"/>
              <a:ext cx="4616" cy="923"/>
            </a:xfrm>
            <a:custGeom>
              <a:avLst/>
              <a:gdLst/>
              <a:ahLst/>
              <a:cxnLst/>
              <a:rect l="l" t="t" r="r" b="b"/>
              <a:pathLst>
                <a:path w="340" h="68" extrusionOk="0">
                  <a:moveTo>
                    <a:pt x="340" y="60"/>
                  </a:moveTo>
                  <a:cubicBezTo>
                    <a:pt x="200" y="64"/>
                    <a:pt x="67" y="67"/>
                    <a:pt x="0" y="1"/>
                  </a:cubicBezTo>
                  <a:cubicBezTo>
                    <a:pt x="67" y="67"/>
                    <a:pt x="200" y="64"/>
                    <a:pt x="340" y="6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7" name="Google Shape;6208;p82">
              <a:extLst>
                <a:ext uri="{FF2B5EF4-FFF2-40B4-BE49-F238E27FC236}">
                  <a16:creationId xmlns:a16="http://schemas.microsoft.com/office/drawing/2014/main" id="{EC1DD1C7-213D-9A7A-FFD4-8ADC89201FED}"/>
                </a:ext>
              </a:extLst>
            </p:cNvPr>
            <p:cNvSpPr/>
            <p:nvPr/>
          </p:nvSpPr>
          <p:spPr>
            <a:xfrm>
              <a:off x="1612370" y="2190433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7" y="1"/>
                  </a:moveTo>
                  <a:cubicBezTo>
                    <a:pt x="114" y="34"/>
                    <a:pt x="99" y="63"/>
                    <a:pt x="82" y="90"/>
                  </a:cubicBezTo>
                  <a:lnTo>
                    <a:pt x="82" y="90"/>
                  </a:lnTo>
                  <a:cubicBezTo>
                    <a:pt x="100" y="63"/>
                    <a:pt x="115" y="33"/>
                    <a:pt x="127" y="1"/>
                  </a:cubicBezTo>
                  <a:close/>
                  <a:moveTo>
                    <a:pt x="82" y="90"/>
                  </a:moveTo>
                  <a:cubicBezTo>
                    <a:pt x="70" y="108"/>
                    <a:pt x="56" y="124"/>
                    <a:pt x="40" y="140"/>
                  </a:cubicBezTo>
                  <a:lnTo>
                    <a:pt x="40" y="140"/>
                  </a:lnTo>
                  <a:cubicBezTo>
                    <a:pt x="47" y="133"/>
                    <a:pt x="54" y="126"/>
                    <a:pt x="60" y="120"/>
                  </a:cubicBezTo>
                  <a:cubicBezTo>
                    <a:pt x="68" y="110"/>
                    <a:pt x="75" y="100"/>
                    <a:pt x="82" y="90"/>
                  </a:cubicBezTo>
                  <a:close/>
                  <a:moveTo>
                    <a:pt x="40" y="140"/>
                  </a:moveTo>
                  <a:lnTo>
                    <a:pt x="40" y="140"/>
                  </a:lnTo>
                  <a:cubicBezTo>
                    <a:pt x="32" y="147"/>
                    <a:pt x="24" y="154"/>
                    <a:pt x="15" y="162"/>
                  </a:cubicBezTo>
                  <a:lnTo>
                    <a:pt x="1" y="172"/>
                  </a:lnTo>
                  <a:cubicBezTo>
                    <a:pt x="15" y="162"/>
                    <a:pt x="28" y="151"/>
                    <a:pt x="40" y="14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8" name="Google Shape;6209;p82">
              <a:extLst>
                <a:ext uri="{FF2B5EF4-FFF2-40B4-BE49-F238E27FC236}">
                  <a16:creationId xmlns:a16="http://schemas.microsoft.com/office/drawing/2014/main" id="{49B3D494-01FD-2F0C-4446-647DCA7D6A63}"/>
                </a:ext>
              </a:extLst>
            </p:cNvPr>
            <p:cNvSpPr/>
            <p:nvPr/>
          </p:nvSpPr>
          <p:spPr>
            <a:xfrm>
              <a:off x="1614040" y="218991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4" y="25"/>
                    <a:pt x="7" y="11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9" name="Google Shape;6210;p82">
              <a:extLst>
                <a:ext uri="{FF2B5EF4-FFF2-40B4-BE49-F238E27FC236}">
                  <a16:creationId xmlns:a16="http://schemas.microsoft.com/office/drawing/2014/main" id="{CDC534DD-7B0A-175E-B617-997C3FFD4DFF}"/>
                </a:ext>
              </a:extLst>
            </p:cNvPr>
            <p:cNvSpPr/>
            <p:nvPr/>
          </p:nvSpPr>
          <p:spPr>
            <a:xfrm>
              <a:off x="1529140" y="2128031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0" name="Google Shape;6211;p82">
              <a:extLst>
                <a:ext uri="{FF2B5EF4-FFF2-40B4-BE49-F238E27FC236}">
                  <a16:creationId xmlns:a16="http://schemas.microsoft.com/office/drawing/2014/main" id="{A3F51DAD-5033-9196-F3C8-D9912A49C6D8}"/>
                </a:ext>
              </a:extLst>
            </p:cNvPr>
            <p:cNvSpPr/>
            <p:nvPr/>
          </p:nvSpPr>
          <p:spPr>
            <a:xfrm>
              <a:off x="1614230" y="2189293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5"/>
                    <a:pt x="0" y="25"/>
                    <a:pt x="0" y="36"/>
                  </a:cubicBezTo>
                  <a:cubicBezTo>
                    <a:pt x="0" y="25"/>
                    <a:pt x="4" y="15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1" name="Google Shape;6212;p82">
              <a:extLst>
                <a:ext uri="{FF2B5EF4-FFF2-40B4-BE49-F238E27FC236}">
                  <a16:creationId xmlns:a16="http://schemas.microsoft.com/office/drawing/2014/main" id="{4949D82D-6BDE-0CA8-72B2-8A8ACBB236C4}"/>
                </a:ext>
              </a:extLst>
            </p:cNvPr>
            <p:cNvSpPr/>
            <p:nvPr/>
          </p:nvSpPr>
          <p:spPr>
            <a:xfrm>
              <a:off x="1529425" y="212812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lnTo>
                    <a:pt x="29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2" name="Google Shape;6213;p82">
              <a:extLst>
                <a:ext uri="{FF2B5EF4-FFF2-40B4-BE49-F238E27FC236}">
                  <a16:creationId xmlns:a16="http://schemas.microsoft.com/office/drawing/2014/main" id="{73A15096-FAA1-7746-5F2E-0B0FD18E628A}"/>
                </a:ext>
              </a:extLst>
            </p:cNvPr>
            <p:cNvSpPr/>
            <p:nvPr/>
          </p:nvSpPr>
          <p:spPr>
            <a:xfrm>
              <a:off x="1575290" y="21408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3" name="Google Shape;6214;p82">
              <a:extLst>
                <a:ext uri="{FF2B5EF4-FFF2-40B4-BE49-F238E27FC236}">
                  <a16:creationId xmlns:a16="http://schemas.microsoft.com/office/drawing/2014/main" id="{FEDA7AD4-44AC-96C8-2FAE-10ED0F618A69}"/>
                </a:ext>
              </a:extLst>
            </p:cNvPr>
            <p:cNvSpPr/>
            <p:nvPr/>
          </p:nvSpPr>
          <p:spPr>
            <a:xfrm>
              <a:off x="1615085" y="2180983"/>
              <a:ext cx="299" cy="2009"/>
            </a:xfrm>
            <a:custGeom>
              <a:avLst/>
              <a:gdLst/>
              <a:ahLst/>
              <a:cxnLst/>
              <a:rect l="l" t="t" r="r" b="b"/>
              <a:pathLst>
                <a:path w="22" h="148" extrusionOk="0">
                  <a:moveTo>
                    <a:pt x="21" y="0"/>
                  </a:moveTo>
                  <a:cubicBezTo>
                    <a:pt x="18" y="49"/>
                    <a:pt x="11" y="98"/>
                    <a:pt x="0" y="147"/>
                  </a:cubicBezTo>
                  <a:cubicBezTo>
                    <a:pt x="11" y="98"/>
                    <a:pt x="18" y="49"/>
                    <a:pt x="2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4" name="Google Shape;6215;p82">
              <a:extLst>
                <a:ext uri="{FF2B5EF4-FFF2-40B4-BE49-F238E27FC236}">
                  <a16:creationId xmlns:a16="http://schemas.microsoft.com/office/drawing/2014/main" id="{3E412098-0498-1578-3248-9E0DDA5C3056}"/>
                </a:ext>
              </a:extLst>
            </p:cNvPr>
            <p:cNvSpPr/>
            <p:nvPr/>
          </p:nvSpPr>
          <p:spPr>
            <a:xfrm>
              <a:off x="1595493" y="2161391"/>
              <a:ext cx="964" cy="2770"/>
            </a:xfrm>
            <a:custGeom>
              <a:avLst/>
              <a:gdLst/>
              <a:ahLst/>
              <a:cxnLst/>
              <a:rect l="l" t="t" r="r" b="b"/>
              <a:pathLst>
                <a:path w="71" h="204" extrusionOk="0">
                  <a:moveTo>
                    <a:pt x="1" y="1"/>
                  </a:moveTo>
                  <a:cubicBezTo>
                    <a:pt x="36" y="64"/>
                    <a:pt x="60" y="134"/>
                    <a:pt x="71" y="204"/>
                  </a:cubicBezTo>
                  <a:cubicBezTo>
                    <a:pt x="60" y="134"/>
                    <a:pt x="36" y="6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5" name="Google Shape;6216;p82">
              <a:extLst>
                <a:ext uri="{FF2B5EF4-FFF2-40B4-BE49-F238E27FC236}">
                  <a16:creationId xmlns:a16="http://schemas.microsoft.com/office/drawing/2014/main" id="{2582DB57-966B-96C2-7A46-4FE803364F5A}"/>
                </a:ext>
              </a:extLst>
            </p:cNvPr>
            <p:cNvSpPr/>
            <p:nvPr/>
          </p:nvSpPr>
          <p:spPr>
            <a:xfrm>
              <a:off x="1543736" y="2212822"/>
              <a:ext cx="4711" cy="3775"/>
            </a:xfrm>
            <a:custGeom>
              <a:avLst/>
              <a:gdLst/>
              <a:ahLst/>
              <a:cxnLst/>
              <a:rect l="l" t="t" r="r" b="b"/>
              <a:pathLst>
                <a:path w="347" h="278" extrusionOk="0">
                  <a:moveTo>
                    <a:pt x="347" y="1"/>
                  </a:moveTo>
                  <a:cubicBezTo>
                    <a:pt x="245" y="96"/>
                    <a:pt x="137" y="185"/>
                    <a:pt x="23" y="262"/>
                  </a:cubicBezTo>
                  <a:lnTo>
                    <a:pt x="23" y="262"/>
                  </a:lnTo>
                  <a:lnTo>
                    <a:pt x="53" y="242"/>
                  </a:lnTo>
                  <a:cubicBezTo>
                    <a:pt x="158" y="172"/>
                    <a:pt x="256" y="88"/>
                    <a:pt x="347" y="1"/>
                  </a:cubicBezTo>
                  <a:close/>
                  <a:moveTo>
                    <a:pt x="23" y="262"/>
                  </a:moveTo>
                  <a:lnTo>
                    <a:pt x="0" y="277"/>
                  </a:lnTo>
                  <a:cubicBezTo>
                    <a:pt x="8" y="272"/>
                    <a:pt x="16" y="267"/>
                    <a:pt x="23" y="26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6" name="Google Shape;6217;p82">
              <a:extLst>
                <a:ext uri="{FF2B5EF4-FFF2-40B4-BE49-F238E27FC236}">
                  <a16:creationId xmlns:a16="http://schemas.microsoft.com/office/drawing/2014/main" id="{29A9C0E3-B8AD-F44D-5DF6-2843EBA911A1}"/>
                </a:ext>
              </a:extLst>
            </p:cNvPr>
            <p:cNvSpPr/>
            <p:nvPr/>
          </p:nvSpPr>
          <p:spPr>
            <a:xfrm>
              <a:off x="1568542" y="2210324"/>
              <a:ext cx="8092" cy="855"/>
            </a:xfrm>
            <a:custGeom>
              <a:avLst/>
              <a:gdLst/>
              <a:ahLst/>
              <a:cxnLst/>
              <a:rect l="l" t="t" r="r" b="b"/>
              <a:pathLst>
                <a:path w="596" h="63" extrusionOk="0">
                  <a:moveTo>
                    <a:pt x="210" y="0"/>
                  </a:moveTo>
                  <a:cubicBezTo>
                    <a:pt x="107" y="0"/>
                    <a:pt x="36" y="17"/>
                    <a:pt x="1" y="62"/>
                  </a:cubicBezTo>
                  <a:cubicBezTo>
                    <a:pt x="38" y="17"/>
                    <a:pt x="109" y="1"/>
                    <a:pt x="213" y="0"/>
                  </a:cubicBezTo>
                  <a:lnTo>
                    <a:pt x="213" y="0"/>
                  </a:lnTo>
                  <a:cubicBezTo>
                    <a:pt x="292" y="1"/>
                    <a:pt x="389" y="10"/>
                    <a:pt x="505" y="24"/>
                  </a:cubicBezTo>
                  <a:lnTo>
                    <a:pt x="596" y="34"/>
                  </a:lnTo>
                  <a:lnTo>
                    <a:pt x="522" y="24"/>
                  </a:lnTo>
                  <a:cubicBezTo>
                    <a:pt x="401" y="10"/>
                    <a:pt x="299" y="0"/>
                    <a:pt x="217" y="0"/>
                  </a:cubicBezTo>
                  <a:cubicBezTo>
                    <a:pt x="216" y="0"/>
                    <a:pt x="214" y="0"/>
                    <a:pt x="213" y="0"/>
                  </a:cubicBezTo>
                  <a:lnTo>
                    <a:pt x="213" y="0"/>
                  </a:lnTo>
                  <a:cubicBezTo>
                    <a:pt x="212" y="0"/>
                    <a:pt x="211" y="0"/>
                    <a:pt x="21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7" name="Google Shape;6218;p82">
              <a:extLst>
                <a:ext uri="{FF2B5EF4-FFF2-40B4-BE49-F238E27FC236}">
                  <a16:creationId xmlns:a16="http://schemas.microsoft.com/office/drawing/2014/main" id="{A9090268-2609-4A12-61A8-21328E3DDBB7}"/>
                </a:ext>
              </a:extLst>
            </p:cNvPr>
            <p:cNvSpPr/>
            <p:nvPr/>
          </p:nvSpPr>
          <p:spPr>
            <a:xfrm>
              <a:off x="1530375" y="218012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8" name="Google Shape;6219;p82">
              <a:extLst>
                <a:ext uri="{FF2B5EF4-FFF2-40B4-BE49-F238E27FC236}">
                  <a16:creationId xmlns:a16="http://schemas.microsoft.com/office/drawing/2014/main" id="{9DCC0F2E-CFA4-91C5-96DF-6104F7E47EEB}"/>
                </a:ext>
              </a:extLst>
            </p:cNvPr>
            <p:cNvSpPr/>
            <p:nvPr/>
          </p:nvSpPr>
          <p:spPr>
            <a:xfrm>
              <a:off x="1527049" y="2176177"/>
              <a:ext cx="2675" cy="3340"/>
            </a:xfrm>
            <a:custGeom>
              <a:avLst/>
              <a:gdLst/>
              <a:ahLst/>
              <a:cxnLst/>
              <a:rect l="l" t="t" r="r" b="b"/>
              <a:pathLst>
                <a:path w="197" h="246" extrusionOk="0">
                  <a:moveTo>
                    <a:pt x="39" y="60"/>
                  </a:moveTo>
                  <a:cubicBezTo>
                    <a:pt x="29" y="39"/>
                    <a:pt x="15" y="18"/>
                    <a:pt x="1" y="1"/>
                  </a:cubicBezTo>
                  <a:lnTo>
                    <a:pt x="1" y="1"/>
                  </a:lnTo>
                  <a:cubicBezTo>
                    <a:pt x="15" y="18"/>
                    <a:pt x="29" y="39"/>
                    <a:pt x="39" y="60"/>
                  </a:cubicBezTo>
                  <a:cubicBezTo>
                    <a:pt x="78" y="134"/>
                    <a:pt x="134" y="197"/>
                    <a:pt x="197" y="246"/>
                  </a:cubicBezTo>
                  <a:cubicBezTo>
                    <a:pt x="134" y="197"/>
                    <a:pt x="78" y="134"/>
                    <a:pt x="39" y="6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9" name="Google Shape;6220;p82">
              <a:extLst>
                <a:ext uri="{FF2B5EF4-FFF2-40B4-BE49-F238E27FC236}">
                  <a16:creationId xmlns:a16="http://schemas.microsoft.com/office/drawing/2014/main" id="{7C9230CC-2BD8-A4BD-C546-2FB3B0C0ADDF}"/>
                </a:ext>
              </a:extLst>
            </p:cNvPr>
            <p:cNvSpPr/>
            <p:nvPr/>
          </p:nvSpPr>
          <p:spPr>
            <a:xfrm>
              <a:off x="1540314" y="2216583"/>
              <a:ext cx="3435" cy="1629"/>
            </a:xfrm>
            <a:custGeom>
              <a:avLst/>
              <a:gdLst/>
              <a:ahLst/>
              <a:cxnLst/>
              <a:rect l="l" t="t" r="r" b="b"/>
              <a:pathLst>
                <a:path w="253" h="120" extrusionOk="0">
                  <a:moveTo>
                    <a:pt x="252" y="0"/>
                  </a:moveTo>
                  <a:lnTo>
                    <a:pt x="224" y="18"/>
                  </a:lnTo>
                  <a:cubicBezTo>
                    <a:pt x="177" y="47"/>
                    <a:pt x="133" y="72"/>
                    <a:pt x="96" y="89"/>
                  </a:cubicBezTo>
                  <a:lnTo>
                    <a:pt x="96" y="89"/>
                  </a:lnTo>
                  <a:cubicBezTo>
                    <a:pt x="135" y="71"/>
                    <a:pt x="187" y="43"/>
                    <a:pt x="252" y="0"/>
                  </a:cubicBezTo>
                  <a:close/>
                  <a:moveTo>
                    <a:pt x="96" y="89"/>
                  </a:moveTo>
                  <a:cubicBezTo>
                    <a:pt x="48" y="110"/>
                    <a:pt x="17" y="117"/>
                    <a:pt x="0" y="119"/>
                  </a:cubicBezTo>
                  <a:cubicBezTo>
                    <a:pt x="21" y="119"/>
                    <a:pt x="54" y="109"/>
                    <a:pt x="96" y="8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0" name="Google Shape;6221;p82">
              <a:extLst>
                <a:ext uri="{FF2B5EF4-FFF2-40B4-BE49-F238E27FC236}">
                  <a16:creationId xmlns:a16="http://schemas.microsoft.com/office/drawing/2014/main" id="{D675B452-665C-DCC2-3DDB-C7E195EE43EE}"/>
                </a:ext>
              </a:extLst>
            </p:cNvPr>
            <p:cNvSpPr/>
            <p:nvPr/>
          </p:nvSpPr>
          <p:spPr>
            <a:xfrm>
              <a:off x="1530565" y="2180413"/>
              <a:ext cx="353" cy="489"/>
            </a:xfrm>
            <a:custGeom>
              <a:avLst/>
              <a:gdLst/>
              <a:ahLst/>
              <a:cxnLst/>
              <a:rect l="l" t="t" r="r" b="b"/>
              <a:pathLst>
                <a:path w="26" h="36" extrusionOk="0">
                  <a:moveTo>
                    <a:pt x="25" y="35"/>
                  </a:moveTo>
                  <a:cubicBezTo>
                    <a:pt x="18" y="25"/>
                    <a:pt x="11" y="11"/>
                    <a:pt x="1" y="0"/>
                  </a:cubicBezTo>
                  <a:cubicBezTo>
                    <a:pt x="11" y="11"/>
                    <a:pt x="18" y="25"/>
                    <a:pt x="25" y="3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1" name="Google Shape;6222;p82">
              <a:extLst>
                <a:ext uri="{FF2B5EF4-FFF2-40B4-BE49-F238E27FC236}">
                  <a16:creationId xmlns:a16="http://schemas.microsoft.com/office/drawing/2014/main" id="{D2A76598-FD32-B547-D436-02E20172D837}"/>
                </a:ext>
              </a:extLst>
            </p:cNvPr>
            <p:cNvSpPr/>
            <p:nvPr/>
          </p:nvSpPr>
          <p:spPr>
            <a:xfrm>
              <a:off x="1540260" y="221781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2" name="Google Shape;6223;p82">
              <a:extLst>
                <a:ext uri="{FF2B5EF4-FFF2-40B4-BE49-F238E27FC236}">
                  <a16:creationId xmlns:a16="http://schemas.microsoft.com/office/drawing/2014/main" id="{1EFD77BC-A3A7-FD06-E109-91DBE6295874}"/>
                </a:ext>
              </a:extLst>
            </p:cNvPr>
            <p:cNvSpPr/>
            <p:nvPr/>
          </p:nvSpPr>
          <p:spPr>
            <a:xfrm>
              <a:off x="1540124" y="2216149"/>
              <a:ext cx="109" cy="1018"/>
            </a:xfrm>
            <a:custGeom>
              <a:avLst/>
              <a:gdLst/>
              <a:ahLst/>
              <a:cxnLst/>
              <a:rect l="l" t="t" r="r" b="b"/>
              <a:pathLst>
                <a:path w="8" h="75" extrusionOk="0">
                  <a:moveTo>
                    <a:pt x="0" y="1"/>
                  </a:moveTo>
                  <a:cubicBezTo>
                    <a:pt x="4" y="25"/>
                    <a:pt x="4" y="50"/>
                    <a:pt x="7" y="74"/>
                  </a:cubicBezTo>
                  <a:cubicBezTo>
                    <a:pt x="7" y="50"/>
                    <a:pt x="4" y="2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3" name="Google Shape;6224;p82">
              <a:extLst>
                <a:ext uri="{FF2B5EF4-FFF2-40B4-BE49-F238E27FC236}">
                  <a16:creationId xmlns:a16="http://schemas.microsoft.com/office/drawing/2014/main" id="{944220E6-5747-C807-0C00-9BE71AF15123}"/>
                </a:ext>
              </a:extLst>
            </p:cNvPr>
            <p:cNvSpPr/>
            <p:nvPr/>
          </p:nvSpPr>
          <p:spPr>
            <a:xfrm>
              <a:off x="1540219" y="2217289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4" name="Google Shape;6225;p82">
              <a:extLst>
                <a:ext uri="{FF2B5EF4-FFF2-40B4-BE49-F238E27FC236}">
                  <a16:creationId xmlns:a16="http://schemas.microsoft.com/office/drawing/2014/main" id="{1621B0D2-65BA-8ABA-74A2-3FB0CE15FA37}"/>
                </a:ext>
              </a:extLst>
            </p:cNvPr>
            <p:cNvSpPr/>
            <p:nvPr/>
          </p:nvSpPr>
          <p:spPr>
            <a:xfrm>
              <a:off x="1533512" y="2195335"/>
              <a:ext cx="869" cy="2675"/>
            </a:xfrm>
            <a:custGeom>
              <a:avLst/>
              <a:gdLst/>
              <a:ahLst/>
              <a:cxnLst/>
              <a:rect l="l" t="t" r="r" b="b"/>
              <a:pathLst>
                <a:path w="64" h="197" extrusionOk="0">
                  <a:moveTo>
                    <a:pt x="60" y="0"/>
                  </a:moveTo>
                  <a:cubicBezTo>
                    <a:pt x="64" y="70"/>
                    <a:pt x="43" y="140"/>
                    <a:pt x="1" y="196"/>
                  </a:cubicBezTo>
                  <a:cubicBezTo>
                    <a:pt x="43" y="140"/>
                    <a:pt x="64" y="70"/>
                    <a:pt x="6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5" name="Google Shape;6226;p82">
              <a:extLst>
                <a:ext uri="{FF2B5EF4-FFF2-40B4-BE49-F238E27FC236}">
                  <a16:creationId xmlns:a16="http://schemas.microsoft.com/office/drawing/2014/main" id="{FE1BC380-A9C8-20A4-E9E9-EA4CDA4C71CC}"/>
                </a:ext>
              </a:extLst>
            </p:cNvPr>
            <p:cNvSpPr/>
            <p:nvPr/>
          </p:nvSpPr>
          <p:spPr>
            <a:xfrm>
              <a:off x="1530090" y="2179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6" name="Google Shape;6227;p82">
              <a:extLst>
                <a:ext uri="{FF2B5EF4-FFF2-40B4-BE49-F238E27FC236}">
                  <a16:creationId xmlns:a16="http://schemas.microsoft.com/office/drawing/2014/main" id="{D072A58F-BBBF-245C-E0CC-6D24044EB325}"/>
                </a:ext>
              </a:extLst>
            </p:cNvPr>
            <p:cNvSpPr/>
            <p:nvPr/>
          </p:nvSpPr>
          <p:spPr>
            <a:xfrm>
              <a:off x="1543355" y="2216108"/>
              <a:ext cx="1100" cy="720"/>
            </a:xfrm>
            <a:custGeom>
              <a:avLst/>
              <a:gdLst/>
              <a:ahLst/>
              <a:cxnLst/>
              <a:rect l="l" t="t" r="r" b="b"/>
              <a:pathLst>
                <a:path w="81" h="53" extrusionOk="0">
                  <a:moveTo>
                    <a:pt x="81" y="0"/>
                  </a:moveTo>
                  <a:lnTo>
                    <a:pt x="28" y="32"/>
                  </a:lnTo>
                  <a:lnTo>
                    <a:pt x="28" y="35"/>
                  </a:lnTo>
                  <a:lnTo>
                    <a:pt x="28" y="35"/>
                  </a:lnTo>
                  <a:cubicBezTo>
                    <a:pt x="46" y="23"/>
                    <a:pt x="63" y="12"/>
                    <a:pt x="81" y="0"/>
                  </a:cubicBezTo>
                  <a:close/>
                  <a:moveTo>
                    <a:pt x="28" y="35"/>
                  </a:moveTo>
                  <a:lnTo>
                    <a:pt x="28" y="35"/>
                  </a:lnTo>
                  <a:cubicBezTo>
                    <a:pt x="19" y="41"/>
                    <a:pt x="10" y="47"/>
                    <a:pt x="0" y="53"/>
                  </a:cubicBezTo>
                  <a:lnTo>
                    <a:pt x="28" y="35"/>
                  </a:lnTo>
                  <a:lnTo>
                    <a:pt x="28" y="3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7" name="Google Shape;6228;p82">
              <a:extLst>
                <a:ext uri="{FF2B5EF4-FFF2-40B4-BE49-F238E27FC236}">
                  <a16:creationId xmlns:a16="http://schemas.microsoft.com/office/drawing/2014/main" id="{5F19987B-6CAB-0435-C7CA-CA3B1ECEF716}"/>
                </a:ext>
              </a:extLst>
            </p:cNvPr>
            <p:cNvSpPr/>
            <p:nvPr/>
          </p:nvSpPr>
          <p:spPr>
            <a:xfrm>
              <a:off x="1579281" y="220898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8" name="Google Shape;6229;p82">
              <a:extLst>
                <a:ext uri="{FF2B5EF4-FFF2-40B4-BE49-F238E27FC236}">
                  <a16:creationId xmlns:a16="http://schemas.microsoft.com/office/drawing/2014/main" id="{DFD83FCE-0513-18BE-5760-38D8EDF2953A}"/>
                </a:ext>
              </a:extLst>
            </p:cNvPr>
            <p:cNvSpPr/>
            <p:nvPr/>
          </p:nvSpPr>
          <p:spPr>
            <a:xfrm>
              <a:off x="1579376" y="220864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9" name="Google Shape;6230;p82">
              <a:extLst>
                <a:ext uri="{FF2B5EF4-FFF2-40B4-BE49-F238E27FC236}">
                  <a16:creationId xmlns:a16="http://schemas.microsoft.com/office/drawing/2014/main" id="{6C01CE03-7530-7D56-3A8E-9BCB56DF0F44}"/>
                </a:ext>
              </a:extLst>
            </p:cNvPr>
            <p:cNvSpPr/>
            <p:nvPr/>
          </p:nvSpPr>
          <p:spPr>
            <a:xfrm>
              <a:off x="1576620" y="2210786"/>
              <a:ext cx="2105" cy="122"/>
            </a:xfrm>
            <a:custGeom>
              <a:avLst/>
              <a:gdLst/>
              <a:ahLst/>
              <a:cxnLst/>
              <a:rect l="l" t="t" r="r" b="b"/>
              <a:pathLst>
                <a:path w="155" h="9" extrusionOk="0">
                  <a:moveTo>
                    <a:pt x="1" y="0"/>
                  </a:moveTo>
                  <a:cubicBezTo>
                    <a:pt x="38" y="5"/>
                    <a:pt x="73" y="8"/>
                    <a:pt x="109" y="9"/>
                  </a:cubicBezTo>
                  <a:lnTo>
                    <a:pt x="109" y="9"/>
                  </a:lnTo>
                  <a:cubicBezTo>
                    <a:pt x="84" y="8"/>
                    <a:pt x="60" y="6"/>
                    <a:pt x="36" y="4"/>
                  </a:cubicBezTo>
                  <a:lnTo>
                    <a:pt x="1" y="0"/>
                  </a:lnTo>
                  <a:close/>
                  <a:moveTo>
                    <a:pt x="155" y="7"/>
                  </a:moveTo>
                  <a:lnTo>
                    <a:pt x="155" y="7"/>
                  </a:lnTo>
                  <a:cubicBezTo>
                    <a:pt x="141" y="8"/>
                    <a:pt x="127" y="9"/>
                    <a:pt x="113" y="9"/>
                  </a:cubicBezTo>
                  <a:cubicBezTo>
                    <a:pt x="112" y="9"/>
                    <a:pt x="111" y="9"/>
                    <a:pt x="109" y="9"/>
                  </a:cubicBezTo>
                  <a:lnTo>
                    <a:pt x="109" y="9"/>
                  </a:lnTo>
                  <a:cubicBezTo>
                    <a:pt x="113" y="9"/>
                    <a:pt x="116" y="9"/>
                    <a:pt x="119" y="9"/>
                  </a:cubicBezTo>
                  <a:cubicBezTo>
                    <a:pt x="131" y="9"/>
                    <a:pt x="143" y="8"/>
                    <a:pt x="155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0" name="Google Shape;6231;p82">
              <a:extLst>
                <a:ext uri="{FF2B5EF4-FFF2-40B4-BE49-F238E27FC236}">
                  <a16:creationId xmlns:a16="http://schemas.microsoft.com/office/drawing/2014/main" id="{0DFDBE45-6FD6-4880-082F-A0CBBB3B0A9C}"/>
                </a:ext>
              </a:extLst>
            </p:cNvPr>
            <p:cNvSpPr/>
            <p:nvPr/>
          </p:nvSpPr>
          <p:spPr>
            <a:xfrm>
              <a:off x="1595588" y="2189958"/>
              <a:ext cx="5621" cy="1018"/>
            </a:xfrm>
            <a:custGeom>
              <a:avLst/>
              <a:gdLst/>
              <a:ahLst/>
              <a:cxnLst/>
              <a:rect l="l" t="t" r="r" b="b"/>
              <a:pathLst>
                <a:path w="414" h="75" extrusionOk="0">
                  <a:moveTo>
                    <a:pt x="414" y="1"/>
                  </a:moveTo>
                  <a:cubicBezTo>
                    <a:pt x="263" y="1"/>
                    <a:pt x="116" y="15"/>
                    <a:pt x="1" y="74"/>
                  </a:cubicBezTo>
                  <a:cubicBezTo>
                    <a:pt x="116" y="15"/>
                    <a:pt x="263" y="4"/>
                    <a:pt x="41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1" name="Google Shape;6232;p82">
              <a:extLst>
                <a:ext uri="{FF2B5EF4-FFF2-40B4-BE49-F238E27FC236}">
                  <a16:creationId xmlns:a16="http://schemas.microsoft.com/office/drawing/2014/main" id="{EB6006E8-FE6A-E1C1-ADC2-6FFF79F58451}"/>
                </a:ext>
              </a:extLst>
            </p:cNvPr>
            <p:cNvSpPr/>
            <p:nvPr/>
          </p:nvSpPr>
          <p:spPr>
            <a:xfrm>
              <a:off x="1611609" y="219276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57" y="0"/>
                  </a:moveTo>
                  <a:cubicBezTo>
                    <a:pt x="39" y="11"/>
                    <a:pt x="18" y="18"/>
                    <a:pt x="1" y="21"/>
                  </a:cubicBezTo>
                  <a:cubicBezTo>
                    <a:pt x="15" y="21"/>
                    <a:pt x="29" y="18"/>
                    <a:pt x="43" y="11"/>
                  </a:cubicBezTo>
                  <a:lnTo>
                    <a:pt x="5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2" name="Google Shape;6233;p82">
              <a:extLst>
                <a:ext uri="{FF2B5EF4-FFF2-40B4-BE49-F238E27FC236}">
                  <a16:creationId xmlns:a16="http://schemas.microsoft.com/office/drawing/2014/main" id="{B5AC1CE1-91D7-26F2-9149-6D650603205A}"/>
                </a:ext>
              </a:extLst>
            </p:cNvPr>
            <p:cNvSpPr/>
            <p:nvPr/>
          </p:nvSpPr>
          <p:spPr>
            <a:xfrm>
              <a:off x="1579526" y="220826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3" name="Google Shape;6234;p82">
              <a:extLst>
                <a:ext uri="{FF2B5EF4-FFF2-40B4-BE49-F238E27FC236}">
                  <a16:creationId xmlns:a16="http://schemas.microsoft.com/office/drawing/2014/main" id="{736AFB95-CDFF-139C-2DA9-2C8410324AD9}"/>
                </a:ext>
              </a:extLst>
            </p:cNvPr>
            <p:cNvSpPr/>
            <p:nvPr/>
          </p:nvSpPr>
          <p:spPr>
            <a:xfrm>
              <a:off x="1612180" y="219261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9" y="1"/>
                  </a:moveTo>
                  <a:lnTo>
                    <a:pt x="29" y="1"/>
                  </a:lnTo>
                  <a:cubicBezTo>
                    <a:pt x="18" y="8"/>
                    <a:pt x="8" y="15"/>
                    <a:pt x="1" y="18"/>
                  </a:cubicBezTo>
                  <a:lnTo>
                    <a:pt x="15" y="11"/>
                  </a:ln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4" name="Google Shape;6235;p82">
              <a:extLst>
                <a:ext uri="{FF2B5EF4-FFF2-40B4-BE49-F238E27FC236}">
                  <a16:creationId xmlns:a16="http://schemas.microsoft.com/office/drawing/2014/main" id="{1720FE1F-73E5-DDB3-9E20-F7F942635CC0}"/>
                </a:ext>
              </a:extLst>
            </p:cNvPr>
            <p:cNvSpPr/>
            <p:nvPr/>
          </p:nvSpPr>
          <p:spPr>
            <a:xfrm>
              <a:off x="1575385" y="2210636"/>
              <a:ext cx="1724" cy="204"/>
            </a:xfrm>
            <a:custGeom>
              <a:avLst/>
              <a:gdLst/>
              <a:ahLst/>
              <a:cxnLst/>
              <a:rect l="l" t="t" r="r" b="b"/>
              <a:pathLst>
                <a:path w="127" h="15" extrusionOk="0">
                  <a:moveTo>
                    <a:pt x="1" y="1"/>
                  </a:moveTo>
                  <a:lnTo>
                    <a:pt x="92" y="11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5" name="Google Shape;6236;p82">
              <a:extLst>
                <a:ext uri="{FF2B5EF4-FFF2-40B4-BE49-F238E27FC236}">
                  <a16:creationId xmlns:a16="http://schemas.microsoft.com/office/drawing/2014/main" id="{B431D0AB-05CF-A832-7304-31665255FCB5}"/>
                </a:ext>
              </a:extLst>
            </p:cNvPr>
            <p:cNvSpPr/>
            <p:nvPr/>
          </p:nvSpPr>
          <p:spPr>
            <a:xfrm>
              <a:off x="1438877" y="2046607"/>
              <a:ext cx="93508" cy="136291"/>
            </a:xfrm>
            <a:custGeom>
              <a:avLst/>
              <a:gdLst/>
              <a:ahLst/>
              <a:cxnLst/>
              <a:rect l="l" t="t" r="r" b="b"/>
              <a:pathLst>
                <a:path w="6887" h="10038" extrusionOk="0">
                  <a:moveTo>
                    <a:pt x="3333" y="0"/>
                  </a:moveTo>
                  <a:lnTo>
                    <a:pt x="3312" y="4"/>
                  </a:lnTo>
                  <a:lnTo>
                    <a:pt x="3295" y="7"/>
                  </a:lnTo>
                  <a:lnTo>
                    <a:pt x="3274" y="11"/>
                  </a:lnTo>
                  <a:lnTo>
                    <a:pt x="3232" y="18"/>
                  </a:lnTo>
                  <a:lnTo>
                    <a:pt x="3249" y="39"/>
                  </a:lnTo>
                  <a:lnTo>
                    <a:pt x="3263" y="56"/>
                  </a:lnTo>
                  <a:lnTo>
                    <a:pt x="3281" y="81"/>
                  </a:lnTo>
                  <a:lnTo>
                    <a:pt x="3295" y="98"/>
                  </a:lnTo>
                  <a:lnTo>
                    <a:pt x="3309" y="119"/>
                  </a:lnTo>
                  <a:lnTo>
                    <a:pt x="3319" y="133"/>
                  </a:lnTo>
                  <a:cubicBezTo>
                    <a:pt x="3326" y="147"/>
                    <a:pt x="3333" y="161"/>
                    <a:pt x="3340" y="175"/>
                  </a:cubicBezTo>
                  <a:cubicBezTo>
                    <a:pt x="3340" y="179"/>
                    <a:pt x="3344" y="182"/>
                    <a:pt x="3347" y="189"/>
                  </a:cubicBezTo>
                  <a:cubicBezTo>
                    <a:pt x="3347" y="193"/>
                    <a:pt x="3351" y="203"/>
                    <a:pt x="3354" y="210"/>
                  </a:cubicBezTo>
                  <a:cubicBezTo>
                    <a:pt x="3354" y="217"/>
                    <a:pt x="3358" y="217"/>
                    <a:pt x="3358" y="224"/>
                  </a:cubicBezTo>
                  <a:cubicBezTo>
                    <a:pt x="3358" y="231"/>
                    <a:pt x="3361" y="235"/>
                    <a:pt x="3361" y="242"/>
                  </a:cubicBezTo>
                  <a:lnTo>
                    <a:pt x="3361" y="259"/>
                  </a:lnTo>
                  <a:cubicBezTo>
                    <a:pt x="3361" y="263"/>
                    <a:pt x="3361" y="270"/>
                    <a:pt x="3361" y="273"/>
                  </a:cubicBezTo>
                  <a:cubicBezTo>
                    <a:pt x="3354" y="329"/>
                    <a:pt x="3323" y="378"/>
                    <a:pt x="3277" y="410"/>
                  </a:cubicBezTo>
                  <a:lnTo>
                    <a:pt x="3274" y="413"/>
                  </a:lnTo>
                  <a:cubicBezTo>
                    <a:pt x="3239" y="438"/>
                    <a:pt x="3218" y="469"/>
                    <a:pt x="3211" y="511"/>
                  </a:cubicBezTo>
                  <a:lnTo>
                    <a:pt x="3204" y="529"/>
                  </a:lnTo>
                  <a:cubicBezTo>
                    <a:pt x="3186" y="606"/>
                    <a:pt x="3162" y="721"/>
                    <a:pt x="2983" y="959"/>
                  </a:cubicBezTo>
                  <a:cubicBezTo>
                    <a:pt x="2966" y="980"/>
                    <a:pt x="2948" y="1005"/>
                    <a:pt x="2927" y="1026"/>
                  </a:cubicBezTo>
                  <a:cubicBezTo>
                    <a:pt x="2647" y="1348"/>
                    <a:pt x="2227" y="1464"/>
                    <a:pt x="1975" y="1537"/>
                  </a:cubicBezTo>
                  <a:cubicBezTo>
                    <a:pt x="1936" y="1544"/>
                    <a:pt x="1905" y="1555"/>
                    <a:pt x="1873" y="1565"/>
                  </a:cubicBezTo>
                  <a:cubicBezTo>
                    <a:pt x="1712" y="1614"/>
                    <a:pt x="1611" y="1887"/>
                    <a:pt x="1516" y="2153"/>
                  </a:cubicBezTo>
                  <a:cubicBezTo>
                    <a:pt x="1485" y="2237"/>
                    <a:pt x="1457" y="2321"/>
                    <a:pt x="1422" y="2398"/>
                  </a:cubicBezTo>
                  <a:cubicBezTo>
                    <a:pt x="1355" y="2559"/>
                    <a:pt x="1285" y="2636"/>
                    <a:pt x="1198" y="2647"/>
                  </a:cubicBezTo>
                  <a:lnTo>
                    <a:pt x="1180" y="2647"/>
                  </a:lnTo>
                  <a:cubicBezTo>
                    <a:pt x="1170" y="2647"/>
                    <a:pt x="1156" y="2647"/>
                    <a:pt x="1145" y="2643"/>
                  </a:cubicBezTo>
                  <a:cubicBezTo>
                    <a:pt x="1135" y="2640"/>
                    <a:pt x="1121" y="2636"/>
                    <a:pt x="1110" y="2629"/>
                  </a:cubicBezTo>
                  <a:cubicBezTo>
                    <a:pt x="1040" y="2598"/>
                    <a:pt x="981" y="2521"/>
                    <a:pt x="921" y="2437"/>
                  </a:cubicBezTo>
                  <a:cubicBezTo>
                    <a:pt x="890" y="2397"/>
                    <a:pt x="868" y="2384"/>
                    <a:pt x="839" y="2384"/>
                  </a:cubicBezTo>
                  <a:cubicBezTo>
                    <a:pt x="822" y="2384"/>
                    <a:pt x="802" y="2388"/>
                    <a:pt x="778" y="2395"/>
                  </a:cubicBezTo>
                  <a:cubicBezTo>
                    <a:pt x="751" y="2404"/>
                    <a:pt x="723" y="2408"/>
                    <a:pt x="696" y="2408"/>
                  </a:cubicBezTo>
                  <a:cubicBezTo>
                    <a:pt x="628" y="2408"/>
                    <a:pt x="561" y="2382"/>
                    <a:pt x="512" y="2335"/>
                  </a:cubicBezTo>
                  <a:cubicBezTo>
                    <a:pt x="470" y="2300"/>
                    <a:pt x="435" y="2258"/>
                    <a:pt x="407" y="2209"/>
                  </a:cubicBezTo>
                  <a:cubicBezTo>
                    <a:pt x="400" y="2195"/>
                    <a:pt x="393" y="2178"/>
                    <a:pt x="393" y="2157"/>
                  </a:cubicBezTo>
                  <a:cubicBezTo>
                    <a:pt x="396" y="2108"/>
                    <a:pt x="421" y="2062"/>
                    <a:pt x="456" y="2031"/>
                  </a:cubicBezTo>
                  <a:cubicBezTo>
                    <a:pt x="473" y="2010"/>
                    <a:pt x="487" y="1992"/>
                    <a:pt x="501" y="1971"/>
                  </a:cubicBezTo>
                  <a:cubicBezTo>
                    <a:pt x="505" y="1968"/>
                    <a:pt x="505" y="1961"/>
                    <a:pt x="508" y="1957"/>
                  </a:cubicBezTo>
                  <a:lnTo>
                    <a:pt x="508" y="1954"/>
                  </a:lnTo>
                  <a:cubicBezTo>
                    <a:pt x="508" y="1950"/>
                    <a:pt x="508" y="1947"/>
                    <a:pt x="508" y="1943"/>
                  </a:cubicBezTo>
                  <a:lnTo>
                    <a:pt x="508" y="1936"/>
                  </a:lnTo>
                  <a:cubicBezTo>
                    <a:pt x="505" y="1929"/>
                    <a:pt x="505" y="1926"/>
                    <a:pt x="505" y="1922"/>
                  </a:cubicBezTo>
                  <a:cubicBezTo>
                    <a:pt x="505" y="1919"/>
                    <a:pt x="505" y="1919"/>
                    <a:pt x="501" y="1915"/>
                  </a:cubicBezTo>
                  <a:cubicBezTo>
                    <a:pt x="498" y="1912"/>
                    <a:pt x="498" y="1905"/>
                    <a:pt x="498" y="1901"/>
                  </a:cubicBezTo>
                  <a:lnTo>
                    <a:pt x="491" y="1891"/>
                  </a:lnTo>
                  <a:lnTo>
                    <a:pt x="484" y="1873"/>
                  </a:lnTo>
                  <a:lnTo>
                    <a:pt x="477" y="1863"/>
                  </a:lnTo>
                  <a:lnTo>
                    <a:pt x="466" y="1845"/>
                  </a:lnTo>
                  <a:lnTo>
                    <a:pt x="456" y="1835"/>
                  </a:lnTo>
                  <a:lnTo>
                    <a:pt x="442" y="1814"/>
                  </a:lnTo>
                  <a:lnTo>
                    <a:pt x="431" y="1803"/>
                  </a:lnTo>
                  <a:lnTo>
                    <a:pt x="431" y="1800"/>
                  </a:lnTo>
                  <a:cubicBezTo>
                    <a:pt x="295" y="1852"/>
                    <a:pt x="144" y="2052"/>
                    <a:pt x="57" y="2230"/>
                  </a:cubicBezTo>
                  <a:cubicBezTo>
                    <a:pt x="0" y="2349"/>
                    <a:pt x="116" y="2591"/>
                    <a:pt x="190" y="2748"/>
                  </a:cubicBezTo>
                  <a:cubicBezTo>
                    <a:pt x="221" y="2811"/>
                    <a:pt x="246" y="2874"/>
                    <a:pt x="267" y="2941"/>
                  </a:cubicBezTo>
                  <a:cubicBezTo>
                    <a:pt x="281" y="2979"/>
                    <a:pt x="277" y="3021"/>
                    <a:pt x="253" y="3056"/>
                  </a:cubicBezTo>
                  <a:cubicBezTo>
                    <a:pt x="227" y="3085"/>
                    <a:pt x="191" y="3099"/>
                    <a:pt x="153" y="3099"/>
                  </a:cubicBezTo>
                  <a:cubicBezTo>
                    <a:pt x="149" y="3099"/>
                    <a:pt x="145" y="3099"/>
                    <a:pt x="141" y="3099"/>
                  </a:cubicBezTo>
                  <a:cubicBezTo>
                    <a:pt x="127" y="3099"/>
                    <a:pt x="116" y="3102"/>
                    <a:pt x="102" y="3102"/>
                  </a:cubicBezTo>
                  <a:cubicBezTo>
                    <a:pt x="102" y="3106"/>
                    <a:pt x="99" y="3109"/>
                    <a:pt x="99" y="3113"/>
                  </a:cubicBezTo>
                  <a:cubicBezTo>
                    <a:pt x="99" y="3169"/>
                    <a:pt x="333" y="3309"/>
                    <a:pt x="442" y="3375"/>
                  </a:cubicBezTo>
                  <a:cubicBezTo>
                    <a:pt x="529" y="3428"/>
                    <a:pt x="606" y="3477"/>
                    <a:pt x="669" y="3522"/>
                  </a:cubicBezTo>
                  <a:cubicBezTo>
                    <a:pt x="788" y="3610"/>
                    <a:pt x="893" y="3785"/>
                    <a:pt x="995" y="3953"/>
                  </a:cubicBezTo>
                  <a:cubicBezTo>
                    <a:pt x="1061" y="4068"/>
                    <a:pt x="1135" y="4180"/>
                    <a:pt x="1222" y="4282"/>
                  </a:cubicBezTo>
                  <a:cubicBezTo>
                    <a:pt x="1359" y="4425"/>
                    <a:pt x="1404" y="4558"/>
                    <a:pt x="1485" y="4779"/>
                  </a:cubicBezTo>
                  <a:cubicBezTo>
                    <a:pt x="1520" y="4873"/>
                    <a:pt x="1562" y="4992"/>
                    <a:pt x="1621" y="5139"/>
                  </a:cubicBezTo>
                  <a:cubicBezTo>
                    <a:pt x="1810" y="5598"/>
                    <a:pt x="2196" y="6396"/>
                    <a:pt x="2462" y="6736"/>
                  </a:cubicBezTo>
                  <a:cubicBezTo>
                    <a:pt x="2633" y="6953"/>
                    <a:pt x="2899" y="7342"/>
                    <a:pt x="2794" y="7513"/>
                  </a:cubicBezTo>
                  <a:cubicBezTo>
                    <a:pt x="2759" y="7573"/>
                    <a:pt x="2805" y="7800"/>
                    <a:pt x="2980" y="7923"/>
                  </a:cubicBezTo>
                  <a:cubicBezTo>
                    <a:pt x="3043" y="7968"/>
                    <a:pt x="3106" y="8017"/>
                    <a:pt x="3165" y="8070"/>
                  </a:cubicBezTo>
                  <a:cubicBezTo>
                    <a:pt x="3365" y="8252"/>
                    <a:pt x="3589" y="8406"/>
                    <a:pt x="3834" y="8525"/>
                  </a:cubicBezTo>
                  <a:cubicBezTo>
                    <a:pt x="4793" y="9004"/>
                    <a:pt x="5332" y="9341"/>
                    <a:pt x="5437" y="9523"/>
                  </a:cubicBezTo>
                  <a:cubicBezTo>
                    <a:pt x="5549" y="9708"/>
                    <a:pt x="5896" y="9901"/>
                    <a:pt x="6029" y="9971"/>
                  </a:cubicBezTo>
                  <a:lnTo>
                    <a:pt x="6067" y="9995"/>
                  </a:lnTo>
                  <a:cubicBezTo>
                    <a:pt x="6085" y="10006"/>
                    <a:pt x="6099" y="10020"/>
                    <a:pt x="6109" y="10037"/>
                  </a:cubicBezTo>
                  <a:lnTo>
                    <a:pt x="6123" y="10027"/>
                  </a:lnTo>
                  <a:lnTo>
                    <a:pt x="6134" y="10023"/>
                  </a:lnTo>
                  <a:cubicBezTo>
                    <a:pt x="6141" y="10016"/>
                    <a:pt x="6151" y="10013"/>
                    <a:pt x="6158" y="10009"/>
                  </a:cubicBezTo>
                  <a:cubicBezTo>
                    <a:pt x="6214" y="9971"/>
                    <a:pt x="6253" y="9915"/>
                    <a:pt x="6270" y="9848"/>
                  </a:cubicBezTo>
                  <a:cubicBezTo>
                    <a:pt x="6288" y="9810"/>
                    <a:pt x="6299" y="9768"/>
                    <a:pt x="6309" y="9729"/>
                  </a:cubicBezTo>
                  <a:cubicBezTo>
                    <a:pt x="6320" y="9684"/>
                    <a:pt x="6334" y="9638"/>
                    <a:pt x="6355" y="9596"/>
                  </a:cubicBezTo>
                  <a:lnTo>
                    <a:pt x="6365" y="9565"/>
                  </a:lnTo>
                  <a:lnTo>
                    <a:pt x="6365" y="9561"/>
                  </a:lnTo>
                  <a:cubicBezTo>
                    <a:pt x="6365" y="9551"/>
                    <a:pt x="6365" y="9544"/>
                    <a:pt x="6362" y="9533"/>
                  </a:cubicBezTo>
                  <a:lnTo>
                    <a:pt x="6362" y="9530"/>
                  </a:lnTo>
                  <a:lnTo>
                    <a:pt x="6362" y="9502"/>
                  </a:lnTo>
                  <a:lnTo>
                    <a:pt x="6362" y="9498"/>
                  </a:lnTo>
                  <a:lnTo>
                    <a:pt x="6362" y="9467"/>
                  </a:lnTo>
                  <a:lnTo>
                    <a:pt x="6362" y="9460"/>
                  </a:lnTo>
                  <a:cubicBezTo>
                    <a:pt x="6362" y="9449"/>
                    <a:pt x="6365" y="9439"/>
                    <a:pt x="6365" y="9428"/>
                  </a:cubicBezTo>
                  <a:lnTo>
                    <a:pt x="6365" y="9425"/>
                  </a:lnTo>
                  <a:cubicBezTo>
                    <a:pt x="6369" y="9414"/>
                    <a:pt x="6372" y="9404"/>
                    <a:pt x="6376" y="9393"/>
                  </a:cubicBezTo>
                  <a:lnTo>
                    <a:pt x="6376" y="9390"/>
                  </a:lnTo>
                  <a:cubicBezTo>
                    <a:pt x="6379" y="9383"/>
                    <a:pt x="6383" y="9372"/>
                    <a:pt x="6390" y="9362"/>
                  </a:cubicBezTo>
                  <a:lnTo>
                    <a:pt x="6390" y="9358"/>
                  </a:lnTo>
                  <a:cubicBezTo>
                    <a:pt x="6397" y="9348"/>
                    <a:pt x="6404" y="9341"/>
                    <a:pt x="6411" y="9334"/>
                  </a:cubicBezTo>
                  <a:lnTo>
                    <a:pt x="6414" y="9327"/>
                  </a:lnTo>
                  <a:cubicBezTo>
                    <a:pt x="6425" y="9320"/>
                    <a:pt x="6435" y="9313"/>
                    <a:pt x="6446" y="9306"/>
                  </a:cubicBezTo>
                  <a:cubicBezTo>
                    <a:pt x="6540" y="9253"/>
                    <a:pt x="6701" y="9015"/>
                    <a:pt x="6701" y="8927"/>
                  </a:cubicBezTo>
                  <a:cubicBezTo>
                    <a:pt x="6701" y="8913"/>
                    <a:pt x="6677" y="8896"/>
                    <a:pt x="6638" y="8871"/>
                  </a:cubicBezTo>
                  <a:cubicBezTo>
                    <a:pt x="6582" y="8836"/>
                    <a:pt x="6491" y="8784"/>
                    <a:pt x="6491" y="8668"/>
                  </a:cubicBezTo>
                  <a:cubicBezTo>
                    <a:pt x="6491" y="8591"/>
                    <a:pt x="6537" y="8504"/>
                    <a:pt x="6579" y="8420"/>
                  </a:cubicBezTo>
                  <a:cubicBezTo>
                    <a:pt x="6607" y="8371"/>
                    <a:pt x="6656" y="8273"/>
                    <a:pt x="6645" y="8248"/>
                  </a:cubicBezTo>
                  <a:cubicBezTo>
                    <a:pt x="6551" y="8171"/>
                    <a:pt x="6621" y="8042"/>
                    <a:pt x="6680" y="7930"/>
                  </a:cubicBezTo>
                  <a:cubicBezTo>
                    <a:pt x="6712" y="7870"/>
                    <a:pt x="6757" y="7790"/>
                    <a:pt x="6750" y="7755"/>
                  </a:cubicBezTo>
                  <a:cubicBezTo>
                    <a:pt x="6750" y="7734"/>
                    <a:pt x="6747" y="7706"/>
                    <a:pt x="6740" y="7667"/>
                  </a:cubicBezTo>
                  <a:cubicBezTo>
                    <a:pt x="6666" y="7156"/>
                    <a:pt x="6663" y="6981"/>
                    <a:pt x="6722" y="6925"/>
                  </a:cubicBezTo>
                  <a:cubicBezTo>
                    <a:pt x="6740" y="6907"/>
                    <a:pt x="6757" y="6893"/>
                    <a:pt x="6778" y="6879"/>
                  </a:cubicBezTo>
                  <a:cubicBezTo>
                    <a:pt x="6848" y="6823"/>
                    <a:pt x="6887" y="6792"/>
                    <a:pt x="6852" y="6704"/>
                  </a:cubicBezTo>
                  <a:cubicBezTo>
                    <a:pt x="6831" y="6641"/>
                    <a:pt x="6764" y="6519"/>
                    <a:pt x="6698" y="6389"/>
                  </a:cubicBezTo>
                  <a:lnTo>
                    <a:pt x="6670" y="6333"/>
                  </a:lnTo>
                  <a:lnTo>
                    <a:pt x="6638" y="6277"/>
                  </a:lnTo>
                  <a:lnTo>
                    <a:pt x="6635" y="6270"/>
                  </a:lnTo>
                  <a:lnTo>
                    <a:pt x="6610" y="6221"/>
                  </a:lnTo>
                  <a:lnTo>
                    <a:pt x="6603" y="6204"/>
                  </a:lnTo>
                  <a:lnTo>
                    <a:pt x="6582" y="6165"/>
                  </a:lnTo>
                  <a:lnTo>
                    <a:pt x="6572" y="6144"/>
                  </a:lnTo>
                  <a:lnTo>
                    <a:pt x="6554" y="6109"/>
                  </a:lnTo>
                  <a:lnTo>
                    <a:pt x="6544" y="6088"/>
                  </a:lnTo>
                  <a:lnTo>
                    <a:pt x="6530" y="6057"/>
                  </a:lnTo>
                  <a:lnTo>
                    <a:pt x="6519" y="6032"/>
                  </a:lnTo>
                  <a:lnTo>
                    <a:pt x="6505" y="6004"/>
                  </a:lnTo>
                  <a:lnTo>
                    <a:pt x="6495" y="5983"/>
                  </a:lnTo>
                  <a:lnTo>
                    <a:pt x="6491" y="5973"/>
                  </a:lnTo>
                  <a:cubicBezTo>
                    <a:pt x="6435" y="5967"/>
                    <a:pt x="6379" y="5964"/>
                    <a:pt x="6324" y="5964"/>
                  </a:cubicBezTo>
                  <a:cubicBezTo>
                    <a:pt x="6208" y="5964"/>
                    <a:pt x="6102" y="5977"/>
                    <a:pt x="6032" y="6001"/>
                  </a:cubicBezTo>
                  <a:cubicBezTo>
                    <a:pt x="6017" y="6007"/>
                    <a:pt x="6000" y="6010"/>
                    <a:pt x="5984" y="6010"/>
                  </a:cubicBezTo>
                  <a:cubicBezTo>
                    <a:pt x="5958" y="6010"/>
                    <a:pt x="5932" y="6002"/>
                    <a:pt x="5910" y="5987"/>
                  </a:cubicBezTo>
                  <a:cubicBezTo>
                    <a:pt x="5805" y="5910"/>
                    <a:pt x="5801" y="5661"/>
                    <a:pt x="5812" y="5346"/>
                  </a:cubicBezTo>
                  <a:cubicBezTo>
                    <a:pt x="5812" y="5301"/>
                    <a:pt x="5815" y="5259"/>
                    <a:pt x="5815" y="5227"/>
                  </a:cubicBezTo>
                  <a:cubicBezTo>
                    <a:pt x="5815" y="5210"/>
                    <a:pt x="5815" y="5196"/>
                    <a:pt x="5808" y="5178"/>
                  </a:cubicBezTo>
                  <a:cubicBezTo>
                    <a:pt x="5759" y="5206"/>
                    <a:pt x="5721" y="5248"/>
                    <a:pt x="5696" y="5301"/>
                  </a:cubicBezTo>
                  <a:cubicBezTo>
                    <a:pt x="5648" y="5413"/>
                    <a:pt x="5534" y="5436"/>
                    <a:pt x="5398" y="5436"/>
                  </a:cubicBezTo>
                  <a:cubicBezTo>
                    <a:pt x="5348" y="5436"/>
                    <a:pt x="5295" y="5433"/>
                    <a:pt x="5241" y="5430"/>
                  </a:cubicBezTo>
                  <a:cubicBezTo>
                    <a:pt x="5178" y="5427"/>
                    <a:pt x="5119" y="5423"/>
                    <a:pt x="5056" y="5423"/>
                  </a:cubicBezTo>
                  <a:cubicBezTo>
                    <a:pt x="4860" y="5423"/>
                    <a:pt x="4825" y="5273"/>
                    <a:pt x="4804" y="5185"/>
                  </a:cubicBezTo>
                  <a:cubicBezTo>
                    <a:pt x="4800" y="5161"/>
                    <a:pt x="4790" y="5136"/>
                    <a:pt x="4779" y="5115"/>
                  </a:cubicBezTo>
                  <a:lnTo>
                    <a:pt x="4772" y="5115"/>
                  </a:lnTo>
                  <a:cubicBezTo>
                    <a:pt x="4756" y="5116"/>
                    <a:pt x="4740" y="5117"/>
                    <a:pt x="4724" y="5117"/>
                  </a:cubicBezTo>
                  <a:cubicBezTo>
                    <a:pt x="4626" y="5117"/>
                    <a:pt x="4543" y="5089"/>
                    <a:pt x="4489" y="5038"/>
                  </a:cubicBezTo>
                  <a:cubicBezTo>
                    <a:pt x="4436" y="4982"/>
                    <a:pt x="4415" y="4905"/>
                    <a:pt x="4426" y="4831"/>
                  </a:cubicBezTo>
                  <a:cubicBezTo>
                    <a:pt x="4436" y="4733"/>
                    <a:pt x="4370" y="4639"/>
                    <a:pt x="4289" y="4527"/>
                  </a:cubicBezTo>
                  <a:cubicBezTo>
                    <a:pt x="4261" y="4488"/>
                    <a:pt x="4237" y="4450"/>
                    <a:pt x="4209" y="4404"/>
                  </a:cubicBezTo>
                  <a:lnTo>
                    <a:pt x="4180" y="4362"/>
                  </a:lnTo>
                  <a:cubicBezTo>
                    <a:pt x="4065" y="4184"/>
                    <a:pt x="3946" y="3998"/>
                    <a:pt x="4068" y="3858"/>
                  </a:cubicBezTo>
                  <a:cubicBezTo>
                    <a:pt x="4089" y="3834"/>
                    <a:pt x="4089" y="3816"/>
                    <a:pt x="4079" y="3764"/>
                  </a:cubicBezTo>
                  <a:cubicBezTo>
                    <a:pt x="4051" y="3669"/>
                    <a:pt x="4079" y="3568"/>
                    <a:pt x="4152" y="3501"/>
                  </a:cubicBezTo>
                  <a:cubicBezTo>
                    <a:pt x="4202" y="3456"/>
                    <a:pt x="4258" y="3417"/>
                    <a:pt x="4317" y="3386"/>
                  </a:cubicBezTo>
                  <a:cubicBezTo>
                    <a:pt x="4391" y="3351"/>
                    <a:pt x="4394" y="3347"/>
                    <a:pt x="4377" y="3274"/>
                  </a:cubicBezTo>
                  <a:cubicBezTo>
                    <a:pt x="4345" y="3141"/>
                    <a:pt x="4408" y="3035"/>
                    <a:pt x="4464" y="2944"/>
                  </a:cubicBezTo>
                  <a:cubicBezTo>
                    <a:pt x="4510" y="2885"/>
                    <a:pt x="4541" y="2811"/>
                    <a:pt x="4552" y="2734"/>
                  </a:cubicBezTo>
                  <a:cubicBezTo>
                    <a:pt x="4566" y="2566"/>
                    <a:pt x="4688" y="2524"/>
                    <a:pt x="4811" y="2486"/>
                  </a:cubicBezTo>
                  <a:cubicBezTo>
                    <a:pt x="4870" y="2468"/>
                    <a:pt x="4926" y="2444"/>
                    <a:pt x="4982" y="2416"/>
                  </a:cubicBezTo>
                  <a:cubicBezTo>
                    <a:pt x="5010" y="2402"/>
                    <a:pt x="5038" y="2384"/>
                    <a:pt x="5063" y="2363"/>
                  </a:cubicBezTo>
                  <a:cubicBezTo>
                    <a:pt x="5147" y="2300"/>
                    <a:pt x="5248" y="2255"/>
                    <a:pt x="5353" y="2237"/>
                  </a:cubicBezTo>
                  <a:cubicBezTo>
                    <a:pt x="5381" y="2234"/>
                    <a:pt x="5413" y="2227"/>
                    <a:pt x="5444" y="2223"/>
                  </a:cubicBezTo>
                  <a:cubicBezTo>
                    <a:pt x="5549" y="2206"/>
                    <a:pt x="5644" y="2192"/>
                    <a:pt x="5724" y="2122"/>
                  </a:cubicBezTo>
                  <a:cubicBezTo>
                    <a:pt x="5735" y="2115"/>
                    <a:pt x="5742" y="2108"/>
                    <a:pt x="5752" y="2101"/>
                  </a:cubicBezTo>
                  <a:lnTo>
                    <a:pt x="5763" y="2094"/>
                  </a:lnTo>
                  <a:lnTo>
                    <a:pt x="5784" y="2083"/>
                  </a:lnTo>
                  <a:lnTo>
                    <a:pt x="5794" y="2076"/>
                  </a:lnTo>
                  <a:lnTo>
                    <a:pt x="5812" y="2066"/>
                  </a:lnTo>
                  <a:lnTo>
                    <a:pt x="5822" y="2062"/>
                  </a:lnTo>
                  <a:lnTo>
                    <a:pt x="5843" y="2055"/>
                  </a:lnTo>
                  <a:lnTo>
                    <a:pt x="5850" y="2052"/>
                  </a:lnTo>
                  <a:lnTo>
                    <a:pt x="5868" y="2045"/>
                  </a:lnTo>
                  <a:lnTo>
                    <a:pt x="5878" y="2045"/>
                  </a:lnTo>
                  <a:lnTo>
                    <a:pt x="5892" y="2041"/>
                  </a:lnTo>
                  <a:lnTo>
                    <a:pt x="5906" y="2041"/>
                  </a:lnTo>
                  <a:cubicBezTo>
                    <a:pt x="5920" y="2041"/>
                    <a:pt x="5938" y="2038"/>
                    <a:pt x="5952" y="2038"/>
                  </a:cubicBezTo>
                  <a:cubicBezTo>
                    <a:pt x="5938" y="2031"/>
                    <a:pt x="5927" y="2024"/>
                    <a:pt x="5913" y="2013"/>
                  </a:cubicBezTo>
                  <a:lnTo>
                    <a:pt x="5910" y="2013"/>
                  </a:lnTo>
                  <a:cubicBezTo>
                    <a:pt x="5899" y="2003"/>
                    <a:pt x="5889" y="1996"/>
                    <a:pt x="5882" y="1989"/>
                  </a:cubicBezTo>
                  <a:lnTo>
                    <a:pt x="5875" y="1985"/>
                  </a:lnTo>
                  <a:cubicBezTo>
                    <a:pt x="5864" y="1975"/>
                    <a:pt x="5857" y="1968"/>
                    <a:pt x="5847" y="1957"/>
                  </a:cubicBezTo>
                  <a:lnTo>
                    <a:pt x="5843" y="1950"/>
                  </a:lnTo>
                  <a:cubicBezTo>
                    <a:pt x="5836" y="1940"/>
                    <a:pt x="5829" y="1929"/>
                    <a:pt x="5822" y="1919"/>
                  </a:cubicBezTo>
                  <a:cubicBezTo>
                    <a:pt x="5766" y="1803"/>
                    <a:pt x="5882" y="1674"/>
                    <a:pt x="5994" y="1544"/>
                  </a:cubicBezTo>
                  <a:cubicBezTo>
                    <a:pt x="6036" y="1499"/>
                    <a:pt x="6074" y="1453"/>
                    <a:pt x="6109" y="1401"/>
                  </a:cubicBezTo>
                  <a:lnTo>
                    <a:pt x="6109" y="1394"/>
                  </a:lnTo>
                  <a:cubicBezTo>
                    <a:pt x="6102" y="1366"/>
                    <a:pt x="6046" y="1292"/>
                    <a:pt x="5745" y="1173"/>
                  </a:cubicBezTo>
                  <a:cubicBezTo>
                    <a:pt x="5735" y="1172"/>
                    <a:pt x="5724" y="1172"/>
                    <a:pt x="5713" y="1172"/>
                  </a:cubicBezTo>
                  <a:cubicBezTo>
                    <a:pt x="5679" y="1172"/>
                    <a:pt x="5645" y="1176"/>
                    <a:pt x="5616" y="1187"/>
                  </a:cubicBezTo>
                  <a:cubicBezTo>
                    <a:pt x="5569" y="1199"/>
                    <a:pt x="5518" y="1213"/>
                    <a:pt x="5470" y="1213"/>
                  </a:cubicBezTo>
                  <a:cubicBezTo>
                    <a:pt x="5435" y="1213"/>
                    <a:pt x="5401" y="1206"/>
                    <a:pt x="5371" y="1187"/>
                  </a:cubicBezTo>
                  <a:cubicBezTo>
                    <a:pt x="5348" y="1175"/>
                    <a:pt x="5322" y="1169"/>
                    <a:pt x="5296" y="1169"/>
                  </a:cubicBezTo>
                  <a:cubicBezTo>
                    <a:pt x="5291" y="1169"/>
                    <a:pt x="5285" y="1169"/>
                    <a:pt x="5280" y="1170"/>
                  </a:cubicBezTo>
                  <a:cubicBezTo>
                    <a:pt x="5220" y="1173"/>
                    <a:pt x="5168" y="1191"/>
                    <a:pt x="5119" y="1222"/>
                  </a:cubicBezTo>
                  <a:cubicBezTo>
                    <a:pt x="5070" y="1259"/>
                    <a:pt x="4922" y="1284"/>
                    <a:pt x="4774" y="1284"/>
                  </a:cubicBezTo>
                  <a:cubicBezTo>
                    <a:pt x="4655" y="1284"/>
                    <a:pt x="4536" y="1268"/>
                    <a:pt x="4468" y="1229"/>
                  </a:cubicBezTo>
                  <a:cubicBezTo>
                    <a:pt x="4412" y="1205"/>
                    <a:pt x="4380" y="1145"/>
                    <a:pt x="4387" y="1086"/>
                  </a:cubicBezTo>
                  <a:cubicBezTo>
                    <a:pt x="4394" y="1030"/>
                    <a:pt x="4356" y="995"/>
                    <a:pt x="4289" y="938"/>
                  </a:cubicBezTo>
                  <a:cubicBezTo>
                    <a:pt x="4226" y="882"/>
                    <a:pt x="4163" y="830"/>
                    <a:pt x="4177" y="739"/>
                  </a:cubicBezTo>
                  <a:cubicBezTo>
                    <a:pt x="4177" y="690"/>
                    <a:pt x="4159" y="644"/>
                    <a:pt x="4124" y="609"/>
                  </a:cubicBezTo>
                  <a:cubicBezTo>
                    <a:pt x="4068" y="536"/>
                    <a:pt x="3988" y="487"/>
                    <a:pt x="3893" y="473"/>
                  </a:cubicBezTo>
                  <a:cubicBezTo>
                    <a:pt x="3732" y="459"/>
                    <a:pt x="3683" y="312"/>
                    <a:pt x="3641" y="189"/>
                  </a:cubicBezTo>
                  <a:cubicBezTo>
                    <a:pt x="3617" y="116"/>
                    <a:pt x="3589" y="35"/>
                    <a:pt x="3543" y="7"/>
                  </a:cubicBezTo>
                  <a:lnTo>
                    <a:pt x="3536" y="4"/>
                  </a:lnTo>
                  <a:lnTo>
                    <a:pt x="3494" y="4"/>
                  </a:lnTo>
                  <a:cubicBezTo>
                    <a:pt x="3477" y="4"/>
                    <a:pt x="3463" y="0"/>
                    <a:pt x="344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6" name="Google Shape;6237;p82">
              <a:extLst>
                <a:ext uri="{FF2B5EF4-FFF2-40B4-BE49-F238E27FC236}">
                  <a16:creationId xmlns:a16="http://schemas.microsoft.com/office/drawing/2014/main" id="{761B3406-E51E-B9F0-B741-7270E824DB30}"/>
                </a:ext>
              </a:extLst>
            </p:cNvPr>
            <p:cNvSpPr/>
            <p:nvPr/>
          </p:nvSpPr>
          <p:spPr>
            <a:xfrm>
              <a:off x="1518685" y="20742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7" name="Google Shape;6238;p82">
              <a:extLst>
                <a:ext uri="{FF2B5EF4-FFF2-40B4-BE49-F238E27FC236}">
                  <a16:creationId xmlns:a16="http://schemas.microsoft.com/office/drawing/2014/main" id="{C0E5C375-342F-5A86-406A-9BD663884B8A}"/>
                </a:ext>
              </a:extLst>
            </p:cNvPr>
            <p:cNvSpPr/>
            <p:nvPr/>
          </p:nvSpPr>
          <p:spPr>
            <a:xfrm>
              <a:off x="1517545" y="207454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0" y="11"/>
                  </a:moveTo>
                  <a:lnTo>
                    <a:pt x="2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8" name="Google Shape;6239;p82">
              <a:extLst>
                <a:ext uri="{FF2B5EF4-FFF2-40B4-BE49-F238E27FC236}">
                  <a16:creationId xmlns:a16="http://schemas.microsoft.com/office/drawing/2014/main" id="{63F1EC96-4F6D-523D-6F37-F793ED8CFF21}"/>
                </a:ext>
              </a:extLst>
            </p:cNvPr>
            <p:cNvSpPr/>
            <p:nvPr/>
          </p:nvSpPr>
          <p:spPr>
            <a:xfrm>
              <a:off x="1518305" y="207431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9" name="Google Shape;6240;p82">
              <a:extLst>
                <a:ext uri="{FF2B5EF4-FFF2-40B4-BE49-F238E27FC236}">
                  <a16:creationId xmlns:a16="http://schemas.microsoft.com/office/drawing/2014/main" id="{F15D6EFD-CA2C-5F5E-042B-C6A79FED175B}"/>
                </a:ext>
              </a:extLst>
            </p:cNvPr>
            <p:cNvSpPr/>
            <p:nvPr/>
          </p:nvSpPr>
          <p:spPr>
            <a:xfrm>
              <a:off x="1517110" y="207479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0" name="Google Shape;6241;p82">
              <a:extLst>
                <a:ext uri="{FF2B5EF4-FFF2-40B4-BE49-F238E27FC236}">
                  <a16:creationId xmlns:a16="http://schemas.microsoft.com/office/drawing/2014/main" id="{9F5104A1-0890-623E-1B3B-E02A5EA3F668}"/>
                </a:ext>
              </a:extLst>
            </p:cNvPr>
            <p:cNvSpPr/>
            <p:nvPr/>
          </p:nvSpPr>
          <p:spPr>
            <a:xfrm>
              <a:off x="1516594" y="2075024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5"/>
                    <a:pt x="21" y="8"/>
                    <a:pt x="32" y="1"/>
                  </a:cubicBezTo>
                  <a:cubicBezTo>
                    <a:pt x="21" y="8"/>
                    <a:pt x="11" y="15"/>
                    <a:pt x="0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1" name="Google Shape;6242;p82">
              <a:extLst>
                <a:ext uri="{FF2B5EF4-FFF2-40B4-BE49-F238E27FC236}">
                  <a16:creationId xmlns:a16="http://schemas.microsoft.com/office/drawing/2014/main" id="{D6EBEDFC-8A65-4EBF-72C0-FDE0F24767FB}"/>
                </a:ext>
              </a:extLst>
            </p:cNvPr>
            <p:cNvSpPr/>
            <p:nvPr/>
          </p:nvSpPr>
          <p:spPr>
            <a:xfrm>
              <a:off x="1519065" y="207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2" name="Google Shape;6243;p82">
              <a:extLst>
                <a:ext uri="{FF2B5EF4-FFF2-40B4-BE49-F238E27FC236}">
                  <a16:creationId xmlns:a16="http://schemas.microsoft.com/office/drawing/2014/main" id="{CBA19587-6983-8859-7C82-ACF3267495B1}"/>
                </a:ext>
              </a:extLst>
            </p:cNvPr>
            <p:cNvSpPr/>
            <p:nvPr/>
          </p:nvSpPr>
          <p:spPr>
            <a:xfrm>
              <a:off x="1504184" y="2079356"/>
              <a:ext cx="2349" cy="964"/>
            </a:xfrm>
            <a:custGeom>
              <a:avLst/>
              <a:gdLst/>
              <a:ahLst/>
              <a:cxnLst/>
              <a:rect l="l" t="t" r="r" b="b"/>
              <a:pathLst>
                <a:path w="173" h="71" extrusionOk="0">
                  <a:moveTo>
                    <a:pt x="1" y="70"/>
                  </a:moveTo>
                  <a:cubicBezTo>
                    <a:pt x="60" y="49"/>
                    <a:pt x="120" y="28"/>
                    <a:pt x="172" y="0"/>
                  </a:cubicBezTo>
                  <a:cubicBezTo>
                    <a:pt x="120" y="28"/>
                    <a:pt x="60" y="49"/>
                    <a:pt x="1" y="7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3" name="Google Shape;6244;p82">
              <a:extLst>
                <a:ext uri="{FF2B5EF4-FFF2-40B4-BE49-F238E27FC236}">
                  <a16:creationId xmlns:a16="http://schemas.microsoft.com/office/drawing/2014/main" id="{92AE0A06-09FB-7309-0841-7AFE6AC870C7}"/>
                </a:ext>
              </a:extLst>
            </p:cNvPr>
            <p:cNvSpPr/>
            <p:nvPr/>
          </p:nvSpPr>
          <p:spPr>
            <a:xfrm>
              <a:off x="1517925" y="207441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7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4" name="Google Shape;6245;p82">
              <a:extLst>
                <a:ext uri="{FF2B5EF4-FFF2-40B4-BE49-F238E27FC236}">
                  <a16:creationId xmlns:a16="http://schemas.microsoft.com/office/drawing/2014/main" id="{8F26A0DE-1406-285D-EED6-C7CE794A22EF}"/>
                </a:ext>
              </a:extLst>
            </p:cNvPr>
            <p:cNvSpPr/>
            <p:nvPr/>
          </p:nvSpPr>
          <p:spPr>
            <a:xfrm>
              <a:off x="1522052" y="218235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5" name="Google Shape;6246;p82">
              <a:extLst>
                <a:ext uri="{FF2B5EF4-FFF2-40B4-BE49-F238E27FC236}">
                  <a16:creationId xmlns:a16="http://schemas.microsoft.com/office/drawing/2014/main" id="{29BE5802-BF05-8ED2-E3AE-BC4E4457A552}"/>
                </a:ext>
              </a:extLst>
            </p:cNvPr>
            <p:cNvSpPr/>
            <p:nvPr/>
          </p:nvSpPr>
          <p:spPr>
            <a:xfrm>
              <a:off x="1518305" y="2072988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cubicBezTo>
                    <a:pt x="18" y="21"/>
                    <a:pt x="11" y="11"/>
                    <a:pt x="0" y="0"/>
                  </a:cubicBezTo>
                  <a:cubicBezTo>
                    <a:pt x="11" y="11"/>
                    <a:pt x="18" y="21"/>
                    <a:pt x="28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6" name="Google Shape;6247;p82">
              <a:extLst>
                <a:ext uri="{FF2B5EF4-FFF2-40B4-BE49-F238E27FC236}">
                  <a16:creationId xmlns:a16="http://schemas.microsoft.com/office/drawing/2014/main" id="{94492F8E-EA9E-057E-DC32-5BD879084DEA}"/>
                </a:ext>
              </a:extLst>
            </p:cNvPr>
            <p:cNvSpPr/>
            <p:nvPr/>
          </p:nvSpPr>
          <p:spPr>
            <a:xfrm>
              <a:off x="1485176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7" name="Google Shape;6248;p82">
              <a:extLst>
                <a:ext uri="{FF2B5EF4-FFF2-40B4-BE49-F238E27FC236}">
                  <a16:creationId xmlns:a16="http://schemas.microsoft.com/office/drawing/2014/main" id="{D2BE3A82-0DE9-8F76-3BD1-FBF97430E0AF}"/>
                </a:ext>
              </a:extLst>
            </p:cNvPr>
            <p:cNvSpPr/>
            <p:nvPr/>
          </p:nvSpPr>
          <p:spPr>
            <a:xfrm>
              <a:off x="1485692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8" name="Google Shape;6249;p82">
              <a:extLst>
                <a:ext uri="{FF2B5EF4-FFF2-40B4-BE49-F238E27FC236}">
                  <a16:creationId xmlns:a16="http://schemas.microsoft.com/office/drawing/2014/main" id="{DCAA733D-08DB-7C04-AF68-67075ECFD800}"/>
                </a:ext>
              </a:extLst>
            </p:cNvPr>
            <p:cNvSpPr/>
            <p:nvPr/>
          </p:nvSpPr>
          <p:spPr>
            <a:xfrm>
              <a:off x="1486411" y="20462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9" name="Google Shape;6250;p82">
              <a:extLst>
                <a:ext uri="{FF2B5EF4-FFF2-40B4-BE49-F238E27FC236}">
                  <a16:creationId xmlns:a16="http://schemas.microsoft.com/office/drawing/2014/main" id="{BBDEA028-AD5C-2B95-C315-63929B08FE31}"/>
                </a:ext>
              </a:extLst>
            </p:cNvPr>
            <p:cNvSpPr/>
            <p:nvPr/>
          </p:nvSpPr>
          <p:spPr>
            <a:xfrm>
              <a:off x="1486982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0" name="Google Shape;6251;p82">
              <a:extLst>
                <a:ext uri="{FF2B5EF4-FFF2-40B4-BE49-F238E27FC236}">
                  <a16:creationId xmlns:a16="http://schemas.microsoft.com/office/drawing/2014/main" id="{B4977266-F850-E846-FB96-159C7DAB4E39}"/>
                </a:ext>
              </a:extLst>
            </p:cNvPr>
            <p:cNvSpPr/>
            <p:nvPr/>
          </p:nvSpPr>
          <p:spPr>
            <a:xfrm>
              <a:off x="1486506" y="204632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1" name="Google Shape;6252;p82">
              <a:extLst>
                <a:ext uri="{FF2B5EF4-FFF2-40B4-BE49-F238E27FC236}">
                  <a16:creationId xmlns:a16="http://schemas.microsoft.com/office/drawing/2014/main" id="{50C47280-92DE-1EDC-9761-003762BD6F85}"/>
                </a:ext>
              </a:extLst>
            </p:cNvPr>
            <p:cNvSpPr/>
            <p:nvPr/>
          </p:nvSpPr>
          <p:spPr>
            <a:xfrm>
              <a:off x="1486792" y="204641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2" name="Google Shape;6253;p82">
              <a:extLst>
                <a:ext uri="{FF2B5EF4-FFF2-40B4-BE49-F238E27FC236}">
                  <a16:creationId xmlns:a16="http://schemas.microsoft.com/office/drawing/2014/main" id="{58C8BB56-31EE-ED81-C40D-6F388A91EB7F}"/>
                </a:ext>
              </a:extLst>
            </p:cNvPr>
            <p:cNvSpPr/>
            <p:nvPr/>
          </p:nvSpPr>
          <p:spPr>
            <a:xfrm>
              <a:off x="1486887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3" name="Google Shape;6254;p82">
              <a:extLst>
                <a:ext uri="{FF2B5EF4-FFF2-40B4-BE49-F238E27FC236}">
                  <a16:creationId xmlns:a16="http://schemas.microsoft.com/office/drawing/2014/main" id="{E7F41067-7616-4A33-FB45-8DF238FDB721}"/>
                </a:ext>
              </a:extLst>
            </p:cNvPr>
            <p:cNvSpPr/>
            <p:nvPr/>
          </p:nvSpPr>
          <p:spPr>
            <a:xfrm>
              <a:off x="1517965" y="207251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32"/>
                  </a:moveTo>
                  <a:cubicBezTo>
                    <a:pt x="15" y="21"/>
                    <a:pt x="8" y="11"/>
                    <a:pt x="1" y="0"/>
                  </a:cubicBezTo>
                  <a:cubicBezTo>
                    <a:pt x="8" y="11"/>
                    <a:pt x="15" y="21"/>
                    <a:pt x="22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4" name="Google Shape;6255;p82">
              <a:extLst>
                <a:ext uri="{FF2B5EF4-FFF2-40B4-BE49-F238E27FC236}">
                  <a16:creationId xmlns:a16="http://schemas.microsoft.com/office/drawing/2014/main" id="{553D8523-B790-219A-8DFA-7F82FEC5A1ED}"/>
                </a:ext>
              </a:extLst>
            </p:cNvPr>
            <p:cNvSpPr/>
            <p:nvPr/>
          </p:nvSpPr>
          <p:spPr>
            <a:xfrm>
              <a:off x="1484171" y="20462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5" name="Google Shape;6256;p82">
              <a:extLst>
                <a:ext uri="{FF2B5EF4-FFF2-40B4-BE49-F238E27FC236}">
                  <a16:creationId xmlns:a16="http://schemas.microsoft.com/office/drawing/2014/main" id="{CCAE9D16-2B87-DB8E-3215-8DFD44932FE9}"/>
                </a:ext>
              </a:extLst>
            </p:cNvPr>
            <p:cNvSpPr/>
            <p:nvPr/>
          </p:nvSpPr>
          <p:spPr>
            <a:xfrm>
              <a:off x="1485407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6" name="Google Shape;6257;p82">
              <a:extLst>
                <a:ext uri="{FF2B5EF4-FFF2-40B4-BE49-F238E27FC236}">
                  <a16:creationId xmlns:a16="http://schemas.microsoft.com/office/drawing/2014/main" id="{B1FE67FB-A8BD-BB96-092E-BA21E02D306A}"/>
                </a:ext>
              </a:extLst>
            </p:cNvPr>
            <p:cNvSpPr/>
            <p:nvPr/>
          </p:nvSpPr>
          <p:spPr>
            <a:xfrm>
              <a:off x="1483655" y="204636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7" name="Google Shape;6258;p82">
              <a:extLst>
                <a:ext uri="{FF2B5EF4-FFF2-40B4-BE49-F238E27FC236}">
                  <a16:creationId xmlns:a16="http://schemas.microsoft.com/office/drawing/2014/main" id="{323722BD-2699-5F97-CE1B-F19268CE5861}"/>
                </a:ext>
              </a:extLst>
            </p:cNvPr>
            <p:cNvSpPr/>
            <p:nvPr/>
          </p:nvSpPr>
          <p:spPr>
            <a:xfrm>
              <a:off x="1482800" y="204641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7"/>
                  </a:moveTo>
                  <a:lnTo>
                    <a:pt x="4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8" name="Google Shape;6259;p82">
              <a:extLst>
                <a:ext uri="{FF2B5EF4-FFF2-40B4-BE49-F238E27FC236}">
                  <a16:creationId xmlns:a16="http://schemas.microsoft.com/office/drawing/2014/main" id="{27038577-56CE-636A-ACC4-E7ED9E84E8C7}"/>
                </a:ext>
              </a:extLst>
            </p:cNvPr>
            <p:cNvSpPr/>
            <p:nvPr/>
          </p:nvSpPr>
          <p:spPr>
            <a:xfrm>
              <a:off x="1519201" y="2073789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cubicBezTo>
                    <a:pt x="25" y="18"/>
                    <a:pt x="15" y="8"/>
                    <a:pt x="1" y="1"/>
                  </a:cubicBezTo>
                  <a:cubicBezTo>
                    <a:pt x="15" y="8"/>
                    <a:pt x="25" y="18"/>
                    <a:pt x="39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9" name="Google Shape;6260;p82">
              <a:extLst>
                <a:ext uri="{FF2B5EF4-FFF2-40B4-BE49-F238E27FC236}">
                  <a16:creationId xmlns:a16="http://schemas.microsoft.com/office/drawing/2014/main" id="{868F791D-9450-73C2-D5F9-93275F252801}"/>
                </a:ext>
              </a:extLst>
            </p:cNvPr>
            <p:cNvSpPr/>
            <p:nvPr/>
          </p:nvSpPr>
          <p:spPr>
            <a:xfrm>
              <a:off x="1510606" y="2062248"/>
              <a:ext cx="1249" cy="299"/>
            </a:xfrm>
            <a:custGeom>
              <a:avLst/>
              <a:gdLst/>
              <a:ahLst/>
              <a:cxnLst/>
              <a:rect l="l" t="t" r="r" b="b"/>
              <a:pathLst>
                <a:path w="92" h="22" extrusionOk="0">
                  <a:moveTo>
                    <a:pt x="0" y="0"/>
                  </a:moveTo>
                  <a:cubicBezTo>
                    <a:pt x="32" y="0"/>
                    <a:pt x="63" y="7"/>
                    <a:pt x="91" y="21"/>
                  </a:cubicBezTo>
                  <a:cubicBezTo>
                    <a:pt x="63" y="7"/>
                    <a:pt x="32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0" name="Google Shape;6261;p82">
              <a:extLst>
                <a:ext uri="{FF2B5EF4-FFF2-40B4-BE49-F238E27FC236}">
                  <a16:creationId xmlns:a16="http://schemas.microsoft.com/office/drawing/2014/main" id="{B3FA1898-151E-9B38-3A5B-5D89381D2E70}"/>
                </a:ext>
              </a:extLst>
            </p:cNvPr>
            <p:cNvSpPr/>
            <p:nvPr/>
          </p:nvSpPr>
          <p:spPr>
            <a:xfrm>
              <a:off x="1518726" y="2073463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4"/>
                    <a:pt x="11" y="7"/>
                    <a:pt x="1" y="0"/>
                  </a:cubicBezTo>
                  <a:cubicBezTo>
                    <a:pt x="11" y="7"/>
                    <a:pt x="22" y="14"/>
                    <a:pt x="32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1" name="Google Shape;6262;p82">
              <a:extLst>
                <a:ext uri="{FF2B5EF4-FFF2-40B4-BE49-F238E27FC236}">
                  <a16:creationId xmlns:a16="http://schemas.microsoft.com/office/drawing/2014/main" id="{F6DF8155-00C2-B865-5EBD-58FB53C2F698}"/>
                </a:ext>
              </a:extLst>
            </p:cNvPr>
            <p:cNvSpPr/>
            <p:nvPr/>
          </p:nvSpPr>
          <p:spPr>
            <a:xfrm>
              <a:off x="1484646" y="204626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2" name="Google Shape;6263;p82">
              <a:extLst>
                <a:ext uri="{FF2B5EF4-FFF2-40B4-BE49-F238E27FC236}">
                  <a16:creationId xmlns:a16="http://schemas.microsoft.com/office/drawing/2014/main" id="{71A72D4E-A43F-AB38-FE68-53868510B718}"/>
                </a:ext>
              </a:extLst>
            </p:cNvPr>
            <p:cNvSpPr/>
            <p:nvPr/>
          </p:nvSpPr>
          <p:spPr>
            <a:xfrm>
              <a:off x="1486642" y="204636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3" name="Google Shape;6264;p82">
              <a:extLst>
                <a:ext uri="{FF2B5EF4-FFF2-40B4-BE49-F238E27FC236}">
                  <a16:creationId xmlns:a16="http://schemas.microsoft.com/office/drawing/2014/main" id="{10C04262-9C38-58CB-5008-1110C138BE4D}"/>
                </a:ext>
              </a:extLst>
            </p:cNvPr>
            <p:cNvSpPr/>
            <p:nvPr/>
          </p:nvSpPr>
          <p:spPr>
            <a:xfrm>
              <a:off x="1526003" y="2172945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1"/>
                  </a:moveTo>
                  <a:cubicBezTo>
                    <a:pt x="18" y="8"/>
                    <a:pt x="11" y="15"/>
                    <a:pt x="1" y="22"/>
                  </a:cubicBezTo>
                  <a:cubicBezTo>
                    <a:pt x="11" y="15"/>
                    <a:pt x="18" y="8"/>
                    <a:pt x="2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4" name="Google Shape;6265;p82">
              <a:extLst>
                <a:ext uri="{FF2B5EF4-FFF2-40B4-BE49-F238E27FC236}">
                  <a16:creationId xmlns:a16="http://schemas.microsoft.com/office/drawing/2014/main" id="{01CBA8CC-5A70-581E-D8CC-E3360D47CA50}"/>
                </a:ext>
              </a:extLst>
            </p:cNvPr>
            <p:cNvSpPr/>
            <p:nvPr/>
          </p:nvSpPr>
          <p:spPr>
            <a:xfrm>
              <a:off x="1525677" y="217332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25"/>
                  </a:moveTo>
                  <a:cubicBezTo>
                    <a:pt x="7" y="15"/>
                    <a:pt x="14" y="8"/>
                    <a:pt x="21" y="1"/>
                  </a:cubicBezTo>
                  <a:cubicBezTo>
                    <a:pt x="14" y="8"/>
                    <a:pt x="7" y="15"/>
                    <a:pt x="0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5" name="Google Shape;6266;p82">
              <a:extLst>
                <a:ext uri="{FF2B5EF4-FFF2-40B4-BE49-F238E27FC236}">
                  <a16:creationId xmlns:a16="http://schemas.microsoft.com/office/drawing/2014/main" id="{83A2781E-D9DA-FACF-6F0E-E00AC77ED691}"/>
                </a:ext>
              </a:extLst>
            </p:cNvPr>
            <p:cNvSpPr/>
            <p:nvPr/>
          </p:nvSpPr>
          <p:spPr>
            <a:xfrm>
              <a:off x="1529425" y="21325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6" name="Google Shape;6267;p82">
              <a:extLst>
                <a:ext uri="{FF2B5EF4-FFF2-40B4-BE49-F238E27FC236}">
                  <a16:creationId xmlns:a16="http://schemas.microsoft.com/office/drawing/2014/main" id="{D3F5D76A-D530-39FB-73C7-11C4D97CEF19}"/>
                </a:ext>
              </a:extLst>
            </p:cNvPr>
            <p:cNvSpPr/>
            <p:nvPr/>
          </p:nvSpPr>
          <p:spPr>
            <a:xfrm>
              <a:off x="1527714" y="2129212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7" name="Google Shape;6268;p82">
              <a:extLst>
                <a:ext uri="{FF2B5EF4-FFF2-40B4-BE49-F238E27FC236}">
                  <a16:creationId xmlns:a16="http://schemas.microsoft.com/office/drawing/2014/main" id="{048E04AC-14C8-3931-C918-0BCE7498560C}"/>
                </a:ext>
              </a:extLst>
            </p:cNvPr>
            <p:cNvSpPr/>
            <p:nvPr/>
          </p:nvSpPr>
          <p:spPr>
            <a:xfrm>
              <a:off x="1527049" y="212778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8" name="Google Shape;6269;p82">
              <a:extLst>
                <a:ext uri="{FF2B5EF4-FFF2-40B4-BE49-F238E27FC236}">
                  <a16:creationId xmlns:a16="http://schemas.microsoft.com/office/drawing/2014/main" id="{D5ADFABC-6E9B-F9A4-C75D-043ACDB05F18}"/>
                </a:ext>
              </a:extLst>
            </p:cNvPr>
            <p:cNvSpPr/>
            <p:nvPr/>
          </p:nvSpPr>
          <p:spPr>
            <a:xfrm>
              <a:off x="1527388" y="2128452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9" name="Google Shape;6270;p82">
              <a:extLst>
                <a:ext uri="{FF2B5EF4-FFF2-40B4-BE49-F238E27FC236}">
                  <a16:creationId xmlns:a16="http://schemas.microsoft.com/office/drawing/2014/main" id="{C5BE2C44-6A19-E5D6-0FFE-A80062EDD2E7}"/>
                </a:ext>
              </a:extLst>
            </p:cNvPr>
            <p:cNvSpPr/>
            <p:nvPr/>
          </p:nvSpPr>
          <p:spPr>
            <a:xfrm>
              <a:off x="1525202" y="217566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0" y="25"/>
                  </a:lnTo>
                  <a:cubicBezTo>
                    <a:pt x="4" y="18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0" name="Google Shape;6271;p82">
              <a:extLst>
                <a:ext uri="{FF2B5EF4-FFF2-40B4-BE49-F238E27FC236}">
                  <a16:creationId xmlns:a16="http://schemas.microsoft.com/office/drawing/2014/main" id="{91485545-C094-D8F9-653E-6F26B6C66DD8}"/>
                </a:ext>
              </a:extLst>
            </p:cNvPr>
            <p:cNvSpPr/>
            <p:nvPr/>
          </p:nvSpPr>
          <p:spPr>
            <a:xfrm>
              <a:off x="1525243" y="2176041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cubicBezTo>
                    <a:pt x="1" y="11"/>
                    <a:pt x="1" y="21"/>
                    <a:pt x="1" y="28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1" name="Google Shape;6272;p82">
              <a:extLst>
                <a:ext uri="{FF2B5EF4-FFF2-40B4-BE49-F238E27FC236}">
                  <a16:creationId xmlns:a16="http://schemas.microsoft.com/office/drawing/2014/main" id="{32329EF9-3D2B-144F-B2EC-DAD4168F17C1}"/>
                </a:ext>
              </a:extLst>
            </p:cNvPr>
            <p:cNvSpPr/>
            <p:nvPr/>
          </p:nvSpPr>
          <p:spPr>
            <a:xfrm>
              <a:off x="1528094" y="2129973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2" name="Google Shape;6273;p82">
              <a:extLst>
                <a:ext uri="{FF2B5EF4-FFF2-40B4-BE49-F238E27FC236}">
                  <a16:creationId xmlns:a16="http://schemas.microsoft.com/office/drawing/2014/main" id="{2FFE905D-3D0B-004B-717E-685FF676C504}"/>
                </a:ext>
              </a:extLst>
            </p:cNvPr>
            <p:cNvSpPr/>
            <p:nvPr/>
          </p:nvSpPr>
          <p:spPr>
            <a:xfrm>
              <a:off x="1525243" y="217461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3" name="Google Shape;6274;p82">
              <a:extLst>
                <a:ext uri="{FF2B5EF4-FFF2-40B4-BE49-F238E27FC236}">
                  <a16:creationId xmlns:a16="http://schemas.microsoft.com/office/drawing/2014/main" id="{1BF24746-2E15-3750-A6E2-F91AFFE20305}"/>
                </a:ext>
              </a:extLst>
            </p:cNvPr>
            <p:cNvSpPr/>
            <p:nvPr/>
          </p:nvSpPr>
          <p:spPr>
            <a:xfrm>
              <a:off x="1525297" y="2174181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8"/>
                    <a:pt x="4" y="18"/>
                    <a:pt x="0" y="29"/>
                  </a:cubicBezTo>
                  <a:cubicBezTo>
                    <a:pt x="4" y="18"/>
                    <a:pt x="7" y="8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4" name="Google Shape;6275;p82">
              <a:extLst>
                <a:ext uri="{FF2B5EF4-FFF2-40B4-BE49-F238E27FC236}">
                  <a16:creationId xmlns:a16="http://schemas.microsoft.com/office/drawing/2014/main" id="{DD4F929F-44A8-276A-A9AE-5126EC98E93D}"/>
                </a:ext>
              </a:extLst>
            </p:cNvPr>
            <p:cNvSpPr/>
            <p:nvPr/>
          </p:nvSpPr>
          <p:spPr>
            <a:xfrm>
              <a:off x="1525433" y="2173706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5" y="1"/>
                  </a:moveTo>
                  <a:cubicBezTo>
                    <a:pt x="11" y="11"/>
                    <a:pt x="4" y="22"/>
                    <a:pt x="1" y="32"/>
                  </a:cubicBezTo>
                  <a:cubicBezTo>
                    <a:pt x="4" y="22"/>
                    <a:pt x="11" y="11"/>
                    <a:pt x="1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5" name="Google Shape;6276;p82">
              <a:extLst>
                <a:ext uri="{FF2B5EF4-FFF2-40B4-BE49-F238E27FC236}">
                  <a16:creationId xmlns:a16="http://schemas.microsoft.com/office/drawing/2014/main" id="{EE371671-BB62-73C2-DF14-8423F71BD83C}"/>
                </a:ext>
              </a:extLst>
            </p:cNvPr>
            <p:cNvSpPr/>
            <p:nvPr/>
          </p:nvSpPr>
          <p:spPr>
            <a:xfrm>
              <a:off x="1528950" y="213168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6" name="Google Shape;6277;p82">
              <a:extLst>
                <a:ext uri="{FF2B5EF4-FFF2-40B4-BE49-F238E27FC236}">
                  <a16:creationId xmlns:a16="http://schemas.microsoft.com/office/drawing/2014/main" id="{B6DD8779-A97D-90C9-A086-D654E05B5D2A}"/>
                </a:ext>
              </a:extLst>
            </p:cNvPr>
            <p:cNvSpPr/>
            <p:nvPr/>
          </p:nvSpPr>
          <p:spPr>
            <a:xfrm>
              <a:off x="1525202" y="2175131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0" y="1"/>
                  </a:moveTo>
                  <a:lnTo>
                    <a:pt x="0" y="32"/>
                  </a:lnTo>
                  <a:cubicBezTo>
                    <a:pt x="0" y="22"/>
                    <a:pt x="4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7" name="Google Shape;6278;p82">
              <a:extLst>
                <a:ext uri="{FF2B5EF4-FFF2-40B4-BE49-F238E27FC236}">
                  <a16:creationId xmlns:a16="http://schemas.microsoft.com/office/drawing/2014/main" id="{02F84048-929D-2EE2-A805-E2E9026AD097}"/>
                </a:ext>
              </a:extLst>
            </p:cNvPr>
            <p:cNvSpPr/>
            <p:nvPr/>
          </p:nvSpPr>
          <p:spPr>
            <a:xfrm>
              <a:off x="1528529" y="21307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8" name="Google Shape;6279;p82">
              <a:extLst>
                <a:ext uri="{FF2B5EF4-FFF2-40B4-BE49-F238E27FC236}">
                  <a16:creationId xmlns:a16="http://schemas.microsoft.com/office/drawing/2014/main" id="{C5E54EC1-3A08-1B58-80A2-DCF2C9720448}"/>
                </a:ext>
              </a:extLst>
            </p:cNvPr>
            <p:cNvSpPr/>
            <p:nvPr/>
          </p:nvSpPr>
          <p:spPr>
            <a:xfrm>
              <a:off x="1499201" y="1953967"/>
              <a:ext cx="99781" cy="84031"/>
            </a:xfrm>
            <a:custGeom>
              <a:avLst/>
              <a:gdLst/>
              <a:ahLst/>
              <a:cxnLst/>
              <a:rect l="l" t="t" r="r" b="b"/>
              <a:pathLst>
                <a:path w="7349" h="6189" extrusionOk="0">
                  <a:moveTo>
                    <a:pt x="1908" y="0"/>
                  </a:moveTo>
                  <a:cubicBezTo>
                    <a:pt x="1877" y="0"/>
                    <a:pt x="1870" y="7"/>
                    <a:pt x="1870" y="7"/>
                  </a:cubicBezTo>
                  <a:cubicBezTo>
                    <a:pt x="1863" y="39"/>
                    <a:pt x="1863" y="67"/>
                    <a:pt x="1870" y="95"/>
                  </a:cubicBezTo>
                  <a:cubicBezTo>
                    <a:pt x="1877" y="175"/>
                    <a:pt x="1894" y="294"/>
                    <a:pt x="1778" y="347"/>
                  </a:cubicBezTo>
                  <a:cubicBezTo>
                    <a:pt x="1740" y="364"/>
                    <a:pt x="1684" y="385"/>
                    <a:pt x="1617" y="410"/>
                  </a:cubicBezTo>
                  <a:cubicBezTo>
                    <a:pt x="1435" y="473"/>
                    <a:pt x="1096" y="592"/>
                    <a:pt x="1075" y="725"/>
                  </a:cubicBezTo>
                  <a:cubicBezTo>
                    <a:pt x="1061" y="802"/>
                    <a:pt x="1113" y="921"/>
                    <a:pt x="1166" y="1040"/>
                  </a:cubicBezTo>
                  <a:cubicBezTo>
                    <a:pt x="1243" y="1215"/>
                    <a:pt x="1323" y="1393"/>
                    <a:pt x="1250" y="1544"/>
                  </a:cubicBezTo>
                  <a:cubicBezTo>
                    <a:pt x="1209" y="1625"/>
                    <a:pt x="1126" y="1677"/>
                    <a:pt x="1032" y="1677"/>
                  </a:cubicBezTo>
                  <a:cubicBezTo>
                    <a:pt x="1028" y="1677"/>
                    <a:pt x="1025" y="1677"/>
                    <a:pt x="1022" y="1677"/>
                  </a:cubicBezTo>
                  <a:cubicBezTo>
                    <a:pt x="847" y="1677"/>
                    <a:pt x="634" y="1526"/>
                    <a:pt x="550" y="1348"/>
                  </a:cubicBezTo>
                  <a:cubicBezTo>
                    <a:pt x="473" y="1187"/>
                    <a:pt x="595" y="994"/>
                    <a:pt x="693" y="840"/>
                  </a:cubicBezTo>
                  <a:cubicBezTo>
                    <a:pt x="732" y="781"/>
                    <a:pt x="805" y="662"/>
                    <a:pt x="795" y="634"/>
                  </a:cubicBezTo>
                  <a:cubicBezTo>
                    <a:pt x="742" y="543"/>
                    <a:pt x="711" y="441"/>
                    <a:pt x="700" y="336"/>
                  </a:cubicBezTo>
                  <a:lnTo>
                    <a:pt x="693" y="343"/>
                  </a:lnTo>
                  <a:lnTo>
                    <a:pt x="686" y="347"/>
                  </a:lnTo>
                  <a:cubicBezTo>
                    <a:pt x="679" y="354"/>
                    <a:pt x="672" y="361"/>
                    <a:pt x="665" y="371"/>
                  </a:cubicBezTo>
                  <a:cubicBezTo>
                    <a:pt x="637" y="406"/>
                    <a:pt x="606" y="445"/>
                    <a:pt x="574" y="480"/>
                  </a:cubicBezTo>
                  <a:lnTo>
                    <a:pt x="567" y="487"/>
                  </a:lnTo>
                  <a:cubicBezTo>
                    <a:pt x="529" y="522"/>
                    <a:pt x="490" y="560"/>
                    <a:pt x="452" y="595"/>
                  </a:cubicBezTo>
                  <a:cubicBezTo>
                    <a:pt x="329" y="714"/>
                    <a:pt x="200" y="837"/>
                    <a:pt x="200" y="952"/>
                  </a:cubicBezTo>
                  <a:lnTo>
                    <a:pt x="200" y="1001"/>
                  </a:lnTo>
                  <a:cubicBezTo>
                    <a:pt x="193" y="1187"/>
                    <a:pt x="193" y="1281"/>
                    <a:pt x="105" y="1397"/>
                  </a:cubicBezTo>
                  <a:cubicBezTo>
                    <a:pt x="67" y="1439"/>
                    <a:pt x="32" y="1488"/>
                    <a:pt x="0" y="1537"/>
                  </a:cubicBezTo>
                  <a:cubicBezTo>
                    <a:pt x="15" y="1536"/>
                    <a:pt x="30" y="1536"/>
                    <a:pt x="44" y="1536"/>
                  </a:cubicBezTo>
                  <a:cubicBezTo>
                    <a:pt x="119" y="1536"/>
                    <a:pt x="188" y="1546"/>
                    <a:pt x="238" y="1593"/>
                  </a:cubicBezTo>
                  <a:cubicBezTo>
                    <a:pt x="277" y="1628"/>
                    <a:pt x="294" y="1677"/>
                    <a:pt x="294" y="1726"/>
                  </a:cubicBezTo>
                  <a:cubicBezTo>
                    <a:pt x="294" y="1751"/>
                    <a:pt x="329" y="1779"/>
                    <a:pt x="371" y="1810"/>
                  </a:cubicBezTo>
                  <a:cubicBezTo>
                    <a:pt x="445" y="1866"/>
                    <a:pt x="550" y="1943"/>
                    <a:pt x="532" y="2094"/>
                  </a:cubicBezTo>
                  <a:lnTo>
                    <a:pt x="529" y="2136"/>
                  </a:lnTo>
                  <a:cubicBezTo>
                    <a:pt x="511" y="2276"/>
                    <a:pt x="480" y="2542"/>
                    <a:pt x="595" y="2668"/>
                  </a:cubicBezTo>
                  <a:cubicBezTo>
                    <a:pt x="641" y="2717"/>
                    <a:pt x="713" y="2745"/>
                    <a:pt x="806" y="2745"/>
                  </a:cubicBezTo>
                  <a:cubicBezTo>
                    <a:pt x="811" y="2745"/>
                    <a:pt x="817" y="2745"/>
                    <a:pt x="823" y="2745"/>
                  </a:cubicBezTo>
                  <a:cubicBezTo>
                    <a:pt x="945" y="2741"/>
                    <a:pt x="1068" y="2727"/>
                    <a:pt x="1190" y="2710"/>
                  </a:cubicBezTo>
                  <a:cubicBezTo>
                    <a:pt x="1284" y="2697"/>
                    <a:pt x="1370" y="2685"/>
                    <a:pt x="1450" y="2685"/>
                  </a:cubicBezTo>
                  <a:cubicBezTo>
                    <a:pt x="1589" y="2685"/>
                    <a:pt x="1708" y="2721"/>
                    <a:pt x="1810" y="2850"/>
                  </a:cubicBezTo>
                  <a:cubicBezTo>
                    <a:pt x="1974" y="3060"/>
                    <a:pt x="2185" y="3167"/>
                    <a:pt x="2423" y="3167"/>
                  </a:cubicBezTo>
                  <a:cubicBezTo>
                    <a:pt x="2454" y="3167"/>
                    <a:pt x="2485" y="3165"/>
                    <a:pt x="2517" y="3161"/>
                  </a:cubicBezTo>
                  <a:cubicBezTo>
                    <a:pt x="2669" y="3141"/>
                    <a:pt x="2812" y="3125"/>
                    <a:pt x="2931" y="3125"/>
                  </a:cubicBezTo>
                  <a:cubicBezTo>
                    <a:pt x="3080" y="3125"/>
                    <a:pt x="3192" y="3150"/>
                    <a:pt x="3238" y="3224"/>
                  </a:cubicBezTo>
                  <a:cubicBezTo>
                    <a:pt x="3277" y="3280"/>
                    <a:pt x="3270" y="3350"/>
                    <a:pt x="3221" y="3431"/>
                  </a:cubicBezTo>
                  <a:cubicBezTo>
                    <a:pt x="3056" y="3697"/>
                    <a:pt x="2976" y="4233"/>
                    <a:pt x="3081" y="4352"/>
                  </a:cubicBezTo>
                  <a:cubicBezTo>
                    <a:pt x="3109" y="4383"/>
                    <a:pt x="3137" y="4411"/>
                    <a:pt x="3161" y="4436"/>
                  </a:cubicBezTo>
                  <a:cubicBezTo>
                    <a:pt x="3280" y="4558"/>
                    <a:pt x="3427" y="4709"/>
                    <a:pt x="3294" y="4859"/>
                  </a:cubicBezTo>
                  <a:cubicBezTo>
                    <a:pt x="3228" y="4936"/>
                    <a:pt x="3193" y="5013"/>
                    <a:pt x="3200" y="5073"/>
                  </a:cubicBezTo>
                  <a:cubicBezTo>
                    <a:pt x="3207" y="5115"/>
                    <a:pt x="3228" y="5150"/>
                    <a:pt x="3263" y="5174"/>
                  </a:cubicBezTo>
                  <a:cubicBezTo>
                    <a:pt x="3371" y="5251"/>
                    <a:pt x="3420" y="5388"/>
                    <a:pt x="3385" y="5514"/>
                  </a:cubicBezTo>
                  <a:lnTo>
                    <a:pt x="3385" y="5521"/>
                  </a:lnTo>
                  <a:cubicBezTo>
                    <a:pt x="3382" y="5538"/>
                    <a:pt x="3368" y="5552"/>
                    <a:pt x="3354" y="5563"/>
                  </a:cubicBezTo>
                  <a:lnTo>
                    <a:pt x="3361" y="5570"/>
                  </a:lnTo>
                  <a:cubicBezTo>
                    <a:pt x="3378" y="5594"/>
                    <a:pt x="3399" y="5615"/>
                    <a:pt x="3417" y="5636"/>
                  </a:cubicBezTo>
                  <a:lnTo>
                    <a:pt x="3420" y="5640"/>
                  </a:lnTo>
                  <a:cubicBezTo>
                    <a:pt x="3434" y="5664"/>
                    <a:pt x="3452" y="5685"/>
                    <a:pt x="3466" y="5706"/>
                  </a:cubicBezTo>
                  <a:lnTo>
                    <a:pt x="3476" y="5720"/>
                  </a:lnTo>
                  <a:cubicBezTo>
                    <a:pt x="3490" y="5742"/>
                    <a:pt x="3504" y="5759"/>
                    <a:pt x="3515" y="5780"/>
                  </a:cubicBezTo>
                  <a:lnTo>
                    <a:pt x="3525" y="5798"/>
                  </a:lnTo>
                  <a:lnTo>
                    <a:pt x="3560" y="5854"/>
                  </a:lnTo>
                  <a:cubicBezTo>
                    <a:pt x="3599" y="5924"/>
                    <a:pt x="3648" y="5990"/>
                    <a:pt x="3707" y="6046"/>
                  </a:cubicBezTo>
                  <a:lnTo>
                    <a:pt x="3767" y="6095"/>
                  </a:lnTo>
                  <a:cubicBezTo>
                    <a:pt x="3849" y="6163"/>
                    <a:pt x="3884" y="6189"/>
                    <a:pt x="3915" y="6189"/>
                  </a:cubicBezTo>
                  <a:cubicBezTo>
                    <a:pt x="3930" y="6189"/>
                    <a:pt x="3945" y="6182"/>
                    <a:pt x="3963" y="6172"/>
                  </a:cubicBezTo>
                  <a:lnTo>
                    <a:pt x="3970" y="6169"/>
                  </a:lnTo>
                  <a:cubicBezTo>
                    <a:pt x="4047" y="6125"/>
                    <a:pt x="4120" y="6083"/>
                    <a:pt x="4199" y="6083"/>
                  </a:cubicBezTo>
                  <a:cubicBezTo>
                    <a:pt x="4228" y="6083"/>
                    <a:pt x="4258" y="6089"/>
                    <a:pt x="4289" y="6102"/>
                  </a:cubicBezTo>
                  <a:cubicBezTo>
                    <a:pt x="4299" y="6109"/>
                    <a:pt x="4313" y="6116"/>
                    <a:pt x="4327" y="6127"/>
                  </a:cubicBezTo>
                  <a:lnTo>
                    <a:pt x="4334" y="6127"/>
                  </a:lnTo>
                  <a:cubicBezTo>
                    <a:pt x="4339" y="6129"/>
                    <a:pt x="4344" y="6129"/>
                    <a:pt x="4349" y="6129"/>
                  </a:cubicBezTo>
                  <a:cubicBezTo>
                    <a:pt x="4403" y="6129"/>
                    <a:pt x="4501" y="6042"/>
                    <a:pt x="4590" y="5966"/>
                  </a:cubicBezTo>
                  <a:lnTo>
                    <a:pt x="4625" y="5934"/>
                  </a:lnTo>
                  <a:cubicBezTo>
                    <a:pt x="4691" y="5878"/>
                    <a:pt x="4775" y="5847"/>
                    <a:pt x="4859" y="5843"/>
                  </a:cubicBezTo>
                  <a:cubicBezTo>
                    <a:pt x="4936" y="5833"/>
                    <a:pt x="4954" y="5829"/>
                    <a:pt x="4964" y="5784"/>
                  </a:cubicBezTo>
                  <a:cubicBezTo>
                    <a:pt x="5027" y="5584"/>
                    <a:pt x="5139" y="5479"/>
                    <a:pt x="5328" y="5444"/>
                  </a:cubicBezTo>
                  <a:cubicBezTo>
                    <a:pt x="5398" y="5430"/>
                    <a:pt x="5423" y="5384"/>
                    <a:pt x="5419" y="5356"/>
                  </a:cubicBezTo>
                  <a:cubicBezTo>
                    <a:pt x="5419" y="5342"/>
                    <a:pt x="5412" y="5342"/>
                    <a:pt x="5405" y="5342"/>
                  </a:cubicBezTo>
                  <a:cubicBezTo>
                    <a:pt x="5374" y="5346"/>
                    <a:pt x="5346" y="5353"/>
                    <a:pt x="5318" y="5367"/>
                  </a:cubicBezTo>
                  <a:cubicBezTo>
                    <a:pt x="5278" y="5380"/>
                    <a:pt x="5237" y="5393"/>
                    <a:pt x="5197" y="5393"/>
                  </a:cubicBezTo>
                  <a:cubicBezTo>
                    <a:pt x="5171" y="5393"/>
                    <a:pt x="5146" y="5387"/>
                    <a:pt x="5122" y="5370"/>
                  </a:cubicBezTo>
                  <a:cubicBezTo>
                    <a:pt x="5080" y="5332"/>
                    <a:pt x="5059" y="5279"/>
                    <a:pt x="5062" y="5223"/>
                  </a:cubicBezTo>
                  <a:lnTo>
                    <a:pt x="5062" y="5213"/>
                  </a:lnTo>
                  <a:cubicBezTo>
                    <a:pt x="5066" y="5157"/>
                    <a:pt x="5045" y="5104"/>
                    <a:pt x="5003" y="5069"/>
                  </a:cubicBezTo>
                  <a:cubicBezTo>
                    <a:pt x="4943" y="5020"/>
                    <a:pt x="4912" y="4943"/>
                    <a:pt x="4915" y="4866"/>
                  </a:cubicBezTo>
                  <a:cubicBezTo>
                    <a:pt x="4915" y="4691"/>
                    <a:pt x="4898" y="4611"/>
                    <a:pt x="4733" y="4513"/>
                  </a:cubicBezTo>
                  <a:cubicBezTo>
                    <a:pt x="4677" y="4481"/>
                    <a:pt x="4649" y="4439"/>
                    <a:pt x="4653" y="4394"/>
                  </a:cubicBezTo>
                  <a:cubicBezTo>
                    <a:pt x="4656" y="4366"/>
                    <a:pt x="4674" y="4324"/>
                    <a:pt x="4744" y="4299"/>
                  </a:cubicBezTo>
                  <a:cubicBezTo>
                    <a:pt x="4787" y="4283"/>
                    <a:pt x="4854" y="4272"/>
                    <a:pt x="4924" y="4272"/>
                  </a:cubicBezTo>
                  <a:cubicBezTo>
                    <a:pt x="5020" y="4272"/>
                    <a:pt x="5122" y="4292"/>
                    <a:pt x="5174" y="4345"/>
                  </a:cubicBezTo>
                  <a:cubicBezTo>
                    <a:pt x="5202" y="4373"/>
                    <a:pt x="5290" y="4380"/>
                    <a:pt x="5360" y="4387"/>
                  </a:cubicBezTo>
                  <a:cubicBezTo>
                    <a:pt x="5489" y="4397"/>
                    <a:pt x="5640" y="4411"/>
                    <a:pt x="5664" y="4541"/>
                  </a:cubicBezTo>
                  <a:cubicBezTo>
                    <a:pt x="5678" y="4594"/>
                    <a:pt x="5716" y="4622"/>
                    <a:pt x="5735" y="4622"/>
                  </a:cubicBezTo>
                  <a:cubicBezTo>
                    <a:pt x="5736" y="4622"/>
                    <a:pt x="5737" y="4621"/>
                    <a:pt x="5738" y="4621"/>
                  </a:cubicBezTo>
                  <a:cubicBezTo>
                    <a:pt x="5741" y="4621"/>
                    <a:pt x="5748" y="4607"/>
                    <a:pt x="5748" y="4572"/>
                  </a:cubicBezTo>
                  <a:cubicBezTo>
                    <a:pt x="5748" y="4492"/>
                    <a:pt x="5783" y="4418"/>
                    <a:pt x="5846" y="4369"/>
                  </a:cubicBezTo>
                  <a:cubicBezTo>
                    <a:pt x="5922" y="4312"/>
                    <a:pt x="6015" y="4282"/>
                    <a:pt x="6110" y="4282"/>
                  </a:cubicBezTo>
                  <a:cubicBezTo>
                    <a:pt x="6143" y="4282"/>
                    <a:pt x="6175" y="4285"/>
                    <a:pt x="6207" y="4292"/>
                  </a:cubicBezTo>
                  <a:cubicBezTo>
                    <a:pt x="6214" y="4293"/>
                    <a:pt x="6221" y="4294"/>
                    <a:pt x="6229" y="4294"/>
                  </a:cubicBezTo>
                  <a:cubicBezTo>
                    <a:pt x="6325" y="4294"/>
                    <a:pt x="6511" y="4199"/>
                    <a:pt x="6638" y="4131"/>
                  </a:cubicBezTo>
                  <a:cubicBezTo>
                    <a:pt x="6704" y="4093"/>
                    <a:pt x="6774" y="4061"/>
                    <a:pt x="6844" y="4033"/>
                  </a:cubicBezTo>
                  <a:cubicBezTo>
                    <a:pt x="6851" y="4030"/>
                    <a:pt x="6855" y="4030"/>
                    <a:pt x="6858" y="4026"/>
                  </a:cubicBezTo>
                  <a:cubicBezTo>
                    <a:pt x="6890" y="3998"/>
                    <a:pt x="6914" y="3960"/>
                    <a:pt x="6928" y="3918"/>
                  </a:cubicBezTo>
                  <a:lnTo>
                    <a:pt x="6935" y="3904"/>
                  </a:lnTo>
                  <a:lnTo>
                    <a:pt x="6928" y="3893"/>
                  </a:lnTo>
                  <a:lnTo>
                    <a:pt x="6911" y="3869"/>
                  </a:lnTo>
                  <a:lnTo>
                    <a:pt x="6890" y="3844"/>
                  </a:lnTo>
                  <a:lnTo>
                    <a:pt x="6872" y="3820"/>
                  </a:lnTo>
                  <a:lnTo>
                    <a:pt x="6855" y="3795"/>
                  </a:lnTo>
                  <a:lnTo>
                    <a:pt x="6837" y="3774"/>
                  </a:lnTo>
                  <a:lnTo>
                    <a:pt x="6823" y="3753"/>
                  </a:lnTo>
                  <a:lnTo>
                    <a:pt x="6806" y="3732"/>
                  </a:lnTo>
                  <a:lnTo>
                    <a:pt x="6792" y="3715"/>
                  </a:lnTo>
                  <a:lnTo>
                    <a:pt x="6778" y="3697"/>
                  </a:lnTo>
                  <a:lnTo>
                    <a:pt x="6767" y="3680"/>
                  </a:lnTo>
                  <a:lnTo>
                    <a:pt x="6753" y="3665"/>
                  </a:lnTo>
                  <a:lnTo>
                    <a:pt x="6743" y="3651"/>
                  </a:lnTo>
                  <a:lnTo>
                    <a:pt x="6732" y="3637"/>
                  </a:lnTo>
                  <a:lnTo>
                    <a:pt x="6718" y="3623"/>
                  </a:lnTo>
                  <a:lnTo>
                    <a:pt x="6711" y="3613"/>
                  </a:lnTo>
                  <a:lnTo>
                    <a:pt x="6697" y="3599"/>
                  </a:lnTo>
                  <a:lnTo>
                    <a:pt x="6690" y="3592"/>
                  </a:lnTo>
                  <a:lnTo>
                    <a:pt x="6680" y="3578"/>
                  </a:lnTo>
                  <a:lnTo>
                    <a:pt x="6673" y="3571"/>
                  </a:lnTo>
                  <a:lnTo>
                    <a:pt x="6666" y="3560"/>
                  </a:lnTo>
                  <a:lnTo>
                    <a:pt x="6659" y="3557"/>
                  </a:lnTo>
                  <a:lnTo>
                    <a:pt x="6652" y="3546"/>
                  </a:lnTo>
                  <a:lnTo>
                    <a:pt x="6648" y="3543"/>
                  </a:lnTo>
                  <a:lnTo>
                    <a:pt x="6638" y="3532"/>
                  </a:lnTo>
                  <a:lnTo>
                    <a:pt x="6638" y="3529"/>
                  </a:lnTo>
                  <a:lnTo>
                    <a:pt x="6631" y="3522"/>
                  </a:lnTo>
                  <a:lnTo>
                    <a:pt x="6627" y="3522"/>
                  </a:lnTo>
                  <a:lnTo>
                    <a:pt x="6620" y="3515"/>
                  </a:lnTo>
                  <a:lnTo>
                    <a:pt x="6613" y="3508"/>
                  </a:lnTo>
                  <a:cubicBezTo>
                    <a:pt x="6501" y="3417"/>
                    <a:pt x="6571" y="3319"/>
                    <a:pt x="6606" y="3273"/>
                  </a:cubicBezTo>
                  <a:cubicBezTo>
                    <a:pt x="6641" y="3228"/>
                    <a:pt x="6655" y="3207"/>
                    <a:pt x="6652" y="3175"/>
                  </a:cubicBezTo>
                  <a:cubicBezTo>
                    <a:pt x="6641" y="3102"/>
                    <a:pt x="6638" y="3018"/>
                    <a:pt x="6690" y="2951"/>
                  </a:cubicBezTo>
                  <a:cubicBezTo>
                    <a:pt x="6743" y="2885"/>
                    <a:pt x="6827" y="2853"/>
                    <a:pt x="6967" y="2843"/>
                  </a:cubicBezTo>
                  <a:cubicBezTo>
                    <a:pt x="7037" y="2839"/>
                    <a:pt x="7082" y="2818"/>
                    <a:pt x="7089" y="2787"/>
                  </a:cubicBezTo>
                  <a:cubicBezTo>
                    <a:pt x="7089" y="2734"/>
                    <a:pt x="7061" y="2692"/>
                    <a:pt x="7016" y="2671"/>
                  </a:cubicBezTo>
                  <a:cubicBezTo>
                    <a:pt x="6967" y="2647"/>
                    <a:pt x="6939" y="2594"/>
                    <a:pt x="6935" y="2542"/>
                  </a:cubicBezTo>
                  <a:cubicBezTo>
                    <a:pt x="6935" y="2405"/>
                    <a:pt x="7103" y="2251"/>
                    <a:pt x="7212" y="2185"/>
                  </a:cubicBezTo>
                  <a:cubicBezTo>
                    <a:pt x="7219" y="2185"/>
                    <a:pt x="7222" y="2181"/>
                    <a:pt x="7226" y="2178"/>
                  </a:cubicBezTo>
                  <a:lnTo>
                    <a:pt x="7233" y="2171"/>
                  </a:lnTo>
                  <a:lnTo>
                    <a:pt x="7243" y="2160"/>
                  </a:lnTo>
                  <a:lnTo>
                    <a:pt x="7250" y="2157"/>
                  </a:lnTo>
                  <a:lnTo>
                    <a:pt x="7261" y="2143"/>
                  </a:lnTo>
                  <a:lnTo>
                    <a:pt x="7271" y="2136"/>
                  </a:lnTo>
                  <a:lnTo>
                    <a:pt x="7285" y="2115"/>
                  </a:lnTo>
                  <a:lnTo>
                    <a:pt x="7289" y="2108"/>
                  </a:lnTo>
                  <a:cubicBezTo>
                    <a:pt x="7296" y="2101"/>
                    <a:pt x="7303" y="2090"/>
                    <a:pt x="7310" y="2080"/>
                  </a:cubicBezTo>
                  <a:lnTo>
                    <a:pt x="7317" y="2069"/>
                  </a:lnTo>
                  <a:lnTo>
                    <a:pt x="7334" y="2045"/>
                  </a:lnTo>
                  <a:lnTo>
                    <a:pt x="7341" y="2031"/>
                  </a:lnTo>
                  <a:lnTo>
                    <a:pt x="7348" y="2017"/>
                  </a:lnTo>
                  <a:cubicBezTo>
                    <a:pt x="7179" y="1971"/>
                    <a:pt x="6976" y="1960"/>
                    <a:pt x="6823" y="1960"/>
                  </a:cubicBezTo>
                  <a:cubicBezTo>
                    <a:pt x="6755" y="1960"/>
                    <a:pt x="6696" y="1962"/>
                    <a:pt x="6655" y="1964"/>
                  </a:cubicBezTo>
                  <a:cubicBezTo>
                    <a:pt x="6651" y="1964"/>
                    <a:pt x="6645" y="1964"/>
                    <a:pt x="6637" y="1964"/>
                  </a:cubicBezTo>
                  <a:cubicBezTo>
                    <a:pt x="6608" y="1964"/>
                    <a:pt x="6558" y="1960"/>
                    <a:pt x="6533" y="1915"/>
                  </a:cubicBezTo>
                  <a:cubicBezTo>
                    <a:pt x="6501" y="1859"/>
                    <a:pt x="6543" y="1789"/>
                    <a:pt x="6606" y="1702"/>
                  </a:cubicBezTo>
                  <a:cubicBezTo>
                    <a:pt x="6659" y="1625"/>
                    <a:pt x="6729" y="1526"/>
                    <a:pt x="6732" y="1449"/>
                  </a:cubicBezTo>
                  <a:cubicBezTo>
                    <a:pt x="6739" y="1330"/>
                    <a:pt x="6340" y="1274"/>
                    <a:pt x="6148" y="1243"/>
                  </a:cubicBezTo>
                  <a:cubicBezTo>
                    <a:pt x="6078" y="1232"/>
                    <a:pt x="6018" y="1222"/>
                    <a:pt x="5972" y="1211"/>
                  </a:cubicBezTo>
                  <a:cubicBezTo>
                    <a:pt x="5818" y="1180"/>
                    <a:pt x="5769" y="1075"/>
                    <a:pt x="5776" y="998"/>
                  </a:cubicBezTo>
                  <a:cubicBezTo>
                    <a:pt x="5790" y="900"/>
                    <a:pt x="5860" y="823"/>
                    <a:pt x="5955" y="798"/>
                  </a:cubicBezTo>
                  <a:cubicBezTo>
                    <a:pt x="5881" y="778"/>
                    <a:pt x="5806" y="768"/>
                    <a:pt x="5731" y="768"/>
                  </a:cubicBezTo>
                  <a:cubicBezTo>
                    <a:pt x="5689" y="768"/>
                    <a:pt x="5647" y="771"/>
                    <a:pt x="5605" y="777"/>
                  </a:cubicBezTo>
                  <a:cubicBezTo>
                    <a:pt x="5290" y="823"/>
                    <a:pt x="4838" y="1001"/>
                    <a:pt x="4572" y="1145"/>
                  </a:cubicBezTo>
                  <a:cubicBezTo>
                    <a:pt x="4531" y="1167"/>
                    <a:pt x="4488" y="1177"/>
                    <a:pt x="4443" y="1177"/>
                  </a:cubicBezTo>
                  <a:cubicBezTo>
                    <a:pt x="4307" y="1177"/>
                    <a:pt x="4155" y="1088"/>
                    <a:pt x="4005" y="1001"/>
                  </a:cubicBezTo>
                  <a:cubicBezTo>
                    <a:pt x="3863" y="918"/>
                    <a:pt x="3717" y="831"/>
                    <a:pt x="3601" y="831"/>
                  </a:cubicBezTo>
                  <a:cubicBezTo>
                    <a:pt x="3577" y="831"/>
                    <a:pt x="3554" y="835"/>
                    <a:pt x="3532" y="844"/>
                  </a:cubicBezTo>
                  <a:cubicBezTo>
                    <a:pt x="3404" y="896"/>
                    <a:pt x="3248" y="931"/>
                    <a:pt x="3108" y="931"/>
                  </a:cubicBezTo>
                  <a:cubicBezTo>
                    <a:pt x="2996" y="931"/>
                    <a:pt x="2895" y="909"/>
                    <a:pt x="2825" y="858"/>
                  </a:cubicBezTo>
                  <a:cubicBezTo>
                    <a:pt x="2759" y="812"/>
                    <a:pt x="2724" y="739"/>
                    <a:pt x="2727" y="658"/>
                  </a:cubicBezTo>
                  <a:cubicBezTo>
                    <a:pt x="2741" y="557"/>
                    <a:pt x="2706" y="455"/>
                    <a:pt x="2636" y="382"/>
                  </a:cubicBezTo>
                  <a:cubicBezTo>
                    <a:pt x="2585" y="330"/>
                    <a:pt x="2513" y="303"/>
                    <a:pt x="2420" y="303"/>
                  </a:cubicBezTo>
                  <a:cubicBezTo>
                    <a:pt x="2405" y="303"/>
                    <a:pt x="2390" y="303"/>
                    <a:pt x="2374" y="305"/>
                  </a:cubicBezTo>
                  <a:cubicBezTo>
                    <a:pt x="2360" y="306"/>
                    <a:pt x="2348" y="306"/>
                    <a:pt x="2336" y="306"/>
                  </a:cubicBezTo>
                  <a:cubicBezTo>
                    <a:pt x="2161" y="306"/>
                    <a:pt x="2094" y="194"/>
                    <a:pt x="2045" y="112"/>
                  </a:cubicBezTo>
                  <a:cubicBezTo>
                    <a:pt x="1999" y="39"/>
                    <a:pt x="1975" y="0"/>
                    <a:pt x="190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9" name="Google Shape;6280;p82">
              <a:extLst>
                <a:ext uri="{FF2B5EF4-FFF2-40B4-BE49-F238E27FC236}">
                  <a16:creationId xmlns:a16="http://schemas.microsoft.com/office/drawing/2014/main" id="{B4FBDC74-484D-840F-A7F0-658D34336E12}"/>
                </a:ext>
              </a:extLst>
            </p:cNvPr>
            <p:cNvSpPr/>
            <p:nvPr/>
          </p:nvSpPr>
          <p:spPr>
            <a:xfrm>
              <a:off x="1578575" y="2011862"/>
              <a:ext cx="4915" cy="1385"/>
            </a:xfrm>
            <a:custGeom>
              <a:avLst/>
              <a:gdLst/>
              <a:ahLst/>
              <a:cxnLst/>
              <a:rect l="l" t="t" r="r" b="b"/>
              <a:pathLst>
                <a:path w="362" h="102" extrusionOk="0">
                  <a:moveTo>
                    <a:pt x="0" y="102"/>
                  </a:moveTo>
                  <a:cubicBezTo>
                    <a:pt x="105" y="28"/>
                    <a:pt x="235" y="0"/>
                    <a:pt x="361" y="28"/>
                  </a:cubicBezTo>
                  <a:cubicBezTo>
                    <a:pt x="235" y="0"/>
                    <a:pt x="105" y="28"/>
                    <a:pt x="0" y="10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0" name="Google Shape;6281;p82">
              <a:extLst>
                <a:ext uri="{FF2B5EF4-FFF2-40B4-BE49-F238E27FC236}">
                  <a16:creationId xmlns:a16="http://schemas.microsoft.com/office/drawing/2014/main" id="{C071877E-16E4-7350-8D7F-848FEA37CBA5}"/>
                </a:ext>
              </a:extLst>
            </p:cNvPr>
            <p:cNvSpPr/>
            <p:nvPr/>
          </p:nvSpPr>
          <p:spPr>
            <a:xfrm>
              <a:off x="1547062" y="2032676"/>
              <a:ext cx="489" cy="774"/>
            </a:xfrm>
            <a:custGeom>
              <a:avLst/>
              <a:gdLst/>
              <a:ahLst/>
              <a:cxnLst/>
              <a:rect l="l" t="t" r="r" b="b"/>
              <a:pathLst>
                <a:path w="36" h="57" extrusionOk="0">
                  <a:moveTo>
                    <a:pt x="35" y="57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1" name="Google Shape;6282;p82">
              <a:extLst>
                <a:ext uri="{FF2B5EF4-FFF2-40B4-BE49-F238E27FC236}">
                  <a16:creationId xmlns:a16="http://schemas.microsoft.com/office/drawing/2014/main" id="{66DCB946-AC6D-EFB5-7181-7A3A5557617E}"/>
                </a:ext>
              </a:extLst>
            </p:cNvPr>
            <p:cNvSpPr/>
            <p:nvPr/>
          </p:nvSpPr>
          <p:spPr>
            <a:xfrm>
              <a:off x="1557381" y="2036817"/>
              <a:ext cx="625" cy="339"/>
            </a:xfrm>
            <a:custGeom>
              <a:avLst/>
              <a:gdLst/>
              <a:ahLst/>
              <a:cxnLst/>
              <a:rect l="l" t="t" r="r" b="b"/>
              <a:pathLst>
                <a:path w="46" h="25" extrusionOk="0">
                  <a:moveTo>
                    <a:pt x="0" y="0"/>
                  </a:moveTo>
                  <a:cubicBezTo>
                    <a:pt x="14" y="7"/>
                    <a:pt x="28" y="14"/>
                    <a:pt x="39" y="21"/>
                  </a:cubicBezTo>
                  <a:lnTo>
                    <a:pt x="46" y="25"/>
                  </a:lnTo>
                  <a:lnTo>
                    <a:pt x="39" y="21"/>
                  </a:lnTo>
                  <a:cubicBezTo>
                    <a:pt x="28" y="14"/>
                    <a:pt x="1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2" name="Google Shape;6283;p82">
              <a:extLst>
                <a:ext uri="{FF2B5EF4-FFF2-40B4-BE49-F238E27FC236}">
                  <a16:creationId xmlns:a16="http://schemas.microsoft.com/office/drawing/2014/main" id="{0272BD5C-9F85-C999-79F9-22014AA78A64}"/>
                </a:ext>
              </a:extLst>
            </p:cNvPr>
            <p:cNvSpPr/>
            <p:nvPr/>
          </p:nvSpPr>
          <p:spPr>
            <a:xfrm>
              <a:off x="1592316" y="2006960"/>
              <a:ext cx="1100" cy="1684"/>
            </a:xfrm>
            <a:custGeom>
              <a:avLst/>
              <a:gdLst/>
              <a:ahLst/>
              <a:cxnLst/>
              <a:rect l="l" t="t" r="r" b="b"/>
              <a:pathLst>
                <a:path w="81" h="124" extrusionOk="0">
                  <a:moveTo>
                    <a:pt x="74" y="15"/>
                  </a:moveTo>
                  <a:cubicBezTo>
                    <a:pt x="56" y="57"/>
                    <a:pt x="32" y="92"/>
                    <a:pt x="0" y="123"/>
                  </a:cubicBezTo>
                  <a:cubicBezTo>
                    <a:pt x="32" y="92"/>
                    <a:pt x="56" y="57"/>
                    <a:pt x="74" y="15"/>
                  </a:cubicBezTo>
                  <a:lnTo>
                    <a:pt x="81" y="1"/>
                  </a:lnTo>
                  <a:lnTo>
                    <a:pt x="8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3" name="Google Shape;6284;p82">
              <a:extLst>
                <a:ext uri="{FF2B5EF4-FFF2-40B4-BE49-F238E27FC236}">
                  <a16:creationId xmlns:a16="http://schemas.microsoft.com/office/drawing/2014/main" id="{2E4B2C1F-3956-C198-FE84-A1008B149A3D}"/>
                </a:ext>
              </a:extLst>
            </p:cNvPr>
            <p:cNvSpPr/>
            <p:nvPr/>
          </p:nvSpPr>
          <p:spPr>
            <a:xfrm>
              <a:off x="1547537" y="2033436"/>
              <a:ext cx="2009" cy="2634"/>
            </a:xfrm>
            <a:custGeom>
              <a:avLst/>
              <a:gdLst/>
              <a:ahLst/>
              <a:cxnLst/>
              <a:rect l="l" t="t" r="r" b="b"/>
              <a:pathLst>
                <a:path w="148" h="194" extrusionOk="0">
                  <a:moveTo>
                    <a:pt x="0" y="1"/>
                  </a:moveTo>
                  <a:cubicBezTo>
                    <a:pt x="39" y="71"/>
                    <a:pt x="88" y="137"/>
                    <a:pt x="147" y="193"/>
                  </a:cubicBezTo>
                  <a:cubicBezTo>
                    <a:pt x="88" y="137"/>
                    <a:pt x="39" y="7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4" name="Google Shape;6285;p82">
              <a:extLst>
                <a:ext uri="{FF2B5EF4-FFF2-40B4-BE49-F238E27FC236}">
                  <a16:creationId xmlns:a16="http://schemas.microsoft.com/office/drawing/2014/main" id="{FB4CB0B5-E629-655D-0DAD-DB177B30FD17}"/>
                </a:ext>
              </a:extLst>
            </p:cNvPr>
            <p:cNvSpPr/>
            <p:nvPr/>
          </p:nvSpPr>
          <p:spPr>
            <a:xfrm>
              <a:off x="1546397" y="2031576"/>
              <a:ext cx="530" cy="869"/>
            </a:xfrm>
            <a:custGeom>
              <a:avLst/>
              <a:gdLst/>
              <a:ahLst/>
              <a:cxnLst/>
              <a:rect l="l" t="t" r="r" b="b"/>
              <a:pathLst>
                <a:path w="39" h="64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26"/>
                    <a:pt x="28" y="43"/>
                    <a:pt x="39" y="64"/>
                  </a:cubicBezTo>
                  <a:cubicBezTo>
                    <a:pt x="28" y="43"/>
                    <a:pt x="14" y="22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5" name="Google Shape;6286;p82">
              <a:extLst>
                <a:ext uri="{FF2B5EF4-FFF2-40B4-BE49-F238E27FC236}">
                  <a16:creationId xmlns:a16="http://schemas.microsoft.com/office/drawing/2014/main" id="{4141111D-10F2-BF06-7F8E-EEF122845E2D}"/>
                </a:ext>
              </a:extLst>
            </p:cNvPr>
            <p:cNvSpPr/>
            <p:nvPr/>
          </p:nvSpPr>
          <p:spPr>
            <a:xfrm>
              <a:off x="1545582" y="2030544"/>
              <a:ext cx="679" cy="910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1" y="0"/>
                  </a:moveTo>
                  <a:cubicBezTo>
                    <a:pt x="18" y="21"/>
                    <a:pt x="36" y="46"/>
                    <a:pt x="50" y="66"/>
                  </a:cubicBezTo>
                  <a:cubicBezTo>
                    <a:pt x="36" y="42"/>
                    <a:pt x="18" y="2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6" name="Google Shape;6287;p82">
              <a:extLst>
                <a:ext uri="{FF2B5EF4-FFF2-40B4-BE49-F238E27FC236}">
                  <a16:creationId xmlns:a16="http://schemas.microsoft.com/office/drawing/2014/main" id="{2DAAEE60-D787-5D00-5E1E-A1233E1A366A}"/>
                </a:ext>
              </a:extLst>
            </p:cNvPr>
            <p:cNvSpPr/>
            <p:nvPr/>
          </p:nvSpPr>
          <p:spPr>
            <a:xfrm>
              <a:off x="1544822" y="2029580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1" y="1"/>
                  </a:moveTo>
                  <a:cubicBezTo>
                    <a:pt x="18" y="25"/>
                    <a:pt x="39" y="50"/>
                    <a:pt x="57" y="67"/>
                  </a:cubicBezTo>
                  <a:cubicBezTo>
                    <a:pt x="39" y="46"/>
                    <a:pt x="22" y="2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7" name="Google Shape;6288;p82">
              <a:extLst>
                <a:ext uri="{FF2B5EF4-FFF2-40B4-BE49-F238E27FC236}">
                  <a16:creationId xmlns:a16="http://schemas.microsoft.com/office/drawing/2014/main" id="{477DD3D4-6404-C929-502C-0140F26F4620}"/>
                </a:ext>
              </a:extLst>
            </p:cNvPr>
            <p:cNvSpPr/>
            <p:nvPr/>
          </p:nvSpPr>
          <p:spPr>
            <a:xfrm>
              <a:off x="1506941" y="19603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8" name="Google Shape;6289;p82">
              <a:extLst>
                <a:ext uri="{FF2B5EF4-FFF2-40B4-BE49-F238E27FC236}">
                  <a16:creationId xmlns:a16="http://schemas.microsoft.com/office/drawing/2014/main" id="{CB87EBC5-5876-460A-CE89-BFE320F0200A}"/>
                </a:ext>
              </a:extLst>
            </p:cNvPr>
            <p:cNvSpPr/>
            <p:nvPr/>
          </p:nvSpPr>
          <p:spPr>
            <a:xfrm>
              <a:off x="1508651" y="195843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9" name="Google Shape;6290;p82">
              <a:extLst>
                <a:ext uri="{FF2B5EF4-FFF2-40B4-BE49-F238E27FC236}">
                  <a16:creationId xmlns:a16="http://schemas.microsoft.com/office/drawing/2014/main" id="{D6ED746A-4029-D8BD-9125-2F7ADE4EB69B}"/>
                </a:ext>
              </a:extLst>
            </p:cNvPr>
            <p:cNvSpPr/>
            <p:nvPr/>
          </p:nvSpPr>
          <p:spPr>
            <a:xfrm>
              <a:off x="1508271" y="1958624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21"/>
                  </a:moveTo>
                  <a:cubicBezTo>
                    <a:pt x="8" y="14"/>
                    <a:pt x="15" y="7"/>
                    <a:pt x="22" y="0"/>
                  </a:cubicBezTo>
                  <a:cubicBezTo>
                    <a:pt x="15" y="7"/>
                    <a:pt x="8" y="14"/>
                    <a:pt x="1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0" name="Google Shape;6291;p82">
              <a:extLst>
                <a:ext uri="{FF2B5EF4-FFF2-40B4-BE49-F238E27FC236}">
                  <a16:creationId xmlns:a16="http://schemas.microsoft.com/office/drawing/2014/main" id="{47BD8F80-0A81-BB8B-C8D0-1B4E074D3C31}"/>
                </a:ext>
              </a:extLst>
            </p:cNvPr>
            <p:cNvSpPr/>
            <p:nvPr/>
          </p:nvSpPr>
          <p:spPr>
            <a:xfrm>
              <a:off x="1507280" y="1990084"/>
              <a:ext cx="3096" cy="1086"/>
            </a:xfrm>
            <a:custGeom>
              <a:avLst/>
              <a:gdLst/>
              <a:ahLst/>
              <a:cxnLst/>
              <a:rect l="l" t="t" r="r" b="b"/>
              <a:pathLst>
                <a:path w="228" h="80" extrusionOk="0">
                  <a:moveTo>
                    <a:pt x="0" y="1"/>
                  </a:moveTo>
                  <a:cubicBezTo>
                    <a:pt x="52" y="52"/>
                    <a:pt x="121" y="80"/>
                    <a:pt x="193" y="80"/>
                  </a:cubicBezTo>
                  <a:cubicBezTo>
                    <a:pt x="205" y="80"/>
                    <a:pt x="216" y="79"/>
                    <a:pt x="228" y="78"/>
                  </a:cubicBezTo>
                  <a:lnTo>
                    <a:pt x="228" y="78"/>
                  </a:lnTo>
                  <a:cubicBezTo>
                    <a:pt x="222" y="78"/>
                    <a:pt x="216" y="78"/>
                    <a:pt x="211" y="78"/>
                  </a:cubicBezTo>
                  <a:cubicBezTo>
                    <a:pt x="118" y="78"/>
                    <a:pt x="50" y="50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1" name="Google Shape;6292;p82">
              <a:extLst>
                <a:ext uri="{FF2B5EF4-FFF2-40B4-BE49-F238E27FC236}">
                  <a16:creationId xmlns:a16="http://schemas.microsoft.com/office/drawing/2014/main" id="{31946119-4BE2-E0CE-5472-788632281C34}"/>
                </a:ext>
              </a:extLst>
            </p:cNvPr>
            <p:cNvSpPr/>
            <p:nvPr/>
          </p:nvSpPr>
          <p:spPr>
            <a:xfrm>
              <a:off x="1614271" y="1998868"/>
              <a:ext cx="28730" cy="30970"/>
            </a:xfrm>
            <a:custGeom>
              <a:avLst/>
              <a:gdLst/>
              <a:ahLst/>
              <a:cxnLst/>
              <a:rect l="l" t="t" r="r" b="b"/>
              <a:pathLst>
                <a:path w="2116" h="2281" extrusionOk="0">
                  <a:moveTo>
                    <a:pt x="758" y="0"/>
                  </a:moveTo>
                  <a:cubicBezTo>
                    <a:pt x="705" y="0"/>
                    <a:pt x="641" y="31"/>
                    <a:pt x="575" y="85"/>
                  </a:cubicBezTo>
                  <a:cubicBezTo>
                    <a:pt x="561" y="96"/>
                    <a:pt x="543" y="106"/>
                    <a:pt x="526" y="110"/>
                  </a:cubicBezTo>
                  <a:lnTo>
                    <a:pt x="522" y="117"/>
                  </a:lnTo>
                  <a:lnTo>
                    <a:pt x="515" y="145"/>
                  </a:lnTo>
                  <a:lnTo>
                    <a:pt x="508" y="162"/>
                  </a:lnTo>
                  <a:lnTo>
                    <a:pt x="501" y="183"/>
                  </a:lnTo>
                  <a:lnTo>
                    <a:pt x="494" y="204"/>
                  </a:lnTo>
                  <a:lnTo>
                    <a:pt x="487" y="222"/>
                  </a:lnTo>
                  <a:cubicBezTo>
                    <a:pt x="487" y="229"/>
                    <a:pt x="484" y="236"/>
                    <a:pt x="484" y="243"/>
                  </a:cubicBezTo>
                  <a:cubicBezTo>
                    <a:pt x="480" y="250"/>
                    <a:pt x="480" y="253"/>
                    <a:pt x="480" y="260"/>
                  </a:cubicBezTo>
                  <a:cubicBezTo>
                    <a:pt x="477" y="264"/>
                    <a:pt x="477" y="271"/>
                    <a:pt x="473" y="278"/>
                  </a:cubicBezTo>
                  <a:cubicBezTo>
                    <a:pt x="473" y="285"/>
                    <a:pt x="473" y="288"/>
                    <a:pt x="473" y="292"/>
                  </a:cubicBezTo>
                  <a:cubicBezTo>
                    <a:pt x="470" y="295"/>
                    <a:pt x="473" y="306"/>
                    <a:pt x="473" y="313"/>
                  </a:cubicBezTo>
                  <a:lnTo>
                    <a:pt x="473" y="323"/>
                  </a:lnTo>
                  <a:cubicBezTo>
                    <a:pt x="473" y="330"/>
                    <a:pt x="473" y="337"/>
                    <a:pt x="473" y="341"/>
                  </a:cubicBezTo>
                  <a:lnTo>
                    <a:pt x="473" y="348"/>
                  </a:lnTo>
                  <a:cubicBezTo>
                    <a:pt x="473" y="355"/>
                    <a:pt x="473" y="362"/>
                    <a:pt x="477" y="369"/>
                  </a:cubicBezTo>
                  <a:cubicBezTo>
                    <a:pt x="501" y="415"/>
                    <a:pt x="512" y="467"/>
                    <a:pt x="498" y="516"/>
                  </a:cubicBezTo>
                  <a:cubicBezTo>
                    <a:pt x="494" y="534"/>
                    <a:pt x="491" y="548"/>
                    <a:pt x="484" y="562"/>
                  </a:cubicBezTo>
                  <a:cubicBezTo>
                    <a:pt x="417" y="681"/>
                    <a:pt x="242" y="712"/>
                    <a:pt x="172" y="723"/>
                  </a:cubicBezTo>
                  <a:cubicBezTo>
                    <a:pt x="127" y="726"/>
                    <a:pt x="106" y="838"/>
                    <a:pt x="88" y="926"/>
                  </a:cubicBezTo>
                  <a:cubicBezTo>
                    <a:pt x="71" y="1017"/>
                    <a:pt x="50" y="1111"/>
                    <a:pt x="1" y="1167"/>
                  </a:cubicBezTo>
                  <a:cubicBezTo>
                    <a:pt x="18" y="1202"/>
                    <a:pt x="109" y="1283"/>
                    <a:pt x="172" y="1342"/>
                  </a:cubicBezTo>
                  <a:cubicBezTo>
                    <a:pt x="288" y="1444"/>
                    <a:pt x="417" y="1559"/>
                    <a:pt x="459" y="1678"/>
                  </a:cubicBezTo>
                  <a:lnTo>
                    <a:pt x="470" y="1696"/>
                  </a:lnTo>
                  <a:lnTo>
                    <a:pt x="470" y="1699"/>
                  </a:lnTo>
                  <a:lnTo>
                    <a:pt x="477" y="1717"/>
                  </a:lnTo>
                  <a:lnTo>
                    <a:pt x="477" y="1724"/>
                  </a:lnTo>
                  <a:lnTo>
                    <a:pt x="487" y="1741"/>
                  </a:lnTo>
                  <a:lnTo>
                    <a:pt x="491" y="1752"/>
                  </a:lnTo>
                  <a:lnTo>
                    <a:pt x="498" y="1769"/>
                  </a:lnTo>
                  <a:lnTo>
                    <a:pt x="505" y="1780"/>
                  </a:lnTo>
                  <a:lnTo>
                    <a:pt x="512" y="1801"/>
                  </a:lnTo>
                  <a:lnTo>
                    <a:pt x="519" y="1811"/>
                  </a:lnTo>
                  <a:lnTo>
                    <a:pt x="529" y="1832"/>
                  </a:lnTo>
                  <a:lnTo>
                    <a:pt x="536" y="1846"/>
                  </a:lnTo>
                  <a:lnTo>
                    <a:pt x="547" y="1867"/>
                  </a:lnTo>
                  <a:lnTo>
                    <a:pt x="554" y="1881"/>
                  </a:lnTo>
                  <a:lnTo>
                    <a:pt x="564" y="1902"/>
                  </a:lnTo>
                  <a:lnTo>
                    <a:pt x="575" y="1920"/>
                  </a:lnTo>
                  <a:lnTo>
                    <a:pt x="585" y="1941"/>
                  </a:lnTo>
                  <a:lnTo>
                    <a:pt x="596" y="1962"/>
                  </a:lnTo>
                  <a:lnTo>
                    <a:pt x="606" y="1979"/>
                  </a:lnTo>
                  <a:lnTo>
                    <a:pt x="620" y="2004"/>
                  </a:lnTo>
                  <a:lnTo>
                    <a:pt x="631" y="2021"/>
                  </a:lnTo>
                  <a:lnTo>
                    <a:pt x="645" y="2053"/>
                  </a:lnTo>
                  <a:lnTo>
                    <a:pt x="655" y="2067"/>
                  </a:lnTo>
                  <a:lnTo>
                    <a:pt x="673" y="2102"/>
                  </a:lnTo>
                  <a:lnTo>
                    <a:pt x="680" y="2112"/>
                  </a:lnTo>
                  <a:lnTo>
                    <a:pt x="701" y="2151"/>
                  </a:lnTo>
                  <a:lnTo>
                    <a:pt x="708" y="2158"/>
                  </a:lnTo>
                  <a:lnTo>
                    <a:pt x="732" y="2203"/>
                  </a:lnTo>
                  <a:lnTo>
                    <a:pt x="736" y="2210"/>
                  </a:lnTo>
                  <a:lnTo>
                    <a:pt x="760" y="2256"/>
                  </a:lnTo>
                  <a:cubicBezTo>
                    <a:pt x="806" y="2270"/>
                    <a:pt x="855" y="2277"/>
                    <a:pt x="900" y="2280"/>
                  </a:cubicBezTo>
                  <a:lnTo>
                    <a:pt x="928" y="2266"/>
                  </a:lnTo>
                  <a:lnTo>
                    <a:pt x="970" y="2266"/>
                  </a:lnTo>
                  <a:cubicBezTo>
                    <a:pt x="974" y="2266"/>
                    <a:pt x="981" y="2263"/>
                    <a:pt x="988" y="2259"/>
                  </a:cubicBezTo>
                  <a:cubicBezTo>
                    <a:pt x="995" y="2256"/>
                    <a:pt x="1002" y="2249"/>
                    <a:pt x="1009" y="2242"/>
                  </a:cubicBezTo>
                  <a:cubicBezTo>
                    <a:pt x="1026" y="2207"/>
                    <a:pt x="1037" y="2165"/>
                    <a:pt x="1040" y="2126"/>
                  </a:cubicBezTo>
                  <a:cubicBezTo>
                    <a:pt x="1054" y="2043"/>
                    <a:pt x="1073" y="1905"/>
                    <a:pt x="1231" y="1905"/>
                  </a:cubicBezTo>
                  <a:cubicBezTo>
                    <a:pt x="1238" y="1905"/>
                    <a:pt x="1246" y="1905"/>
                    <a:pt x="1254" y="1906"/>
                  </a:cubicBezTo>
                  <a:cubicBezTo>
                    <a:pt x="1267" y="1906"/>
                    <a:pt x="1281" y="1907"/>
                    <a:pt x="1294" y="1907"/>
                  </a:cubicBezTo>
                  <a:cubicBezTo>
                    <a:pt x="1362" y="1907"/>
                    <a:pt x="1432" y="1899"/>
                    <a:pt x="1499" y="1885"/>
                  </a:cubicBezTo>
                  <a:cubicBezTo>
                    <a:pt x="1541" y="1881"/>
                    <a:pt x="1583" y="1874"/>
                    <a:pt x="1621" y="1871"/>
                  </a:cubicBezTo>
                  <a:lnTo>
                    <a:pt x="1625" y="1871"/>
                  </a:lnTo>
                  <a:lnTo>
                    <a:pt x="1653" y="1867"/>
                  </a:lnTo>
                  <a:lnTo>
                    <a:pt x="1776" y="1867"/>
                  </a:lnTo>
                  <a:lnTo>
                    <a:pt x="1790" y="1871"/>
                  </a:lnTo>
                  <a:lnTo>
                    <a:pt x="1800" y="1874"/>
                  </a:lnTo>
                  <a:lnTo>
                    <a:pt x="1814" y="1878"/>
                  </a:lnTo>
                  <a:lnTo>
                    <a:pt x="1825" y="1881"/>
                  </a:lnTo>
                  <a:lnTo>
                    <a:pt x="1835" y="1885"/>
                  </a:lnTo>
                  <a:lnTo>
                    <a:pt x="1846" y="1892"/>
                  </a:lnTo>
                  <a:lnTo>
                    <a:pt x="1856" y="1895"/>
                  </a:lnTo>
                  <a:lnTo>
                    <a:pt x="1867" y="1902"/>
                  </a:lnTo>
                  <a:lnTo>
                    <a:pt x="1877" y="1909"/>
                  </a:lnTo>
                  <a:lnTo>
                    <a:pt x="1884" y="1920"/>
                  </a:lnTo>
                  <a:lnTo>
                    <a:pt x="1895" y="1927"/>
                  </a:lnTo>
                  <a:lnTo>
                    <a:pt x="1902" y="1937"/>
                  </a:lnTo>
                  <a:lnTo>
                    <a:pt x="1905" y="1944"/>
                  </a:lnTo>
                  <a:lnTo>
                    <a:pt x="1937" y="1895"/>
                  </a:lnTo>
                  <a:lnTo>
                    <a:pt x="1951" y="1874"/>
                  </a:lnTo>
                  <a:lnTo>
                    <a:pt x="1958" y="1867"/>
                  </a:lnTo>
                  <a:lnTo>
                    <a:pt x="1968" y="1846"/>
                  </a:lnTo>
                  <a:lnTo>
                    <a:pt x="1972" y="1839"/>
                  </a:lnTo>
                  <a:lnTo>
                    <a:pt x="1986" y="1822"/>
                  </a:lnTo>
                  <a:lnTo>
                    <a:pt x="2003" y="1790"/>
                  </a:lnTo>
                  <a:lnTo>
                    <a:pt x="2007" y="1783"/>
                  </a:lnTo>
                  <a:lnTo>
                    <a:pt x="2010" y="1776"/>
                  </a:lnTo>
                  <a:cubicBezTo>
                    <a:pt x="2038" y="1720"/>
                    <a:pt x="2045" y="1332"/>
                    <a:pt x="1951" y="1104"/>
                  </a:cubicBezTo>
                  <a:cubicBezTo>
                    <a:pt x="1877" y="912"/>
                    <a:pt x="1888" y="698"/>
                    <a:pt x="1972" y="509"/>
                  </a:cubicBezTo>
                  <a:cubicBezTo>
                    <a:pt x="1993" y="460"/>
                    <a:pt x="2024" y="418"/>
                    <a:pt x="2063" y="383"/>
                  </a:cubicBezTo>
                  <a:lnTo>
                    <a:pt x="2063" y="380"/>
                  </a:lnTo>
                  <a:lnTo>
                    <a:pt x="2063" y="376"/>
                  </a:lnTo>
                  <a:lnTo>
                    <a:pt x="2063" y="373"/>
                  </a:lnTo>
                  <a:lnTo>
                    <a:pt x="2063" y="369"/>
                  </a:lnTo>
                  <a:lnTo>
                    <a:pt x="2063" y="366"/>
                  </a:lnTo>
                  <a:lnTo>
                    <a:pt x="2063" y="362"/>
                  </a:lnTo>
                  <a:lnTo>
                    <a:pt x="2063" y="358"/>
                  </a:lnTo>
                  <a:lnTo>
                    <a:pt x="2066" y="351"/>
                  </a:lnTo>
                  <a:lnTo>
                    <a:pt x="2066" y="348"/>
                  </a:lnTo>
                  <a:lnTo>
                    <a:pt x="2070" y="341"/>
                  </a:lnTo>
                  <a:lnTo>
                    <a:pt x="2070" y="337"/>
                  </a:lnTo>
                  <a:lnTo>
                    <a:pt x="2077" y="320"/>
                  </a:lnTo>
                  <a:lnTo>
                    <a:pt x="2080" y="306"/>
                  </a:lnTo>
                  <a:lnTo>
                    <a:pt x="2084" y="299"/>
                  </a:lnTo>
                  <a:lnTo>
                    <a:pt x="2087" y="285"/>
                  </a:lnTo>
                  <a:lnTo>
                    <a:pt x="2091" y="278"/>
                  </a:lnTo>
                  <a:lnTo>
                    <a:pt x="2094" y="264"/>
                  </a:lnTo>
                  <a:lnTo>
                    <a:pt x="2098" y="253"/>
                  </a:lnTo>
                  <a:lnTo>
                    <a:pt x="2101" y="243"/>
                  </a:lnTo>
                  <a:lnTo>
                    <a:pt x="2105" y="229"/>
                  </a:lnTo>
                  <a:lnTo>
                    <a:pt x="2108" y="215"/>
                  </a:lnTo>
                  <a:lnTo>
                    <a:pt x="2115" y="201"/>
                  </a:lnTo>
                  <a:lnTo>
                    <a:pt x="2115" y="197"/>
                  </a:lnTo>
                  <a:cubicBezTo>
                    <a:pt x="1964" y="140"/>
                    <a:pt x="1829" y="96"/>
                    <a:pt x="1712" y="96"/>
                  </a:cubicBezTo>
                  <a:cubicBezTo>
                    <a:pt x="1693" y="96"/>
                    <a:pt x="1674" y="97"/>
                    <a:pt x="1656" y="99"/>
                  </a:cubicBezTo>
                  <a:cubicBezTo>
                    <a:pt x="1579" y="110"/>
                    <a:pt x="1499" y="124"/>
                    <a:pt x="1422" y="141"/>
                  </a:cubicBezTo>
                  <a:cubicBezTo>
                    <a:pt x="1316" y="165"/>
                    <a:pt x="1212" y="188"/>
                    <a:pt x="1121" y="188"/>
                  </a:cubicBezTo>
                  <a:cubicBezTo>
                    <a:pt x="1025" y="188"/>
                    <a:pt x="944" y="163"/>
                    <a:pt x="890" y="85"/>
                  </a:cubicBezTo>
                  <a:cubicBezTo>
                    <a:pt x="865" y="43"/>
                    <a:pt x="823" y="12"/>
                    <a:pt x="774" y="1"/>
                  </a:cubicBezTo>
                  <a:cubicBezTo>
                    <a:pt x="769" y="1"/>
                    <a:pt x="764" y="0"/>
                    <a:pt x="75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2" name="Google Shape;6293;p82">
              <a:extLst>
                <a:ext uri="{FF2B5EF4-FFF2-40B4-BE49-F238E27FC236}">
                  <a16:creationId xmlns:a16="http://schemas.microsoft.com/office/drawing/2014/main" id="{EDF94FBA-145D-9D9A-1310-9BA9BF077829}"/>
                </a:ext>
              </a:extLst>
            </p:cNvPr>
            <p:cNvSpPr/>
            <p:nvPr/>
          </p:nvSpPr>
          <p:spPr>
            <a:xfrm>
              <a:off x="1636321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3" name="Google Shape;6294;p82">
              <a:extLst>
                <a:ext uri="{FF2B5EF4-FFF2-40B4-BE49-F238E27FC236}">
                  <a16:creationId xmlns:a16="http://schemas.microsoft.com/office/drawing/2014/main" id="{67C49011-C941-3E6C-95EF-0954CBD6AFAA}"/>
                </a:ext>
              </a:extLst>
            </p:cNvPr>
            <p:cNvSpPr/>
            <p:nvPr/>
          </p:nvSpPr>
          <p:spPr>
            <a:xfrm>
              <a:off x="1639185" y="202444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4" name="Google Shape;6295;p82">
              <a:extLst>
                <a:ext uri="{FF2B5EF4-FFF2-40B4-BE49-F238E27FC236}">
                  <a16:creationId xmlns:a16="http://schemas.microsoft.com/office/drawing/2014/main" id="{531BA783-EB66-572E-CEEB-845709FCEA55}"/>
                </a:ext>
              </a:extLst>
            </p:cNvPr>
            <p:cNvSpPr/>
            <p:nvPr/>
          </p:nvSpPr>
          <p:spPr>
            <a:xfrm>
              <a:off x="1636796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" name="Google Shape;6296;p82">
              <a:extLst>
                <a:ext uri="{FF2B5EF4-FFF2-40B4-BE49-F238E27FC236}">
                  <a16:creationId xmlns:a16="http://schemas.microsoft.com/office/drawing/2014/main" id="{968070A4-290E-9FBB-2DC7-804F64F65AAC}"/>
                </a:ext>
              </a:extLst>
            </p:cNvPr>
            <p:cNvSpPr/>
            <p:nvPr/>
          </p:nvSpPr>
          <p:spPr>
            <a:xfrm>
              <a:off x="1638900" y="20243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" name="Google Shape;6297;p82">
              <a:extLst>
                <a:ext uri="{FF2B5EF4-FFF2-40B4-BE49-F238E27FC236}">
                  <a16:creationId xmlns:a16="http://schemas.microsoft.com/office/drawing/2014/main" id="{06CFD26C-AA38-3E69-C788-23528F7AF41E}"/>
                </a:ext>
              </a:extLst>
            </p:cNvPr>
            <p:cNvSpPr/>
            <p:nvPr/>
          </p:nvSpPr>
          <p:spPr>
            <a:xfrm>
              <a:off x="1626871" y="20296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" name="Google Shape;6298;p82">
              <a:extLst>
                <a:ext uri="{FF2B5EF4-FFF2-40B4-BE49-F238E27FC236}">
                  <a16:creationId xmlns:a16="http://schemas.microsoft.com/office/drawing/2014/main" id="{E757FDFF-E812-6A02-962B-DFCFC467E5E7}"/>
                </a:ext>
              </a:extLst>
            </p:cNvPr>
            <p:cNvSpPr/>
            <p:nvPr/>
          </p:nvSpPr>
          <p:spPr>
            <a:xfrm>
              <a:off x="1639471" y="2024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" name="Google Shape;6299;p82">
              <a:extLst>
                <a:ext uri="{FF2B5EF4-FFF2-40B4-BE49-F238E27FC236}">
                  <a16:creationId xmlns:a16="http://schemas.microsoft.com/office/drawing/2014/main" id="{31A2B2F7-E133-D568-3756-CC2B49743D78}"/>
                </a:ext>
              </a:extLst>
            </p:cNvPr>
            <p:cNvSpPr/>
            <p:nvPr/>
          </p:nvSpPr>
          <p:spPr>
            <a:xfrm>
              <a:off x="1627441" y="2029255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0" y="25"/>
                  </a:moveTo>
                  <a:cubicBezTo>
                    <a:pt x="4" y="25"/>
                    <a:pt x="11" y="21"/>
                    <a:pt x="18" y="18"/>
                  </a:cubicBezTo>
                  <a:cubicBezTo>
                    <a:pt x="25" y="14"/>
                    <a:pt x="32" y="7"/>
                    <a:pt x="39" y="0"/>
                  </a:cubicBezTo>
                  <a:cubicBezTo>
                    <a:pt x="32" y="7"/>
                    <a:pt x="25" y="14"/>
                    <a:pt x="18" y="18"/>
                  </a:cubicBezTo>
                  <a:cubicBezTo>
                    <a:pt x="11" y="21"/>
                    <a:pt x="4" y="25"/>
                    <a:pt x="0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" name="Google Shape;6300;p82">
              <a:extLst>
                <a:ext uri="{FF2B5EF4-FFF2-40B4-BE49-F238E27FC236}">
                  <a16:creationId xmlns:a16="http://schemas.microsoft.com/office/drawing/2014/main" id="{24681184-695F-E73B-F6AB-4DCDD7DD60FE}"/>
                </a:ext>
              </a:extLst>
            </p:cNvPr>
            <p:cNvSpPr/>
            <p:nvPr/>
          </p:nvSpPr>
          <p:spPr>
            <a:xfrm>
              <a:off x="1627156" y="20295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" name="Google Shape;6301;p82">
              <a:extLst>
                <a:ext uri="{FF2B5EF4-FFF2-40B4-BE49-F238E27FC236}">
                  <a16:creationId xmlns:a16="http://schemas.microsoft.com/office/drawing/2014/main" id="{18D22797-CF90-8CD7-78EC-A443161D827C}"/>
                </a:ext>
              </a:extLst>
            </p:cNvPr>
            <p:cNvSpPr/>
            <p:nvPr/>
          </p:nvSpPr>
          <p:spPr>
            <a:xfrm>
              <a:off x="1638561" y="2024258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" name="Google Shape;6302;p82">
              <a:extLst>
                <a:ext uri="{FF2B5EF4-FFF2-40B4-BE49-F238E27FC236}">
                  <a16:creationId xmlns:a16="http://schemas.microsoft.com/office/drawing/2014/main" id="{BA7B9680-D5FA-AB08-84AA-929384ABE39B}"/>
                </a:ext>
              </a:extLst>
            </p:cNvPr>
            <p:cNvSpPr/>
            <p:nvPr/>
          </p:nvSpPr>
          <p:spPr>
            <a:xfrm>
              <a:off x="1637475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" name="Google Shape;6303;p82">
              <a:extLst>
                <a:ext uri="{FF2B5EF4-FFF2-40B4-BE49-F238E27FC236}">
                  <a16:creationId xmlns:a16="http://schemas.microsoft.com/office/drawing/2014/main" id="{DB495BA0-9D44-8257-A11A-8B88F2601597}"/>
                </a:ext>
              </a:extLst>
            </p:cNvPr>
            <p:cNvSpPr/>
            <p:nvPr/>
          </p:nvSpPr>
          <p:spPr>
            <a:xfrm>
              <a:off x="1637230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" name="Google Shape;6304;p82">
              <a:extLst>
                <a:ext uri="{FF2B5EF4-FFF2-40B4-BE49-F238E27FC236}">
                  <a16:creationId xmlns:a16="http://schemas.microsoft.com/office/drawing/2014/main" id="{B41EAF12-C3AF-D75A-9402-DFD234D40F71}"/>
                </a:ext>
              </a:extLst>
            </p:cNvPr>
            <p:cNvSpPr/>
            <p:nvPr/>
          </p:nvSpPr>
          <p:spPr>
            <a:xfrm>
              <a:off x="1638235" y="20242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" name="Google Shape;6305;p82">
              <a:extLst>
                <a:ext uri="{FF2B5EF4-FFF2-40B4-BE49-F238E27FC236}">
                  <a16:creationId xmlns:a16="http://schemas.microsoft.com/office/drawing/2014/main" id="{099308F0-63F6-D10C-7A78-1C3318568D8E}"/>
                </a:ext>
              </a:extLst>
            </p:cNvPr>
            <p:cNvSpPr/>
            <p:nvPr/>
          </p:nvSpPr>
          <p:spPr>
            <a:xfrm>
              <a:off x="1639756" y="202478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" name="Google Shape;6306;p82">
              <a:extLst>
                <a:ext uri="{FF2B5EF4-FFF2-40B4-BE49-F238E27FC236}">
                  <a16:creationId xmlns:a16="http://schemas.microsoft.com/office/drawing/2014/main" id="{B1ECC10B-D936-73D2-D663-27F783215D24}"/>
                </a:ext>
              </a:extLst>
            </p:cNvPr>
            <p:cNvSpPr/>
            <p:nvPr/>
          </p:nvSpPr>
          <p:spPr>
            <a:xfrm>
              <a:off x="1637855" y="202416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" name="Google Shape;6307;p82">
              <a:extLst>
                <a:ext uri="{FF2B5EF4-FFF2-40B4-BE49-F238E27FC236}">
                  <a16:creationId xmlns:a16="http://schemas.microsoft.com/office/drawing/2014/main" id="{990579E5-045D-ED9D-AE55-6745CFD1F847}"/>
                </a:ext>
              </a:extLst>
            </p:cNvPr>
            <p:cNvSpPr/>
            <p:nvPr/>
          </p:nvSpPr>
          <p:spPr>
            <a:xfrm>
              <a:off x="1639946" y="202501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" name="Google Shape;6308;p82">
              <a:extLst>
                <a:ext uri="{FF2B5EF4-FFF2-40B4-BE49-F238E27FC236}">
                  <a16:creationId xmlns:a16="http://schemas.microsoft.com/office/drawing/2014/main" id="{09211EB2-B5D5-506B-AE28-5BF3AE738482}"/>
                </a:ext>
              </a:extLst>
            </p:cNvPr>
            <p:cNvSpPr/>
            <p:nvPr/>
          </p:nvSpPr>
          <p:spPr>
            <a:xfrm>
              <a:off x="1589940" y="1981910"/>
              <a:ext cx="32613" cy="51690"/>
            </a:xfrm>
            <a:custGeom>
              <a:avLst/>
              <a:gdLst/>
              <a:ahLst/>
              <a:cxnLst/>
              <a:rect l="l" t="t" r="r" b="b"/>
              <a:pathLst>
                <a:path w="2402" h="3807" extrusionOk="0">
                  <a:moveTo>
                    <a:pt x="791" y="1"/>
                  </a:moveTo>
                  <a:cubicBezTo>
                    <a:pt x="784" y="15"/>
                    <a:pt x="774" y="32"/>
                    <a:pt x="767" y="43"/>
                  </a:cubicBezTo>
                  <a:lnTo>
                    <a:pt x="756" y="57"/>
                  </a:lnTo>
                  <a:lnTo>
                    <a:pt x="739" y="85"/>
                  </a:lnTo>
                  <a:lnTo>
                    <a:pt x="728" y="99"/>
                  </a:lnTo>
                  <a:lnTo>
                    <a:pt x="711" y="123"/>
                  </a:lnTo>
                  <a:lnTo>
                    <a:pt x="700" y="137"/>
                  </a:lnTo>
                  <a:lnTo>
                    <a:pt x="683" y="158"/>
                  </a:lnTo>
                  <a:lnTo>
                    <a:pt x="672" y="169"/>
                  </a:lnTo>
                  <a:lnTo>
                    <a:pt x="655" y="186"/>
                  </a:lnTo>
                  <a:lnTo>
                    <a:pt x="644" y="197"/>
                  </a:lnTo>
                  <a:lnTo>
                    <a:pt x="627" y="211"/>
                  </a:lnTo>
                  <a:lnTo>
                    <a:pt x="620" y="218"/>
                  </a:lnTo>
                  <a:cubicBezTo>
                    <a:pt x="613" y="225"/>
                    <a:pt x="602" y="228"/>
                    <a:pt x="595" y="235"/>
                  </a:cubicBezTo>
                  <a:cubicBezTo>
                    <a:pt x="553" y="260"/>
                    <a:pt x="518" y="288"/>
                    <a:pt x="483" y="323"/>
                  </a:cubicBezTo>
                  <a:cubicBezTo>
                    <a:pt x="462" y="344"/>
                    <a:pt x="441" y="368"/>
                    <a:pt x="420" y="393"/>
                  </a:cubicBezTo>
                  <a:cubicBezTo>
                    <a:pt x="413" y="407"/>
                    <a:pt x="403" y="421"/>
                    <a:pt x="396" y="438"/>
                  </a:cubicBezTo>
                  <a:cubicBezTo>
                    <a:pt x="389" y="449"/>
                    <a:pt x="385" y="463"/>
                    <a:pt x="385" y="477"/>
                  </a:cubicBezTo>
                  <a:cubicBezTo>
                    <a:pt x="385" y="484"/>
                    <a:pt x="385" y="487"/>
                    <a:pt x="399" y="494"/>
                  </a:cubicBezTo>
                  <a:cubicBezTo>
                    <a:pt x="501" y="554"/>
                    <a:pt x="557" y="659"/>
                    <a:pt x="536" y="753"/>
                  </a:cubicBezTo>
                  <a:cubicBezTo>
                    <a:pt x="525" y="795"/>
                    <a:pt x="483" y="900"/>
                    <a:pt x="294" y="914"/>
                  </a:cubicBezTo>
                  <a:cubicBezTo>
                    <a:pt x="196" y="921"/>
                    <a:pt x="133" y="939"/>
                    <a:pt x="109" y="970"/>
                  </a:cubicBezTo>
                  <a:cubicBezTo>
                    <a:pt x="91" y="995"/>
                    <a:pt x="88" y="1030"/>
                    <a:pt x="98" y="1093"/>
                  </a:cubicBezTo>
                  <a:cubicBezTo>
                    <a:pt x="105" y="1166"/>
                    <a:pt x="81" y="1236"/>
                    <a:pt x="32" y="1289"/>
                  </a:cubicBezTo>
                  <a:cubicBezTo>
                    <a:pt x="18" y="1303"/>
                    <a:pt x="11" y="1317"/>
                    <a:pt x="0" y="1334"/>
                  </a:cubicBezTo>
                  <a:cubicBezTo>
                    <a:pt x="0" y="1334"/>
                    <a:pt x="7" y="1338"/>
                    <a:pt x="14" y="1348"/>
                  </a:cubicBezTo>
                  <a:cubicBezTo>
                    <a:pt x="25" y="1355"/>
                    <a:pt x="32" y="1362"/>
                    <a:pt x="42" y="1369"/>
                  </a:cubicBezTo>
                  <a:lnTo>
                    <a:pt x="49" y="1380"/>
                  </a:lnTo>
                  <a:lnTo>
                    <a:pt x="70" y="1401"/>
                  </a:lnTo>
                  <a:lnTo>
                    <a:pt x="84" y="1418"/>
                  </a:lnTo>
                  <a:lnTo>
                    <a:pt x="109" y="1443"/>
                  </a:lnTo>
                  <a:lnTo>
                    <a:pt x="123" y="1460"/>
                  </a:lnTo>
                  <a:lnTo>
                    <a:pt x="147" y="1492"/>
                  </a:lnTo>
                  <a:lnTo>
                    <a:pt x="165" y="1513"/>
                  </a:lnTo>
                  <a:lnTo>
                    <a:pt x="193" y="1548"/>
                  </a:lnTo>
                  <a:lnTo>
                    <a:pt x="214" y="1572"/>
                  </a:lnTo>
                  <a:lnTo>
                    <a:pt x="245" y="1615"/>
                  </a:lnTo>
                  <a:lnTo>
                    <a:pt x="266" y="1643"/>
                  </a:lnTo>
                  <a:lnTo>
                    <a:pt x="305" y="1692"/>
                  </a:lnTo>
                  <a:lnTo>
                    <a:pt x="322" y="1716"/>
                  </a:lnTo>
                  <a:lnTo>
                    <a:pt x="329" y="1727"/>
                  </a:lnTo>
                  <a:lnTo>
                    <a:pt x="336" y="1723"/>
                  </a:lnTo>
                  <a:lnTo>
                    <a:pt x="343" y="1713"/>
                  </a:lnTo>
                  <a:cubicBezTo>
                    <a:pt x="382" y="1678"/>
                    <a:pt x="434" y="1657"/>
                    <a:pt x="490" y="1657"/>
                  </a:cubicBezTo>
                  <a:lnTo>
                    <a:pt x="497" y="1657"/>
                  </a:lnTo>
                  <a:cubicBezTo>
                    <a:pt x="508" y="1657"/>
                    <a:pt x="522" y="1660"/>
                    <a:pt x="536" y="1660"/>
                  </a:cubicBezTo>
                  <a:cubicBezTo>
                    <a:pt x="658" y="1678"/>
                    <a:pt x="700" y="1762"/>
                    <a:pt x="714" y="1842"/>
                  </a:cubicBezTo>
                  <a:cubicBezTo>
                    <a:pt x="718" y="1860"/>
                    <a:pt x="721" y="1874"/>
                    <a:pt x="721" y="1888"/>
                  </a:cubicBezTo>
                  <a:cubicBezTo>
                    <a:pt x="725" y="1909"/>
                    <a:pt x="725" y="1930"/>
                    <a:pt x="725" y="1951"/>
                  </a:cubicBezTo>
                  <a:cubicBezTo>
                    <a:pt x="732" y="2045"/>
                    <a:pt x="739" y="2105"/>
                    <a:pt x="784" y="2126"/>
                  </a:cubicBezTo>
                  <a:cubicBezTo>
                    <a:pt x="886" y="2175"/>
                    <a:pt x="952" y="2273"/>
                    <a:pt x="963" y="2388"/>
                  </a:cubicBezTo>
                  <a:cubicBezTo>
                    <a:pt x="977" y="2504"/>
                    <a:pt x="935" y="2619"/>
                    <a:pt x="844" y="2696"/>
                  </a:cubicBezTo>
                  <a:cubicBezTo>
                    <a:pt x="840" y="2700"/>
                    <a:pt x="837" y="2703"/>
                    <a:pt x="833" y="2707"/>
                  </a:cubicBezTo>
                  <a:cubicBezTo>
                    <a:pt x="795" y="2766"/>
                    <a:pt x="774" y="2840"/>
                    <a:pt x="770" y="2913"/>
                  </a:cubicBezTo>
                  <a:cubicBezTo>
                    <a:pt x="753" y="3102"/>
                    <a:pt x="795" y="3375"/>
                    <a:pt x="970" y="3568"/>
                  </a:cubicBezTo>
                  <a:cubicBezTo>
                    <a:pt x="1159" y="3778"/>
                    <a:pt x="1299" y="3806"/>
                    <a:pt x="1365" y="3806"/>
                  </a:cubicBezTo>
                  <a:cubicBezTo>
                    <a:pt x="1401" y="3806"/>
                    <a:pt x="1436" y="3792"/>
                    <a:pt x="1460" y="3768"/>
                  </a:cubicBezTo>
                  <a:cubicBezTo>
                    <a:pt x="1506" y="3712"/>
                    <a:pt x="1586" y="3705"/>
                    <a:pt x="1660" y="3698"/>
                  </a:cubicBezTo>
                  <a:cubicBezTo>
                    <a:pt x="1737" y="3694"/>
                    <a:pt x="1796" y="3687"/>
                    <a:pt x="1814" y="3648"/>
                  </a:cubicBezTo>
                  <a:cubicBezTo>
                    <a:pt x="1838" y="3591"/>
                    <a:pt x="1897" y="3551"/>
                    <a:pt x="1958" y="3551"/>
                  </a:cubicBezTo>
                  <a:cubicBezTo>
                    <a:pt x="1967" y="3551"/>
                    <a:pt x="1976" y="3552"/>
                    <a:pt x="1985" y="3554"/>
                  </a:cubicBezTo>
                  <a:cubicBezTo>
                    <a:pt x="1991" y="3555"/>
                    <a:pt x="1997" y="3555"/>
                    <a:pt x="2003" y="3555"/>
                  </a:cubicBezTo>
                  <a:cubicBezTo>
                    <a:pt x="2042" y="3555"/>
                    <a:pt x="2079" y="3535"/>
                    <a:pt x="2101" y="3501"/>
                  </a:cubicBezTo>
                  <a:cubicBezTo>
                    <a:pt x="2111" y="3494"/>
                    <a:pt x="2118" y="3487"/>
                    <a:pt x="2129" y="3480"/>
                  </a:cubicBezTo>
                  <a:lnTo>
                    <a:pt x="2136" y="3473"/>
                  </a:lnTo>
                  <a:cubicBezTo>
                    <a:pt x="2143" y="3470"/>
                    <a:pt x="2153" y="3463"/>
                    <a:pt x="2160" y="3459"/>
                  </a:cubicBezTo>
                  <a:lnTo>
                    <a:pt x="2164" y="3456"/>
                  </a:lnTo>
                  <a:cubicBezTo>
                    <a:pt x="2174" y="3452"/>
                    <a:pt x="2185" y="3449"/>
                    <a:pt x="2195" y="3445"/>
                  </a:cubicBezTo>
                  <a:lnTo>
                    <a:pt x="2206" y="3442"/>
                  </a:lnTo>
                  <a:lnTo>
                    <a:pt x="2230" y="3438"/>
                  </a:lnTo>
                  <a:lnTo>
                    <a:pt x="2237" y="3438"/>
                  </a:lnTo>
                  <a:cubicBezTo>
                    <a:pt x="2248" y="3438"/>
                    <a:pt x="2258" y="3438"/>
                    <a:pt x="2269" y="3435"/>
                  </a:cubicBezTo>
                  <a:lnTo>
                    <a:pt x="2335" y="3435"/>
                  </a:lnTo>
                  <a:lnTo>
                    <a:pt x="2381" y="3442"/>
                  </a:lnTo>
                  <a:lnTo>
                    <a:pt x="2388" y="3442"/>
                  </a:lnTo>
                  <a:lnTo>
                    <a:pt x="2402" y="3445"/>
                  </a:lnTo>
                  <a:lnTo>
                    <a:pt x="2395" y="3428"/>
                  </a:lnTo>
                  <a:lnTo>
                    <a:pt x="2370" y="3386"/>
                  </a:lnTo>
                  <a:lnTo>
                    <a:pt x="2360" y="3368"/>
                  </a:lnTo>
                  <a:lnTo>
                    <a:pt x="2328" y="3312"/>
                  </a:lnTo>
                  <a:lnTo>
                    <a:pt x="2318" y="3295"/>
                  </a:lnTo>
                  <a:lnTo>
                    <a:pt x="2290" y="3239"/>
                  </a:lnTo>
                  <a:lnTo>
                    <a:pt x="2286" y="3232"/>
                  </a:lnTo>
                  <a:lnTo>
                    <a:pt x="2255" y="3176"/>
                  </a:lnTo>
                  <a:lnTo>
                    <a:pt x="2248" y="3162"/>
                  </a:lnTo>
                  <a:lnTo>
                    <a:pt x="2220" y="3109"/>
                  </a:lnTo>
                  <a:lnTo>
                    <a:pt x="2216" y="3099"/>
                  </a:lnTo>
                  <a:lnTo>
                    <a:pt x="2195" y="3057"/>
                  </a:lnTo>
                  <a:lnTo>
                    <a:pt x="2192" y="3046"/>
                  </a:lnTo>
                  <a:cubicBezTo>
                    <a:pt x="2181" y="3032"/>
                    <a:pt x="2178" y="3015"/>
                    <a:pt x="2171" y="3004"/>
                  </a:cubicBezTo>
                  <a:lnTo>
                    <a:pt x="2167" y="2994"/>
                  </a:lnTo>
                  <a:cubicBezTo>
                    <a:pt x="2160" y="2980"/>
                    <a:pt x="2153" y="2966"/>
                    <a:pt x="2150" y="2955"/>
                  </a:cubicBezTo>
                  <a:cubicBezTo>
                    <a:pt x="2118" y="2868"/>
                    <a:pt x="2003" y="2763"/>
                    <a:pt x="1898" y="2672"/>
                  </a:cubicBezTo>
                  <a:cubicBezTo>
                    <a:pt x="1775" y="2560"/>
                    <a:pt x="1684" y="2479"/>
                    <a:pt x="1681" y="2399"/>
                  </a:cubicBezTo>
                  <a:cubicBezTo>
                    <a:pt x="1681" y="2367"/>
                    <a:pt x="1691" y="2336"/>
                    <a:pt x="1716" y="2315"/>
                  </a:cubicBezTo>
                  <a:cubicBezTo>
                    <a:pt x="1740" y="2290"/>
                    <a:pt x="1758" y="2206"/>
                    <a:pt x="1772" y="2136"/>
                  </a:cubicBezTo>
                  <a:cubicBezTo>
                    <a:pt x="1800" y="2000"/>
                    <a:pt x="1831" y="1842"/>
                    <a:pt x="1968" y="1825"/>
                  </a:cubicBezTo>
                  <a:cubicBezTo>
                    <a:pt x="2073" y="1814"/>
                    <a:pt x="2157" y="1776"/>
                    <a:pt x="2178" y="1734"/>
                  </a:cubicBezTo>
                  <a:cubicBezTo>
                    <a:pt x="2188" y="1713"/>
                    <a:pt x="2188" y="1685"/>
                    <a:pt x="2174" y="1664"/>
                  </a:cubicBezTo>
                  <a:lnTo>
                    <a:pt x="2174" y="1660"/>
                  </a:lnTo>
                  <a:cubicBezTo>
                    <a:pt x="2167" y="1650"/>
                    <a:pt x="2164" y="1639"/>
                    <a:pt x="2160" y="1629"/>
                  </a:cubicBezTo>
                  <a:cubicBezTo>
                    <a:pt x="2160" y="1622"/>
                    <a:pt x="2160" y="1618"/>
                    <a:pt x="2157" y="1611"/>
                  </a:cubicBezTo>
                  <a:cubicBezTo>
                    <a:pt x="2157" y="1604"/>
                    <a:pt x="2157" y="1597"/>
                    <a:pt x="2153" y="1586"/>
                  </a:cubicBezTo>
                  <a:lnTo>
                    <a:pt x="2153" y="1569"/>
                  </a:lnTo>
                  <a:lnTo>
                    <a:pt x="2153" y="1544"/>
                  </a:lnTo>
                  <a:lnTo>
                    <a:pt x="2153" y="1527"/>
                  </a:lnTo>
                  <a:cubicBezTo>
                    <a:pt x="2153" y="1520"/>
                    <a:pt x="2153" y="1509"/>
                    <a:pt x="2157" y="1502"/>
                  </a:cubicBezTo>
                  <a:cubicBezTo>
                    <a:pt x="2160" y="1492"/>
                    <a:pt x="2160" y="1488"/>
                    <a:pt x="2164" y="1481"/>
                  </a:cubicBezTo>
                  <a:cubicBezTo>
                    <a:pt x="2164" y="1474"/>
                    <a:pt x="2167" y="1464"/>
                    <a:pt x="2167" y="1453"/>
                  </a:cubicBezTo>
                  <a:lnTo>
                    <a:pt x="2174" y="1432"/>
                  </a:lnTo>
                  <a:cubicBezTo>
                    <a:pt x="2178" y="1422"/>
                    <a:pt x="2178" y="1415"/>
                    <a:pt x="2181" y="1404"/>
                  </a:cubicBezTo>
                  <a:lnTo>
                    <a:pt x="2188" y="1383"/>
                  </a:lnTo>
                  <a:lnTo>
                    <a:pt x="2199" y="1352"/>
                  </a:lnTo>
                  <a:lnTo>
                    <a:pt x="2206" y="1331"/>
                  </a:lnTo>
                  <a:lnTo>
                    <a:pt x="2209" y="1324"/>
                  </a:lnTo>
                  <a:cubicBezTo>
                    <a:pt x="2132" y="1278"/>
                    <a:pt x="2055" y="1184"/>
                    <a:pt x="1978" y="1089"/>
                  </a:cubicBezTo>
                  <a:cubicBezTo>
                    <a:pt x="1919" y="1019"/>
                    <a:pt x="1824" y="900"/>
                    <a:pt x="1789" y="897"/>
                  </a:cubicBezTo>
                  <a:cubicBezTo>
                    <a:pt x="1684" y="897"/>
                    <a:pt x="1583" y="851"/>
                    <a:pt x="1516" y="771"/>
                  </a:cubicBezTo>
                  <a:cubicBezTo>
                    <a:pt x="1450" y="694"/>
                    <a:pt x="1425" y="592"/>
                    <a:pt x="1446" y="494"/>
                  </a:cubicBezTo>
                  <a:cubicBezTo>
                    <a:pt x="1457" y="428"/>
                    <a:pt x="1394" y="389"/>
                    <a:pt x="1246" y="316"/>
                  </a:cubicBezTo>
                  <a:cubicBezTo>
                    <a:pt x="1120" y="260"/>
                    <a:pt x="1008" y="183"/>
                    <a:pt x="914" y="88"/>
                  </a:cubicBezTo>
                  <a:cubicBezTo>
                    <a:pt x="879" y="50"/>
                    <a:pt x="837" y="22"/>
                    <a:pt x="79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" name="Google Shape;6309;p82">
              <a:extLst>
                <a:ext uri="{FF2B5EF4-FFF2-40B4-BE49-F238E27FC236}">
                  <a16:creationId xmlns:a16="http://schemas.microsoft.com/office/drawing/2014/main" id="{2300226F-E033-B844-5022-B74F5D3FEFB8}"/>
                </a:ext>
              </a:extLst>
            </p:cNvPr>
            <p:cNvSpPr/>
            <p:nvPr/>
          </p:nvSpPr>
          <p:spPr>
            <a:xfrm>
              <a:off x="1596688" y="20043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1"/>
                  </a:moveTo>
                  <a:cubicBezTo>
                    <a:pt x="14" y="1"/>
                    <a:pt x="28" y="1"/>
                    <a:pt x="42" y="4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9" name="Google Shape;6310;p82">
              <a:extLst>
                <a:ext uri="{FF2B5EF4-FFF2-40B4-BE49-F238E27FC236}">
                  <a16:creationId xmlns:a16="http://schemas.microsoft.com/office/drawing/2014/main" id="{3BC3F26D-D653-D0AE-F1B2-16870C421092}"/>
                </a:ext>
              </a:extLst>
            </p:cNvPr>
            <p:cNvSpPr/>
            <p:nvPr/>
          </p:nvSpPr>
          <p:spPr>
            <a:xfrm>
              <a:off x="1594502" y="200515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" name="Google Shape;6311;p82">
              <a:extLst>
                <a:ext uri="{FF2B5EF4-FFF2-40B4-BE49-F238E27FC236}">
                  <a16:creationId xmlns:a16="http://schemas.microsoft.com/office/drawing/2014/main" id="{2FF3CB96-0E2F-F750-B745-BA8868E24415}"/>
                </a:ext>
              </a:extLst>
            </p:cNvPr>
            <p:cNvSpPr/>
            <p:nvPr/>
          </p:nvSpPr>
          <p:spPr>
            <a:xfrm>
              <a:off x="1621019" y="20284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" name="Google Shape;6312;p82">
              <a:extLst>
                <a:ext uri="{FF2B5EF4-FFF2-40B4-BE49-F238E27FC236}">
                  <a16:creationId xmlns:a16="http://schemas.microsoft.com/office/drawing/2014/main" id="{E590BC93-31D1-0DD6-E260-FF2C000799A1}"/>
                </a:ext>
              </a:extLst>
            </p:cNvPr>
            <p:cNvSpPr/>
            <p:nvPr/>
          </p:nvSpPr>
          <p:spPr>
            <a:xfrm>
              <a:off x="1594638" y="2004394"/>
              <a:ext cx="1969" cy="774"/>
            </a:xfrm>
            <a:custGeom>
              <a:avLst/>
              <a:gdLst/>
              <a:ahLst/>
              <a:cxnLst/>
              <a:rect l="l" t="t" r="r" b="b"/>
              <a:pathLst>
                <a:path w="145" h="57" extrusionOk="0">
                  <a:moveTo>
                    <a:pt x="144" y="1"/>
                  </a:moveTo>
                  <a:cubicBezTo>
                    <a:pt x="92" y="1"/>
                    <a:pt x="39" y="18"/>
                    <a:pt x="1" y="57"/>
                  </a:cubicBezTo>
                  <a:cubicBezTo>
                    <a:pt x="39" y="18"/>
                    <a:pt x="92" y="1"/>
                    <a:pt x="14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" name="Google Shape;6313;p82">
              <a:extLst>
                <a:ext uri="{FF2B5EF4-FFF2-40B4-BE49-F238E27FC236}">
                  <a16:creationId xmlns:a16="http://schemas.microsoft.com/office/drawing/2014/main" id="{DA8B4A7C-F339-0490-E993-F05FB6DC3324}"/>
                </a:ext>
              </a:extLst>
            </p:cNvPr>
            <p:cNvSpPr/>
            <p:nvPr/>
          </p:nvSpPr>
          <p:spPr>
            <a:xfrm>
              <a:off x="1621494" y="202853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" name="Google Shape;6314;p82">
              <a:extLst>
                <a:ext uri="{FF2B5EF4-FFF2-40B4-BE49-F238E27FC236}">
                  <a16:creationId xmlns:a16="http://schemas.microsoft.com/office/drawing/2014/main" id="{4FD3D02A-C396-B6C8-ADFF-2EAEA5E40360}"/>
                </a:ext>
              </a:extLst>
            </p:cNvPr>
            <p:cNvSpPr/>
            <p:nvPr/>
          </p:nvSpPr>
          <p:spPr>
            <a:xfrm>
              <a:off x="1619878" y="202858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" name="Google Shape;6315;p82">
              <a:extLst>
                <a:ext uri="{FF2B5EF4-FFF2-40B4-BE49-F238E27FC236}">
                  <a16:creationId xmlns:a16="http://schemas.microsoft.com/office/drawing/2014/main" id="{CF214582-1828-98DC-B200-C89997337FF4}"/>
                </a:ext>
              </a:extLst>
            </p:cNvPr>
            <p:cNvSpPr/>
            <p:nvPr/>
          </p:nvSpPr>
          <p:spPr>
            <a:xfrm>
              <a:off x="1619362" y="2028684"/>
              <a:ext cx="434" cy="149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32" y="0"/>
                  </a:moveTo>
                  <a:cubicBezTo>
                    <a:pt x="21" y="4"/>
                    <a:pt x="11" y="7"/>
                    <a:pt x="0" y="11"/>
                  </a:cubicBezTo>
                  <a:cubicBezTo>
                    <a:pt x="11" y="7"/>
                    <a:pt x="21" y="4"/>
                    <a:pt x="3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" name="Google Shape;6316;p82">
              <a:extLst>
                <a:ext uri="{FF2B5EF4-FFF2-40B4-BE49-F238E27FC236}">
                  <a16:creationId xmlns:a16="http://schemas.microsoft.com/office/drawing/2014/main" id="{4893C53A-69C5-239A-39F2-1E76514C3AD1}"/>
                </a:ext>
              </a:extLst>
            </p:cNvPr>
            <p:cNvSpPr/>
            <p:nvPr/>
          </p:nvSpPr>
          <p:spPr>
            <a:xfrm>
              <a:off x="1620353" y="2028494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32" y="0"/>
                  </a:moveTo>
                  <a:cubicBezTo>
                    <a:pt x="22" y="0"/>
                    <a:pt x="11" y="0"/>
                    <a:pt x="1" y="4"/>
                  </a:cubicBezTo>
                  <a:cubicBezTo>
                    <a:pt x="11" y="4"/>
                    <a:pt x="22" y="4"/>
                    <a:pt x="3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" name="Google Shape;6317;p82">
              <a:extLst>
                <a:ext uri="{FF2B5EF4-FFF2-40B4-BE49-F238E27FC236}">
                  <a16:creationId xmlns:a16="http://schemas.microsoft.com/office/drawing/2014/main" id="{EA5FB12D-8A11-7FC8-12DC-149256B40A22}"/>
                </a:ext>
              </a:extLst>
            </p:cNvPr>
            <p:cNvSpPr/>
            <p:nvPr/>
          </p:nvSpPr>
          <p:spPr>
            <a:xfrm>
              <a:off x="1618507" y="202916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8" y="0"/>
                  </a:moveTo>
                  <a:cubicBezTo>
                    <a:pt x="18" y="7"/>
                    <a:pt x="7" y="14"/>
                    <a:pt x="0" y="21"/>
                  </a:cubicBezTo>
                  <a:cubicBezTo>
                    <a:pt x="7" y="14"/>
                    <a:pt x="18" y="7"/>
                    <a:pt x="2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" name="Google Shape;6318;p82">
              <a:extLst>
                <a:ext uri="{FF2B5EF4-FFF2-40B4-BE49-F238E27FC236}">
                  <a16:creationId xmlns:a16="http://schemas.microsoft.com/office/drawing/2014/main" id="{2B697264-40EC-18FA-4E7D-8D6893F4A33F}"/>
                </a:ext>
              </a:extLst>
            </p:cNvPr>
            <p:cNvSpPr/>
            <p:nvPr/>
          </p:nvSpPr>
          <p:spPr>
            <a:xfrm>
              <a:off x="1618928" y="2028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8" y="4"/>
                    <a:pt x="8" y="7"/>
                    <a:pt x="1" y="14"/>
                  </a:cubicBezTo>
                  <a:cubicBezTo>
                    <a:pt x="8" y="7"/>
                    <a:pt x="18" y="4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" name="Google Shape;6319;p82">
              <a:extLst>
                <a:ext uri="{FF2B5EF4-FFF2-40B4-BE49-F238E27FC236}">
                  <a16:creationId xmlns:a16="http://schemas.microsoft.com/office/drawing/2014/main" id="{6793A819-B1D6-4F54-0632-0439DDB9B0C3}"/>
                </a:ext>
              </a:extLst>
            </p:cNvPr>
            <p:cNvSpPr/>
            <p:nvPr/>
          </p:nvSpPr>
          <p:spPr>
            <a:xfrm>
              <a:off x="1622254" y="202863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" name="Google Shape;6320;p82">
              <a:extLst>
                <a:ext uri="{FF2B5EF4-FFF2-40B4-BE49-F238E27FC236}">
                  <a16:creationId xmlns:a16="http://schemas.microsoft.com/office/drawing/2014/main" id="{BA5D35F7-8319-08D6-2458-FBD39532C1D1}"/>
                </a:ext>
              </a:extLst>
            </p:cNvPr>
            <p:cNvSpPr/>
            <p:nvPr/>
          </p:nvSpPr>
          <p:spPr>
            <a:xfrm>
              <a:off x="1599444" y="198362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0" name="Google Shape;6321;p82">
              <a:extLst>
                <a:ext uri="{FF2B5EF4-FFF2-40B4-BE49-F238E27FC236}">
                  <a16:creationId xmlns:a16="http://schemas.microsoft.com/office/drawing/2014/main" id="{C7C3B4BD-E11C-3CEF-5DA7-2EFBD340D548}"/>
                </a:ext>
              </a:extLst>
            </p:cNvPr>
            <p:cNvSpPr/>
            <p:nvPr/>
          </p:nvSpPr>
          <p:spPr>
            <a:xfrm>
              <a:off x="1591365" y="200148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1" name="Google Shape;6322;p82">
              <a:extLst>
                <a:ext uri="{FF2B5EF4-FFF2-40B4-BE49-F238E27FC236}">
                  <a16:creationId xmlns:a16="http://schemas.microsoft.com/office/drawing/2014/main" id="{7A21A73F-4241-118F-1646-8450269D9DA5}"/>
                </a:ext>
              </a:extLst>
            </p:cNvPr>
            <p:cNvSpPr/>
            <p:nvPr/>
          </p:nvSpPr>
          <p:spPr>
            <a:xfrm>
              <a:off x="1594067" y="2004869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8" y="29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2" name="Google Shape;6323;p82">
              <a:extLst>
                <a:ext uri="{FF2B5EF4-FFF2-40B4-BE49-F238E27FC236}">
                  <a16:creationId xmlns:a16="http://schemas.microsoft.com/office/drawing/2014/main" id="{8EBC42AF-01B3-96E4-808E-B182AFCF736A}"/>
                </a:ext>
              </a:extLst>
            </p:cNvPr>
            <p:cNvSpPr/>
            <p:nvPr/>
          </p:nvSpPr>
          <p:spPr>
            <a:xfrm>
              <a:off x="1599064" y="198405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3" name="Google Shape;6324;p82">
              <a:extLst>
                <a:ext uri="{FF2B5EF4-FFF2-40B4-BE49-F238E27FC236}">
                  <a16:creationId xmlns:a16="http://schemas.microsoft.com/office/drawing/2014/main" id="{9BD70AB6-1634-CC3B-545E-37AF0A802E18}"/>
                </a:ext>
              </a:extLst>
            </p:cNvPr>
            <p:cNvSpPr/>
            <p:nvPr/>
          </p:nvSpPr>
          <p:spPr>
            <a:xfrm>
              <a:off x="1599824" y="198310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4" name="Google Shape;6325;p82">
              <a:extLst>
                <a:ext uri="{FF2B5EF4-FFF2-40B4-BE49-F238E27FC236}">
                  <a16:creationId xmlns:a16="http://schemas.microsoft.com/office/drawing/2014/main" id="{44B857F6-1BA2-646F-E926-C4D944F91D54}"/>
                </a:ext>
              </a:extLst>
            </p:cNvPr>
            <p:cNvSpPr/>
            <p:nvPr/>
          </p:nvSpPr>
          <p:spPr>
            <a:xfrm>
              <a:off x="1593266" y="200382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29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5" name="Google Shape;6326;p82">
              <a:extLst>
                <a:ext uri="{FF2B5EF4-FFF2-40B4-BE49-F238E27FC236}">
                  <a16:creationId xmlns:a16="http://schemas.microsoft.com/office/drawing/2014/main" id="{376C56DE-EE68-C396-D6F4-D56E5ED10FF1}"/>
                </a:ext>
              </a:extLst>
            </p:cNvPr>
            <p:cNvSpPr/>
            <p:nvPr/>
          </p:nvSpPr>
          <p:spPr>
            <a:xfrm>
              <a:off x="1591936" y="200215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6" name="Google Shape;6327;p82">
              <a:extLst>
                <a:ext uri="{FF2B5EF4-FFF2-40B4-BE49-F238E27FC236}">
                  <a16:creationId xmlns:a16="http://schemas.microsoft.com/office/drawing/2014/main" id="{C1E7654D-4A19-1DF6-B11F-24DD40A3361D}"/>
                </a:ext>
              </a:extLst>
            </p:cNvPr>
            <p:cNvSpPr/>
            <p:nvPr/>
          </p:nvSpPr>
          <p:spPr>
            <a:xfrm>
              <a:off x="1590890" y="200097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7" name="Google Shape;6328;p82">
              <a:extLst>
                <a:ext uri="{FF2B5EF4-FFF2-40B4-BE49-F238E27FC236}">
                  <a16:creationId xmlns:a16="http://schemas.microsoft.com/office/drawing/2014/main" id="{EE48A85E-755C-8AA9-4B4B-997DC0626F6E}"/>
                </a:ext>
              </a:extLst>
            </p:cNvPr>
            <p:cNvSpPr/>
            <p:nvPr/>
          </p:nvSpPr>
          <p:spPr>
            <a:xfrm>
              <a:off x="1598344" y="19848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8" name="Google Shape;6329;p82">
              <a:extLst>
                <a:ext uri="{FF2B5EF4-FFF2-40B4-BE49-F238E27FC236}">
                  <a16:creationId xmlns:a16="http://schemas.microsoft.com/office/drawing/2014/main" id="{D1EF7FFA-F030-6BEF-9155-240187B30559}"/>
                </a:ext>
              </a:extLst>
            </p:cNvPr>
            <p:cNvSpPr/>
            <p:nvPr/>
          </p:nvSpPr>
          <p:spPr>
            <a:xfrm>
              <a:off x="1592547" y="200291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9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9" name="Google Shape;6330;p82">
              <a:extLst>
                <a:ext uri="{FF2B5EF4-FFF2-40B4-BE49-F238E27FC236}">
                  <a16:creationId xmlns:a16="http://schemas.microsoft.com/office/drawing/2014/main" id="{384F486F-827B-CDFD-D656-523E33155738}"/>
                </a:ext>
              </a:extLst>
            </p:cNvPr>
            <p:cNvSpPr/>
            <p:nvPr/>
          </p:nvSpPr>
          <p:spPr>
            <a:xfrm>
              <a:off x="1595303" y="1987287"/>
              <a:ext cx="353" cy="584"/>
            </a:xfrm>
            <a:custGeom>
              <a:avLst/>
              <a:gdLst/>
              <a:ahLst/>
              <a:cxnLst/>
              <a:rect l="l" t="t" r="r" b="b"/>
              <a:pathLst>
                <a:path w="26" h="43" extrusionOk="0">
                  <a:moveTo>
                    <a:pt x="1" y="42"/>
                  </a:moveTo>
                  <a:cubicBezTo>
                    <a:pt x="8" y="28"/>
                    <a:pt x="15" y="11"/>
                    <a:pt x="25" y="0"/>
                  </a:cubicBezTo>
                  <a:cubicBezTo>
                    <a:pt x="15" y="11"/>
                    <a:pt x="8" y="28"/>
                    <a:pt x="1" y="4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0" name="Google Shape;6331;p82">
              <a:extLst>
                <a:ext uri="{FF2B5EF4-FFF2-40B4-BE49-F238E27FC236}">
                  <a16:creationId xmlns:a16="http://schemas.microsoft.com/office/drawing/2014/main" id="{BFC01DA0-3840-5EF0-BCC4-7288F2D70BC7}"/>
                </a:ext>
              </a:extLst>
            </p:cNvPr>
            <p:cNvSpPr/>
            <p:nvPr/>
          </p:nvSpPr>
          <p:spPr>
            <a:xfrm>
              <a:off x="1600245" y="198253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1" name="Google Shape;6332;p82">
              <a:extLst>
                <a:ext uri="{FF2B5EF4-FFF2-40B4-BE49-F238E27FC236}">
                  <a16:creationId xmlns:a16="http://schemas.microsoft.com/office/drawing/2014/main" id="{24D23354-7BE9-47A0-F21D-B085E0379A12}"/>
                </a:ext>
              </a:extLst>
            </p:cNvPr>
            <p:cNvSpPr/>
            <p:nvPr/>
          </p:nvSpPr>
          <p:spPr>
            <a:xfrm>
              <a:off x="1598684" y="1984476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2" name="Google Shape;6333;p82">
              <a:extLst>
                <a:ext uri="{FF2B5EF4-FFF2-40B4-BE49-F238E27FC236}">
                  <a16:creationId xmlns:a16="http://schemas.microsoft.com/office/drawing/2014/main" id="{1E8A8D73-ED5F-F59A-54E3-83A846CA8BEA}"/>
                </a:ext>
              </a:extLst>
            </p:cNvPr>
            <p:cNvSpPr/>
            <p:nvPr/>
          </p:nvSpPr>
          <p:spPr>
            <a:xfrm>
              <a:off x="1596498" y="1985101"/>
              <a:ext cx="1534" cy="1195"/>
            </a:xfrm>
            <a:custGeom>
              <a:avLst/>
              <a:gdLst/>
              <a:ahLst/>
              <a:cxnLst/>
              <a:rect l="l" t="t" r="r" b="b"/>
              <a:pathLst>
                <a:path w="113" h="88" extrusionOk="0">
                  <a:moveTo>
                    <a:pt x="112" y="0"/>
                  </a:moveTo>
                  <a:lnTo>
                    <a:pt x="112" y="0"/>
                  </a:lnTo>
                  <a:cubicBezTo>
                    <a:pt x="74" y="25"/>
                    <a:pt x="35" y="56"/>
                    <a:pt x="0" y="88"/>
                  </a:cubicBezTo>
                  <a:cubicBezTo>
                    <a:pt x="35" y="56"/>
                    <a:pt x="74" y="25"/>
                    <a:pt x="11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3" name="Google Shape;6334;p82">
              <a:extLst>
                <a:ext uri="{FF2B5EF4-FFF2-40B4-BE49-F238E27FC236}">
                  <a16:creationId xmlns:a16="http://schemas.microsoft.com/office/drawing/2014/main" id="{4FDE70DD-48E1-248D-8D7F-B72F0B77B3B6}"/>
                </a:ext>
              </a:extLst>
            </p:cNvPr>
            <p:cNvSpPr/>
            <p:nvPr/>
          </p:nvSpPr>
          <p:spPr>
            <a:xfrm>
              <a:off x="1590456" y="200053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4" name="Google Shape;6335;p82">
              <a:extLst>
                <a:ext uri="{FF2B5EF4-FFF2-40B4-BE49-F238E27FC236}">
                  <a16:creationId xmlns:a16="http://schemas.microsoft.com/office/drawing/2014/main" id="{1D48E1AE-5C48-908C-6AF2-25B8CAD5F1AF}"/>
                </a:ext>
              </a:extLst>
            </p:cNvPr>
            <p:cNvSpPr/>
            <p:nvPr/>
          </p:nvSpPr>
          <p:spPr>
            <a:xfrm>
              <a:off x="1619783" y="1999968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8" y="1"/>
                  </a:moveTo>
                  <a:lnTo>
                    <a:pt x="1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5" name="Google Shape;6336;p82">
              <a:extLst>
                <a:ext uri="{FF2B5EF4-FFF2-40B4-BE49-F238E27FC236}">
                  <a16:creationId xmlns:a16="http://schemas.microsoft.com/office/drawing/2014/main" id="{46A02488-EBAC-F1D5-C244-90C346C203FA}"/>
                </a:ext>
              </a:extLst>
            </p:cNvPr>
            <p:cNvSpPr/>
            <p:nvPr/>
          </p:nvSpPr>
          <p:spPr>
            <a:xfrm>
              <a:off x="1619213" y="2003783"/>
              <a:ext cx="68" cy="190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0"/>
                  </a:moveTo>
                  <a:cubicBezTo>
                    <a:pt x="1" y="4"/>
                    <a:pt x="1" y="11"/>
                    <a:pt x="4" y="14"/>
                  </a:cubicBezTo>
                  <a:cubicBezTo>
                    <a:pt x="4" y="11"/>
                    <a:pt x="1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6" name="Google Shape;6337;p82">
              <a:extLst>
                <a:ext uri="{FF2B5EF4-FFF2-40B4-BE49-F238E27FC236}">
                  <a16:creationId xmlns:a16="http://schemas.microsoft.com/office/drawing/2014/main" id="{1D6A87E2-2272-12F4-CC06-FFD9CC033ECF}"/>
                </a:ext>
              </a:extLst>
            </p:cNvPr>
            <p:cNvSpPr/>
            <p:nvPr/>
          </p:nvSpPr>
          <p:spPr>
            <a:xfrm>
              <a:off x="1619267" y="200196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cubicBezTo>
                    <a:pt x="0" y="11"/>
                    <a:pt x="0" y="18"/>
                    <a:pt x="0" y="22"/>
                  </a:cubicBezTo>
                  <a:cubicBezTo>
                    <a:pt x="0" y="18"/>
                    <a:pt x="4" y="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7" name="Google Shape;6338;p82">
              <a:extLst>
                <a:ext uri="{FF2B5EF4-FFF2-40B4-BE49-F238E27FC236}">
                  <a16:creationId xmlns:a16="http://schemas.microsoft.com/office/drawing/2014/main" id="{D2CF48C1-3C17-6077-C5E4-E6BD86A778AA}"/>
                </a:ext>
              </a:extLst>
            </p:cNvPr>
            <p:cNvSpPr/>
            <p:nvPr/>
          </p:nvSpPr>
          <p:spPr>
            <a:xfrm>
              <a:off x="1619362" y="200135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8" name="Google Shape;6339;p82">
              <a:extLst>
                <a:ext uri="{FF2B5EF4-FFF2-40B4-BE49-F238E27FC236}">
                  <a16:creationId xmlns:a16="http://schemas.microsoft.com/office/drawing/2014/main" id="{E192BCF2-7F70-EBBE-E2A9-9B1B1743DFDF}"/>
                </a:ext>
              </a:extLst>
            </p:cNvPr>
            <p:cNvSpPr/>
            <p:nvPr/>
          </p:nvSpPr>
          <p:spPr>
            <a:xfrm>
              <a:off x="1619552" y="200068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9" name="Google Shape;6340;p82">
              <a:extLst>
                <a:ext uri="{FF2B5EF4-FFF2-40B4-BE49-F238E27FC236}">
                  <a16:creationId xmlns:a16="http://schemas.microsoft.com/office/drawing/2014/main" id="{F892A1E9-3F8A-C9E6-1F34-2FDD97FF3024}"/>
                </a:ext>
              </a:extLst>
            </p:cNvPr>
            <p:cNvSpPr/>
            <p:nvPr/>
          </p:nvSpPr>
          <p:spPr>
            <a:xfrm>
              <a:off x="1619172" y="200319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8"/>
                    <a:pt x="0" y="11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0" name="Google Shape;6341;p82">
              <a:extLst>
                <a:ext uri="{FF2B5EF4-FFF2-40B4-BE49-F238E27FC236}">
                  <a16:creationId xmlns:a16="http://schemas.microsoft.com/office/drawing/2014/main" id="{35EFDF6E-E1FD-91D3-3B06-7D228C7D1B42}"/>
                </a:ext>
              </a:extLst>
            </p:cNvPr>
            <p:cNvSpPr/>
            <p:nvPr/>
          </p:nvSpPr>
          <p:spPr>
            <a:xfrm>
              <a:off x="1620598" y="2025073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1" name="Google Shape;6342;p82">
              <a:extLst>
                <a:ext uri="{FF2B5EF4-FFF2-40B4-BE49-F238E27FC236}">
                  <a16:creationId xmlns:a16="http://schemas.microsoft.com/office/drawing/2014/main" id="{6FAFD7EB-3951-9D22-3BBB-8127724D3A22}"/>
                </a:ext>
              </a:extLst>
            </p:cNvPr>
            <p:cNvSpPr/>
            <p:nvPr/>
          </p:nvSpPr>
          <p:spPr>
            <a:xfrm>
              <a:off x="1619118" y="2022031"/>
              <a:ext cx="258" cy="530"/>
            </a:xfrm>
            <a:custGeom>
              <a:avLst/>
              <a:gdLst/>
              <a:ahLst/>
              <a:cxnLst/>
              <a:rect l="l" t="t" r="r" b="b"/>
              <a:pathLst>
                <a:path w="19" h="39" extrusionOk="0">
                  <a:moveTo>
                    <a:pt x="1" y="0"/>
                  </a:moveTo>
                  <a:cubicBezTo>
                    <a:pt x="8" y="11"/>
                    <a:pt x="11" y="25"/>
                    <a:pt x="18" y="39"/>
                  </a:cubicBezTo>
                  <a:cubicBezTo>
                    <a:pt x="11" y="25"/>
                    <a:pt x="8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2" name="Google Shape;6343;p82">
              <a:extLst>
                <a:ext uri="{FF2B5EF4-FFF2-40B4-BE49-F238E27FC236}">
                  <a16:creationId xmlns:a16="http://schemas.microsoft.com/office/drawing/2014/main" id="{E94A10C4-9F2A-9251-EA2D-C641D1AA884E}"/>
                </a:ext>
              </a:extLst>
            </p:cNvPr>
            <p:cNvSpPr/>
            <p:nvPr/>
          </p:nvSpPr>
          <p:spPr>
            <a:xfrm>
              <a:off x="1622118" y="2027924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0" y="0"/>
                  </a:moveTo>
                  <a:lnTo>
                    <a:pt x="25" y="4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3" name="Google Shape;6344;p82">
              <a:extLst>
                <a:ext uri="{FF2B5EF4-FFF2-40B4-BE49-F238E27FC236}">
                  <a16:creationId xmlns:a16="http://schemas.microsoft.com/office/drawing/2014/main" id="{3C112AEA-C55D-1796-A958-96E27D72E193}"/>
                </a:ext>
              </a:extLst>
            </p:cNvPr>
            <p:cNvSpPr/>
            <p:nvPr/>
          </p:nvSpPr>
          <p:spPr>
            <a:xfrm>
              <a:off x="1619172" y="2002588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4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4" name="Google Shape;6345;p82">
              <a:extLst>
                <a:ext uri="{FF2B5EF4-FFF2-40B4-BE49-F238E27FC236}">
                  <a16:creationId xmlns:a16="http://schemas.microsoft.com/office/drawing/2014/main" id="{E8B083D0-5A26-96AD-EB2F-964FC05879BA}"/>
                </a:ext>
              </a:extLst>
            </p:cNvPr>
            <p:cNvSpPr/>
            <p:nvPr/>
          </p:nvSpPr>
          <p:spPr>
            <a:xfrm>
              <a:off x="1619742" y="2023403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0" y="1"/>
                  </a:moveTo>
                  <a:lnTo>
                    <a:pt x="21" y="43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5" name="Google Shape;6346;p82">
              <a:extLst>
                <a:ext uri="{FF2B5EF4-FFF2-40B4-BE49-F238E27FC236}">
                  <a16:creationId xmlns:a16="http://schemas.microsoft.com/office/drawing/2014/main" id="{99F98F43-6A50-E8B4-90D5-FBAA2E0F63F2}"/>
                </a:ext>
              </a:extLst>
            </p:cNvPr>
            <p:cNvSpPr/>
            <p:nvPr/>
          </p:nvSpPr>
          <p:spPr>
            <a:xfrm>
              <a:off x="1621548" y="2026879"/>
              <a:ext cx="434" cy="815"/>
            </a:xfrm>
            <a:custGeom>
              <a:avLst/>
              <a:gdLst/>
              <a:ahLst/>
              <a:cxnLst/>
              <a:rect l="l" t="t" r="r" b="b"/>
              <a:pathLst>
                <a:path w="32" h="60" extrusionOk="0">
                  <a:moveTo>
                    <a:pt x="0" y="0"/>
                  </a:moveTo>
                  <a:lnTo>
                    <a:pt x="32" y="6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6" name="Google Shape;6347;p82">
              <a:extLst>
                <a:ext uri="{FF2B5EF4-FFF2-40B4-BE49-F238E27FC236}">
                  <a16:creationId xmlns:a16="http://schemas.microsoft.com/office/drawing/2014/main" id="{93B14886-F9AF-16B9-04F0-B6C2F7907754}"/>
                </a:ext>
              </a:extLst>
            </p:cNvPr>
            <p:cNvSpPr/>
            <p:nvPr/>
          </p:nvSpPr>
          <p:spPr>
            <a:xfrm>
              <a:off x="1621073" y="2025928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7" name="Google Shape;6348;p82">
              <a:extLst>
                <a:ext uri="{FF2B5EF4-FFF2-40B4-BE49-F238E27FC236}">
                  <a16:creationId xmlns:a16="http://schemas.microsoft.com/office/drawing/2014/main" id="{74861224-81F1-358B-F11C-A664351A722B}"/>
                </a:ext>
              </a:extLst>
            </p:cNvPr>
            <p:cNvSpPr/>
            <p:nvPr/>
          </p:nvSpPr>
          <p:spPr>
            <a:xfrm>
              <a:off x="1620123" y="202412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8" name="Google Shape;6349;p82">
              <a:extLst>
                <a:ext uri="{FF2B5EF4-FFF2-40B4-BE49-F238E27FC236}">
                  <a16:creationId xmlns:a16="http://schemas.microsoft.com/office/drawing/2014/main" id="{87587086-6E68-C214-7FFF-CFA238444147}"/>
                </a:ext>
              </a:extLst>
            </p:cNvPr>
            <p:cNvSpPr/>
            <p:nvPr/>
          </p:nvSpPr>
          <p:spPr>
            <a:xfrm>
              <a:off x="1619403" y="2022642"/>
              <a:ext cx="299" cy="638"/>
            </a:xfrm>
            <a:custGeom>
              <a:avLst/>
              <a:gdLst/>
              <a:ahLst/>
              <a:cxnLst/>
              <a:rect l="l" t="t" r="r" b="b"/>
              <a:pathLst>
                <a:path w="22" h="47" extrusionOk="0">
                  <a:moveTo>
                    <a:pt x="1" y="1"/>
                  </a:moveTo>
                  <a:cubicBezTo>
                    <a:pt x="8" y="15"/>
                    <a:pt x="15" y="32"/>
                    <a:pt x="22" y="46"/>
                  </a:cubicBezTo>
                  <a:cubicBezTo>
                    <a:pt x="15" y="32"/>
                    <a:pt x="8" y="1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9" name="Google Shape;6350;p82">
              <a:extLst>
                <a:ext uri="{FF2B5EF4-FFF2-40B4-BE49-F238E27FC236}">
                  <a16:creationId xmlns:a16="http://schemas.microsoft.com/office/drawing/2014/main" id="{FF28FE29-4986-6A40-BC58-2440F9C2232A}"/>
                </a:ext>
              </a:extLst>
            </p:cNvPr>
            <p:cNvSpPr/>
            <p:nvPr/>
          </p:nvSpPr>
          <p:spPr>
            <a:xfrm>
              <a:off x="1619457" y="20044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0" name="Google Shape;6351;p82">
              <a:extLst>
                <a:ext uri="{FF2B5EF4-FFF2-40B4-BE49-F238E27FC236}">
                  <a16:creationId xmlns:a16="http://schemas.microsoft.com/office/drawing/2014/main" id="{7EB60173-3551-F1CC-6B0F-AAB42DC1209C}"/>
                </a:ext>
              </a:extLst>
            </p:cNvPr>
            <p:cNvSpPr/>
            <p:nvPr/>
          </p:nvSpPr>
          <p:spPr>
            <a:xfrm>
              <a:off x="1641466" y="2001964"/>
              <a:ext cx="20488" cy="25689"/>
            </a:xfrm>
            <a:custGeom>
              <a:avLst/>
              <a:gdLst/>
              <a:ahLst/>
              <a:cxnLst/>
              <a:rect l="l" t="t" r="r" b="b"/>
              <a:pathLst>
                <a:path w="1509" h="1892" extrusionOk="0">
                  <a:moveTo>
                    <a:pt x="256" y="1"/>
                  </a:moveTo>
                  <a:lnTo>
                    <a:pt x="256" y="8"/>
                  </a:lnTo>
                  <a:lnTo>
                    <a:pt x="249" y="25"/>
                  </a:lnTo>
                  <a:lnTo>
                    <a:pt x="242" y="43"/>
                  </a:lnTo>
                  <a:lnTo>
                    <a:pt x="238" y="57"/>
                  </a:lnTo>
                  <a:lnTo>
                    <a:pt x="231" y="78"/>
                  </a:lnTo>
                  <a:lnTo>
                    <a:pt x="228" y="88"/>
                  </a:lnTo>
                  <a:lnTo>
                    <a:pt x="221" y="106"/>
                  </a:lnTo>
                  <a:lnTo>
                    <a:pt x="221" y="113"/>
                  </a:lnTo>
                  <a:lnTo>
                    <a:pt x="214" y="130"/>
                  </a:lnTo>
                  <a:lnTo>
                    <a:pt x="214" y="138"/>
                  </a:lnTo>
                  <a:cubicBezTo>
                    <a:pt x="207" y="152"/>
                    <a:pt x="203" y="162"/>
                    <a:pt x="196" y="173"/>
                  </a:cubicBezTo>
                  <a:lnTo>
                    <a:pt x="196" y="176"/>
                  </a:lnTo>
                  <a:lnTo>
                    <a:pt x="193" y="190"/>
                  </a:lnTo>
                  <a:lnTo>
                    <a:pt x="193" y="194"/>
                  </a:lnTo>
                  <a:lnTo>
                    <a:pt x="186" y="201"/>
                  </a:lnTo>
                  <a:lnTo>
                    <a:pt x="186" y="204"/>
                  </a:lnTo>
                  <a:lnTo>
                    <a:pt x="182" y="211"/>
                  </a:lnTo>
                  <a:lnTo>
                    <a:pt x="182" y="215"/>
                  </a:lnTo>
                  <a:lnTo>
                    <a:pt x="179" y="222"/>
                  </a:lnTo>
                  <a:lnTo>
                    <a:pt x="179" y="225"/>
                  </a:lnTo>
                  <a:lnTo>
                    <a:pt x="175" y="229"/>
                  </a:lnTo>
                  <a:lnTo>
                    <a:pt x="175" y="232"/>
                  </a:lnTo>
                  <a:lnTo>
                    <a:pt x="172" y="236"/>
                  </a:lnTo>
                  <a:lnTo>
                    <a:pt x="168" y="239"/>
                  </a:lnTo>
                  <a:lnTo>
                    <a:pt x="165" y="243"/>
                  </a:lnTo>
                  <a:cubicBezTo>
                    <a:pt x="158" y="246"/>
                    <a:pt x="154" y="253"/>
                    <a:pt x="147" y="260"/>
                  </a:cubicBezTo>
                  <a:cubicBezTo>
                    <a:pt x="63" y="355"/>
                    <a:pt x="0" y="614"/>
                    <a:pt x="84" y="817"/>
                  </a:cubicBezTo>
                  <a:cubicBezTo>
                    <a:pt x="161" y="999"/>
                    <a:pt x="186" y="1286"/>
                    <a:pt x="172" y="1464"/>
                  </a:cubicBezTo>
                  <a:cubicBezTo>
                    <a:pt x="168" y="1492"/>
                    <a:pt x="165" y="1517"/>
                    <a:pt x="158" y="1545"/>
                  </a:cubicBezTo>
                  <a:cubicBezTo>
                    <a:pt x="154" y="1562"/>
                    <a:pt x="151" y="1580"/>
                    <a:pt x="144" y="1597"/>
                  </a:cubicBezTo>
                  <a:lnTo>
                    <a:pt x="137" y="1608"/>
                  </a:lnTo>
                  <a:lnTo>
                    <a:pt x="137" y="1611"/>
                  </a:lnTo>
                  <a:lnTo>
                    <a:pt x="133" y="1615"/>
                  </a:lnTo>
                  <a:lnTo>
                    <a:pt x="133" y="1618"/>
                  </a:lnTo>
                  <a:lnTo>
                    <a:pt x="130" y="1622"/>
                  </a:lnTo>
                  <a:lnTo>
                    <a:pt x="130" y="1625"/>
                  </a:lnTo>
                  <a:lnTo>
                    <a:pt x="126" y="1632"/>
                  </a:lnTo>
                  <a:lnTo>
                    <a:pt x="126" y="1636"/>
                  </a:lnTo>
                  <a:lnTo>
                    <a:pt x="123" y="1643"/>
                  </a:lnTo>
                  <a:lnTo>
                    <a:pt x="119" y="1650"/>
                  </a:lnTo>
                  <a:lnTo>
                    <a:pt x="112" y="1657"/>
                  </a:lnTo>
                  <a:lnTo>
                    <a:pt x="109" y="1664"/>
                  </a:lnTo>
                  <a:lnTo>
                    <a:pt x="105" y="1671"/>
                  </a:lnTo>
                  <a:lnTo>
                    <a:pt x="98" y="1685"/>
                  </a:lnTo>
                  <a:lnTo>
                    <a:pt x="95" y="1688"/>
                  </a:lnTo>
                  <a:lnTo>
                    <a:pt x="81" y="1709"/>
                  </a:lnTo>
                  <a:cubicBezTo>
                    <a:pt x="63" y="1737"/>
                    <a:pt x="42" y="1769"/>
                    <a:pt x="14" y="1814"/>
                  </a:cubicBezTo>
                  <a:cubicBezTo>
                    <a:pt x="14" y="1821"/>
                    <a:pt x="14" y="1832"/>
                    <a:pt x="18" y="1839"/>
                  </a:cubicBezTo>
                  <a:cubicBezTo>
                    <a:pt x="74" y="1875"/>
                    <a:pt x="137" y="1892"/>
                    <a:pt x="201" y="1892"/>
                  </a:cubicBezTo>
                  <a:cubicBezTo>
                    <a:pt x="225" y="1892"/>
                    <a:pt x="249" y="1889"/>
                    <a:pt x="273" y="1884"/>
                  </a:cubicBezTo>
                  <a:lnTo>
                    <a:pt x="280" y="1884"/>
                  </a:lnTo>
                  <a:lnTo>
                    <a:pt x="315" y="1874"/>
                  </a:lnTo>
                  <a:lnTo>
                    <a:pt x="329" y="1874"/>
                  </a:lnTo>
                  <a:cubicBezTo>
                    <a:pt x="343" y="1867"/>
                    <a:pt x="361" y="1863"/>
                    <a:pt x="375" y="1860"/>
                  </a:cubicBezTo>
                  <a:cubicBezTo>
                    <a:pt x="453" y="1835"/>
                    <a:pt x="535" y="1823"/>
                    <a:pt x="614" y="1823"/>
                  </a:cubicBezTo>
                  <a:cubicBezTo>
                    <a:pt x="634" y="1823"/>
                    <a:pt x="653" y="1824"/>
                    <a:pt x="672" y="1825"/>
                  </a:cubicBezTo>
                  <a:cubicBezTo>
                    <a:pt x="691" y="1825"/>
                    <a:pt x="707" y="1826"/>
                    <a:pt x="723" y="1826"/>
                  </a:cubicBezTo>
                  <a:cubicBezTo>
                    <a:pt x="817" y="1826"/>
                    <a:pt x="856" y="1807"/>
                    <a:pt x="907" y="1653"/>
                  </a:cubicBezTo>
                  <a:cubicBezTo>
                    <a:pt x="914" y="1636"/>
                    <a:pt x="921" y="1615"/>
                    <a:pt x="931" y="1594"/>
                  </a:cubicBezTo>
                  <a:cubicBezTo>
                    <a:pt x="935" y="1587"/>
                    <a:pt x="938" y="1580"/>
                    <a:pt x="938" y="1573"/>
                  </a:cubicBezTo>
                  <a:cubicBezTo>
                    <a:pt x="945" y="1559"/>
                    <a:pt x="952" y="1545"/>
                    <a:pt x="959" y="1531"/>
                  </a:cubicBezTo>
                  <a:lnTo>
                    <a:pt x="973" y="1506"/>
                  </a:lnTo>
                  <a:cubicBezTo>
                    <a:pt x="980" y="1492"/>
                    <a:pt x="987" y="1478"/>
                    <a:pt x="994" y="1468"/>
                  </a:cubicBezTo>
                  <a:lnTo>
                    <a:pt x="1008" y="1440"/>
                  </a:lnTo>
                  <a:lnTo>
                    <a:pt x="1033" y="1401"/>
                  </a:lnTo>
                  <a:lnTo>
                    <a:pt x="1047" y="1377"/>
                  </a:lnTo>
                  <a:lnTo>
                    <a:pt x="1075" y="1338"/>
                  </a:lnTo>
                  <a:lnTo>
                    <a:pt x="1089" y="1314"/>
                  </a:lnTo>
                  <a:lnTo>
                    <a:pt x="1120" y="1268"/>
                  </a:lnTo>
                  <a:lnTo>
                    <a:pt x="1134" y="1251"/>
                  </a:lnTo>
                  <a:cubicBezTo>
                    <a:pt x="1166" y="1205"/>
                    <a:pt x="1197" y="1167"/>
                    <a:pt x="1229" y="1128"/>
                  </a:cubicBezTo>
                  <a:lnTo>
                    <a:pt x="1243" y="1111"/>
                  </a:lnTo>
                  <a:lnTo>
                    <a:pt x="1278" y="1069"/>
                  </a:lnTo>
                  <a:lnTo>
                    <a:pt x="1295" y="1051"/>
                  </a:lnTo>
                  <a:lnTo>
                    <a:pt x="1327" y="1016"/>
                  </a:lnTo>
                  <a:lnTo>
                    <a:pt x="1344" y="995"/>
                  </a:lnTo>
                  <a:lnTo>
                    <a:pt x="1372" y="960"/>
                  </a:lnTo>
                  <a:lnTo>
                    <a:pt x="1390" y="943"/>
                  </a:lnTo>
                  <a:lnTo>
                    <a:pt x="1418" y="911"/>
                  </a:lnTo>
                  <a:lnTo>
                    <a:pt x="1432" y="897"/>
                  </a:lnTo>
                  <a:lnTo>
                    <a:pt x="1463" y="862"/>
                  </a:lnTo>
                  <a:lnTo>
                    <a:pt x="1470" y="855"/>
                  </a:lnTo>
                  <a:lnTo>
                    <a:pt x="1509" y="817"/>
                  </a:lnTo>
                  <a:cubicBezTo>
                    <a:pt x="1407" y="740"/>
                    <a:pt x="1309" y="652"/>
                    <a:pt x="1225" y="558"/>
                  </a:cubicBezTo>
                  <a:cubicBezTo>
                    <a:pt x="1050" y="376"/>
                    <a:pt x="847" y="173"/>
                    <a:pt x="662" y="134"/>
                  </a:cubicBezTo>
                  <a:cubicBezTo>
                    <a:pt x="522" y="99"/>
                    <a:pt x="389" y="57"/>
                    <a:pt x="25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1" name="Google Shape;6352;p82">
              <a:extLst>
                <a:ext uri="{FF2B5EF4-FFF2-40B4-BE49-F238E27FC236}">
                  <a16:creationId xmlns:a16="http://schemas.microsoft.com/office/drawing/2014/main" id="{5EFDCC91-5402-3494-9E25-150BAB6FFE5C}"/>
                </a:ext>
              </a:extLst>
            </p:cNvPr>
            <p:cNvSpPr/>
            <p:nvPr/>
          </p:nvSpPr>
          <p:spPr>
            <a:xfrm>
              <a:off x="1659470" y="201547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lnTo>
                    <a:pt x="1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2" name="Google Shape;6353;p82">
              <a:extLst>
                <a:ext uri="{FF2B5EF4-FFF2-40B4-BE49-F238E27FC236}">
                  <a16:creationId xmlns:a16="http://schemas.microsoft.com/office/drawing/2014/main" id="{40762DEB-428C-D5E3-422A-7A266ED350AA}"/>
                </a:ext>
              </a:extLst>
            </p:cNvPr>
            <p:cNvSpPr/>
            <p:nvPr/>
          </p:nvSpPr>
          <p:spPr>
            <a:xfrm>
              <a:off x="1656714" y="2018936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3" name="Google Shape;6354;p82">
              <a:extLst>
                <a:ext uri="{FF2B5EF4-FFF2-40B4-BE49-F238E27FC236}">
                  <a16:creationId xmlns:a16="http://schemas.microsoft.com/office/drawing/2014/main" id="{DA747BEB-029F-1DFD-72A2-2800E26EB1BB}"/>
                </a:ext>
              </a:extLst>
            </p:cNvPr>
            <p:cNvSpPr/>
            <p:nvPr/>
          </p:nvSpPr>
          <p:spPr>
            <a:xfrm>
              <a:off x="1660760" y="201414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4" name="Google Shape;6355;p82">
              <a:extLst>
                <a:ext uri="{FF2B5EF4-FFF2-40B4-BE49-F238E27FC236}">
                  <a16:creationId xmlns:a16="http://schemas.microsoft.com/office/drawing/2014/main" id="{96047BB9-57AD-3784-3E20-DBAA735ED9E1}"/>
                </a:ext>
              </a:extLst>
            </p:cNvPr>
            <p:cNvSpPr/>
            <p:nvPr/>
          </p:nvSpPr>
          <p:spPr>
            <a:xfrm>
              <a:off x="1654487" y="20224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5" name="Google Shape;6356;p82">
              <a:extLst>
                <a:ext uri="{FF2B5EF4-FFF2-40B4-BE49-F238E27FC236}">
                  <a16:creationId xmlns:a16="http://schemas.microsoft.com/office/drawing/2014/main" id="{257031C7-9411-0360-8764-6964F6427E67}"/>
                </a:ext>
              </a:extLst>
            </p:cNvPr>
            <p:cNvSpPr/>
            <p:nvPr/>
          </p:nvSpPr>
          <p:spPr>
            <a:xfrm>
              <a:off x="1660095" y="2014808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6" name="Google Shape;6357;p82">
              <a:extLst>
                <a:ext uri="{FF2B5EF4-FFF2-40B4-BE49-F238E27FC236}">
                  <a16:creationId xmlns:a16="http://schemas.microsoft.com/office/drawing/2014/main" id="{E777D4A4-373F-79FE-076F-6A0C4B37ADDB}"/>
                </a:ext>
              </a:extLst>
            </p:cNvPr>
            <p:cNvSpPr/>
            <p:nvPr/>
          </p:nvSpPr>
          <p:spPr>
            <a:xfrm>
              <a:off x="1655478" y="2020646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1"/>
                  </a:moveTo>
                  <a:lnTo>
                    <a:pt x="1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7" name="Google Shape;6358;p82">
              <a:extLst>
                <a:ext uri="{FF2B5EF4-FFF2-40B4-BE49-F238E27FC236}">
                  <a16:creationId xmlns:a16="http://schemas.microsoft.com/office/drawing/2014/main" id="{C43D623D-AD0B-E7FE-4BDB-0FC14D44DB9F}"/>
                </a:ext>
              </a:extLst>
            </p:cNvPr>
            <p:cNvSpPr/>
            <p:nvPr/>
          </p:nvSpPr>
          <p:spPr>
            <a:xfrm>
              <a:off x="1654962" y="202155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8" name="Google Shape;6359;p82">
              <a:extLst>
                <a:ext uri="{FF2B5EF4-FFF2-40B4-BE49-F238E27FC236}">
                  <a16:creationId xmlns:a16="http://schemas.microsoft.com/office/drawing/2014/main" id="{404DAD9A-1F1F-27BF-BF98-49F2202FA770}"/>
                </a:ext>
              </a:extLst>
            </p:cNvPr>
            <p:cNvSpPr/>
            <p:nvPr/>
          </p:nvSpPr>
          <p:spPr>
            <a:xfrm>
              <a:off x="1656049" y="2019791"/>
              <a:ext cx="258" cy="353"/>
            </a:xfrm>
            <a:custGeom>
              <a:avLst/>
              <a:gdLst/>
              <a:ahLst/>
              <a:cxnLst/>
              <a:rect l="l" t="t" r="r" b="b"/>
              <a:pathLst>
                <a:path w="19" h="26" extrusionOk="0">
                  <a:moveTo>
                    <a:pt x="18" y="1"/>
                  </a:moveTo>
                  <a:lnTo>
                    <a:pt x="1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9" name="Google Shape;6360;p82">
              <a:extLst>
                <a:ext uri="{FF2B5EF4-FFF2-40B4-BE49-F238E27FC236}">
                  <a16:creationId xmlns:a16="http://schemas.microsoft.com/office/drawing/2014/main" id="{5F7AD9D8-1044-70E3-C230-7DD128D9AD3C}"/>
                </a:ext>
              </a:extLst>
            </p:cNvPr>
            <p:cNvSpPr/>
            <p:nvPr/>
          </p:nvSpPr>
          <p:spPr>
            <a:xfrm>
              <a:off x="1645933" y="2026634"/>
              <a:ext cx="4711" cy="774"/>
            </a:xfrm>
            <a:custGeom>
              <a:avLst/>
              <a:gdLst/>
              <a:ahLst/>
              <a:cxnLst/>
              <a:rect l="l" t="t" r="r" b="b"/>
              <a:pathLst>
                <a:path w="347" h="57" extrusionOk="0">
                  <a:moveTo>
                    <a:pt x="46" y="43"/>
                  </a:moveTo>
                  <a:cubicBezTo>
                    <a:pt x="32" y="46"/>
                    <a:pt x="14" y="50"/>
                    <a:pt x="0" y="57"/>
                  </a:cubicBezTo>
                  <a:cubicBezTo>
                    <a:pt x="14" y="50"/>
                    <a:pt x="32" y="46"/>
                    <a:pt x="46" y="43"/>
                  </a:cubicBezTo>
                  <a:cubicBezTo>
                    <a:pt x="144" y="11"/>
                    <a:pt x="245" y="1"/>
                    <a:pt x="347" y="8"/>
                  </a:cubicBezTo>
                  <a:cubicBezTo>
                    <a:pt x="245" y="1"/>
                    <a:pt x="144" y="11"/>
                    <a:pt x="46" y="4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0" name="Google Shape;6361;p82">
              <a:extLst>
                <a:ext uri="{FF2B5EF4-FFF2-40B4-BE49-F238E27FC236}">
                  <a16:creationId xmlns:a16="http://schemas.microsoft.com/office/drawing/2014/main" id="{44E11410-3ABE-6878-95D5-AAECB0D2F435}"/>
                </a:ext>
              </a:extLst>
            </p:cNvPr>
            <p:cNvSpPr/>
            <p:nvPr/>
          </p:nvSpPr>
          <p:spPr>
            <a:xfrm>
              <a:off x="1658194" y="2017035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4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1" name="Google Shape;6362;p82">
              <a:extLst>
                <a:ext uri="{FF2B5EF4-FFF2-40B4-BE49-F238E27FC236}">
                  <a16:creationId xmlns:a16="http://schemas.microsoft.com/office/drawing/2014/main" id="{2E1FEB6A-2CA9-7F26-1929-5F85D5DF5EB5}"/>
                </a:ext>
              </a:extLst>
            </p:cNvPr>
            <p:cNvSpPr/>
            <p:nvPr/>
          </p:nvSpPr>
          <p:spPr>
            <a:xfrm>
              <a:off x="1645268" y="2027395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2" name="Google Shape;6363;p82">
              <a:extLst>
                <a:ext uri="{FF2B5EF4-FFF2-40B4-BE49-F238E27FC236}">
                  <a16:creationId xmlns:a16="http://schemas.microsoft.com/office/drawing/2014/main" id="{B34F6C14-7C78-C650-907A-04B48F9DEA64}"/>
                </a:ext>
              </a:extLst>
            </p:cNvPr>
            <p:cNvSpPr/>
            <p:nvPr/>
          </p:nvSpPr>
          <p:spPr>
            <a:xfrm>
              <a:off x="1658859" y="201623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3" name="Google Shape;6364;p82">
              <a:extLst>
                <a:ext uri="{FF2B5EF4-FFF2-40B4-BE49-F238E27FC236}">
                  <a16:creationId xmlns:a16="http://schemas.microsoft.com/office/drawing/2014/main" id="{A3FE11A7-9366-AA09-C958-ED69D58AD29D}"/>
                </a:ext>
              </a:extLst>
            </p:cNvPr>
            <p:cNvSpPr/>
            <p:nvPr/>
          </p:nvSpPr>
          <p:spPr>
            <a:xfrm>
              <a:off x="1661371" y="20136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4" name="Google Shape;6365;p82">
              <a:extLst>
                <a:ext uri="{FF2B5EF4-FFF2-40B4-BE49-F238E27FC236}">
                  <a16:creationId xmlns:a16="http://schemas.microsoft.com/office/drawing/2014/main" id="{20B0270C-3AD8-F7F6-B5F4-B9CE89BAF902}"/>
                </a:ext>
              </a:extLst>
            </p:cNvPr>
            <p:cNvSpPr/>
            <p:nvPr/>
          </p:nvSpPr>
          <p:spPr>
            <a:xfrm>
              <a:off x="1654107" y="2023308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1"/>
                  </a:moveTo>
                  <a:cubicBezTo>
                    <a:pt x="7" y="8"/>
                    <a:pt x="4" y="15"/>
                    <a:pt x="0" y="22"/>
                  </a:cubicBezTo>
                  <a:cubicBezTo>
                    <a:pt x="4" y="15"/>
                    <a:pt x="7" y="8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5" name="Google Shape;6366;p82">
              <a:extLst>
                <a:ext uri="{FF2B5EF4-FFF2-40B4-BE49-F238E27FC236}">
                  <a16:creationId xmlns:a16="http://schemas.microsoft.com/office/drawing/2014/main" id="{DA3A8A5C-17F4-AF94-64FE-192A349FEC5F}"/>
                </a:ext>
              </a:extLst>
            </p:cNvPr>
            <p:cNvSpPr/>
            <p:nvPr/>
          </p:nvSpPr>
          <p:spPr>
            <a:xfrm>
              <a:off x="1641697" y="2026919"/>
              <a:ext cx="3476" cy="733"/>
            </a:xfrm>
            <a:custGeom>
              <a:avLst/>
              <a:gdLst/>
              <a:ahLst/>
              <a:cxnLst/>
              <a:rect l="l" t="t" r="r" b="b"/>
              <a:pathLst>
                <a:path w="256" h="54" extrusionOk="0">
                  <a:moveTo>
                    <a:pt x="1" y="1"/>
                  </a:moveTo>
                  <a:cubicBezTo>
                    <a:pt x="54" y="37"/>
                    <a:pt x="118" y="54"/>
                    <a:pt x="183" y="54"/>
                  </a:cubicBezTo>
                  <a:cubicBezTo>
                    <a:pt x="183" y="54"/>
                    <a:pt x="183" y="54"/>
                    <a:pt x="184" y="54"/>
                  </a:cubicBezTo>
                  <a:lnTo>
                    <a:pt x="184" y="54"/>
                  </a:lnTo>
                  <a:cubicBezTo>
                    <a:pt x="184" y="54"/>
                    <a:pt x="184" y="54"/>
                    <a:pt x="184" y="54"/>
                  </a:cubicBezTo>
                  <a:cubicBezTo>
                    <a:pt x="208" y="54"/>
                    <a:pt x="232" y="51"/>
                    <a:pt x="256" y="46"/>
                  </a:cubicBezTo>
                  <a:lnTo>
                    <a:pt x="256" y="46"/>
                  </a:lnTo>
                  <a:cubicBezTo>
                    <a:pt x="232" y="51"/>
                    <a:pt x="208" y="54"/>
                    <a:pt x="184" y="54"/>
                  </a:cubicBezTo>
                  <a:lnTo>
                    <a:pt x="184" y="54"/>
                  </a:lnTo>
                  <a:cubicBezTo>
                    <a:pt x="120" y="54"/>
                    <a:pt x="56" y="36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6" name="Google Shape;6367;p82">
              <a:extLst>
                <a:ext uri="{FF2B5EF4-FFF2-40B4-BE49-F238E27FC236}">
                  <a16:creationId xmlns:a16="http://schemas.microsoft.com/office/drawing/2014/main" id="{9BAD9C40-47C2-21B7-A881-C21F22C70AE3}"/>
                </a:ext>
              </a:extLst>
            </p:cNvPr>
            <p:cNvSpPr/>
            <p:nvPr/>
          </p:nvSpPr>
          <p:spPr>
            <a:xfrm>
              <a:off x="1643123" y="2023688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7" name="Google Shape;6368;p82">
              <a:extLst>
                <a:ext uri="{FF2B5EF4-FFF2-40B4-BE49-F238E27FC236}">
                  <a16:creationId xmlns:a16="http://schemas.microsoft.com/office/drawing/2014/main" id="{FDBDB317-ECBC-4FBC-AB0C-533F8482FE8B}"/>
                </a:ext>
              </a:extLst>
            </p:cNvPr>
            <p:cNvSpPr/>
            <p:nvPr/>
          </p:nvSpPr>
          <p:spPr>
            <a:xfrm>
              <a:off x="1643082" y="202383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8" name="Google Shape;6369;p82">
              <a:extLst>
                <a:ext uri="{FF2B5EF4-FFF2-40B4-BE49-F238E27FC236}">
                  <a16:creationId xmlns:a16="http://schemas.microsoft.com/office/drawing/2014/main" id="{3A4D06E3-31A3-1273-B32F-6E2B6A6F1D73}"/>
                </a:ext>
              </a:extLst>
            </p:cNvPr>
            <p:cNvSpPr/>
            <p:nvPr/>
          </p:nvSpPr>
          <p:spPr>
            <a:xfrm>
              <a:off x="1642458" y="2013097"/>
              <a:ext cx="1344" cy="8798"/>
            </a:xfrm>
            <a:custGeom>
              <a:avLst/>
              <a:gdLst/>
              <a:ahLst/>
              <a:cxnLst/>
              <a:rect l="l" t="t" r="r" b="b"/>
              <a:pathLst>
                <a:path w="99" h="648" extrusionOk="0">
                  <a:moveTo>
                    <a:pt x="1" y="1"/>
                  </a:moveTo>
                  <a:lnTo>
                    <a:pt x="1" y="1"/>
                  </a:lnTo>
                  <a:cubicBezTo>
                    <a:pt x="74" y="183"/>
                    <a:pt x="95" y="473"/>
                    <a:pt x="85" y="648"/>
                  </a:cubicBezTo>
                  <a:cubicBezTo>
                    <a:pt x="99" y="473"/>
                    <a:pt x="74" y="183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9" name="Google Shape;6370;p82">
              <a:extLst>
                <a:ext uri="{FF2B5EF4-FFF2-40B4-BE49-F238E27FC236}">
                  <a16:creationId xmlns:a16="http://schemas.microsoft.com/office/drawing/2014/main" id="{99309888-1739-9B80-EFE4-1EDD7A1DD233}"/>
                </a:ext>
              </a:extLst>
            </p:cNvPr>
            <p:cNvSpPr/>
            <p:nvPr/>
          </p:nvSpPr>
          <p:spPr>
            <a:xfrm>
              <a:off x="1644128" y="20043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" name="Google Shape;6371;p82">
              <a:extLst>
                <a:ext uri="{FF2B5EF4-FFF2-40B4-BE49-F238E27FC236}">
                  <a16:creationId xmlns:a16="http://schemas.microsoft.com/office/drawing/2014/main" id="{51AAA04D-1375-62DC-DBAB-9D44B405B45D}"/>
                </a:ext>
              </a:extLst>
            </p:cNvPr>
            <p:cNvSpPr/>
            <p:nvPr/>
          </p:nvSpPr>
          <p:spPr>
            <a:xfrm>
              <a:off x="1644358" y="20037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" name="Google Shape;6372;p82">
              <a:extLst>
                <a:ext uri="{FF2B5EF4-FFF2-40B4-BE49-F238E27FC236}">
                  <a16:creationId xmlns:a16="http://schemas.microsoft.com/office/drawing/2014/main" id="{69E7DDCC-C3F1-69C4-57AC-9AB821AFCCF4}"/>
                </a:ext>
              </a:extLst>
            </p:cNvPr>
            <p:cNvSpPr/>
            <p:nvPr/>
          </p:nvSpPr>
          <p:spPr>
            <a:xfrm>
              <a:off x="1644834" y="200205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" name="Google Shape;6373;p82">
              <a:extLst>
                <a:ext uri="{FF2B5EF4-FFF2-40B4-BE49-F238E27FC236}">
                  <a16:creationId xmlns:a16="http://schemas.microsoft.com/office/drawing/2014/main" id="{AA204EBB-909C-60BC-68BF-3C30AA3F2BB3}"/>
                </a:ext>
              </a:extLst>
            </p:cNvPr>
            <p:cNvSpPr/>
            <p:nvPr/>
          </p:nvSpPr>
          <p:spPr>
            <a:xfrm>
              <a:off x="1644033" y="200454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3" name="Google Shape;6374;p82">
              <a:extLst>
                <a:ext uri="{FF2B5EF4-FFF2-40B4-BE49-F238E27FC236}">
                  <a16:creationId xmlns:a16="http://schemas.microsoft.com/office/drawing/2014/main" id="{4BE3F822-2315-844D-A02D-133444C7A074}"/>
                </a:ext>
              </a:extLst>
            </p:cNvPr>
            <p:cNvSpPr/>
            <p:nvPr/>
          </p:nvSpPr>
          <p:spPr>
            <a:xfrm>
              <a:off x="1643028" y="202387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4" name="Google Shape;6375;p82">
              <a:extLst>
                <a:ext uri="{FF2B5EF4-FFF2-40B4-BE49-F238E27FC236}">
                  <a16:creationId xmlns:a16="http://schemas.microsoft.com/office/drawing/2014/main" id="{B216E34B-722F-D484-6F5E-114BA0D75A94}"/>
                </a:ext>
              </a:extLst>
            </p:cNvPr>
            <p:cNvSpPr/>
            <p:nvPr/>
          </p:nvSpPr>
          <p:spPr>
            <a:xfrm>
              <a:off x="1643693" y="20051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5" name="Google Shape;6376;p82">
              <a:extLst>
                <a:ext uri="{FF2B5EF4-FFF2-40B4-BE49-F238E27FC236}">
                  <a16:creationId xmlns:a16="http://schemas.microsoft.com/office/drawing/2014/main" id="{E8DAE288-722C-D3F5-5449-C88A08D7A0B6}"/>
                </a:ext>
              </a:extLst>
            </p:cNvPr>
            <p:cNvSpPr/>
            <p:nvPr/>
          </p:nvSpPr>
          <p:spPr>
            <a:xfrm>
              <a:off x="1644453" y="200338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6" name="Google Shape;6377;p82">
              <a:extLst>
                <a:ext uri="{FF2B5EF4-FFF2-40B4-BE49-F238E27FC236}">
                  <a16:creationId xmlns:a16="http://schemas.microsoft.com/office/drawing/2014/main" id="{FF481269-DD76-76BD-7618-0247ECEA8F39}"/>
                </a:ext>
              </a:extLst>
            </p:cNvPr>
            <p:cNvSpPr/>
            <p:nvPr/>
          </p:nvSpPr>
          <p:spPr>
            <a:xfrm>
              <a:off x="1642607" y="202459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7" name="Google Shape;6378;p82">
              <a:extLst>
                <a:ext uri="{FF2B5EF4-FFF2-40B4-BE49-F238E27FC236}">
                  <a16:creationId xmlns:a16="http://schemas.microsoft.com/office/drawing/2014/main" id="{70EE94A6-06F9-8DAE-8EBE-9DCA10414548}"/>
                </a:ext>
              </a:extLst>
            </p:cNvPr>
            <p:cNvSpPr/>
            <p:nvPr/>
          </p:nvSpPr>
          <p:spPr>
            <a:xfrm>
              <a:off x="1642987" y="202402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8" name="Google Shape;6379;p82">
              <a:extLst>
                <a:ext uri="{FF2B5EF4-FFF2-40B4-BE49-F238E27FC236}">
                  <a16:creationId xmlns:a16="http://schemas.microsoft.com/office/drawing/2014/main" id="{1F11F901-B4D0-8911-41ED-DE7DF9164A44}"/>
                </a:ext>
              </a:extLst>
            </p:cNvPr>
            <p:cNvSpPr/>
            <p:nvPr/>
          </p:nvSpPr>
          <p:spPr>
            <a:xfrm>
              <a:off x="1642702" y="20244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9" name="Google Shape;6380;p82">
              <a:extLst>
                <a:ext uri="{FF2B5EF4-FFF2-40B4-BE49-F238E27FC236}">
                  <a16:creationId xmlns:a16="http://schemas.microsoft.com/office/drawing/2014/main" id="{C1D2BDB9-77E4-2511-E095-E276691D8892}"/>
                </a:ext>
              </a:extLst>
            </p:cNvPr>
            <p:cNvSpPr/>
            <p:nvPr/>
          </p:nvSpPr>
          <p:spPr>
            <a:xfrm>
              <a:off x="1643652" y="200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0" name="Google Shape;6381;p82">
              <a:extLst>
                <a:ext uri="{FF2B5EF4-FFF2-40B4-BE49-F238E27FC236}">
                  <a16:creationId xmlns:a16="http://schemas.microsoft.com/office/drawing/2014/main" id="{DC0DC46E-56D2-7A2C-A852-5A918B6C9E43}"/>
                </a:ext>
              </a:extLst>
            </p:cNvPr>
            <p:cNvSpPr/>
            <p:nvPr/>
          </p:nvSpPr>
          <p:spPr>
            <a:xfrm>
              <a:off x="1642838" y="20242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1" name="Google Shape;6382;p82">
              <a:extLst>
                <a:ext uri="{FF2B5EF4-FFF2-40B4-BE49-F238E27FC236}">
                  <a16:creationId xmlns:a16="http://schemas.microsoft.com/office/drawing/2014/main" id="{8152F385-B4FA-196A-8FB6-476832CCABC0}"/>
                </a:ext>
              </a:extLst>
            </p:cNvPr>
            <p:cNvSpPr/>
            <p:nvPr/>
          </p:nvSpPr>
          <p:spPr>
            <a:xfrm>
              <a:off x="1643408" y="2021882"/>
              <a:ext cx="163" cy="1113"/>
            </a:xfrm>
            <a:custGeom>
              <a:avLst/>
              <a:gdLst/>
              <a:ahLst/>
              <a:cxnLst/>
              <a:rect l="l" t="t" r="r" b="b"/>
              <a:pathLst>
                <a:path w="12" h="82" extrusionOk="0">
                  <a:moveTo>
                    <a:pt x="1" y="81"/>
                  </a:moveTo>
                  <a:cubicBezTo>
                    <a:pt x="4" y="53"/>
                    <a:pt x="11" y="29"/>
                    <a:pt x="11" y="1"/>
                  </a:cubicBezTo>
                  <a:cubicBezTo>
                    <a:pt x="11" y="29"/>
                    <a:pt x="4" y="53"/>
                    <a:pt x="1" y="8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2" name="Google Shape;6383;p82">
              <a:extLst>
                <a:ext uri="{FF2B5EF4-FFF2-40B4-BE49-F238E27FC236}">
                  <a16:creationId xmlns:a16="http://schemas.microsoft.com/office/drawing/2014/main" id="{3785EEB0-FF20-97C2-AB5D-1C02E504BDDB}"/>
                </a:ext>
              </a:extLst>
            </p:cNvPr>
            <p:cNvSpPr/>
            <p:nvPr/>
          </p:nvSpPr>
          <p:spPr>
            <a:xfrm>
              <a:off x="1644698" y="200258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3" name="Google Shape;6384;p82">
              <a:extLst>
                <a:ext uri="{FF2B5EF4-FFF2-40B4-BE49-F238E27FC236}">
                  <a16:creationId xmlns:a16="http://schemas.microsoft.com/office/drawing/2014/main" id="{302CD1DE-00EA-E7A4-137A-917AD01813F8}"/>
                </a:ext>
              </a:extLst>
            </p:cNvPr>
            <p:cNvSpPr/>
            <p:nvPr/>
          </p:nvSpPr>
          <p:spPr>
            <a:xfrm>
              <a:off x="1643937" y="200473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4" name="Google Shape;6385;p82">
              <a:extLst>
                <a:ext uri="{FF2B5EF4-FFF2-40B4-BE49-F238E27FC236}">
                  <a16:creationId xmlns:a16="http://schemas.microsoft.com/office/drawing/2014/main" id="{17BAEBC9-0C63-4AE8-BF99-11C9446ED653}"/>
                </a:ext>
              </a:extLst>
            </p:cNvPr>
            <p:cNvSpPr/>
            <p:nvPr/>
          </p:nvSpPr>
          <p:spPr>
            <a:xfrm>
              <a:off x="1642267" y="202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5" name="Google Shape;6386;p82">
              <a:extLst>
                <a:ext uri="{FF2B5EF4-FFF2-40B4-BE49-F238E27FC236}">
                  <a16:creationId xmlns:a16="http://schemas.microsoft.com/office/drawing/2014/main" id="{11C58FBC-057A-508C-6D84-0F281112E318}"/>
                </a:ext>
              </a:extLst>
            </p:cNvPr>
            <p:cNvSpPr/>
            <p:nvPr/>
          </p:nvSpPr>
          <p:spPr>
            <a:xfrm>
              <a:off x="1644603" y="2003009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6" name="Google Shape;6387;p82">
              <a:extLst>
                <a:ext uri="{FF2B5EF4-FFF2-40B4-BE49-F238E27FC236}">
                  <a16:creationId xmlns:a16="http://schemas.microsoft.com/office/drawing/2014/main" id="{EB721D8F-0F7D-8DBA-1159-DE1248726A9F}"/>
                </a:ext>
              </a:extLst>
            </p:cNvPr>
            <p:cNvSpPr/>
            <p:nvPr/>
          </p:nvSpPr>
          <p:spPr>
            <a:xfrm>
              <a:off x="1642892" y="20241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7" name="Google Shape;6388;p82">
              <a:extLst>
                <a:ext uri="{FF2B5EF4-FFF2-40B4-BE49-F238E27FC236}">
                  <a16:creationId xmlns:a16="http://schemas.microsoft.com/office/drawing/2014/main" id="{F3D2D26E-A710-2F17-3233-2BDB62EC12A4}"/>
                </a:ext>
              </a:extLst>
            </p:cNvPr>
            <p:cNvSpPr/>
            <p:nvPr/>
          </p:nvSpPr>
          <p:spPr>
            <a:xfrm>
              <a:off x="1643598" y="20052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8" name="Google Shape;6389;p82">
              <a:extLst>
                <a:ext uri="{FF2B5EF4-FFF2-40B4-BE49-F238E27FC236}">
                  <a16:creationId xmlns:a16="http://schemas.microsoft.com/office/drawing/2014/main" id="{EC91D2CF-BEB2-7015-4642-A08AE033B868}"/>
                </a:ext>
              </a:extLst>
            </p:cNvPr>
            <p:cNvSpPr/>
            <p:nvPr/>
          </p:nvSpPr>
          <p:spPr>
            <a:xfrm>
              <a:off x="1643842" y="200486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9" name="Google Shape;6390;p82">
              <a:extLst>
                <a:ext uri="{FF2B5EF4-FFF2-40B4-BE49-F238E27FC236}">
                  <a16:creationId xmlns:a16="http://schemas.microsoft.com/office/drawing/2014/main" id="{745A39BB-C8A1-568B-8C86-7B192BF8928F}"/>
                </a:ext>
              </a:extLst>
            </p:cNvPr>
            <p:cNvSpPr/>
            <p:nvPr/>
          </p:nvSpPr>
          <p:spPr>
            <a:xfrm>
              <a:off x="1642458" y="20248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0" name="Google Shape;6391;p82">
              <a:extLst>
                <a:ext uri="{FF2B5EF4-FFF2-40B4-BE49-F238E27FC236}">
                  <a16:creationId xmlns:a16="http://schemas.microsoft.com/office/drawing/2014/main" id="{AD55FFC3-4C44-2EE7-1749-A7EF3A93FA4C}"/>
                </a:ext>
              </a:extLst>
            </p:cNvPr>
            <p:cNvSpPr/>
            <p:nvPr/>
          </p:nvSpPr>
          <p:spPr>
            <a:xfrm>
              <a:off x="1643747" y="20049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1" name="Google Shape;6392;p82">
              <a:extLst>
                <a:ext uri="{FF2B5EF4-FFF2-40B4-BE49-F238E27FC236}">
                  <a16:creationId xmlns:a16="http://schemas.microsoft.com/office/drawing/2014/main" id="{2E7068E0-35C8-0FC1-9429-DFCBA87BF295}"/>
                </a:ext>
              </a:extLst>
            </p:cNvPr>
            <p:cNvSpPr/>
            <p:nvPr/>
          </p:nvSpPr>
          <p:spPr>
            <a:xfrm>
              <a:off x="1415781" y="1868483"/>
              <a:ext cx="74445" cy="23055"/>
            </a:xfrm>
            <a:custGeom>
              <a:avLst/>
              <a:gdLst/>
              <a:ahLst/>
              <a:cxnLst/>
              <a:rect l="l" t="t" r="r" b="b"/>
              <a:pathLst>
                <a:path w="5483" h="1698" extrusionOk="0">
                  <a:moveTo>
                    <a:pt x="1463" y="0"/>
                  </a:moveTo>
                  <a:cubicBezTo>
                    <a:pt x="950" y="0"/>
                    <a:pt x="486" y="202"/>
                    <a:pt x="210" y="411"/>
                  </a:cubicBezTo>
                  <a:cubicBezTo>
                    <a:pt x="67" y="516"/>
                    <a:pt x="11" y="597"/>
                    <a:pt x="0" y="628"/>
                  </a:cubicBezTo>
                  <a:cubicBezTo>
                    <a:pt x="13" y="640"/>
                    <a:pt x="31" y="646"/>
                    <a:pt x="54" y="646"/>
                  </a:cubicBezTo>
                  <a:cubicBezTo>
                    <a:pt x="212" y="646"/>
                    <a:pt x="577" y="372"/>
                    <a:pt x="746" y="247"/>
                  </a:cubicBezTo>
                  <a:lnTo>
                    <a:pt x="847" y="170"/>
                  </a:lnTo>
                  <a:cubicBezTo>
                    <a:pt x="912" y="121"/>
                    <a:pt x="989" y="94"/>
                    <a:pt x="1068" y="94"/>
                  </a:cubicBezTo>
                  <a:cubicBezTo>
                    <a:pt x="1113" y="94"/>
                    <a:pt x="1158" y="103"/>
                    <a:pt x="1201" y="121"/>
                  </a:cubicBezTo>
                  <a:cubicBezTo>
                    <a:pt x="1337" y="177"/>
                    <a:pt x="1439" y="289"/>
                    <a:pt x="1484" y="429"/>
                  </a:cubicBezTo>
                  <a:cubicBezTo>
                    <a:pt x="1484" y="429"/>
                    <a:pt x="1519" y="562"/>
                    <a:pt x="2346" y="597"/>
                  </a:cubicBezTo>
                  <a:cubicBezTo>
                    <a:pt x="2668" y="611"/>
                    <a:pt x="2843" y="761"/>
                    <a:pt x="3011" y="908"/>
                  </a:cubicBezTo>
                  <a:cubicBezTo>
                    <a:pt x="3154" y="1034"/>
                    <a:pt x="3291" y="1150"/>
                    <a:pt x="3522" y="1202"/>
                  </a:cubicBezTo>
                  <a:cubicBezTo>
                    <a:pt x="3683" y="1241"/>
                    <a:pt x="3770" y="1290"/>
                    <a:pt x="3805" y="1360"/>
                  </a:cubicBezTo>
                  <a:cubicBezTo>
                    <a:pt x="3841" y="1433"/>
                    <a:pt x="3805" y="1507"/>
                    <a:pt x="3781" y="1563"/>
                  </a:cubicBezTo>
                  <a:cubicBezTo>
                    <a:pt x="3770" y="1580"/>
                    <a:pt x="3763" y="1601"/>
                    <a:pt x="3760" y="1622"/>
                  </a:cubicBezTo>
                  <a:cubicBezTo>
                    <a:pt x="3770" y="1633"/>
                    <a:pt x="3781" y="1640"/>
                    <a:pt x="3795" y="1643"/>
                  </a:cubicBezTo>
                  <a:cubicBezTo>
                    <a:pt x="3902" y="1682"/>
                    <a:pt x="4174" y="1698"/>
                    <a:pt x="4469" y="1698"/>
                  </a:cubicBezTo>
                  <a:cubicBezTo>
                    <a:pt x="4899" y="1698"/>
                    <a:pt x="5379" y="1665"/>
                    <a:pt x="5482" y="1619"/>
                  </a:cubicBezTo>
                  <a:cubicBezTo>
                    <a:pt x="5426" y="1493"/>
                    <a:pt x="4842" y="1115"/>
                    <a:pt x="4527" y="1115"/>
                  </a:cubicBezTo>
                  <a:cubicBezTo>
                    <a:pt x="4352" y="1115"/>
                    <a:pt x="4044" y="961"/>
                    <a:pt x="3623" y="751"/>
                  </a:cubicBezTo>
                  <a:cubicBezTo>
                    <a:pt x="3112" y="495"/>
                    <a:pt x="2475" y="180"/>
                    <a:pt x="1866" y="44"/>
                  </a:cubicBezTo>
                  <a:cubicBezTo>
                    <a:pt x="1730" y="14"/>
                    <a:pt x="1595" y="0"/>
                    <a:pt x="146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2" name="Google Shape;6393;p82">
              <a:extLst>
                <a:ext uri="{FF2B5EF4-FFF2-40B4-BE49-F238E27FC236}">
                  <a16:creationId xmlns:a16="http://schemas.microsoft.com/office/drawing/2014/main" id="{2B0C2F3D-0562-CD02-A1A6-ECDFB9443EE6}"/>
                </a:ext>
              </a:extLst>
            </p:cNvPr>
            <p:cNvSpPr/>
            <p:nvPr/>
          </p:nvSpPr>
          <p:spPr>
            <a:xfrm>
              <a:off x="1460410" y="1905007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56" y="0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3" name="Google Shape;6394;p82">
              <a:extLst>
                <a:ext uri="{FF2B5EF4-FFF2-40B4-BE49-F238E27FC236}">
                  <a16:creationId xmlns:a16="http://schemas.microsoft.com/office/drawing/2014/main" id="{0E710F06-EC91-7B32-0796-7BFBD85D2A35}"/>
                </a:ext>
              </a:extLst>
            </p:cNvPr>
            <p:cNvSpPr/>
            <p:nvPr/>
          </p:nvSpPr>
          <p:spPr>
            <a:xfrm>
              <a:off x="1461402" y="1905075"/>
              <a:ext cx="13333" cy="3286"/>
            </a:xfrm>
            <a:custGeom>
              <a:avLst/>
              <a:gdLst/>
              <a:ahLst/>
              <a:cxnLst/>
              <a:rect l="l" t="t" r="r" b="b"/>
              <a:pathLst>
                <a:path w="982" h="242" extrusionOk="0">
                  <a:moveTo>
                    <a:pt x="141" y="0"/>
                  </a:moveTo>
                  <a:cubicBezTo>
                    <a:pt x="79" y="0"/>
                    <a:pt x="29" y="5"/>
                    <a:pt x="1" y="13"/>
                  </a:cubicBezTo>
                  <a:cubicBezTo>
                    <a:pt x="95" y="103"/>
                    <a:pt x="511" y="241"/>
                    <a:pt x="798" y="241"/>
                  </a:cubicBezTo>
                  <a:cubicBezTo>
                    <a:pt x="812" y="241"/>
                    <a:pt x="825" y="241"/>
                    <a:pt x="838" y="240"/>
                  </a:cubicBezTo>
                  <a:cubicBezTo>
                    <a:pt x="925" y="237"/>
                    <a:pt x="967" y="216"/>
                    <a:pt x="981" y="198"/>
                  </a:cubicBezTo>
                  <a:cubicBezTo>
                    <a:pt x="971" y="181"/>
                    <a:pt x="911" y="135"/>
                    <a:pt x="736" y="83"/>
                  </a:cubicBezTo>
                  <a:cubicBezTo>
                    <a:pt x="525" y="26"/>
                    <a:pt x="293" y="0"/>
                    <a:pt x="14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4" name="Google Shape;6395;p82">
              <a:extLst>
                <a:ext uri="{FF2B5EF4-FFF2-40B4-BE49-F238E27FC236}">
                  <a16:creationId xmlns:a16="http://schemas.microsoft.com/office/drawing/2014/main" id="{8EDA2800-060C-C6B1-23F7-2DD2E472C778}"/>
                </a:ext>
              </a:extLst>
            </p:cNvPr>
            <p:cNvSpPr/>
            <p:nvPr/>
          </p:nvSpPr>
          <p:spPr>
            <a:xfrm>
              <a:off x="1545446" y="1904002"/>
              <a:ext cx="11039" cy="3720"/>
            </a:xfrm>
            <a:custGeom>
              <a:avLst/>
              <a:gdLst/>
              <a:ahLst/>
              <a:cxnLst/>
              <a:rect l="l" t="t" r="r" b="b"/>
              <a:pathLst>
                <a:path w="813" h="274" extrusionOk="0">
                  <a:moveTo>
                    <a:pt x="308" y="1"/>
                  </a:moveTo>
                  <a:cubicBezTo>
                    <a:pt x="179" y="1"/>
                    <a:pt x="63" y="18"/>
                    <a:pt x="21" y="60"/>
                  </a:cubicBezTo>
                  <a:cubicBezTo>
                    <a:pt x="14" y="67"/>
                    <a:pt x="0" y="78"/>
                    <a:pt x="28" y="120"/>
                  </a:cubicBezTo>
                  <a:cubicBezTo>
                    <a:pt x="109" y="246"/>
                    <a:pt x="260" y="274"/>
                    <a:pt x="371" y="274"/>
                  </a:cubicBezTo>
                  <a:cubicBezTo>
                    <a:pt x="396" y="274"/>
                    <a:pt x="418" y="272"/>
                    <a:pt x="438" y="270"/>
                  </a:cubicBezTo>
                  <a:cubicBezTo>
                    <a:pt x="641" y="253"/>
                    <a:pt x="795" y="165"/>
                    <a:pt x="809" y="130"/>
                  </a:cubicBezTo>
                  <a:cubicBezTo>
                    <a:pt x="813" y="120"/>
                    <a:pt x="781" y="99"/>
                    <a:pt x="781" y="99"/>
                  </a:cubicBezTo>
                  <a:cubicBezTo>
                    <a:pt x="687" y="36"/>
                    <a:pt x="483" y="1"/>
                    <a:pt x="30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5" name="Google Shape;6396;p82">
              <a:extLst>
                <a:ext uri="{FF2B5EF4-FFF2-40B4-BE49-F238E27FC236}">
                  <a16:creationId xmlns:a16="http://schemas.microsoft.com/office/drawing/2014/main" id="{D751C4C2-CCB1-A86B-7F22-6A637908CA6E}"/>
                </a:ext>
              </a:extLst>
            </p:cNvPr>
            <p:cNvSpPr/>
            <p:nvPr/>
          </p:nvSpPr>
          <p:spPr>
            <a:xfrm>
              <a:off x="1591976" y="2466518"/>
              <a:ext cx="8907" cy="7115"/>
            </a:xfrm>
            <a:custGeom>
              <a:avLst/>
              <a:gdLst/>
              <a:ahLst/>
              <a:cxnLst/>
              <a:rect l="l" t="t" r="r" b="b"/>
              <a:pathLst>
                <a:path w="656" h="524" extrusionOk="0">
                  <a:moveTo>
                    <a:pt x="619" y="1"/>
                  </a:moveTo>
                  <a:cubicBezTo>
                    <a:pt x="614" y="1"/>
                    <a:pt x="610" y="1"/>
                    <a:pt x="606" y="3"/>
                  </a:cubicBezTo>
                  <a:cubicBezTo>
                    <a:pt x="431" y="3"/>
                    <a:pt x="78" y="255"/>
                    <a:pt x="18" y="434"/>
                  </a:cubicBezTo>
                  <a:cubicBezTo>
                    <a:pt x="1" y="486"/>
                    <a:pt x="18" y="500"/>
                    <a:pt x="43" y="511"/>
                  </a:cubicBezTo>
                  <a:cubicBezTo>
                    <a:pt x="59" y="519"/>
                    <a:pt x="79" y="523"/>
                    <a:pt x="100" y="523"/>
                  </a:cubicBezTo>
                  <a:cubicBezTo>
                    <a:pt x="197" y="523"/>
                    <a:pt x="338" y="442"/>
                    <a:pt x="470" y="304"/>
                  </a:cubicBezTo>
                  <a:cubicBezTo>
                    <a:pt x="620" y="147"/>
                    <a:pt x="655" y="28"/>
                    <a:pt x="645" y="7"/>
                  </a:cubicBezTo>
                  <a:cubicBezTo>
                    <a:pt x="641" y="3"/>
                    <a:pt x="638" y="3"/>
                    <a:pt x="634" y="3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6" name="Google Shape;6397;p82">
              <a:extLst>
                <a:ext uri="{FF2B5EF4-FFF2-40B4-BE49-F238E27FC236}">
                  <a16:creationId xmlns:a16="http://schemas.microsoft.com/office/drawing/2014/main" id="{8AF80E1B-951A-4E6F-4DA9-5EA2736C16DA}"/>
                </a:ext>
              </a:extLst>
            </p:cNvPr>
            <p:cNvSpPr/>
            <p:nvPr/>
          </p:nvSpPr>
          <p:spPr>
            <a:xfrm>
              <a:off x="1602621" y="2468718"/>
              <a:ext cx="10862" cy="5540"/>
            </a:xfrm>
            <a:custGeom>
              <a:avLst/>
              <a:gdLst/>
              <a:ahLst/>
              <a:cxnLst/>
              <a:rect l="l" t="t" r="r" b="b"/>
              <a:pathLst>
                <a:path w="800" h="408" extrusionOk="0">
                  <a:moveTo>
                    <a:pt x="660" y="1"/>
                  </a:moveTo>
                  <a:cubicBezTo>
                    <a:pt x="633" y="1"/>
                    <a:pt x="604" y="5"/>
                    <a:pt x="572" y="13"/>
                  </a:cubicBezTo>
                  <a:cubicBezTo>
                    <a:pt x="309" y="72"/>
                    <a:pt x="29" y="317"/>
                    <a:pt x="1" y="401"/>
                  </a:cubicBezTo>
                  <a:cubicBezTo>
                    <a:pt x="15" y="405"/>
                    <a:pt x="32" y="407"/>
                    <a:pt x="53" y="407"/>
                  </a:cubicBezTo>
                  <a:cubicBezTo>
                    <a:pt x="197" y="407"/>
                    <a:pt x="491" y="316"/>
                    <a:pt x="684" y="188"/>
                  </a:cubicBezTo>
                  <a:cubicBezTo>
                    <a:pt x="782" y="121"/>
                    <a:pt x="799" y="79"/>
                    <a:pt x="799" y="72"/>
                  </a:cubicBezTo>
                  <a:cubicBezTo>
                    <a:pt x="772" y="25"/>
                    <a:pt x="725" y="1"/>
                    <a:pt x="66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7" name="Google Shape;6398;p82">
              <a:extLst>
                <a:ext uri="{FF2B5EF4-FFF2-40B4-BE49-F238E27FC236}">
                  <a16:creationId xmlns:a16="http://schemas.microsoft.com/office/drawing/2014/main" id="{C9703AD1-FC71-DDE9-19FC-34CAB57F1C14}"/>
                </a:ext>
              </a:extLst>
            </p:cNvPr>
            <p:cNvSpPr/>
            <p:nvPr/>
          </p:nvSpPr>
          <p:spPr>
            <a:xfrm>
              <a:off x="1441633" y="2034672"/>
              <a:ext cx="41181" cy="45838"/>
            </a:xfrm>
            <a:custGeom>
              <a:avLst/>
              <a:gdLst/>
              <a:ahLst/>
              <a:cxnLst/>
              <a:rect l="l" t="t" r="r" b="b"/>
              <a:pathLst>
                <a:path w="3033" h="3376" extrusionOk="0">
                  <a:moveTo>
                    <a:pt x="1117" y="1"/>
                  </a:moveTo>
                  <a:cubicBezTo>
                    <a:pt x="1110" y="25"/>
                    <a:pt x="1100" y="46"/>
                    <a:pt x="1082" y="64"/>
                  </a:cubicBezTo>
                  <a:cubicBezTo>
                    <a:pt x="1019" y="141"/>
                    <a:pt x="869" y="197"/>
                    <a:pt x="687" y="207"/>
                  </a:cubicBezTo>
                  <a:cubicBezTo>
                    <a:pt x="578" y="214"/>
                    <a:pt x="564" y="295"/>
                    <a:pt x="564" y="494"/>
                  </a:cubicBezTo>
                  <a:lnTo>
                    <a:pt x="564" y="540"/>
                  </a:lnTo>
                  <a:cubicBezTo>
                    <a:pt x="564" y="659"/>
                    <a:pt x="494" y="715"/>
                    <a:pt x="435" y="764"/>
                  </a:cubicBezTo>
                  <a:cubicBezTo>
                    <a:pt x="386" y="795"/>
                    <a:pt x="344" y="841"/>
                    <a:pt x="319" y="893"/>
                  </a:cubicBezTo>
                  <a:cubicBezTo>
                    <a:pt x="302" y="932"/>
                    <a:pt x="291" y="974"/>
                    <a:pt x="291" y="1019"/>
                  </a:cubicBezTo>
                  <a:cubicBezTo>
                    <a:pt x="284" y="1096"/>
                    <a:pt x="270" y="1152"/>
                    <a:pt x="141" y="1219"/>
                  </a:cubicBezTo>
                  <a:cubicBezTo>
                    <a:pt x="81" y="1240"/>
                    <a:pt x="32" y="1289"/>
                    <a:pt x="11" y="1352"/>
                  </a:cubicBezTo>
                  <a:cubicBezTo>
                    <a:pt x="1" y="1404"/>
                    <a:pt x="11" y="1457"/>
                    <a:pt x="43" y="1499"/>
                  </a:cubicBezTo>
                  <a:cubicBezTo>
                    <a:pt x="141" y="1642"/>
                    <a:pt x="78" y="1772"/>
                    <a:pt x="39" y="1859"/>
                  </a:cubicBezTo>
                  <a:cubicBezTo>
                    <a:pt x="32" y="1877"/>
                    <a:pt x="25" y="1895"/>
                    <a:pt x="18" y="1912"/>
                  </a:cubicBezTo>
                  <a:cubicBezTo>
                    <a:pt x="46" y="1937"/>
                    <a:pt x="74" y="1958"/>
                    <a:pt x="106" y="1979"/>
                  </a:cubicBezTo>
                  <a:cubicBezTo>
                    <a:pt x="179" y="2021"/>
                    <a:pt x="249" y="2073"/>
                    <a:pt x="312" y="2129"/>
                  </a:cubicBezTo>
                  <a:cubicBezTo>
                    <a:pt x="346" y="2161"/>
                    <a:pt x="365" y="2171"/>
                    <a:pt x="381" y="2171"/>
                  </a:cubicBezTo>
                  <a:cubicBezTo>
                    <a:pt x="393" y="2171"/>
                    <a:pt x="403" y="2165"/>
                    <a:pt x="417" y="2157"/>
                  </a:cubicBezTo>
                  <a:cubicBezTo>
                    <a:pt x="431" y="2150"/>
                    <a:pt x="458" y="2134"/>
                    <a:pt x="490" y="2134"/>
                  </a:cubicBezTo>
                  <a:cubicBezTo>
                    <a:pt x="522" y="2134"/>
                    <a:pt x="559" y="2150"/>
                    <a:pt x="592" y="2206"/>
                  </a:cubicBezTo>
                  <a:cubicBezTo>
                    <a:pt x="634" y="2290"/>
                    <a:pt x="631" y="2392"/>
                    <a:pt x="582" y="2472"/>
                  </a:cubicBezTo>
                  <a:cubicBezTo>
                    <a:pt x="536" y="2549"/>
                    <a:pt x="459" y="2609"/>
                    <a:pt x="372" y="2633"/>
                  </a:cubicBezTo>
                  <a:lnTo>
                    <a:pt x="375" y="2640"/>
                  </a:lnTo>
                  <a:lnTo>
                    <a:pt x="386" y="2654"/>
                  </a:lnTo>
                  <a:cubicBezTo>
                    <a:pt x="393" y="2665"/>
                    <a:pt x="396" y="2675"/>
                    <a:pt x="403" y="2686"/>
                  </a:cubicBezTo>
                  <a:lnTo>
                    <a:pt x="410" y="2700"/>
                  </a:lnTo>
                  <a:cubicBezTo>
                    <a:pt x="417" y="2710"/>
                    <a:pt x="421" y="2721"/>
                    <a:pt x="424" y="2735"/>
                  </a:cubicBezTo>
                  <a:cubicBezTo>
                    <a:pt x="424" y="2738"/>
                    <a:pt x="428" y="2742"/>
                    <a:pt x="428" y="2745"/>
                  </a:cubicBezTo>
                  <a:cubicBezTo>
                    <a:pt x="431" y="2756"/>
                    <a:pt x="435" y="2770"/>
                    <a:pt x="435" y="2784"/>
                  </a:cubicBezTo>
                  <a:lnTo>
                    <a:pt x="435" y="2794"/>
                  </a:lnTo>
                  <a:cubicBezTo>
                    <a:pt x="438" y="2805"/>
                    <a:pt x="438" y="2812"/>
                    <a:pt x="435" y="2822"/>
                  </a:cubicBezTo>
                  <a:lnTo>
                    <a:pt x="435" y="2836"/>
                  </a:lnTo>
                  <a:cubicBezTo>
                    <a:pt x="435" y="2843"/>
                    <a:pt x="431" y="2854"/>
                    <a:pt x="431" y="2861"/>
                  </a:cubicBezTo>
                  <a:cubicBezTo>
                    <a:pt x="431" y="2864"/>
                    <a:pt x="431" y="2868"/>
                    <a:pt x="428" y="2871"/>
                  </a:cubicBezTo>
                  <a:cubicBezTo>
                    <a:pt x="421" y="2882"/>
                    <a:pt x="417" y="2896"/>
                    <a:pt x="410" y="2906"/>
                  </a:cubicBezTo>
                  <a:cubicBezTo>
                    <a:pt x="393" y="2927"/>
                    <a:pt x="375" y="2952"/>
                    <a:pt x="354" y="2973"/>
                  </a:cubicBezTo>
                  <a:cubicBezTo>
                    <a:pt x="344" y="2987"/>
                    <a:pt x="333" y="3001"/>
                    <a:pt x="323" y="3015"/>
                  </a:cubicBezTo>
                  <a:cubicBezTo>
                    <a:pt x="344" y="3046"/>
                    <a:pt x="372" y="3074"/>
                    <a:pt x="400" y="3099"/>
                  </a:cubicBezTo>
                  <a:cubicBezTo>
                    <a:pt x="430" y="3127"/>
                    <a:pt x="456" y="3136"/>
                    <a:pt x="484" y="3136"/>
                  </a:cubicBezTo>
                  <a:cubicBezTo>
                    <a:pt x="504" y="3136"/>
                    <a:pt x="525" y="3131"/>
                    <a:pt x="550" y="3127"/>
                  </a:cubicBezTo>
                  <a:lnTo>
                    <a:pt x="592" y="3116"/>
                  </a:lnTo>
                  <a:lnTo>
                    <a:pt x="596" y="3116"/>
                  </a:lnTo>
                  <a:cubicBezTo>
                    <a:pt x="610" y="3116"/>
                    <a:pt x="624" y="3113"/>
                    <a:pt x="638" y="3113"/>
                  </a:cubicBezTo>
                  <a:lnTo>
                    <a:pt x="666" y="3113"/>
                  </a:lnTo>
                  <a:lnTo>
                    <a:pt x="683" y="3116"/>
                  </a:lnTo>
                  <a:lnTo>
                    <a:pt x="690" y="3116"/>
                  </a:lnTo>
                  <a:lnTo>
                    <a:pt x="704" y="3120"/>
                  </a:lnTo>
                  <a:lnTo>
                    <a:pt x="711" y="3123"/>
                  </a:lnTo>
                  <a:lnTo>
                    <a:pt x="725" y="3130"/>
                  </a:lnTo>
                  <a:lnTo>
                    <a:pt x="732" y="3134"/>
                  </a:lnTo>
                  <a:cubicBezTo>
                    <a:pt x="739" y="3137"/>
                    <a:pt x="746" y="3141"/>
                    <a:pt x="753" y="3144"/>
                  </a:cubicBezTo>
                  <a:lnTo>
                    <a:pt x="760" y="3151"/>
                  </a:lnTo>
                  <a:lnTo>
                    <a:pt x="774" y="3162"/>
                  </a:lnTo>
                  <a:lnTo>
                    <a:pt x="781" y="3169"/>
                  </a:lnTo>
                  <a:lnTo>
                    <a:pt x="799" y="3186"/>
                  </a:lnTo>
                  <a:lnTo>
                    <a:pt x="806" y="3193"/>
                  </a:lnTo>
                  <a:cubicBezTo>
                    <a:pt x="813" y="3200"/>
                    <a:pt x="820" y="3207"/>
                    <a:pt x="827" y="3218"/>
                  </a:cubicBezTo>
                  <a:cubicBezTo>
                    <a:pt x="858" y="3267"/>
                    <a:pt x="897" y="3309"/>
                    <a:pt x="939" y="3351"/>
                  </a:cubicBezTo>
                  <a:cubicBezTo>
                    <a:pt x="949" y="3365"/>
                    <a:pt x="967" y="3372"/>
                    <a:pt x="988" y="3375"/>
                  </a:cubicBezTo>
                  <a:cubicBezTo>
                    <a:pt x="995" y="3375"/>
                    <a:pt x="1040" y="3361"/>
                    <a:pt x="1103" y="3207"/>
                  </a:cubicBezTo>
                  <a:cubicBezTo>
                    <a:pt x="1135" y="3134"/>
                    <a:pt x="1166" y="3053"/>
                    <a:pt x="1194" y="2966"/>
                  </a:cubicBezTo>
                  <a:cubicBezTo>
                    <a:pt x="1303" y="2672"/>
                    <a:pt x="1415" y="2364"/>
                    <a:pt x="1639" y="2297"/>
                  </a:cubicBezTo>
                  <a:cubicBezTo>
                    <a:pt x="1670" y="2287"/>
                    <a:pt x="1705" y="2280"/>
                    <a:pt x="1740" y="2269"/>
                  </a:cubicBezTo>
                  <a:cubicBezTo>
                    <a:pt x="2014" y="2192"/>
                    <a:pt x="2427" y="2077"/>
                    <a:pt x="2679" y="1737"/>
                  </a:cubicBezTo>
                  <a:cubicBezTo>
                    <a:pt x="2840" y="1523"/>
                    <a:pt x="2864" y="1429"/>
                    <a:pt x="2878" y="1359"/>
                  </a:cubicBezTo>
                  <a:cubicBezTo>
                    <a:pt x="2892" y="1282"/>
                    <a:pt x="2934" y="1215"/>
                    <a:pt x="2994" y="1170"/>
                  </a:cubicBezTo>
                  <a:lnTo>
                    <a:pt x="3008" y="1159"/>
                  </a:lnTo>
                  <a:lnTo>
                    <a:pt x="3015" y="1152"/>
                  </a:lnTo>
                  <a:lnTo>
                    <a:pt x="3018" y="1149"/>
                  </a:lnTo>
                  <a:lnTo>
                    <a:pt x="3025" y="1142"/>
                  </a:lnTo>
                  <a:lnTo>
                    <a:pt x="3029" y="1135"/>
                  </a:lnTo>
                  <a:lnTo>
                    <a:pt x="3029" y="1131"/>
                  </a:lnTo>
                  <a:cubicBezTo>
                    <a:pt x="3029" y="1128"/>
                    <a:pt x="3029" y="1128"/>
                    <a:pt x="3029" y="1124"/>
                  </a:cubicBezTo>
                  <a:lnTo>
                    <a:pt x="3029" y="1117"/>
                  </a:lnTo>
                  <a:cubicBezTo>
                    <a:pt x="3032" y="1082"/>
                    <a:pt x="2983" y="1016"/>
                    <a:pt x="2927" y="949"/>
                  </a:cubicBezTo>
                  <a:lnTo>
                    <a:pt x="2917" y="935"/>
                  </a:lnTo>
                  <a:lnTo>
                    <a:pt x="2892" y="911"/>
                  </a:lnTo>
                  <a:lnTo>
                    <a:pt x="2885" y="900"/>
                  </a:lnTo>
                  <a:lnTo>
                    <a:pt x="2857" y="872"/>
                  </a:lnTo>
                  <a:lnTo>
                    <a:pt x="2833" y="844"/>
                  </a:lnTo>
                  <a:cubicBezTo>
                    <a:pt x="2808" y="816"/>
                    <a:pt x="2763" y="764"/>
                    <a:pt x="2714" y="715"/>
                  </a:cubicBezTo>
                  <a:lnTo>
                    <a:pt x="2693" y="694"/>
                  </a:lnTo>
                  <a:lnTo>
                    <a:pt x="2682" y="683"/>
                  </a:lnTo>
                  <a:lnTo>
                    <a:pt x="2651" y="652"/>
                  </a:lnTo>
                  <a:lnTo>
                    <a:pt x="2619" y="624"/>
                  </a:lnTo>
                  <a:cubicBezTo>
                    <a:pt x="2602" y="603"/>
                    <a:pt x="2581" y="585"/>
                    <a:pt x="2560" y="571"/>
                  </a:cubicBezTo>
                  <a:cubicBezTo>
                    <a:pt x="2553" y="564"/>
                    <a:pt x="2542" y="557"/>
                    <a:pt x="2532" y="554"/>
                  </a:cubicBezTo>
                  <a:cubicBezTo>
                    <a:pt x="2525" y="557"/>
                    <a:pt x="2521" y="564"/>
                    <a:pt x="2514" y="568"/>
                  </a:cubicBezTo>
                  <a:cubicBezTo>
                    <a:pt x="2465" y="603"/>
                    <a:pt x="2386" y="623"/>
                    <a:pt x="2300" y="623"/>
                  </a:cubicBezTo>
                  <a:cubicBezTo>
                    <a:pt x="2214" y="623"/>
                    <a:pt x="2120" y="603"/>
                    <a:pt x="2042" y="557"/>
                  </a:cubicBezTo>
                  <a:cubicBezTo>
                    <a:pt x="1975" y="515"/>
                    <a:pt x="1916" y="466"/>
                    <a:pt x="1866" y="410"/>
                  </a:cubicBezTo>
                  <a:cubicBezTo>
                    <a:pt x="1814" y="358"/>
                    <a:pt x="1772" y="312"/>
                    <a:pt x="1733" y="312"/>
                  </a:cubicBezTo>
                  <a:lnTo>
                    <a:pt x="1695" y="312"/>
                  </a:lnTo>
                  <a:lnTo>
                    <a:pt x="1674" y="305"/>
                  </a:lnTo>
                  <a:lnTo>
                    <a:pt x="1660" y="302"/>
                  </a:lnTo>
                  <a:lnTo>
                    <a:pt x="1639" y="295"/>
                  </a:lnTo>
                  <a:lnTo>
                    <a:pt x="1625" y="291"/>
                  </a:lnTo>
                  <a:lnTo>
                    <a:pt x="1597" y="281"/>
                  </a:lnTo>
                  <a:lnTo>
                    <a:pt x="1583" y="274"/>
                  </a:lnTo>
                  <a:lnTo>
                    <a:pt x="1548" y="260"/>
                  </a:lnTo>
                  <a:lnTo>
                    <a:pt x="1541" y="256"/>
                  </a:lnTo>
                  <a:lnTo>
                    <a:pt x="1495" y="232"/>
                  </a:lnTo>
                  <a:lnTo>
                    <a:pt x="1481" y="225"/>
                  </a:lnTo>
                  <a:lnTo>
                    <a:pt x="1450" y="207"/>
                  </a:lnTo>
                  <a:lnTo>
                    <a:pt x="1432" y="197"/>
                  </a:lnTo>
                  <a:lnTo>
                    <a:pt x="1401" y="183"/>
                  </a:lnTo>
                  <a:lnTo>
                    <a:pt x="1380" y="169"/>
                  </a:lnTo>
                  <a:lnTo>
                    <a:pt x="1352" y="151"/>
                  </a:lnTo>
                  <a:lnTo>
                    <a:pt x="1331" y="141"/>
                  </a:lnTo>
                  <a:lnTo>
                    <a:pt x="1299" y="123"/>
                  </a:lnTo>
                  <a:lnTo>
                    <a:pt x="1285" y="113"/>
                  </a:lnTo>
                  <a:lnTo>
                    <a:pt x="1236" y="85"/>
                  </a:lnTo>
                  <a:lnTo>
                    <a:pt x="1226" y="74"/>
                  </a:lnTo>
                  <a:lnTo>
                    <a:pt x="1191" y="53"/>
                  </a:lnTo>
                  <a:lnTo>
                    <a:pt x="1173" y="39"/>
                  </a:lnTo>
                  <a:lnTo>
                    <a:pt x="1149" y="22"/>
                  </a:lnTo>
                  <a:lnTo>
                    <a:pt x="1128" y="8"/>
                  </a:lnTo>
                  <a:lnTo>
                    <a:pt x="111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8" name="Google Shape;6399;p82">
              <a:extLst>
                <a:ext uri="{FF2B5EF4-FFF2-40B4-BE49-F238E27FC236}">
                  <a16:creationId xmlns:a16="http://schemas.microsoft.com/office/drawing/2014/main" id="{242C99F0-D854-9BB1-052E-F9C38656BE24}"/>
                </a:ext>
              </a:extLst>
            </p:cNvPr>
            <p:cNvSpPr/>
            <p:nvPr/>
          </p:nvSpPr>
          <p:spPr>
            <a:xfrm>
              <a:off x="1464633" y="203881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9" name="Google Shape;6400;p82">
              <a:extLst>
                <a:ext uri="{FF2B5EF4-FFF2-40B4-BE49-F238E27FC236}">
                  <a16:creationId xmlns:a16="http://schemas.microsoft.com/office/drawing/2014/main" id="{57FC15FB-1C18-89E4-B8BE-0EA7796C3C4E}"/>
                </a:ext>
              </a:extLst>
            </p:cNvPr>
            <p:cNvSpPr/>
            <p:nvPr/>
          </p:nvSpPr>
          <p:spPr>
            <a:xfrm>
              <a:off x="1462501" y="203805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0" name="Google Shape;6401;p82">
              <a:extLst>
                <a:ext uri="{FF2B5EF4-FFF2-40B4-BE49-F238E27FC236}">
                  <a16:creationId xmlns:a16="http://schemas.microsoft.com/office/drawing/2014/main" id="{0AEB05C4-D416-86C5-0A1F-EA9501078CED}"/>
                </a:ext>
              </a:extLst>
            </p:cNvPr>
            <p:cNvSpPr/>
            <p:nvPr/>
          </p:nvSpPr>
          <p:spPr>
            <a:xfrm>
              <a:off x="1475767" y="2042140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cubicBezTo>
                    <a:pt x="7" y="11"/>
                    <a:pt x="11" y="7"/>
                    <a:pt x="18" y="0"/>
                  </a:cubicBezTo>
                  <a:cubicBezTo>
                    <a:pt x="11" y="7"/>
                    <a:pt x="7" y="11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1" name="Google Shape;6402;p82">
              <a:extLst>
                <a:ext uri="{FF2B5EF4-FFF2-40B4-BE49-F238E27FC236}">
                  <a16:creationId xmlns:a16="http://schemas.microsoft.com/office/drawing/2014/main" id="{42002C69-D5A4-4220-8EDD-2BAB339E9C5E}"/>
                </a:ext>
              </a:extLst>
            </p:cNvPr>
            <p:cNvSpPr/>
            <p:nvPr/>
          </p:nvSpPr>
          <p:spPr>
            <a:xfrm>
              <a:off x="1463112" y="20383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2" name="Google Shape;6403;p82">
              <a:extLst>
                <a:ext uri="{FF2B5EF4-FFF2-40B4-BE49-F238E27FC236}">
                  <a16:creationId xmlns:a16="http://schemas.microsoft.com/office/drawing/2014/main" id="{C256E2F4-B580-C2E2-9801-8DFDEAAACAB0}"/>
                </a:ext>
              </a:extLst>
            </p:cNvPr>
            <p:cNvSpPr/>
            <p:nvPr/>
          </p:nvSpPr>
          <p:spPr>
            <a:xfrm>
              <a:off x="1464158" y="203871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3" name="Google Shape;6404;p82">
              <a:extLst>
                <a:ext uri="{FF2B5EF4-FFF2-40B4-BE49-F238E27FC236}">
                  <a16:creationId xmlns:a16="http://schemas.microsoft.com/office/drawing/2014/main" id="{F4153803-795F-BD0C-7F02-BA2B8FEB07C9}"/>
                </a:ext>
              </a:extLst>
            </p:cNvPr>
            <p:cNvSpPr/>
            <p:nvPr/>
          </p:nvSpPr>
          <p:spPr>
            <a:xfrm>
              <a:off x="1463642" y="203856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4" name="Google Shape;6405;p82">
              <a:extLst>
                <a:ext uri="{FF2B5EF4-FFF2-40B4-BE49-F238E27FC236}">
                  <a16:creationId xmlns:a16="http://schemas.microsoft.com/office/drawing/2014/main" id="{2250CF43-CA0E-C3EA-8AE8-E2E368B84205}"/>
                </a:ext>
              </a:extLst>
            </p:cNvPr>
            <p:cNvSpPr/>
            <p:nvPr/>
          </p:nvSpPr>
          <p:spPr>
            <a:xfrm>
              <a:off x="1478048" y="204389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5" name="Google Shape;6406;p82">
              <a:extLst>
                <a:ext uri="{FF2B5EF4-FFF2-40B4-BE49-F238E27FC236}">
                  <a16:creationId xmlns:a16="http://schemas.microsoft.com/office/drawing/2014/main" id="{FD6A6670-75D3-EBEF-53CB-A97B4328723A}"/>
                </a:ext>
              </a:extLst>
            </p:cNvPr>
            <p:cNvSpPr/>
            <p:nvPr/>
          </p:nvSpPr>
          <p:spPr>
            <a:xfrm>
              <a:off x="1478428" y="2044326"/>
              <a:ext cx="1670" cy="1819"/>
            </a:xfrm>
            <a:custGeom>
              <a:avLst/>
              <a:gdLst/>
              <a:ahLst/>
              <a:cxnLst/>
              <a:rect l="l" t="t" r="r" b="b"/>
              <a:pathLst>
                <a:path w="12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49" y="49"/>
                    <a:pt x="91" y="98"/>
                    <a:pt x="116" y="130"/>
                  </a:cubicBezTo>
                  <a:lnTo>
                    <a:pt x="123" y="133"/>
                  </a:lnTo>
                  <a:cubicBezTo>
                    <a:pt x="98" y="105"/>
                    <a:pt x="53" y="53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6" name="Google Shape;6407;p82">
              <a:extLst>
                <a:ext uri="{FF2B5EF4-FFF2-40B4-BE49-F238E27FC236}">
                  <a16:creationId xmlns:a16="http://schemas.microsoft.com/office/drawing/2014/main" id="{35821796-4914-0F13-8509-20DBA048E0E7}"/>
                </a:ext>
              </a:extLst>
            </p:cNvPr>
            <p:cNvSpPr/>
            <p:nvPr/>
          </p:nvSpPr>
          <p:spPr>
            <a:xfrm>
              <a:off x="1459026" y="2036152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7" name="Google Shape;6408;p82">
              <a:extLst>
                <a:ext uri="{FF2B5EF4-FFF2-40B4-BE49-F238E27FC236}">
                  <a16:creationId xmlns:a16="http://schemas.microsoft.com/office/drawing/2014/main" id="{D62E349D-41D7-5317-84FA-7887A2B28346}"/>
                </a:ext>
              </a:extLst>
            </p:cNvPr>
            <p:cNvSpPr/>
            <p:nvPr/>
          </p:nvSpPr>
          <p:spPr>
            <a:xfrm>
              <a:off x="1457559" y="203514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8" name="Google Shape;6409;p82">
              <a:extLst>
                <a:ext uri="{FF2B5EF4-FFF2-40B4-BE49-F238E27FC236}">
                  <a16:creationId xmlns:a16="http://schemas.microsoft.com/office/drawing/2014/main" id="{F5995F58-B87F-D408-4422-71228AA5B34D}"/>
                </a:ext>
              </a:extLst>
            </p:cNvPr>
            <p:cNvSpPr/>
            <p:nvPr/>
          </p:nvSpPr>
          <p:spPr>
            <a:xfrm>
              <a:off x="1458265" y="20356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9" name="Google Shape;6410;p82">
              <a:extLst>
                <a:ext uri="{FF2B5EF4-FFF2-40B4-BE49-F238E27FC236}">
                  <a16:creationId xmlns:a16="http://schemas.microsoft.com/office/drawing/2014/main" id="{6ACCA678-0FEC-C267-31A4-A9B733BD64CD}"/>
                </a:ext>
              </a:extLst>
            </p:cNvPr>
            <p:cNvSpPr/>
            <p:nvPr/>
          </p:nvSpPr>
          <p:spPr>
            <a:xfrm>
              <a:off x="1477192" y="2043090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lnTo>
                    <a:pt x="32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0" name="Google Shape;6411;p82">
              <a:extLst>
                <a:ext uri="{FF2B5EF4-FFF2-40B4-BE49-F238E27FC236}">
                  <a16:creationId xmlns:a16="http://schemas.microsoft.com/office/drawing/2014/main" id="{7478666D-1FD5-7D18-26C7-0D945BBB3958}"/>
                </a:ext>
              </a:extLst>
            </p:cNvPr>
            <p:cNvSpPr/>
            <p:nvPr/>
          </p:nvSpPr>
          <p:spPr>
            <a:xfrm>
              <a:off x="1460356" y="20369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1" name="Google Shape;6412;p82">
              <a:extLst>
                <a:ext uri="{FF2B5EF4-FFF2-40B4-BE49-F238E27FC236}">
                  <a16:creationId xmlns:a16="http://schemas.microsoft.com/office/drawing/2014/main" id="{23268FD2-D2A8-7FB5-778B-A11D93F5E92A}"/>
                </a:ext>
              </a:extLst>
            </p:cNvPr>
            <p:cNvSpPr/>
            <p:nvPr/>
          </p:nvSpPr>
          <p:spPr>
            <a:xfrm>
              <a:off x="1456935" y="203472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2" name="Google Shape;6413;p82">
              <a:extLst>
                <a:ext uri="{FF2B5EF4-FFF2-40B4-BE49-F238E27FC236}">
                  <a16:creationId xmlns:a16="http://schemas.microsoft.com/office/drawing/2014/main" id="{547A8DFC-E146-A452-DCA3-B8174CE55E77}"/>
                </a:ext>
              </a:extLst>
            </p:cNvPr>
            <p:cNvSpPr/>
            <p:nvPr/>
          </p:nvSpPr>
          <p:spPr>
            <a:xfrm>
              <a:off x="1459691" y="203653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3" name="Google Shape;6414;p82">
              <a:extLst>
                <a:ext uri="{FF2B5EF4-FFF2-40B4-BE49-F238E27FC236}">
                  <a16:creationId xmlns:a16="http://schemas.microsoft.com/office/drawing/2014/main" id="{F234418C-73CD-BBED-C631-17A3A0AB97BB}"/>
                </a:ext>
              </a:extLst>
            </p:cNvPr>
            <p:cNvSpPr/>
            <p:nvPr/>
          </p:nvSpPr>
          <p:spPr>
            <a:xfrm>
              <a:off x="1461021" y="2037293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4" name="Google Shape;6415;p82">
              <a:extLst>
                <a:ext uri="{FF2B5EF4-FFF2-40B4-BE49-F238E27FC236}">
                  <a16:creationId xmlns:a16="http://schemas.microsoft.com/office/drawing/2014/main" id="{D2B96C10-E0E1-40B7-69B2-43F6BFAD1B7E}"/>
                </a:ext>
              </a:extLst>
            </p:cNvPr>
            <p:cNvSpPr/>
            <p:nvPr/>
          </p:nvSpPr>
          <p:spPr>
            <a:xfrm>
              <a:off x="1461687" y="203767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5" name="Google Shape;6416;p82">
              <a:extLst>
                <a:ext uri="{FF2B5EF4-FFF2-40B4-BE49-F238E27FC236}">
                  <a16:creationId xmlns:a16="http://schemas.microsoft.com/office/drawing/2014/main" id="{3D266B5F-D69D-F7F6-DCBF-D03595115CAA}"/>
                </a:ext>
              </a:extLst>
            </p:cNvPr>
            <p:cNvSpPr/>
            <p:nvPr/>
          </p:nvSpPr>
          <p:spPr>
            <a:xfrm>
              <a:off x="1452522" y="207797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4" y="18"/>
                    <a:pt x="21" y="29"/>
                  </a:cubicBezTo>
                  <a:cubicBezTo>
                    <a:pt x="14" y="18"/>
                    <a:pt x="7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6" name="Google Shape;6417;p82">
              <a:extLst>
                <a:ext uri="{FF2B5EF4-FFF2-40B4-BE49-F238E27FC236}">
                  <a16:creationId xmlns:a16="http://schemas.microsoft.com/office/drawing/2014/main" id="{94E2CB08-C821-E7A0-AB19-861105DEB7BE}"/>
                </a:ext>
              </a:extLst>
            </p:cNvPr>
            <p:cNvSpPr/>
            <p:nvPr/>
          </p:nvSpPr>
          <p:spPr>
            <a:xfrm>
              <a:off x="1480084" y="2046131"/>
              <a:ext cx="733" cy="815"/>
            </a:xfrm>
            <a:custGeom>
              <a:avLst/>
              <a:gdLst/>
              <a:ahLst/>
              <a:cxnLst/>
              <a:rect l="l" t="t" r="r" b="b"/>
              <a:pathLst>
                <a:path w="54" h="60" extrusionOk="0">
                  <a:moveTo>
                    <a:pt x="1" y="0"/>
                  </a:moveTo>
                  <a:lnTo>
                    <a:pt x="25" y="28"/>
                  </a:lnTo>
                  <a:lnTo>
                    <a:pt x="53" y="60"/>
                  </a:lnTo>
                  <a:lnTo>
                    <a:pt x="15" y="1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7" name="Google Shape;6418;p82">
              <a:extLst>
                <a:ext uri="{FF2B5EF4-FFF2-40B4-BE49-F238E27FC236}">
                  <a16:creationId xmlns:a16="http://schemas.microsoft.com/office/drawing/2014/main" id="{A2853F78-8039-532F-63EF-AFB4F78B5480}"/>
                </a:ext>
              </a:extLst>
            </p:cNvPr>
            <p:cNvSpPr/>
            <p:nvPr/>
          </p:nvSpPr>
          <p:spPr>
            <a:xfrm>
              <a:off x="1449100" y="2076925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8" name="Google Shape;6419;p82">
              <a:extLst>
                <a:ext uri="{FF2B5EF4-FFF2-40B4-BE49-F238E27FC236}">
                  <a16:creationId xmlns:a16="http://schemas.microsoft.com/office/drawing/2014/main" id="{1AE74AD6-9F91-7093-1DC5-D3420BF0091E}"/>
                </a:ext>
              </a:extLst>
            </p:cNvPr>
            <p:cNvSpPr/>
            <p:nvPr/>
          </p:nvSpPr>
          <p:spPr>
            <a:xfrm>
              <a:off x="1446724" y="207046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9" name="Google Shape;6420;p82">
              <a:extLst>
                <a:ext uri="{FF2B5EF4-FFF2-40B4-BE49-F238E27FC236}">
                  <a16:creationId xmlns:a16="http://schemas.microsoft.com/office/drawing/2014/main" id="{80F95A3F-DD97-38FD-C9CC-76141D34BC1B}"/>
                </a:ext>
              </a:extLst>
            </p:cNvPr>
            <p:cNvSpPr/>
            <p:nvPr/>
          </p:nvSpPr>
          <p:spPr>
            <a:xfrm>
              <a:off x="1451897" y="207740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0" name="Google Shape;6421;p82">
              <a:extLst>
                <a:ext uri="{FF2B5EF4-FFF2-40B4-BE49-F238E27FC236}">
                  <a16:creationId xmlns:a16="http://schemas.microsoft.com/office/drawing/2014/main" id="{EABF8668-7BBB-24BC-F28F-2F22725F175B}"/>
                </a:ext>
              </a:extLst>
            </p:cNvPr>
            <p:cNvSpPr/>
            <p:nvPr/>
          </p:nvSpPr>
          <p:spPr>
            <a:xfrm>
              <a:off x="1447390" y="207169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1" name="Google Shape;6422;p82">
              <a:extLst>
                <a:ext uri="{FF2B5EF4-FFF2-40B4-BE49-F238E27FC236}">
                  <a16:creationId xmlns:a16="http://schemas.microsoft.com/office/drawing/2014/main" id="{874AB90C-EF1C-8094-D2AC-A23E00B2F01E}"/>
                </a:ext>
              </a:extLst>
            </p:cNvPr>
            <p:cNvSpPr/>
            <p:nvPr/>
          </p:nvSpPr>
          <p:spPr>
            <a:xfrm>
              <a:off x="1447104" y="207108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2" name="Google Shape;6423;p82">
              <a:extLst>
                <a:ext uri="{FF2B5EF4-FFF2-40B4-BE49-F238E27FC236}">
                  <a16:creationId xmlns:a16="http://schemas.microsoft.com/office/drawing/2014/main" id="{E7594797-964D-ED0B-468F-491A164A2B0F}"/>
                </a:ext>
              </a:extLst>
            </p:cNvPr>
            <p:cNvSpPr/>
            <p:nvPr/>
          </p:nvSpPr>
          <p:spPr>
            <a:xfrm>
              <a:off x="1447580" y="207293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3" name="Google Shape;6424;p82">
              <a:extLst>
                <a:ext uri="{FF2B5EF4-FFF2-40B4-BE49-F238E27FC236}">
                  <a16:creationId xmlns:a16="http://schemas.microsoft.com/office/drawing/2014/main" id="{53E0392B-D055-F84A-5985-096A1C802092}"/>
                </a:ext>
              </a:extLst>
            </p:cNvPr>
            <p:cNvSpPr/>
            <p:nvPr/>
          </p:nvSpPr>
          <p:spPr>
            <a:xfrm>
              <a:off x="1482705" y="204997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4" name="Google Shape;6425;p82">
              <a:extLst>
                <a:ext uri="{FF2B5EF4-FFF2-40B4-BE49-F238E27FC236}">
                  <a16:creationId xmlns:a16="http://schemas.microsoft.com/office/drawing/2014/main" id="{591B61CE-1B98-9EB8-8A7B-26C9938BD545}"/>
                </a:ext>
              </a:extLst>
            </p:cNvPr>
            <p:cNvSpPr/>
            <p:nvPr/>
          </p:nvSpPr>
          <p:spPr>
            <a:xfrm>
              <a:off x="1452807" y="2078351"/>
              <a:ext cx="1534" cy="1819"/>
            </a:xfrm>
            <a:custGeom>
              <a:avLst/>
              <a:gdLst/>
              <a:ahLst/>
              <a:cxnLst/>
              <a:rect l="l" t="t" r="r" b="b"/>
              <a:pathLst>
                <a:path w="11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35" y="50"/>
                    <a:pt x="70" y="92"/>
                    <a:pt x="112" y="134"/>
                  </a:cubicBezTo>
                  <a:cubicBezTo>
                    <a:pt x="70" y="92"/>
                    <a:pt x="35" y="4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5" name="Google Shape;6426;p82">
              <a:extLst>
                <a:ext uri="{FF2B5EF4-FFF2-40B4-BE49-F238E27FC236}">
                  <a16:creationId xmlns:a16="http://schemas.microsoft.com/office/drawing/2014/main" id="{20E0BC74-5BAF-E59C-F279-042F850379EC}"/>
                </a:ext>
              </a:extLst>
            </p:cNvPr>
            <p:cNvSpPr/>
            <p:nvPr/>
          </p:nvSpPr>
          <p:spPr>
            <a:xfrm>
              <a:off x="1482460" y="2050313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6" name="Google Shape;6427;p82">
              <a:extLst>
                <a:ext uri="{FF2B5EF4-FFF2-40B4-BE49-F238E27FC236}">
                  <a16:creationId xmlns:a16="http://schemas.microsoft.com/office/drawing/2014/main" id="{0918446E-93CD-4D4A-4834-BC92826A6515}"/>
                </a:ext>
              </a:extLst>
            </p:cNvPr>
            <p:cNvSpPr/>
            <p:nvPr/>
          </p:nvSpPr>
          <p:spPr>
            <a:xfrm>
              <a:off x="1482610" y="20501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7" name="Google Shape;6428;p82">
              <a:extLst>
                <a:ext uri="{FF2B5EF4-FFF2-40B4-BE49-F238E27FC236}">
                  <a16:creationId xmlns:a16="http://schemas.microsoft.com/office/drawing/2014/main" id="{54C7CE8F-46F6-C3B5-B712-9ED0AF936777}"/>
                </a:ext>
              </a:extLst>
            </p:cNvPr>
            <p:cNvSpPr/>
            <p:nvPr/>
          </p:nvSpPr>
          <p:spPr>
            <a:xfrm>
              <a:off x="1447390" y="207346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4"/>
                    <a:pt x="0" y="7"/>
                    <a:pt x="0" y="11"/>
                  </a:cubicBezTo>
                  <a:cubicBezTo>
                    <a:pt x="4" y="7"/>
                    <a:pt x="4" y="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8" name="Google Shape;6429;p82">
              <a:extLst>
                <a:ext uri="{FF2B5EF4-FFF2-40B4-BE49-F238E27FC236}">
                  <a16:creationId xmlns:a16="http://schemas.microsoft.com/office/drawing/2014/main" id="{F8BFD818-AC3C-2E7B-3B60-C6F37675AF4E}"/>
                </a:ext>
              </a:extLst>
            </p:cNvPr>
            <p:cNvSpPr/>
            <p:nvPr/>
          </p:nvSpPr>
          <p:spPr>
            <a:xfrm>
              <a:off x="1481320" y="2047598"/>
              <a:ext cx="1453" cy="2295"/>
            </a:xfrm>
            <a:custGeom>
              <a:avLst/>
              <a:gdLst/>
              <a:ahLst/>
              <a:cxnLst/>
              <a:rect l="l" t="t" r="r" b="b"/>
              <a:pathLst>
                <a:path w="107" h="169" extrusionOk="0">
                  <a:moveTo>
                    <a:pt x="1" y="1"/>
                  </a:moveTo>
                  <a:cubicBezTo>
                    <a:pt x="43" y="50"/>
                    <a:pt x="78" y="93"/>
                    <a:pt x="95" y="127"/>
                  </a:cubicBezTo>
                  <a:lnTo>
                    <a:pt x="95" y="127"/>
                  </a:lnTo>
                  <a:cubicBezTo>
                    <a:pt x="77" y="91"/>
                    <a:pt x="41" y="46"/>
                    <a:pt x="1" y="1"/>
                  </a:cubicBezTo>
                  <a:close/>
                  <a:moveTo>
                    <a:pt x="95" y="127"/>
                  </a:moveTo>
                  <a:cubicBezTo>
                    <a:pt x="103" y="143"/>
                    <a:pt x="107" y="158"/>
                    <a:pt x="106" y="169"/>
                  </a:cubicBezTo>
                  <a:cubicBezTo>
                    <a:pt x="107" y="157"/>
                    <a:pt x="103" y="143"/>
                    <a:pt x="95" y="12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9" name="Google Shape;6430;p82">
              <a:extLst>
                <a:ext uri="{FF2B5EF4-FFF2-40B4-BE49-F238E27FC236}">
                  <a16:creationId xmlns:a16="http://schemas.microsoft.com/office/drawing/2014/main" id="{2554E6D1-8CF1-F7FC-4DA8-C779B01C0511}"/>
                </a:ext>
              </a:extLst>
            </p:cNvPr>
            <p:cNvSpPr/>
            <p:nvPr/>
          </p:nvSpPr>
          <p:spPr>
            <a:xfrm>
              <a:off x="1451571" y="207717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cubicBezTo>
                    <a:pt x="14" y="7"/>
                    <a:pt x="7" y="4"/>
                    <a:pt x="0" y="0"/>
                  </a:cubicBezTo>
                  <a:cubicBezTo>
                    <a:pt x="7" y="4"/>
                    <a:pt x="14" y="7"/>
                    <a:pt x="21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0" name="Google Shape;6431;p82">
              <a:extLst>
                <a:ext uri="{FF2B5EF4-FFF2-40B4-BE49-F238E27FC236}">
                  <a16:creationId xmlns:a16="http://schemas.microsoft.com/office/drawing/2014/main" id="{98D0BFE8-81FF-353B-A792-71F871627918}"/>
                </a:ext>
              </a:extLst>
            </p:cNvPr>
            <p:cNvSpPr/>
            <p:nvPr/>
          </p:nvSpPr>
          <p:spPr>
            <a:xfrm>
              <a:off x="1450947" y="207698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1" name="Google Shape;6432;p82">
              <a:extLst>
                <a:ext uri="{FF2B5EF4-FFF2-40B4-BE49-F238E27FC236}">
                  <a16:creationId xmlns:a16="http://schemas.microsoft.com/office/drawing/2014/main" id="{A6BE40EA-C83F-DE10-D939-EBACD0585A91}"/>
                </a:ext>
              </a:extLst>
            </p:cNvPr>
            <p:cNvSpPr/>
            <p:nvPr/>
          </p:nvSpPr>
          <p:spPr>
            <a:xfrm>
              <a:off x="1452237" y="2077645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2" name="Google Shape;6433;p82">
              <a:extLst>
                <a:ext uri="{FF2B5EF4-FFF2-40B4-BE49-F238E27FC236}">
                  <a16:creationId xmlns:a16="http://schemas.microsoft.com/office/drawing/2014/main" id="{C23B7F48-1ECC-6EAA-6A2F-849DCCA7E2DA}"/>
                </a:ext>
              </a:extLst>
            </p:cNvPr>
            <p:cNvSpPr/>
            <p:nvPr/>
          </p:nvSpPr>
          <p:spPr>
            <a:xfrm>
              <a:off x="1449671" y="2076884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cubicBezTo>
                    <a:pt x="28" y="0"/>
                    <a:pt x="14" y="0"/>
                    <a:pt x="0" y="4"/>
                  </a:cubicBezTo>
                  <a:cubicBezTo>
                    <a:pt x="14" y="0"/>
                    <a:pt x="28" y="0"/>
                    <a:pt x="4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3" name="Google Shape;6434;p82">
              <a:extLst>
                <a:ext uri="{FF2B5EF4-FFF2-40B4-BE49-F238E27FC236}">
                  <a16:creationId xmlns:a16="http://schemas.microsoft.com/office/drawing/2014/main" id="{11C2E001-7ECD-1F20-283F-0652C1DBC5A6}"/>
                </a:ext>
              </a:extLst>
            </p:cNvPr>
            <p:cNvSpPr/>
            <p:nvPr/>
          </p:nvSpPr>
          <p:spPr>
            <a:xfrm>
              <a:off x="1450621" y="207688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4" name="Google Shape;6435;p82">
              <a:extLst>
                <a:ext uri="{FF2B5EF4-FFF2-40B4-BE49-F238E27FC236}">
                  <a16:creationId xmlns:a16="http://schemas.microsoft.com/office/drawing/2014/main" id="{CAF96E18-0CE2-4C77-3ED8-35203AF00390}"/>
                </a:ext>
              </a:extLst>
            </p:cNvPr>
            <p:cNvSpPr/>
            <p:nvPr/>
          </p:nvSpPr>
          <p:spPr>
            <a:xfrm>
              <a:off x="1451286" y="207707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5" name="Google Shape;6436;p82">
              <a:extLst>
                <a:ext uri="{FF2B5EF4-FFF2-40B4-BE49-F238E27FC236}">
                  <a16:creationId xmlns:a16="http://schemas.microsoft.com/office/drawing/2014/main" id="{25A065BC-43F0-21D4-95C4-C9D89B83685E}"/>
                </a:ext>
              </a:extLst>
            </p:cNvPr>
            <p:cNvSpPr/>
            <p:nvPr/>
          </p:nvSpPr>
          <p:spPr>
            <a:xfrm>
              <a:off x="1450336" y="207688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6" name="Google Shape;6437;p82">
              <a:extLst>
                <a:ext uri="{FF2B5EF4-FFF2-40B4-BE49-F238E27FC236}">
                  <a16:creationId xmlns:a16="http://schemas.microsoft.com/office/drawing/2014/main" id="{265CFF30-E5DE-38BE-22F3-1FFC2E325592}"/>
                </a:ext>
              </a:extLst>
            </p:cNvPr>
            <p:cNvSpPr/>
            <p:nvPr/>
          </p:nvSpPr>
          <p:spPr>
            <a:xfrm>
              <a:off x="1447580" y="207241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7" name="Google Shape;6438;p82">
              <a:extLst>
                <a:ext uri="{FF2B5EF4-FFF2-40B4-BE49-F238E27FC236}">
                  <a16:creationId xmlns:a16="http://schemas.microsoft.com/office/drawing/2014/main" id="{7627E4CB-35A1-4606-6F29-732D679C67C7}"/>
                </a:ext>
              </a:extLst>
            </p:cNvPr>
            <p:cNvSpPr/>
            <p:nvPr/>
          </p:nvSpPr>
          <p:spPr>
            <a:xfrm>
              <a:off x="1480899" y="204708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8" name="Google Shape;6439;p82">
              <a:extLst>
                <a:ext uri="{FF2B5EF4-FFF2-40B4-BE49-F238E27FC236}">
                  <a16:creationId xmlns:a16="http://schemas.microsoft.com/office/drawing/2014/main" id="{2B8AA083-704F-3009-B9F1-A1B065054220}"/>
                </a:ext>
              </a:extLst>
            </p:cNvPr>
            <p:cNvSpPr/>
            <p:nvPr/>
          </p:nvSpPr>
          <p:spPr>
            <a:xfrm>
              <a:off x="1479989" y="204607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8" y="4"/>
                  </a:moveTo>
                  <a:lnTo>
                    <a:pt x="1" y="1"/>
                  </a:lnTo>
                  <a:lnTo>
                    <a:pt x="8" y="4"/>
                  </a:lnTo>
                  <a:lnTo>
                    <a:pt x="22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9" name="Google Shape;6440;p82">
              <a:extLst>
                <a:ext uri="{FF2B5EF4-FFF2-40B4-BE49-F238E27FC236}">
                  <a16:creationId xmlns:a16="http://schemas.microsoft.com/office/drawing/2014/main" id="{E8C02358-0B8A-8EE5-5AE0-51E6EE5E7E4A}"/>
                </a:ext>
              </a:extLst>
            </p:cNvPr>
            <p:cNvSpPr/>
            <p:nvPr/>
          </p:nvSpPr>
          <p:spPr>
            <a:xfrm>
              <a:off x="1504429" y="1192826"/>
              <a:ext cx="453000" cy="337170"/>
            </a:xfrm>
            <a:custGeom>
              <a:avLst/>
              <a:gdLst/>
              <a:ahLst/>
              <a:cxnLst/>
              <a:rect l="l" t="t" r="r" b="b"/>
              <a:pathLst>
                <a:path w="33364" h="24833" extrusionOk="0">
                  <a:moveTo>
                    <a:pt x="22952" y="0"/>
                  </a:moveTo>
                  <a:cubicBezTo>
                    <a:pt x="22824" y="0"/>
                    <a:pt x="22695" y="5"/>
                    <a:pt x="22570" y="14"/>
                  </a:cubicBezTo>
                  <a:cubicBezTo>
                    <a:pt x="22217" y="39"/>
                    <a:pt x="21667" y="46"/>
                    <a:pt x="21184" y="53"/>
                  </a:cubicBezTo>
                  <a:cubicBezTo>
                    <a:pt x="20778" y="60"/>
                    <a:pt x="20431" y="63"/>
                    <a:pt x="20291" y="77"/>
                  </a:cubicBezTo>
                  <a:cubicBezTo>
                    <a:pt x="20179" y="91"/>
                    <a:pt x="20067" y="112"/>
                    <a:pt x="19958" y="144"/>
                  </a:cubicBezTo>
                  <a:cubicBezTo>
                    <a:pt x="19822" y="186"/>
                    <a:pt x="19679" y="207"/>
                    <a:pt x="19539" y="207"/>
                  </a:cubicBezTo>
                  <a:cubicBezTo>
                    <a:pt x="19528" y="207"/>
                    <a:pt x="19518" y="207"/>
                    <a:pt x="19507" y="207"/>
                  </a:cubicBezTo>
                  <a:cubicBezTo>
                    <a:pt x="19486" y="205"/>
                    <a:pt x="19464" y="205"/>
                    <a:pt x="19443" y="205"/>
                  </a:cubicBezTo>
                  <a:cubicBezTo>
                    <a:pt x="19233" y="205"/>
                    <a:pt x="19032" y="265"/>
                    <a:pt x="19006" y="319"/>
                  </a:cubicBezTo>
                  <a:cubicBezTo>
                    <a:pt x="19003" y="329"/>
                    <a:pt x="19017" y="347"/>
                    <a:pt x="19024" y="357"/>
                  </a:cubicBezTo>
                  <a:cubicBezTo>
                    <a:pt x="19160" y="504"/>
                    <a:pt x="19104" y="620"/>
                    <a:pt x="19073" y="662"/>
                  </a:cubicBezTo>
                  <a:cubicBezTo>
                    <a:pt x="19008" y="754"/>
                    <a:pt x="18871" y="802"/>
                    <a:pt x="18752" y="802"/>
                  </a:cubicBezTo>
                  <a:cubicBezTo>
                    <a:pt x="18703" y="802"/>
                    <a:pt x="18658" y="794"/>
                    <a:pt x="18621" y="777"/>
                  </a:cubicBezTo>
                  <a:cubicBezTo>
                    <a:pt x="18548" y="753"/>
                    <a:pt x="18506" y="676"/>
                    <a:pt x="18523" y="599"/>
                  </a:cubicBezTo>
                  <a:cubicBezTo>
                    <a:pt x="18530" y="553"/>
                    <a:pt x="18488" y="518"/>
                    <a:pt x="18450" y="497"/>
                  </a:cubicBezTo>
                  <a:cubicBezTo>
                    <a:pt x="18354" y="440"/>
                    <a:pt x="18210" y="411"/>
                    <a:pt x="18077" y="411"/>
                  </a:cubicBezTo>
                  <a:cubicBezTo>
                    <a:pt x="17957" y="411"/>
                    <a:pt x="17846" y="435"/>
                    <a:pt x="17788" y="483"/>
                  </a:cubicBezTo>
                  <a:cubicBezTo>
                    <a:pt x="17724" y="536"/>
                    <a:pt x="17624" y="555"/>
                    <a:pt x="17500" y="555"/>
                  </a:cubicBezTo>
                  <a:cubicBezTo>
                    <a:pt x="17346" y="555"/>
                    <a:pt x="17155" y="525"/>
                    <a:pt x="16958" y="494"/>
                  </a:cubicBezTo>
                  <a:cubicBezTo>
                    <a:pt x="16798" y="469"/>
                    <a:pt x="16599" y="437"/>
                    <a:pt x="16462" y="437"/>
                  </a:cubicBezTo>
                  <a:cubicBezTo>
                    <a:pt x="16387" y="437"/>
                    <a:pt x="16330" y="447"/>
                    <a:pt x="16311" y="473"/>
                  </a:cubicBezTo>
                  <a:cubicBezTo>
                    <a:pt x="16195" y="623"/>
                    <a:pt x="15719" y="651"/>
                    <a:pt x="15057" y="672"/>
                  </a:cubicBezTo>
                  <a:cubicBezTo>
                    <a:pt x="14858" y="672"/>
                    <a:pt x="14658" y="686"/>
                    <a:pt x="14462" y="707"/>
                  </a:cubicBezTo>
                  <a:cubicBezTo>
                    <a:pt x="14515" y="742"/>
                    <a:pt x="14609" y="791"/>
                    <a:pt x="14676" y="826"/>
                  </a:cubicBezTo>
                  <a:cubicBezTo>
                    <a:pt x="14931" y="956"/>
                    <a:pt x="15085" y="1040"/>
                    <a:pt x="15064" y="1159"/>
                  </a:cubicBezTo>
                  <a:cubicBezTo>
                    <a:pt x="15040" y="1274"/>
                    <a:pt x="14868" y="1285"/>
                    <a:pt x="14543" y="1299"/>
                  </a:cubicBezTo>
                  <a:cubicBezTo>
                    <a:pt x="14389" y="1306"/>
                    <a:pt x="14105" y="1323"/>
                    <a:pt x="14060" y="1369"/>
                  </a:cubicBezTo>
                  <a:cubicBezTo>
                    <a:pt x="14067" y="1376"/>
                    <a:pt x="14070" y="1386"/>
                    <a:pt x="14077" y="1393"/>
                  </a:cubicBezTo>
                  <a:cubicBezTo>
                    <a:pt x="14189" y="1523"/>
                    <a:pt x="14427" y="1645"/>
                    <a:pt x="14686" y="1772"/>
                  </a:cubicBezTo>
                  <a:cubicBezTo>
                    <a:pt x="14970" y="1915"/>
                    <a:pt x="15267" y="2066"/>
                    <a:pt x="15463" y="2262"/>
                  </a:cubicBezTo>
                  <a:cubicBezTo>
                    <a:pt x="15519" y="2314"/>
                    <a:pt x="15642" y="2440"/>
                    <a:pt x="15572" y="2528"/>
                  </a:cubicBezTo>
                  <a:cubicBezTo>
                    <a:pt x="15549" y="2555"/>
                    <a:pt x="15511" y="2566"/>
                    <a:pt x="15463" y="2566"/>
                  </a:cubicBezTo>
                  <a:cubicBezTo>
                    <a:pt x="15233" y="2566"/>
                    <a:pt x="14774" y="2300"/>
                    <a:pt x="14672" y="2234"/>
                  </a:cubicBezTo>
                  <a:cubicBezTo>
                    <a:pt x="14480" y="2108"/>
                    <a:pt x="14263" y="2066"/>
                    <a:pt x="14053" y="2024"/>
                  </a:cubicBezTo>
                  <a:cubicBezTo>
                    <a:pt x="13818" y="1975"/>
                    <a:pt x="13594" y="1929"/>
                    <a:pt x="13447" y="1772"/>
                  </a:cubicBezTo>
                  <a:cubicBezTo>
                    <a:pt x="13251" y="1565"/>
                    <a:pt x="12657" y="1411"/>
                    <a:pt x="12299" y="1411"/>
                  </a:cubicBezTo>
                  <a:cubicBezTo>
                    <a:pt x="12191" y="1411"/>
                    <a:pt x="12104" y="1426"/>
                    <a:pt x="12057" y="1456"/>
                  </a:cubicBezTo>
                  <a:cubicBezTo>
                    <a:pt x="12050" y="1463"/>
                    <a:pt x="12033" y="1474"/>
                    <a:pt x="12033" y="1488"/>
                  </a:cubicBezTo>
                  <a:cubicBezTo>
                    <a:pt x="12033" y="1554"/>
                    <a:pt x="12239" y="1691"/>
                    <a:pt x="12376" y="1786"/>
                  </a:cubicBezTo>
                  <a:cubicBezTo>
                    <a:pt x="12607" y="1943"/>
                    <a:pt x="12750" y="2045"/>
                    <a:pt x="12750" y="2164"/>
                  </a:cubicBezTo>
                  <a:cubicBezTo>
                    <a:pt x="12750" y="2202"/>
                    <a:pt x="12733" y="2241"/>
                    <a:pt x="12701" y="2269"/>
                  </a:cubicBezTo>
                  <a:cubicBezTo>
                    <a:pt x="12662" y="2301"/>
                    <a:pt x="12604" y="2313"/>
                    <a:pt x="12535" y="2313"/>
                  </a:cubicBezTo>
                  <a:cubicBezTo>
                    <a:pt x="12449" y="2313"/>
                    <a:pt x="12346" y="2295"/>
                    <a:pt x="12239" y="2276"/>
                  </a:cubicBezTo>
                  <a:cubicBezTo>
                    <a:pt x="12165" y="2262"/>
                    <a:pt x="12063" y="2245"/>
                    <a:pt x="12004" y="2245"/>
                  </a:cubicBezTo>
                  <a:cubicBezTo>
                    <a:pt x="11985" y="2245"/>
                    <a:pt x="11970" y="2247"/>
                    <a:pt x="11963" y="2251"/>
                  </a:cubicBezTo>
                  <a:cubicBezTo>
                    <a:pt x="11945" y="2264"/>
                    <a:pt x="11925" y="2270"/>
                    <a:pt x="11903" y="2270"/>
                  </a:cubicBezTo>
                  <a:cubicBezTo>
                    <a:pt x="11816" y="2270"/>
                    <a:pt x="11694" y="2178"/>
                    <a:pt x="11518" y="2045"/>
                  </a:cubicBezTo>
                  <a:cubicBezTo>
                    <a:pt x="11322" y="1898"/>
                    <a:pt x="11077" y="1712"/>
                    <a:pt x="10923" y="1712"/>
                  </a:cubicBezTo>
                  <a:cubicBezTo>
                    <a:pt x="10853" y="1712"/>
                    <a:pt x="10839" y="1726"/>
                    <a:pt x="10835" y="1730"/>
                  </a:cubicBezTo>
                  <a:cubicBezTo>
                    <a:pt x="10818" y="1754"/>
                    <a:pt x="10846" y="1849"/>
                    <a:pt x="10867" y="1926"/>
                  </a:cubicBezTo>
                  <a:cubicBezTo>
                    <a:pt x="10909" y="2062"/>
                    <a:pt x="10933" y="2199"/>
                    <a:pt x="10937" y="2342"/>
                  </a:cubicBezTo>
                  <a:cubicBezTo>
                    <a:pt x="10937" y="2615"/>
                    <a:pt x="10695" y="2818"/>
                    <a:pt x="10524" y="2878"/>
                  </a:cubicBezTo>
                  <a:cubicBezTo>
                    <a:pt x="10489" y="2890"/>
                    <a:pt x="10461" y="2894"/>
                    <a:pt x="10437" y="2894"/>
                  </a:cubicBezTo>
                  <a:cubicBezTo>
                    <a:pt x="10384" y="2894"/>
                    <a:pt x="10357" y="2871"/>
                    <a:pt x="10345" y="2857"/>
                  </a:cubicBezTo>
                  <a:cubicBezTo>
                    <a:pt x="10310" y="2811"/>
                    <a:pt x="10317" y="2752"/>
                    <a:pt x="10366" y="2678"/>
                  </a:cubicBezTo>
                  <a:cubicBezTo>
                    <a:pt x="10454" y="2542"/>
                    <a:pt x="10457" y="2265"/>
                    <a:pt x="10377" y="2017"/>
                  </a:cubicBezTo>
                  <a:cubicBezTo>
                    <a:pt x="10317" y="1831"/>
                    <a:pt x="10219" y="1702"/>
                    <a:pt x="10107" y="1660"/>
                  </a:cubicBezTo>
                  <a:cubicBezTo>
                    <a:pt x="10067" y="1644"/>
                    <a:pt x="10017" y="1637"/>
                    <a:pt x="9959" y="1637"/>
                  </a:cubicBezTo>
                  <a:cubicBezTo>
                    <a:pt x="9770" y="1637"/>
                    <a:pt x="9502" y="1709"/>
                    <a:pt x="9242" y="1779"/>
                  </a:cubicBezTo>
                  <a:cubicBezTo>
                    <a:pt x="8974" y="1849"/>
                    <a:pt x="8693" y="1923"/>
                    <a:pt x="8489" y="1923"/>
                  </a:cubicBezTo>
                  <a:cubicBezTo>
                    <a:pt x="8479" y="1923"/>
                    <a:pt x="8470" y="1922"/>
                    <a:pt x="8462" y="1922"/>
                  </a:cubicBezTo>
                  <a:cubicBezTo>
                    <a:pt x="8437" y="1921"/>
                    <a:pt x="8412" y="1921"/>
                    <a:pt x="8387" y="1921"/>
                  </a:cubicBezTo>
                  <a:cubicBezTo>
                    <a:pt x="8048" y="1921"/>
                    <a:pt x="7760" y="2007"/>
                    <a:pt x="7741" y="2069"/>
                  </a:cubicBezTo>
                  <a:cubicBezTo>
                    <a:pt x="7741" y="2076"/>
                    <a:pt x="7751" y="2108"/>
                    <a:pt x="7835" y="2153"/>
                  </a:cubicBezTo>
                  <a:cubicBezTo>
                    <a:pt x="7965" y="2230"/>
                    <a:pt x="8028" y="2307"/>
                    <a:pt x="8024" y="2381"/>
                  </a:cubicBezTo>
                  <a:cubicBezTo>
                    <a:pt x="8021" y="2430"/>
                    <a:pt x="7989" y="2475"/>
                    <a:pt x="7947" y="2496"/>
                  </a:cubicBezTo>
                  <a:cubicBezTo>
                    <a:pt x="7913" y="2513"/>
                    <a:pt x="7868" y="2521"/>
                    <a:pt x="7815" y="2521"/>
                  </a:cubicBezTo>
                  <a:cubicBezTo>
                    <a:pt x="7699" y="2521"/>
                    <a:pt x="7548" y="2478"/>
                    <a:pt x="7408" y="2377"/>
                  </a:cubicBezTo>
                  <a:cubicBezTo>
                    <a:pt x="7318" y="2314"/>
                    <a:pt x="7159" y="2287"/>
                    <a:pt x="6983" y="2287"/>
                  </a:cubicBezTo>
                  <a:cubicBezTo>
                    <a:pt x="6839" y="2287"/>
                    <a:pt x="6684" y="2305"/>
                    <a:pt x="6547" y="2335"/>
                  </a:cubicBezTo>
                  <a:cubicBezTo>
                    <a:pt x="6379" y="2370"/>
                    <a:pt x="6291" y="2412"/>
                    <a:pt x="6263" y="2437"/>
                  </a:cubicBezTo>
                  <a:cubicBezTo>
                    <a:pt x="6386" y="2528"/>
                    <a:pt x="6477" y="2703"/>
                    <a:pt x="6505" y="2902"/>
                  </a:cubicBezTo>
                  <a:cubicBezTo>
                    <a:pt x="6533" y="3084"/>
                    <a:pt x="6505" y="3249"/>
                    <a:pt x="6431" y="3350"/>
                  </a:cubicBezTo>
                  <a:cubicBezTo>
                    <a:pt x="6386" y="3410"/>
                    <a:pt x="6327" y="3432"/>
                    <a:pt x="6257" y="3432"/>
                  </a:cubicBezTo>
                  <a:cubicBezTo>
                    <a:pt x="6158" y="3432"/>
                    <a:pt x="6036" y="3387"/>
                    <a:pt x="5903" y="3340"/>
                  </a:cubicBezTo>
                  <a:cubicBezTo>
                    <a:pt x="5739" y="3279"/>
                    <a:pt x="5555" y="3212"/>
                    <a:pt x="5380" y="3212"/>
                  </a:cubicBezTo>
                  <a:cubicBezTo>
                    <a:pt x="5364" y="3212"/>
                    <a:pt x="5348" y="3213"/>
                    <a:pt x="5332" y="3214"/>
                  </a:cubicBezTo>
                  <a:cubicBezTo>
                    <a:pt x="5146" y="3228"/>
                    <a:pt x="4534" y="3469"/>
                    <a:pt x="3953" y="3767"/>
                  </a:cubicBezTo>
                  <a:cubicBezTo>
                    <a:pt x="3189" y="4152"/>
                    <a:pt x="2913" y="4401"/>
                    <a:pt x="2916" y="4467"/>
                  </a:cubicBezTo>
                  <a:cubicBezTo>
                    <a:pt x="2960" y="4560"/>
                    <a:pt x="3197" y="4573"/>
                    <a:pt x="3428" y="4573"/>
                  </a:cubicBezTo>
                  <a:cubicBezTo>
                    <a:pt x="3476" y="4573"/>
                    <a:pt x="3525" y="4573"/>
                    <a:pt x="3571" y="4572"/>
                  </a:cubicBezTo>
                  <a:cubicBezTo>
                    <a:pt x="3626" y="4571"/>
                    <a:pt x="3681" y="4571"/>
                    <a:pt x="3734" y="4571"/>
                  </a:cubicBezTo>
                  <a:cubicBezTo>
                    <a:pt x="3936" y="4571"/>
                    <a:pt x="4116" y="4581"/>
                    <a:pt x="4229" y="4642"/>
                  </a:cubicBezTo>
                  <a:cubicBezTo>
                    <a:pt x="4310" y="4688"/>
                    <a:pt x="4362" y="4775"/>
                    <a:pt x="4362" y="4870"/>
                  </a:cubicBezTo>
                  <a:cubicBezTo>
                    <a:pt x="4376" y="5150"/>
                    <a:pt x="4065" y="5563"/>
                    <a:pt x="3781" y="5759"/>
                  </a:cubicBezTo>
                  <a:cubicBezTo>
                    <a:pt x="3596" y="5882"/>
                    <a:pt x="3207" y="5892"/>
                    <a:pt x="2829" y="5903"/>
                  </a:cubicBezTo>
                  <a:cubicBezTo>
                    <a:pt x="2542" y="5910"/>
                    <a:pt x="2104" y="5920"/>
                    <a:pt x="2094" y="6018"/>
                  </a:cubicBezTo>
                  <a:cubicBezTo>
                    <a:pt x="2076" y="6186"/>
                    <a:pt x="1768" y="6256"/>
                    <a:pt x="1180" y="6375"/>
                  </a:cubicBezTo>
                  <a:cubicBezTo>
                    <a:pt x="686" y="6473"/>
                    <a:pt x="7" y="6610"/>
                    <a:pt x="7" y="6820"/>
                  </a:cubicBezTo>
                  <a:cubicBezTo>
                    <a:pt x="0" y="6984"/>
                    <a:pt x="116" y="7131"/>
                    <a:pt x="280" y="7159"/>
                  </a:cubicBezTo>
                  <a:cubicBezTo>
                    <a:pt x="364" y="7177"/>
                    <a:pt x="448" y="7184"/>
                    <a:pt x="536" y="7187"/>
                  </a:cubicBezTo>
                  <a:cubicBezTo>
                    <a:pt x="763" y="7198"/>
                    <a:pt x="1019" y="7212"/>
                    <a:pt x="1222" y="7439"/>
                  </a:cubicBezTo>
                  <a:cubicBezTo>
                    <a:pt x="1356" y="7591"/>
                    <a:pt x="1632" y="7659"/>
                    <a:pt x="1931" y="7659"/>
                  </a:cubicBezTo>
                  <a:cubicBezTo>
                    <a:pt x="2172" y="7659"/>
                    <a:pt x="2427" y="7615"/>
                    <a:pt x="2636" y="7534"/>
                  </a:cubicBezTo>
                  <a:cubicBezTo>
                    <a:pt x="2768" y="7484"/>
                    <a:pt x="2898" y="7459"/>
                    <a:pt x="3018" y="7459"/>
                  </a:cubicBezTo>
                  <a:cubicBezTo>
                    <a:pt x="3168" y="7459"/>
                    <a:pt x="3302" y="7497"/>
                    <a:pt x="3406" y="7572"/>
                  </a:cubicBezTo>
                  <a:cubicBezTo>
                    <a:pt x="3522" y="7649"/>
                    <a:pt x="3589" y="7782"/>
                    <a:pt x="3582" y="7923"/>
                  </a:cubicBezTo>
                  <a:cubicBezTo>
                    <a:pt x="3578" y="7965"/>
                    <a:pt x="3561" y="8007"/>
                    <a:pt x="3526" y="8035"/>
                  </a:cubicBezTo>
                  <a:cubicBezTo>
                    <a:pt x="3474" y="8079"/>
                    <a:pt x="3392" y="8095"/>
                    <a:pt x="3279" y="8095"/>
                  </a:cubicBezTo>
                  <a:cubicBezTo>
                    <a:pt x="3168" y="8095"/>
                    <a:pt x="3028" y="8080"/>
                    <a:pt x="2857" y="8059"/>
                  </a:cubicBezTo>
                  <a:cubicBezTo>
                    <a:pt x="2692" y="8040"/>
                    <a:pt x="2516" y="8018"/>
                    <a:pt x="2367" y="8018"/>
                  </a:cubicBezTo>
                  <a:cubicBezTo>
                    <a:pt x="2247" y="8018"/>
                    <a:pt x="2144" y="8032"/>
                    <a:pt x="2080" y="8073"/>
                  </a:cubicBezTo>
                  <a:cubicBezTo>
                    <a:pt x="1901" y="8182"/>
                    <a:pt x="1562" y="8192"/>
                    <a:pt x="1260" y="8203"/>
                  </a:cubicBezTo>
                  <a:cubicBezTo>
                    <a:pt x="1082" y="8210"/>
                    <a:pt x="809" y="8217"/>
                    <a:pt x="767" y="8262"/>
                  </a:cubicBezTo>
                  <a:cubicBezTo>
                    <a:pt x="795" y="8371"/>
                    <a:pt x="1054" y="8392"/>
                    <a:pt x="1302" y="8416"/>
                  </a:cubicBezTo>
                  <a:cubicBezTo>
                    <a:pt x="1432" y="8430"/>
                    <a:pt x="1572" y="8444"/>
                    <a:pt x="1702" y="8469"/>
                  </a:cubicBezTo>
                  <a:cubicBezTo>
                    <a:pt x="1842" y="8493"/>
                    <a:pt x="1919" y="8535"/>
                    <a:pt x="1943" y="8602"/>
                  </a:cubicBezTo>
                  <a:cubicBezTo>
                    <a:pt x="1971" y="8686"/>
                    <a:pt x="1912" y="8759"/>
                    <a:pt x="1856" y="8833"/>
                  </a:cubicBezTo>
                  <a:cubicBezTo>
                    <a:pt x="1817" y="8882"/>
                    <a:pt x="1775" y="8934"/>
                    <a:pt x="1772" y="8973"/>
                  </a:cubicBezTo>
                  <a:cubicBezTo>
                    <a:pt x="1765" y="9025"/>
                    <a:pt x="1793" y="9043"/>
                    <a:pt x="1975" y="9102"/>
                  </a:cubicBezTo>
                  <a:cubicBezTo>
                    <a:pt x="2115" y="9144"/>
                    <a:pt x="2251" y="9200"/>
                    <a:pt x="2381" y="9267"/>
                  </a:cubicBezTo>
                  <a:cubicBezTo>
                    <a:pt x="2674" y="9410"/>
                    <a:pt x="3018" y="9487"/>
                    <a:pt x="3166" y="9487"/>
                  </a:cubicBezTo>
                  <a:cubicBezTo>
                    <a:pt x="3184" y="9487"/>
                    <a:pt x="3199" y="9486"/>
                    <a:pt x="3210" y="9484"/>
                  </a:cubicBezTo>
                  <a:cubicBezTo>
                    <a:pt x="3203" y="9477"/>
                    <a:pt x="3200" y="9470"/>
                    <a:pt x="3193" y="9466"/>
                  </a:cubicBezTo>
                  <a:cubicBezTo>
                    <a:pt x="3137" y="9403"/>
                    <a:pt x="3116" y="9347"/>
                    <a:pt x="3137" y="9295"/>
                  </a:cubicBezTo>
                  <a:cubicBezTo>
                    <a:pt x="3154" y="9239"/>
                    <a:pt x="3210" y="9200"/>
                    <a:pt x="3301" y="9186"/>
                  </a:cubicBezTo>
                  <a:cubicBezTo>
                    <a:pt x="3333" y="9181"/>
                    <a:pt x="3371" y="9178"/>
                    <a:pt x="3412" y="9178"/>
                  </a:cubicBezTo>
                  <a:cubicBezTo>
                    <a:pt x="3568" y="9178"/>
                    <a:pt x="3769" y="9221"/>
                    <a:pt x="3844" y="9316"/>
                  </a:cubicBezTo>
                  <a:cubicBezTo>
                    <a:pt x="3849" y="9322"/>
                    <a:pt x="3857" y="9325"/>
                    <a:pt x="3868" y="9325"/>
                  </a:cubicBezTo>
                  <a:cubicBezTo>
                    <a:pt x="3906" y="9325"/>
                    <a:pt x="3976" y="9293"/>
                    <a:pt x="4044" y="9263"/>
                  </a:cubicBezTo>
                  <a:cubicBezTo>
                    <a:pt x="4151" y="9211"/>
                    <a:pt x="4282" y="9150"/>
                    <a:pt x="4421" y="9150"/>
                  </a:cubicBezTo>
                  <a:cubicBezTo>
                    <a:pt x="4459" y="9150"/>
                    <a:pt x="4498" y="9155"/>
                    <a:pt x="4537" y="9165"/>
                  </a:cubicBezTo>
                  <a:cubicBezTo>
                    <a:pt x="4561" y="9172"/>
                    <a:pt x="4583" y="9174"/>
                    <a:pt x="4605" y="9174"/>
                  </a:cubicBezTo>
                  <a:cubicBezTo>
                    <a:pt x="4690" y="9174"/>
                    <a:pt x="4758" y="9130"/>
                    <a:pt x="4828" y="9085"/>
                  </a:cubicBezTo>
                  <a:cubicBezTo>
                    <a:pt x="4894" y="9041"/>
                    <a:pt x="4971" y="8991"/>
                    <a:pt x="5062" y="8991"/>
                  </a:cubicBezTo>
                  <a:cubicBezTo>
                    <a:pt x="5110" y="8991"/>
                    <a:pt x="5163" y="9005"/>
                    <a:pt x="5220" y="9043"/>
                  </a:cubicBezTo>
                  <a:cubicBezTo>
                    <a:pt x="5325" y="9113"/>
                    <a:pt x="5658" y="9179"/>
                    <a:pt x="5976" y="9242"/>
                  </a:cubicBezTo>
                  <a:cubicBezTo>
                    <a:pt x="6365" y="9316"/>
                    <a:pt x="6764" y="9396"/>
                    <a:pt x="6977" y="9508"/>
                  </a:cubicBezTo>
                  <a:cubicBezTo>
                    <a:pt x="7096" y="9571"/>
                    <a:pt x="7222" y="9624"/>
                    <a:pt x="7352" y="9669"/>
                  </a:cubicBezTo>
                  <a:cubicBezTo>
                    <a:pt x="7646" y="9778"/>
                    <a:pt x="7926" y="9879"/>
                    <a:pt x="7884" y="10142"/>
                  </a:cubicBezTo>
                  <a:cubicBezTo>
                    <a:pt x="7839" y="10422"/>
                    <a:pt x="8245" y="10643"/>
                    <a:pt x="8605" y="10800"/>
                  </a:cubicBezTo>
                  <a:cubicBezTo>
                    <a:pt x="9144" y="11038"/>
                    <a:pt x="9155" y="11591"/>
                    <a:pt x="9144" y="11752"/>
                  </a:cubicBezTo>
                  <a:cubicBezTo>
                    <a:pt x="9137" y="11871"/>
                    <a:pt x="9263" y="11983"/>
                    <a:pt x="9372" y="12082"/>
                  </a:cubicBezTo>
                  <a:cubicBezTo>
                    <a:pt x="9480" y="12180"/>
                    <a:pt x="9589" y="12278"/>
                    <a:pt x="9522" y="12383"/>
                  </a:cubicBezTo>
                  <a:cubicBezTo>
                    <a:pt x="9459" y="12488"/>
                    <a:pt x="9547" y="12652"/>
                    <a:pt x="9785" y="12862"/>
                  </a:cubicBezTo>
                  <a:cubicBezTo>
                    <a:pt x="9841" y="12904"/>
                    <a:pt x="9873" y="12971"/>
                    <a:pt x="9876" y="13037"/>
                  </a:cubicBezTo>
                  <a:cubicBezTo>
                    <a:pt x="9876" y="13156"/>
                    <a:pt x="9768" y="13247"/>
                    <a:pt x="9662" y="13338"/>
                  </a:cubicBezTo>
                  <a:cubicBezTo>
                    <a:pt x="9526" y="13454"/>
                    <a:pt x="9484" y="13503"/>
                    <a:pt x="9519" y="13552"/>
                  </a:cubicBezTo>
                  <a:cubicBezTo>
                    <a:pt x="9606" y="13664"/>
                    <a:pt x="9578" y="13807"/>
                    <a:pt x="9554" y="13933"/>
                  </a:cubicBezTo>
                  <a:cubicBezTo>
                    <a:pt x="9533" y="14035"/>
                    <a:pt x="9512" y="14130"/>
                    <a:pt x="9554" y="14186"/>
                  </a:cubicBezTo>
                  <a:cubicBezTo>
                    <a:pt x="9582" y="14228"/>
                    <a:pt x="9641" y="14256"/>
                    <a:pt x="9736" y="14270"/>
                  </a:cubicBezTo>
                  <a:cubicBezTo>
                    <a:pt x="9776" y="14276"/>
                    <a:pt x="9812" y="14279"/>
                    <a:pt x="9845" y="14279"/>
                  </a:cubicBezTo>
                  <a:cubicBezTo>
                    <a:pt x="10015" y="14279"/>
                    <a:pt x="10088" y="14200"/>
                    <a:pt x="10170" y="14112"/>
                  </a:cubicBezTo>
                  <a:cubicBezTo>
                    <a:pt x="10254" y="14017"/>
                    <a:pt x="10349" y="13912"/>
                    <a:pt x="10552" y="13912"/>
                  </a:cubicBezTo>
                  <a:cubicBezTo>
                    <a:pt x="10618" y="13912"/>
                    <a:pt x="10713" y="13919"/>
                    <a:pt x="10762" y="13986"/>
                  </a:cubicBezTo>
                  <a:cubicBezTo>
                    <a:pt x="10814" y="14049"/>
                    <a:pt x="10793" y="14140"/>
                    <a:pt x="10772" y="14224"/>
                  </a:cubicBezTo>
                  <a:cubicBezTo>
                    <a:pt x="10744" y="14340"/>
                    <a:pt x="10727" y="14420"/>
                    <a:pt x="10793" y="14483"/>
                  </a:cubicBezTo>
                  <a:cubicBezTo>
                    <a:pt x="10877" y="14567"/>
                    <a:pt x="11010" y="14606"/>
                    <a:pt x="11164" y="14651"/>
                  </a:cubicBezTo>
                  <a:cubicBezTo>
                    <a:pt x="11360" y="14711"/>
                    <a:pt x="11605" y="14784"/>
                    <a:pt x="11840" y="14980"/>
                  </a:cubicBezTo>
                  <a:cubicBezTo>
                    <a:pt x="12127" y="15222"/>
                    <a:pt x="12075" y="15358"/>
                    <a:pt x="12040" y="15404"/>
                  </a:cubicBezTo>
                  <a:cubicBezTo>
                    <a:pt x="12008" y="15443"/>
                    <a:pt x="11959" y="15463"/>
                    <a:pt x="11899" y="15463"/>
                  </a:cubicBezTo>
                  <a:cubicBezTo>
                    <a:pt x="11799" y="15463"/>
                    <a:pt x="11667" y="15410"/>
                    <a:pt x="11532" y="15309"/>
                  </a:cubicBezTo>
                  <a:cubicBezTo>
                    <a:pt x="11344" y="15172"/>
                    <a:pt x="10956" y="15130"/>
                    <a:pt x="10640" y="15130"/>
                  </a:cubicBezTo>
                  <a:cubicBezTo>
                    <a:pt x="10456" y="15130"/>
                    <a:pt x="10297" y="15144"/>
                    <a:pt x="10216" y="15162"/>
                  </a:cubicBezTo>
                  <a:cubicBezTo>
                    <a:pt x="10415" y="15325"/>
                    <a:pt x="11234" y="15768"/>
                    <a:pt x="11512" y="15768"/>
                  </a:cubicBezTo>
                  <a:cubicBezTo>
                    <a:pt x="11532" y="15768"/>
                    <a:pt x="11549" y="15766"/>
                    <a:pt x="11563" y="15761"/>
                  </a:cubicBezTo>
                  <a:cubicBezTo>
                    <a:pt x="11595" y="15750"/>
                    <a:pt x="11626" y="15745"/>
                    <a:pt x="11659" y="15745"/>
                  </a:cubicBezTo>
                  <a:cubicBezTo>
                    <a:pt x="11825" y="15745"/>
                    <a:pt x="11996" y="15879"/>
                    <a:pt x="12096" y="16037"/>
                  </a:cubicBezTo>
                  <a:cubicBezTo>
                    <a:pt x="12194" y="16199"/>
                    <a:pt x="12204" y="16349"/>
                    <a:pt x="12117" y="16433"/>
                  </a:cubicBezTo>
                  <a:cubicBezTo>
                    <a:pt x="12033" y="16521"/>
                    <a:pt x="12029" y="16741"/>
                    <a:pt x="12029" y="16916"/>
                  </a:cubicBezTo>
                  <a:cubicBezTo>
                    <a:pt x="12033" y="16997"/>
                    <a:pt x="12033" y="17081"/>
                    <a:pt x="12022" y="17161"/>
                  </a:cubicBezTo>
                  <a:cubicBezTo>
                    <a:pt x="12015" y="17203"/>
                    <a:pt x="11994" y="17242"/>
                    <a:pt x="11959" y="17266"/>
                  </a:cubicBezTo>
                  <a:cubicBezTo>
                    <a:pt x="11920" y="17294"/>
                    <a:pt x="11871" y="17303"/>
                    <a:pt x="11813" y="17303"/>
                  </a:cubicBezTo>
                  <a:cubicBezTo>
                    <a:pt x="11746" y="17303"/>
                    <a:pt x="11668" y="17290"/>
                    <a:pt x="11584" y="17277"/>
                  </a:cubicBezTo>
                  <a:cubicBezTo>
                    <a:pt x="11501" y="17257"/>
                    <a:pt x="11417" y="17247"/>
                    <a:pt x="11334" y="17247"/>
                  </a:cubicBezTo>
                  <a:cubicBezTo>
                    <a:pt x="11312" y="17247"/>
                    <a:pt x="11291" y="17247"/>
                    <a:pt x="11269" y="17249"/>
                  </a:cubicBezTo>
                  <a:cubicBezTo>
                    <a:pt x="10989" y="17284"/>
                    <a:pt x="10891" y="17368"/>
                    <a:pt x="10891" y="17571"/>
                  </a:cubicBezTo>
                  <a:cubicBezTo>
                    <a:pt x="10891" y="17732"/>
                    <a:pt x="10779" y="17861"/>
                    <a:pt x="10667" y="17991"/>
                  </a:cubicBezTo>
                  <a:cubicBezTo>
                    <a:pt x="10566" y="18110"/>
                    <a:pt x="10457" y="18236"/>
                    <a:pt x="10436" y="18387"/>
                  </a:cubicBezTo>
                  <a:cubicBezTo>
                    <a:pt x="10412" y="18562"/>
                    <a:pt x="10520" y="18614"/>
                    <a:pt x="10709" y="18684"/>
                  </a:cubicBezTo>
                  <a:cubicBezTo>
                    <a:pt x="10793" y="18712"/>
                    <a:pt x="10870" y="18747"/>
                    <a:pt x="10944" y="18793"/>
                  </a:cubicBezTo>
                  <a:cubicBezTo>
                    <a:pt x="10986" y="18817"/>
                    <a:pt x="11014" y="18866"/>
                    <a:pt x="11017" y="18915"/>
                  </a:cubicBezTo>
                  <a:cubicBezTo>
                    <a:pt x="11014" y="19003"/>
                    <a:pt x="10919" y="19055"/>
                    <a:pt x="10804" y="19122"/>
                  </a:cubicBezTo>
                  <a:cubicBezTo>
                    <a:pt x="10695" y="19181"/>
                    <a:pt x="10562" y="19258"/>
                    <a:pt x="10552" y="19342"/>
                  </a:cubicBezTo>
                  <a:cubicBezTo>
                    <a:pt x="10527" y="19521"/>
                    <a:pt x="11021" y="19930"/>
                    <a:pt x="11276" y="20067"/>
                  </a:cubicBezTo>
                  <a:cubicBezTo>
                    <a:pt x="11441" y="20154"/>
                    <a:pt x="11420" y="20403"/>
                    <a:pt x="11399" y="20645"/>
                  </a:cubicBezTo>
                  <a:cubicBezTo>
                    <a:pt x="11388" y="20792"/>
                    <a:pt x="11374" y="20946"/>
                    <a:pt x="11406" y="21044"/>
                  </a:cubicBezTo>
                  <a:cubicBezTo>
                    <a:pt x="11422" y="21104"/>
                    <a:pt x="11443" y="21117"/>
                    <a:pt x="11482" y="21117"/>
                  </a:cubicBezTo>
                  <a:cubicBezTo>
                    <a:pt x="11495" y="21117"/>
                    <a:pt x="11511" y="21115"/>
                    <a:pt x="11528" y="21114"/>
                  </a:cubicBezTo>
                  <a:cubicBezTo>
                    <a:pt x="11544" y="21113"/>
                    <a:pt x="11560" y="21111"/>
                    <a:pt x="11577" y="21111"/>
                  </a:cubicBezTo>
                  <a:cubicBezTo>
                    <a:pt x="11615" y="21111"/>
                    <a:pt x="11654" y="21118"/>
                    <a:pt x="11686" y="21152"/>
                  </a:cubicBezTo>
                  <a:cubicBezTo>
                    <a:pt x="11735" y="21198"/>
                    <a:pt x="11742" y="21257"/>
                    <a:pt x="11731" y="21362"/>
                  </a:cubicBezTo>
                  <a:cubicBezTo>
                    <a:pt x="11714" y="21537"/>
                    <a:pt x="11784" y="21597"/>
                    <a:pt x="11861" y="21667"/>
                  </a:cubicBezTo>
                  <a:cubicBezTo>
                    <a:pt x="11924" y="21723"/>
                    <a:pt x="11994" y="21786"/>
                    <a:pt x="12005" y="21898"/>
                  </a:cubicBezTo>
                  <a:cubicBezTo>
                    <a:pt x="12008" y="21950"/>
                    <a:pt x="12075" y="21982"/>
                    <a:pt x="12176" y="22031"/>
                  </a:cubicBezTo>
                  <a:cubicBezTo>
                    <a:pt x="12302" y="22090"/>
                    <a:pt x="12495" y="22178"/>
                    <a:pt x="12421" y="22395"/>
                  </a:cubicBezTo>
                  <a:cubicBezTo>
                    <a:pt x="12355" y="22602"/>
                    <a:pt x="12484" y="22763"/>
                    <a:pt x="12596" y="22903"/>
                  </a:cubicBezTo>
                  <a:cubicBezTo>
                    <a:pt x="12624" y="22938"/>
                    <a:pt x="12649" y="22969"/>
                    <a:pt x="12670" y="23001"/>
                  </a:cubicBezTo>
                  <a:cubicBezTo>
                    <a:pt x="12740" y="23085"/>
                    <a:pt x="12820" y="23158"/>
                    <a:pt x="12904" y="23228"/>
                  </a:cubicBezTo>
                  <a:cubicBezTo>
                    <a:pt x="13069" y="23372"/>
                    <a:pt x="13240" y="23522"/>
                    <a:pt x="13293" y="23662"/>
                  </a:cubicBezTo>
                  <a:cubicBezTo>
                    <a:pt x="13358" y="23832"/>
                    <a:pt x="13535" y="24038"/>
                    <a:pt x="13744" y="24038"/>
                  </a:cubicBezTo>
                  <a:cubicBezTo>
                    <a:pt x="13771" y="24038"/>
                    <a:pt x="13800" y="24034"/>
                    <a:pt x="13828" y="24026"/>
                  </a:cubicBezTo>
                  <a:cubicBezTo>
                    <a:pt x="13873" y="24014"/>
                    <a:pt x="13913" y="24009"/>
                    <a:pt x="13948" y="24009"/>
                  </a:cubicBezTo>
                  <a:cubicBezTo>
                    <a:pt x="14066" y="24009"/>
                    <a:pt x="14138" y="24066"/>
                    <a:pt x="14200" y="24117"/>
                  </a:cubicBezTo>
                  <a:cubicBezTo>
                    <a:pt x="14256" y="24161"/>
                    <a:pt x="14293" y="24189"/>
                    <a:pt x="14351" y="24189"/>
                  </a:cubicBezTo>
                  <a:cubicBezTo>
                    <a:pt x="14357" y="24189"/>
                    <a:pt x="14364" y="24188"/>
                    <a:pt x="14371" y="24187"/>
                  </a:cubicBezTo>
                  <a:cubicBezTo>
                    <a:pt x="14399" y="24180"/>
                    <a:pt x="14424" y="24180"/>
                    <a:pt x="14452" y="24180"/>
                  </a:cubicBezTo>
                  <a:cubicBezTo>
                    <a:pt x="14700" y="24180"/>
                    <a:pt x="15019" y="24313"/>
                    <a:pt x="15089" y="24503"/>
                  </a:cubicBezTo>
                  <a:cubicBezTo>
                    <a:pt x="15131" y="24615"/>
                    <a:pt x="15656" y="24776"/>
                    <a:pt x="15992" y="24832"/>
                  </a:cubicBezTo>
                  <a:cubicBezTo>
                    <a:pt x="15996" y="24832"/>
                    <a:pt x="16001" y="24833"/>
                    <a:pt x="16005" y="24833"/>
                  </a:cubicBezTo>
                  <a:cubicBezTo>
                    <a:pt x="16054" y="24833"/>
                    <a:pt x="16092" y="24777"/>
                    <a:pt x="16153" y="24667"/>
                  </a:cubicBezTo>
                  <a:cubicBezTo>
                    <a:pt x="16202" y="24576"/>
                    <a:pt x="16262" y="24471"/>
                    <a:pt x="16353" y="24418"/>
                  </a:cubicBezTo>
                  <a:cubicBezTo>
                    <a:pt x="16416" y="24387"/>
                    <a:pt x="16444" y="24163"/>
                    <a:pt x="16465" y="24012"/>
                  </a:cubicBezTo>
                  <a:cubicBezTo>
                    <a:pt x="16496" y="23778"/>
                    <a:pt x="16521" y="23592"/>
                    <a:pt x="16640" y="23557"/>
                  </a:cubicBezTo>
                  <a:cubicBezTo>
                    <a:pt x="16664" y="23543"/>
                    <a:pt x="16703" y="23424"/>
                    <a:pt x="16689" y="23204"/>
                  </a:cubicBezTo>
                  <a:cubicBezTo>
                    <a:pt x="16678" y="22973"/>
                    <a:pt x="16615" y="22836"/>
                    <a:pt x="16587" y="22826"/>
                  </a:cubicBezTo>
                  <a:cubicBezTo>
                    <a:pt x="16496" y="22794"/>
                    <a:pt x="16444" y="22696"/>
                    <a:pt x="16468" y="22605"/>
                  </a:cubicBezTo>
                  <a:cubicBezTo>
                    <a:pt x="16493" y="22513"/>
                    <a:pt x="16592" y="22416"/>
                    <a:pt x="16798" y="22416"/>
                  </a:cubicBezTo>
                  <a:cubicBezTo>
                    <a:pt x="16828" y="22416"/>
                    <a:pt x="16860" y="22419"/>
                    <a:pt x="16895" y="22423"/>
                  </a:cubicBezTo>
                  <a:cubicBezTo>
                    <a:pt x="16917" y="22426"/>
                    <a:pt x="16936" y="22428"/>
                    <a:pt x="16953" y="22428"/>
                  </a:cubicBezTo>
                  <a:cubicBezTo>
                    <a:pt x="17073" y="22428"/>
                    <a:pt x="17096" y="22356"/>
                    <a:pt x="17126" y="22258"/>
                  </a:cubicBezTo>
                  <a:cubicBezTo>
                    <a:pt x="17154" y="22181"/>
                    <a:pt x="17186" y="22083"/>
                    <a:pt x="17287" y="22055"/>
                  </a:cubicBezTo>
                  <a:cubicBezTo>
                    <a:pt x="17340" y="22038"/>
                    <a:pt x="17357" y="21971"/>
                    <a:pt x="17375" y="21866"/>
                  </a:cubicBezTo>
                  <a:cubicBezTo>
                    <a:pt x="17396" y="21761"/>
                    <a:pt x="17413" y="21660"/>
                    <a:pt x="17515" y="21632"/>
                  </a:cubicBezTo>
                  <a:cubicBezTo>
                    <a:pt x="17522" y="21632"/>
                    <a:pt x="17539" y="21628"/>
                    <a:pt x="17550" y="21597"/>
                  </a:cubicBezTo>
                  <a:cubicBezTo>
                    <a:pt x="17567" y="21509"/>
                    <a:pt x="17550" y="21418"/>
                    <a:pt x="17494" y="21348"/>
                  </a:cubicBezTo>
                  <a:cubicBezTo>
                    <a:pt x="17448" y="21296"/>
                    <a:pt x="17434" y="21222"/>
                    <a:pt x="17459" y="21156"/>
                  </a:cubicBezTo>
                  <a:cubicBezTo>
                    <a:pt x="17494" y="21072"/>
                    <a:pt x="17595" y="21009"/>
                    <a:pt x="17746" y="20984"/>
                  </a:cubicBezTo>
                  <a:cubicBezTo>
                    <a:pt x="17788" y="20977"/>
                    <a:pt x="17805" y="20960"/>
                    <a:pt x="17809" y="20925"/>
                  </a:cubicBezTo>
                  <a:cubicBezTo>
                    <a:pt x="17816" y="20865"/>
                    <a:pt x="17760" y="20760"/>
                    <a:pt x="17620" y="20708"/>
                  </a:cubicBezTo>
                  <a:cubicBezTo>
                    <a:pt x="17480" y="20655"/>
                    <a:pt x="17427" y="20557"/>
                    <a:pt x="17420" y="20484"/>
                  </a:cubicBezTo>
                  <a:cubicBezTo>
                    <a:pt x="17413" y="20424"/>
                    <a:pt x="17441" y="20365"/>
                    <a:pt x="17494" y="20333"/>
                  </a:cubicBezTo>
                  <a:cubicBezTo>
                    <a:pt x="17513" y="20323"/>
                    <a:pt x="17542" y="20313"/>
                    <a:pt x="17581" y="20313"/>
                  </a:cubicBezTo>
                  <a:cubicBezTo>
                    <a:pt x="17628" y="20313"/>
                    <a:pt x="17689" y="20328"/>
                    <a:pt x="17763" y="20382"/>
                  </a:cubicBezTo>
                  <a:cubicBezTo>
                    <a:pt x="17841" y="20435"/>
                    <a:pt x="17908" y="20455"/>
                    <a:pt x="17953" y="20455"/>
                  </a:cubicBezTo>
                  <a:cubicBezTo>
                    <a:pt x="17979" y="20455"/>
                    <a:pt x="17998" y="20448"/>
                    <a:pt x="18008" y="20438"/>
                  </a:cubicBezTo>
                  <a:cubicBezTo>
                    <a:pt x="18026" y="20417"/>
                    <a:pt x="18015" y="20375"/>
                    <a:pt x="17980" y="20330"/>
                  </a:cubicBezTo>
                  <a:cubicBezTo>
                    <a:pt x="17931" y="20277"/>
                    <a:pt x="17917" y="20200"/>
                    <a:pt x="17945" y="20133"/>
                  </a:cubicBezTo>
                  <a:cubicBezTo>
                    <a:pt x="18012" y="19983"/>
                    <a:pt x="18310" y="19923"/>
                    <a:pt x="18544" y="19902"/>
                  </a:cubicBezTo>
                  <a:cubicBezTo>
                    <a:pt x="18716" y="19885"/>
                    <a:pt x="18845" y="19825"/>
                    <a:pt x="18908" y="19738"/>
                  </a:cubicBezTo>
                  <a:cubicBezTo>
                    <a:pt x="18950" y="19671"/>
                    <a:pt x="18964" y="19587"/>
                    <a:pt x="18940" y="19514"/>
                  </a:cubicBezTo>
                  <a:cubicBezTo>
                    <a:pt x="18908" y="19423"/>
                    <a:pt x="18947" y="19325"/>
                    <a:pt x="19031" y="19276"/>
                  </a:cubicBezTo>
                  <a:cubicBezTo>
                    <a:pt x="19069" y="19253"/>
                    <a:pt x="19113" y="19241"/>
                    <a:pt x="19156" y="19241"/>
                  </a:cubicBezTo>
                  <a:cubicBezTo>
                    <a:pt x="19211" y="19241"/>
                    <a:pt x="19266" y="19260"/>
                    <a:pt x="19311" y="19297"/>
                  </a:cubicBezTo>
                  <a:cubicBezTo>
                    <a:pt x="19367" y="19353"/>
                    <a:pt x="19377" y="19440"/>
                    <a:pt x="19335" y="19510"/>
                  </a:cubicBezTo>
                  <a:cubicBezTo>
                    <a:pt x="19276" y="19633"/>
                    <a:pt x="19279" y="19734"/>
                    <a:pt x="19297" y="19759"/>
                  </a:cubicBezTo>
                  <a:cubicBezTo>
                    <a:pt x="19314" y="19752"/>
                    <a:pt x="19332" y="19741"/>
                    <a:pt x="19346" y="19727"/>
                  </a:cubicBezTo>
                  <a:cubicBezTo>
                    <a:pt x="19447" y="19622"/>
                    <a:pt x="19584" y="19615"/>
                    <a:pt x="19776" y="19601"/>
                  </a:cubicBezTo>
                  <a:cubicBezTo>
                    <a:pt x="19983" y="19591"/>
                    <a:pt x="20190" y="19556"/>
                    <a:pt x="20389" y="19500"/>
                  </a:cubicBezTo>
                  <a:cubicBezTo>
                    <a:pt x="20925" y="19342"/>
                    <a:pt x="21439" y="18901"/>
                    <a:pt x="21558" y="18492"/>
                  </a:cubicBezTo>
                  <a:cubicBezTo>
                    <a:pt x="21635" y="18240"/>
                    <a:pt x="21852" y="18134"/>
                    <a:pt x="22027" y="18050"/>
                  </a:cubicBezTo>
                  <a:cubicBezTo>
                    <a:pt x="22209" y="17963"/>
                    <a:pt x="22259" y="17924"/>
                    <a:pt x="22238" y="17847"/>
                  </a:cubicBezTo>
                  <a:cubicBezTo>
                    <a:pt x="22181" y="17651"/>
                    <a:pt x="22252" y="17557"/>
                    <a:pt x="22301" y="17518"/>
                  </a:cubicBezTo>
                  <a:cubicBezTo>
                    <a:pt x="22338" y="17487"/>
                    <a:pt x="22396" y="17459"/>
                    <a:pt x="22485" y="17459"/>
                  </a:cubicBezTo>
                  <a:cubicBezTo>
                    <a:pt x="22573" y="17459"/>
                    <a:pt x="22690" y="17486"/>
                    <a:pt x="22847" y="17560"/>
                  </a:cubicBezTo>
                  <a:cubicBezTo>
                    <a:pt x="22892" y="17588"/>
                    <a:pt x="22945" y="17606"/>
                    <a:pt x="23001" y="17616"/>
                  </a:cubicBezTo>
                  <a:cubicBezTo>
                    <a:pt x="23004" y="17613"/>
                    <a:pt x="23008" y="17602"/>
                    <a:pt x="23008" y="17595"/>
                  </a:cubicBezTo>
                  <a:cubicBezTo>
                    <a:pt x="23046" y="17515"/>
                    <a:pt x="23109" y="17424"/>
                    <a:pt x="23351" y="17424"/>
                  </a:cubicBezTo>
                  <a:cubicBezTo>
                    <a:pt x="23571" y="17424"/>
                    <a:pt x="23655" y="17385"/>
                    <a:pt x="23743" y="17343"/>
                  </a:cubicBezTo>
                  <a:cubicBezTo>
                    <a:pt x="23866" y="17283"/>
                    <a:pt x="24000" y="17249"/>
                    <a:pt x="24139" y="17249"/>
                  </a:cubicBezTo>
                  <a:cubicBezTo>
                    <a:pt x="24146" y="17249"/>
                    <a:pt x="24153" y="17249"/>
                    <a:pt x="24159" y="17249"/>
                  </a:cubicBezTo>
                  <a:cubicBezTo>
                    <a:pt x="24618" y="17231"/>
                    <a:pt x="25710" y="17032"/>
                    <a:pt x="26074" y="16727"/>
                  </a:cubicBezTo>
                  <a:cubicBezTo>
                    <a:pt x="26319" y="16524"/>
                    <a:pt x="26729" y="16342"/>
                    <a:pt x="27090" y="16181"/>
                  </a:cubicBezTo>
                  <a:cubicBezTo>
                    <a:pt x="27275" y="16104"/>
                    <a:pt x="27457" y="16013"/>
                    <a:pt x="27636" y="15915"/>
                  </a:cubicBezTo>
                  <a:cubicBezTo>
                    <a:pt x="27692" y="15880"/>
                    <a:pt x="27748" y="15841"/>
                    <a:pt x="27800" y="15799"/>
                  </a:cubicBezTo>
                  <a:lnTo>
                    <a:pt x="27800" y="15799"/>
                  </a:lnTo>
                  <a:cubicBezTo>
                    <a:pt x="27676" y="15840"/>
                    <a:pt x="27516" y="15861"/>
                    <a:pt x="27349" y="15861"/>
                  </a:cubicBezTo>
                  <a:cubicBezTo>
                    <a:pt x="27196" y="15861"/>
                    <a:pt x="27037" y="15843"/>
                    <a:pt x="26894" y="15806"/>
                  </a:cubicBezTo>
                  <a:cubicBezTo>
                    <a:pt x="26820" y="15789"/>
                    <a:pt x="26733" y="15757"/>
                    <a:pt x="26642" y="15729"/>
                  </a:cubicBezTo>
                  <a:cubicBezTo>
                    <a:pt x="26449" y="15662"/>
                    <a:pt x="26225" y="15585"/>
                    <a:pt x="26021" y="15585"/>
                  </a:cubicBezTo>
                  <a:cubicBezTo>
                    <a:pt x="25917" y="15585"/>
                    <a:pt x="25819" y="15605"/>
                    <a:pt x="25731" y="15656"/>
                  </a:cubicBezTo>
                  <a:cubicBezTo>
                    <a:pt x="25701" y="15671"/>
                    <a:pt x="25627" y="15714"/>
                    <a:pt x="25558" y="15714"/>
                  </a:cubicBezTo>
                  <a:cubicBezTo>
                    <a:pt x="25531" y="15714"/>
                    <a:pt x="25505" y="15707"/>
                    <a:pt x="25483" y="15691"/>
                  </a:cubicBezTo>
                  <a:cubicBezTo>
                    <a:pt x="25458" y="15673"/>
                    <a:pt x="25423" y="15628"/>
                    <a:pt x="25444" y="15544"/>
                  </a:cubicBezTo>
                  <a:cubicBezTo>
                    <a:pt x="25479" y="15414"/>
                    <a:pt x="25640" y="15211"/>
                    <a:pt x="25850" y="15176"/>
                  </a:cubicBezTo>
                  <a:cubicBezTo>
                    <a:pt x="25941" y="15162"/>
                    <a:pt x="25973" y="15141"/>
                    <a:pt x="25980" y="15127"/>
                  </a:cubicBezTo>
                  <a:cubicBezTo>
                    <a:pt x="26001" y="15096"/>
                    <a:pt x="25973" y="15015"/>
                    <a:pt x="25945" y="14921"/>
                  </a:cubicBezTo>
                  <a:cubicBezTo>
                    <a:pt x="25927" y="14868"/>
                    <a:pt x="25910" y="14809"/>
                    <a:pt x="25892" y="14739"/>
                  </a:cubicBezTo>
                  <a:cubicBezTo>
                    <a:pt x="25854" y="14592"/>
                    <a:pt x="25934" y="14536"/>
                    <a:pt x="25976" y="14518"/>
                  </a:cubicBezTo>
                  <a:cubicBezTo>
                    <a:pt x="26003" y="14506"/>
                    <a:pt x="26035" y="14500"/>
                    <a:pt x="26071" y="14500"/>
                  </a:cubicBezTo>
                  <a:cubicBezTo>
                    <a:pt x="26280" y="14500"/>
                    <a:pt x="26614" y="14700"/>
                    <a:pt x="26785" y="14945"/>
                  </a:cubicBezTo>
                  <a:cubicBezTo>
                    <a:pt x="26969" y="15210"/>
                    <a:pt x="27293" y="15365"/>
                    <a:pt x="27621" y="15365"/>
                  </a:cubicBezTo>
                  <a:cubicBezTo>
                    <a:pt x="27718" y="15365"/>
                    <a:pt x="27815" y="15351"/>
                    <a:pt x="27909" y="15323"/>
                  </a:cubicBezTo>
                  <a:cubicBezTo>
                    <a:pt x="28105" y="15267"/>
                    <a:pt x="28084" y="15176"/>
                    <a:pt x="28042" y="15012"/>
                  </a:cubicBezTo>
                  <a:cubicBezTo>
                    <a:pt x="28010" y="14886"/>
                    <a:pt x="27975" y="14746"/>
                    <a:pt x="28066" y="14620"/>
                  </a:cubicBezTo>
                  <a:cubicBezTo>
                    <a:pt x="28066" y="14620"/>
                    <a:pt x="28070" y="14616"/>
                    <a:pt x="28066" y="14609"/>
                  </a:cubicBezTo>
                  <a:cubicBezTo>
                    <a:pt x="28045" y="14480"/>
                    <a:pt x="27618" y="14193"/>
                    <a:pt x="27310" y="13979"/>
                  </a:cubicBezTo>
                  <a:cubicBezTo>
                    <a:pt x="26915" y="13713"/>
                    <a:pt x="26673" y="13541"/>
                    <a:pt x="26635" y="13419"/>
                  </a:cubicBezTo>
                  <a:cubicBezTo>
                    <a:pt x="26603" y="13324"/>
                    <a:pt x="26635" y="13272"/>
                    <a:pt x="26663" y="13244"/>
                  </a:cubicBezTo>
                  <a:cubicBezTo>
                    <a:pt x="26694" y="13215"/>
                    <a:pt x="26739" y="13202"/>
                    <a:pt x="26797" y="13202"/>
                  </a:cubicBezTo>
                  <a:cubicBezTo>
                    <a:pt x="26947" y="13202"/>
                    <a:pt x="27188" y="13289"/>
                    <a:pt x="27531" y="13433"/>
                  </a:cubicBezTo>
                  <a:cubicBezTo>
                    <a:pt x="27580" y="13456"/>
                    <a:pt x="27624" y="13467"/>
                    <a:pt x="27665" y="13467"/>
                  </a:cubicBezTo>
                  <a:cubicBezTo>
                    <a:pt x="27706" y="13467"/>
                    <a:pt x="27743" y="13456"/>
                    <a:pt x="27776" y="13433"/>
                  </a:cubicBezTo>
                  <a:cubicBezTo>
                    <a:pt x="27909" y="13345"/>
                    <a:pt x="27958" y="13083"/>
                    <a:pt x="27958" y="12929"/>
                  </a:cubicBezTo>
                  <a:cubicBezTo>
                    <a:pt x="27958" y="12911"/>
                    <a:pt x="27930" y="12897"/>
                    <a:pt x="27919" y="12890"/>
                  </a:cubicBezTo>
                  <a:cubicBezTo>
                    <a:pt x="27837" y="12841"/>
                    <a:pt x="27677" y="12817"/>
                    <a:pt x="27495" y="12817"/>
                  </a:cubicBezTo>
                  <a:cubicBezTo>
                    <a:pt x="27233" y="12817"/>
                    <a:pt x="26927" y="12868"/>
                    <a:pt x="26743" y="12971"/>
                  </a:cubicBezTo>
                  <a:cubicBezTo>
                    <a:pt x="26673" y="13014"/>
                    <a:pt x="26593" y="13035"/>
                    <a:pt x="26513" y="13035"/>
                  </a:cubicBezTo>
                  <a:cubicBezTo>
                    <a:pt x="26418" y="13035"/>
                    <a:pt x="26322" y="13005"/>
                    <a:pt x="26242" y="12946"/>
                  </a:cubicBezTo>
                  <a:cubicBezTo>
                    <a:pt x="26155" y="12876"/>
                    <a:pt x="26113" y="12778"/>
                    <a:pt x="26141" y="12691"/>
                  </a:cubicBezTo>
                  <a:cubicBezTo>
                    <a:pt x="26158" y="12628"/>
                    <a:pt x="26221" y="12519"/>
                    <a:pt x="26463" y="12491"/>
                  </a:cubicBezTo>
                  <a:cubicBezTo>
                    <a:pt x="26645" y="12470"/>
                    <a:pt x="26666" y="12435"/>
                    <a:pt x="26670" y="12432"/>
                  </a:cubicBezTo>
                  <a:cubicBezTo>
                    <a:pt x="26677" y="12418"/>
                    <a:pt x="26649" y="12369"/>
                    <a:pt x="26635" y="12344"/>
                  </a:cubicBezTo>
                  <a:cubicBezTo>
                    <a:pt x="26596" y="12267"/>
                    <a:pt x="26537" y="12155"/>
                    <a:pt x="26635" y="12057"/>
                  </a:cubicBezTo>
                  <a:cubicBezTo>
                    <a:pt x="26667" y="12024"/>
                    <a:pt x="26707" y="12010"/>
                    <a:pt x="26755" y="12010"/>
                  </a:cubicBezTo>
                  <a:cubicBezTo>
                    <a:pt x="26870" y="12010"/>
                    <a:pt x="27026" y="12093"/>
                    <a:pt x="27212" y="12190"/>
                  </a:cubicBezTo>
                  <a:cubicBezTo>
                    <a:pt x="27402" y="12288"/>
                    <a:pt x="27630" y="12409"/>
                    <a:pt x="27794" y="12409"/>
                  </a:cubicBezTo>
                  <a:cubicBezTo>
                    <a:pt x="27823" y="12409"/>
                    <a:pt x="27850" y="12405"/>
                    <a:pt x="27874" y="12397"/>
                  </a:cubicBezTo>
                  <a:cubicBezTo>
                    <a:pt x="28003" y="12362"/>
                    <a:pt x="28136" y="12341"/>
                    <a:pt x="28273" y="12337"/>
                  </a:cubicBezTo>
                  <a:cubicBezTo>
                    <a:pt x="28452" y="12327"/>
                    <a:pt x="28606" y="12320"/>
                    <a:pt x="28777" y="12183"/>
                  </a:cubicBezTo>
                  <a:cubicBezTo>
                    <a:pt x="28795" y="12169"/>
                    <a:pt x="28819" y="12145"/>
                    <a:pt x="28816" y="12124"/>
                  </a:cubicBezTo>
                  <a:cubicBezTo>
                    <a:pt x="28809" y="12043"/>
                    <a:pt x="28574" y="11924"/>
                    <a:pt x="28416" y="11843"/>
                  </a:cubicBezTo>
                  <a:cubicBezTo>
                    <a:pt x="28262" y="11763"/>
                    <a:pt x="28108" y="11682"/>
                    <a:pt x="28038" y="11598"/>
                  </a:cubicBezTo>
                  <a:cubicBezTo>
                    <a:pt x="28003" y="11563"/>
                    <a:pt x="27993" y="11511"/>
                    <a:pt x="28014" y="11469"/>
                  </a:cubicBezTo>
                  <a:cubicBezTo>
                    <a:pt x="28055" y="11387"/>
                    <a:pt x="28210" y="11349"/>
                    <a:pt x="28574" y="11349"/>
                  </a:cubicBezTo>
                  <a:cubicBezTo>
                    <a:pt x="28736" y="11349"/>
                    <a:pt x="28940" y="11357"/>
                    <a:pt x="29194" y="11371"/>
                  </a:cubicBezTo>
                  <a:lnTo>
                    <a:pt x="29306" y="11378"/>
                  </a:lnTo>
                  <a:cubicBezTo>
                    <a:pt x="29309" y="11378"/>
                    <a:pt x="29311" y="11378"/>
                    <a:pt x="29314" y="11378"/>
                  </a:cubicBezTo>
                  <a:cubicBezTo>
                    <a:pt x="29402" y="11378"/>
                    <a:pt x="29482" y="11326"/>
                    <a:pt x="29516" y="11245"/>
                  </a:cubicBezTo>
                  <a:cubicBezTo>
                    <a:pt x="29540" y="11210"/>
                    <a:pt x="29544" y="11168"/>
                    <a:pt x="29526" y="11126"/>
                  </a:cubicBezTo>
                  <a:cubicBezTo>
                    <a:pt x="29524" y="11123"/>
                    <a:pt x="29520" y="11122"/>
                    <a:pt x="29514" y="11122"/>
                  </a:cubicBezTo>
                  <a:cubicBezTo>
                    <a:pt x="29504" y="11122"/>
                    <a:pt x="29488" y="11126"/>
                    <a:pt x="29470" y="11133"/>
                  </a:cubicBezTo>
                  <a:cubicBezTo>
                    <a:pt x="29437" y="11145"/>
                    <a:pt x="29397" y="11151"/>
                    <a:pt x="29351" y="11151"/>
                  </a:cubicBezTo>
                  <a:cubicBezTo>
                    <a:pt x="29079" y="11151"/>
                    <a:pt x="28618" y="10945"/>
                    <a:pt x="28445" y="10727"/>
                  </a:cubicBezTo>
                  <a:cubicBezTo>
                    <a:pt x="28329" y="10583"/>
                    <a:pt x="28371" y="10471"/>
                    <a:pt x="28406" y="10422"/>
                  </a:cubicBezTo>
                  <a:cubicBezTo>
                    <a:pt x="28489" y="10297"/>
                    <a:pt x="28597" y="10267"/>
                    <a:pt x="28712" y="10267"/>
                  </a:cubicBezTo>
                  <a:cubicBezTo>
                    <a:pt x="28771" y="10267"/>
                    <a:pt x="28832" y="10275"/>
                    <a:pt x="28893" y="10282"/>
                  </a:cubicBezTo>
                  <a:cubicBezTo>
                    <a:pt x="28963" y="10293"/>
                    <a:pt x="29033" y="10303"/>
                    <a:pt x="29105" y="10303"/>
                  </a:cubicBezTo>
                  <a:cubicBezTo>
                    <a:pt x="29196" y="10303"/>
                    <a:pt x="29289" y="10287"/>
                    <a:pt x="29386" y="10237"/>
                  </a:cubicBezTo>
                  <a:cubicBezTo>
                    <a:pt x="29568" y="10142"/>
                    <a:pt x="29533" y="9911"/>
                    <a:pt x="29509" y="9813"/>
                  </a:cubicBezTo>
                  <a:cubicBezTo>
                    <a:pt x="29453" y="9578"/>
                    <a:pt x="29281" y="9358"/>
                    <a:pt x="29159" y="9358"/>
                  </a:cubicBezTo>
                  <a:cubicBezTo>
                    <a:pt x="29148" y="9358"/>
                    <a:pt x="28122" y="9319"/>
                    <a:pt x="28122" y="9053"/>
                  </a:cubicBezTo>
                  <a:cubicBezTo>
                    <a:pt x="28115" y="9022"/>
                    <a:pt x="28000" y="8959"/>
                    <a:pt x="27937" y="8924"/>
                  </a:cubicBezTo>
                  <a:cubicBezTo>
                    <a:pt x="27811" y="8854"/>
                    <a:pt x="27702" y="8791"/>
                    <a:pt x="27692" y="8700"/>
                  </a:cubicBezTo>
                  <a:cubicBezTo>
                    <a:pt x="27685" y="8654"/>
                    <a:pt x="27706" y="8609"/>
                    <a:pt x="27741" y="8584"/>
                  </a:cubicBezTo>
                  <a:cubicBezTo>
                    <a:pt x="27789" y="8540"/>
                    <a:pt x="27839" y="8525"/>
                    <a:pt x="27889" y="8525"/>
                  </a:cubicBezTo>
                  <a:cubicBezTo>
                    <a:pt x="27938" y="8525"/>
                    <a:pt x="27987" y="8539"/>
                    <a:pt x="28035" y="8553"/>
                  </a:cubicBezTo>
                  <a:cubicBezTo>
                    <a:pt x="28090" y="8568"/>
                    <a:pt x="28148" y="8584"/>
                    <a:pt x="28213" y="8584"/>
                  </a:cubicBezTo>
                  <a:cubicBezTo>
                    <a:pt x="28293" y="8584"/>
                    <a:pt x="28384" y="8560"/>
                    <a:pt x="28490" y="8483"/>
                  </a:cubicBezTo>
                  <a:cubicBezTo>
                    <a:pt x="28613" y="8391"/>
                    <a:pt x="28771" y="8360"/>
                    <a:pt x="28942" y="8360"/>
                  </a:cubicBezTo>
                  <a:cubicBezTo>
                    <a:pt x="29123" y="8360"/>
                    <a:pt x="29318" y="8394"/>
                    <a:pt x="29502" y="8427"/>
                  </a:cubicBezTo>
                  <a:cubicBezTo>
                    <a:pt x="29654" y="8451"/>
                    <a:pt x="29799" y="8477"/>
                    <a:pt x="29910" y="8477"/>
                  </a:cubicBezTo>
                  <a:cubicBezTo>
                    <a:pt x="29944" y="8477"/>
                    <a:pt x="29975" y="8474"/>
                    <a:pt x="30002" y="8469"/>
                  </a:cubicBezTo>
                  <a:cubicBezTo>
                    <a:pt x="30058" y="8458"/>
                    <a:pt x="30062" y="8434"/>
                    <a:pt x="30065" y="8423"/>
                  </a:cubicBezTo>
                  <a:cubicBezTo>
                    <a:pt x="30086" y="8336"/>
                    <a:pt x="29971" y="8150"/>
                    <a:pt x="29841" y="8052"/>
                  </a:cubicBezTo>
                  <a:cubicBezTo>
                    <a:pt x="29800" y="8021"/>
                    <a:pt x="29760" y="8003"/>
                    <a:pt x="29734" y="8003"/>
                  </a:cubicBezTo>
                  <a:cubicBezTo>
                    <a:pt x="29725" y="8003"/>
                    <a:pt x="29717" y="8005"/>
                    <a:pt x="29712" y="8010"/>
                  </a:cubicBezTo>
                  <a:cubicBezTo>
                    <a:pt x="29624" y="8060"/>
                    <a:pt x="29456" y="8096"/>
                    <a:pt x="29282" y="8096"/>
                  </a:cubicBezTo>
                  <a:cubicBezTo>
                    <a:pt x="29151" y="8096"/>
                    <a:pt x="29016" y="8075"/>
                    <a:pt x="28910" y="8024"/>
                  </a:cubicBezTo>
                  <a:cubicBezTo>
                    <a:pt x="28802" y="7979"/>
                    <a:pt x="28725" y="7884"/>
                    <a:pt x="28707" y="7768"/>
                  </a:cubicBezTo>
                  <a:cubicBezTo>
                    <a:pt x="28693" y="7705"/>
                    <a:pt x="28711" y="7642"/>
                    <a:pt x="28753" y="7597"/>
                  </a:cubicBezTo>
                  <a:cubicBezTo>
                    <a:pt x="28799" y="7550"/>
                    <a:pt x="28868" y="7536"/>
                    <a:pt x="28947" y="7536"/>
                  </a:cubicBezTo>
                  <a:cubicBezTo>
                    <a:pt x="29017" y="7536"/>
                    <a:pt x="29096" y="7547"/>
                    <a:pt x="29176" y="7558"/>
                  </a:cubicBezTo>
                  <a:cubicBezTo>
                    <a:pt x="29236" y="7565"/>
                    <a:pt x="29322" y="7577"/>
                    <a:pt x="29385" y="7577"/>
                  </a:cubicBezTo>
                  <a:cubicBezTo>
                    <a:pt x="29417" y="7577"/>
                    <a:pt x="29443" y="7574"/>
                    <a:pt x="29456" y="7565"/>
                  </a:cubicBezTo>
                  <a:cubicBezTo>
                    <a:pt x="29418" y="7492"/>
                    <a:pt x="29092" y="7324"/>
                    <a:pt x="28784" y="7296"/>
                  </a:cubicBezTo>
                  <a:cubicBezTo>
                    <a:pt x="28761" y="7293"/>
                    <a:pt x="28733" y="7291"/>
                    <a:pt x="28704" y="7291"/>
                  </a:cubicBezTo>
                  <a:cubicBezTo>
                    <a:pt x="28614" y="7291"/>
                    <a:pt x="28510" y="7310"/>
                    <a:pt x="28476" y="7383"/>
                  </a:cubicBezTo>
                  <a:cubicBezTo>
                    <a:pt x="28393" y="7540"/>
                    <a:pt x="28231" y="7638"/>
                    <a:pt x="28054" y="7638"/>
                  </a:cubicBezTo>
                  <a:cubicBezTo>
                    <a:pt x="28038" y="7638"/>
                    <a:pt x="28021" y="7637"/>
                    <a:pt x="28003" y="7635"/>
                  </a:cubicBezTo>
                  <a:cubicBezTo>
                    <a:pt x="27905" y="7625"/>
                    <a:pt x="27842" y="7583"/>
                    <a:pt x="27828" y="7516"/>
                  </a:cubicBezTo>
                  <a:cubicBezTo>
                    <a:pt x="27818" y="7474"/>
                    <a:pt x="27828" y="7404"/>
                    <a:pt x="27944" y="7331"/>
                  </a:cubicBezTo>
                  <a:cubicBezTo>
                    <a:pt x="28213" y="7163"/>
                    <a:pt x="28287" y="6659"/>
                    <a:pt x="28255" y="6375"/>
                  </a:cubicBezTo>
                  <a:cubicBezTo>
                    <a:pt x="28234" y="6204"/>
                    <a:pt x="28455" y="6127"/>
                    <a:pt x="28711" y="6039"/>
                  </a:cubicBezTo>
                  <a:cubicBezTo>
                    <a:pt x="29047" y="5924"/>
                    <a:pt x="29281" y="5826"/>
                    <a:pt x="29225" y="5640"/>
                  </a:cubicBezTo>
                  <a:cubicBezTo>
                    <a:pt x="29187" y="5524"/>
                    <a:pt x="29204" y="5395"/>
                    <a:pt x="29281" y="5293"/>
                  </a:cubicBezTo>
                  <a:cubicBezTo>
                    <a:pt x="29481" y="5027"/>
                    <a:pt x="30030" y="5006"/>
                    <a:pt x="30195" y="5006"/>
                  </a:cubicBezTo>
                  <a:cubicBezTo>
                    <a:pt x="30251" y="5006"/>
                    <a:pt x="30275" y="4996"/>
                    <a:pt x="30279" y="4985"/>
                  </a:cubicBezTo>
                  <a:cubicBezTo>
                    <a:pt x="30282" y="4978"/>
                    <a:pt x="30279" y="4947"/>
                    <a:pt x="30247" y="4898"/>
                  </a:cubicBezTo>
                  <a:cubicBezTo>
                    <a:pt x="30174" y="4795"/>
                    <a:pt x="30019" y="4699"/>
                    <a:pt x="29872" y="4699"/>
                  </a:cubicBezTo>
                  <a:cubicBezTo>
                    <a:pt x="29858" y="4699"/>
                    <a:pt x="29845" y="4700"/>
                    <a:pt x="29831" y="4702"/>
                  </a:cubicBezTo>
                  <a:cubicBezTo>
                    <a:pt x="29691" y="4719"/>
                    <a:pt x="29537" y="4807"/>
                    <a:pt x="29404" y="4880"/>
                  </a:cubicBezTo>
                  <a:cubicBezTo>
                    <a:pt x="29265" y="4957"/>
                    <a:pt x="29132" y="5031"/>
                    <a:pt x="29018" y="5031"/>
                  </a:cubicBezTo>
                  <a:cubicBezTo>
                    <a:pt x="28964" y="5031"/>
                    <a:pt x="28915" y="5015"/>
                    <a:pt x="28872" y="4975"/>
                  </a:cubicBezTo>
                  <a:cubicBezTo>
                    <a:pt x="28823" y="4933"/>
                    <a:pt x="28805" y="4863"/>
                    <a:pt x="28830" y="4800"/>
                  </a:cubicBezTo>
                  <a:cubicBezTo>
                    <a:pt x="28907" y="4607"/>
                    <a:pt x="29376" y="4408"/>
                    <a:pt x="29659" y="4408"/>
                  </a:cubicBezTo>
                  <a:cubicBezTo>
                    <a:pt x="30016" y="4408"/>
                    <a:pt x="30755" y="4369"/>
                    <a:pt x="31000" y="4222"/>
                  </a:cubicBezTo>
                  <a:cubicBezTo>
                    <a:pt x="31007" y="4219"/>
                    <a:pt x="31014" y="4215"/>
                    <a:pt x="31021" y="4208"/>
                  </a:cubicBezTo>
                  <a:cubicBezTo>
                    <a:pt x="30957" y="4155"/>
                    <a:pt x="30639" y="4084"/>
                    <a:pt x="30300" y="4084"/>
                  </a:cubicBezTo>
                  <a:cubicBezTo>
                    <a:pt x="30214" y="4084"/>
                    <a:pt x="30126" y="4089"/>
                    <a:pt x="30041" y="4100"/>
                  </a:cubicBezTo>
                  <a:cubicBezTo>
                    <a:pt x="29989" y="4106"/>
                    <a:pt x="29924" y="4113"/>
                    <a:pt x="29860" y="4113"/>
                  </a:cubicBezTo>
                  <a:cubicBezTo>
                    <a:pt x="29759" y="4113"/>
                    <a:pt x="29661" y="4097"/>
                    <a:pt x="29624" y="4044"/>
                  </a:cubicBezTo>
                  <a:cubicBezTo>
                    <a:pt x="29603" y="4016"/>
                    <a:pt x="29600" y="3981"/>
                    <a:pt x="29617" y="3953"/>
                  </a:cubicBezTo>
                  <a:cubicBezTo>
                    <a:pt x="29684" y="3820"/>
                    <a:pt x="30111" y="3795"/>
                    <a:pt x="30289" y="3792"/>
                  </a:cubicBezTo>
                  <a:cubicBezTo>
                    <a:pt x="30727" y="3785"/>
                    <a:pt x="30867" y="3729"/>
                    <a:pt x="31011" y="3669"/>
                  </a:cubicBezTo>
                  <a:cubicBezTo>
                    <a:pt x="31161" y="3606"/>
                    <a:pt x="31319" y="3567"/>
                    <a:pt x="31480" y="3550"/>
                  </a:cubicBezTo>
                  <a:cubicBezTo>
                    <a:pt x="31760" y="3518"/>
                    <a:pt x="31830" y="3445"/>
                    <a:pt x="31896" y="3378"/>
                  </a:cubicBezTo>
                  <a:cubicBezTo>
                    <a:pt x="31959" y="3312"/>
                    <a:pt x="32019" y="3252"/>
                    <a:pt x="32197" y="3242"/>
                  </a:cubicBezTo>
                  <a:cubicBezTo>
                    <a:pt x="32547" y="3228"/>
                    <a:pt x="33321" y="2874"/>
                    <a:pt x="33363" y="2745"/>
                  </a:cubicBezTo>
                  <a:cubicBezTo>
                    <a:pt x="33276" y="2608"/>
                    <a:pt x="32159" y="2276"/>
                    <a:pt x="31553" y="2276"/>
                  </a:cubicBezTo>
                  <a:cubicBezTo>
                    <a:pt x="30853" y="2276"/>
                    <a:pt x="30528" y="2416"/>
                    <a:pt x="30503" y="2731"/>
                  </a:cubicBezTo>
                  <a:cubicBezTo>
                    <a:pt x="30499" y="2804"/>
                    <a:pt x="30468" y="2871"/>
                    <a:pt x="30408" y="2916"/>
                  </a:cubicBezTo>
                  <a:cubicBezTo>
                    <a:pt x="30360" y="2951"/>
                    <a:pt x="30299" y="2964"/>
                    <a:pt x="30229" y="2964"/>
                  </a:cubicBezTo>
                  <a:cubicBezTo>
                    <a:pt x="30121" y="2964"/>
                    <a:pt x="29992" y="2933"/>
                    <a:pt x="29859" y="2899"/>
                  </a:cubicBezTo>
                  <a:cubicBezTo>
                    <a:pt x="29728" y="2867"/>
                    <a:pt x="29586" y="2831"/>
                    <a:pt x="29473" y="2831"/>
                  </a:cubicBezTo>
                  <a:cubicBezTo>
                    <a:pt x="29425" y="2831"/>
                    <a:pt x="29382" y="2838"/>
                    <a:pt x="29348" y="2853"/>
                  </a:cubicBezTo>
                  <a:cubicBezTo>
                    <a:pt x="29297" y="2876"/>
                    <a:pt x="29253" y="2886"/>
                    <a:pt x="29217" y="2886"/>
                  </a:cubicBezTo>
                  <a:cubicBezTo>
                    <a:pt x="29098" y="2886"/>
                    <a:pt x="29048" y="2786"/>
                    <a:pt x="29019" y="2727"/>
                  </a:cubicBezTo>
                  <a:cubicBezTo>
                    <a:pt x="29001" y="2689"/>
                    <a:pt x="28984" y="2654"/>
                    <a:pt x="28963" y="2647"/>
                  </a:cubicBezTo>
                  <a:cubicBezTo>
                    <a:pt x="28960" y="2646"/>
                    <a:pt x="28956" y="2645"/>
                    <a:pt x="28951" y="2645"/>
                  </a:cubicBezTo>
                  <a:cubicBezTo>
                    <a:pt x="28935" y="2645"/>
                    <a:pt x="28909" y="2651"/>
                    <a:pt x="28865" y="2671"/>
                  </a:cubicBezTo>
                  <a:cubicBezTo>
                    <a:pt x="28711" y="2759"/>
                    <a:pt x="28564" y="2860"/>
                    <a:pt x="28427" y="2976"/>
                  </a:cubicBezTo>
                  <a:cubicBezTo>
                    <a:pt x="28227" y="3130"/>
                    <a:pt x="28017" y="3291"/>
                    <a:pt x="27797" y="3385"/>
                  </a:cubicBezTo>
                  <a:cubicBezTo>
                    <a:pt x="27611" y="3462"/>
                    <a:pt x="27447" y="3599"/>
                    <a:pt x="27303" y="3718"/>
                  </a:cubicBezTo>
                  <a:cubicBezTo>
                    <a:pt x="27139" y="3851"/>
                    <a:pt x="26995" y="3970"/>
                    <a:pt x="26855" y="3988"/>
                  </a:cubicBezTo>
                  <a:cubicBezTo>
                    <a:pt x="26847" y="3990"/>
                    <a:pt x="26839" y="3991"/>
                    <a:pt x="26831" y="3991"/>
                  </a:cubicBezTo>
                  <a:cubicBezTo>
                    <a:pt x="26797" y="3991"/>
                    <a:pt x="26764" y="3973"/>
                    <a:pt x="26747" y="3939"/>
                  </a:cubicBezTo>
                  <a:cubicBezTo>
                    <a:pt x="26712" y="3872"/>
                    <a:pt x="26670" y="3785"/>
                    <a:pt x="27709" y="2745"/>
                  </a:cubicBezTo>
                  <a:cubicBezTo>
                    <a:pt x="27874" y="2580"/>
                    <a:pt x="27930" y="2395"/>
                    <a:pt x="27860" y="2251"/>
                  </a:cubicBezTo>
                  <a:cubicBezTo>
                    <a:pt x="27804" y="2131"/>
                    <a:pt x="27669" y="2062"/>
                    <a:pt x="27494" y="2062"/>
                  </a:cubicBezTo>
                  <a:cubicBezTo>
                    <a:pt x="27471" y="2062"/>
                    <a:pt x="27447" y="2063"/>
                    <a:pt x="27422" y="2066"/>
                  </a:cubicBezTo>
                  <a:cubicBezTo>
                    <a:pt x="27149" y="2090"/>
                    <a:pt x="27076" y="2192"/>
                    <a:pt x="27002" y="2297"/>
                  </a:cubicBezTo>
                  <a:cubicBezTo>
                    <a:pt x="26943" y="2377"/>
                    <a:pt x="26880" y="2468"/>
                    <a:pt x="26733" y="2500"/>
                  </a:cubicBezTo>
                  <a:cubicBezTo>
                    <a:pt x="26645" y="2521"/>
                    <a:pt x="26421" y="2612"/>
                    <a:pt x="26190" y="2710"/>
                  </a:cubicBezTo>
                  <a:cubicBezTo>
                    <a:pt x="25648" y="2935"/>
                    <a:pt x="25259" y="3090"/>
                    <a:pt x="25061" y="3090"/>
                  </a:cubicBezTo>
                  <a:cubicBezTo>
                    <a:pt x="25025" y="3090"/>
                    <a:pt x="24995" y="3085"/>
                    <a:pt x="24972" y="3074"/>
                  </a:cubicBezTo>
                  <a:cubicBezTo>
                    <a:pt x="24944" y="3060"/>
                    <a:pt x="24919" y="3035"/>
                    <a:pt x="24909" y="3004"/>
                  </a:cubicBezTo>
                  <a:cubicBezTo>
                    <a:pt x="24860" y="2839"/>
                    <a:pt x="25136" y="2706"/>
                    <a:pt x="25591" y="2500"/>
                  </a:cubicBezTo>
                  <a:cubicBezTo>
                    <a:pt x="25745" y="2433"/>
                    <a:pt x="25945" y="2342"/>
                    <a:pt x="26018" y="2286"/>
                  </a:cubicBezTo>
                  <a:cubicBezTo>
                    <a:pt x="25887" y="2240"/>
                    <a:pt x="25456" y="2211"/>
                    <a:pt x="24986" y="2211"/>
                  </a:cubicBezTo>
                  <a:cubicBezTo>
                    <a:pt x="24605" y="2211"/>
                    <a:pt x="24198" y="2230"/>
                    <a:pt x="23900" y="2272"/>
                  </a:cubicBezTo>
                  <a:cubicBezTo>
                    <a:pt x="23659" y="2307"/>
                    <a:pt x="23354" y="2381"/>
                    <a:pt x="23057" y="2447"/>
                  </a:cubicBezTo>
                  <a:cubicBezTo>
                    <a:pt x="22618" y="2550"/>
                    <a:pt x="22313" y="2619"/>
                    <a:pt x="22133" y="2619"/>
                  </a:cubicBezTo>
                  <a:cubicBezTo>
                    <a:pt x="22062" y="2619"/>
                    <a:pt x="22010" y="2608"/>
                    <a:pt x="21978" y="2584"/>
                  </a:cubicBezTo>
                  <a:cubicBezTo>
                    <a:pt x="21950" y="2566"/>
                    <a:pt x="21936" y="2538"/>
                    <a:pt x="21933" y="2507"/>
                  </a:cubicBezTo>
                  <a:cubicBezTo>
                    <a:pt x="21929" y="2440"/>
                    <a:pt x="21919" y="2318"/>
                    <a:pt x="22763" y="2118"/>
                  </a:cubicBezTo>
                  <a:cubicBezTo>
                    <a:pt x="23200" y="2017"/>
                    <a:pt x="23645" y="1940"/>
                    <a:pt x="24093" y="1887"/>
                  </a:cubicBezTo>
                  <a:cubicBezTo>
                    <a:pt x="24370" y="1856"/>
                    <a:pt x="24720" y="1852"/>
                    <a:pt x="25087" y="1852"/>
                  </a:cubicBezTo>
                  <a:cubicBezTo>
                    <a:pt x="25693" y="1852"/>
                    <a:pt x="26312" y="1849"/>
                    <a:pt x="26649" y="1712"/>
                  </a:cubicBezTo>
                  <a:cubicBezTo>
                    <a:pt x="26915" y="1603"/>
                    <a:pt x="27240" y="1540"/>
                    <a:pt x="27531" y="1488"/>
                  </a:cubicBezTo>
                  <a:cubicBezTo>
                    <a:pt x="27800" y="1439"/>
                    <a:pt x="28080" y="1386"/>
                    <a:pt x="28143" y="1313"/>
                  </a:cubicBezTo>
                  <a:cubicBezTo>
                    <a:pt x="28143" y="1313"/>
                    <a:pt x="28143" y="1309"/>
                    <a:pt x="28143" y="1309"/>
                  </a:cubicBezTo>
                  <a:cubicBezTo>
                    <a:pt x="28140" y="1215"/>
                    <a:pt x="27600" y="1014"/>
                    <a:pt x="27222" y="1014"/>
                  </a:cubicBezTo>
                  <a:cubicBezTo>
                    <a:pt x="27207" y="1014"/>
                    <a:pt x="27192" y="1015"/>
                    <a:pt x="27177" y="1015"/>
                  </a:cubicBezTo>
                  <a:cubicBezTo>
                    <a:pt x="27132" y="1017"/>
                    <a:pt x="27086" y="1018"/>
                    <a:pt x="27038" y="1018"/>
                  </a:cubicBezTo>
                  <a:cubicBezTo>
                    <a:pt x="26788" y="1018"/>
                    <a:pt x="26516" y="989"/>
                    <a:pt x="26411" y="868"/>
                  </a:cubicBezTo>
                  <a:cubicBezTo>
                    <a:pt x="26372" y="826"/>
                    <a:pt x="26355" y="770"/>
                    <a:pt x="26365" y="714"/>
                  </a:cubicBezTo>
                  <a:cubicBezTo>
                    <a:pt x="26376" y="658"/>
                    <a:pt x="26165" y="592"/>
                    <a:pt x="26053" y="553"/>
                  </a:cubicBezTo>
                  <a:cubicBezTo>
                    <a:pt x="25892" y="501"/>
                    <a:pt x="25756" y="455"/>
                    <a:pt x="25710" y="368"/>
                  </a:cubicBezTo>
                  <a:cubicBezTo>
                    <a:pt x="25654" y="326"/>
                    <a:pt x="25329" y="319"/>
                    <a:pt x="25087" y="312"/>
                  </a:cubicBezTo>
                  <a:cubicBezTo>
                    <a:pt x="24723" y="301"/>
                    <a:pt x="24345" y="287"/>
                    <a:pt x="24198" y="196"/>
                  </a:cubicBezTo>
                  <a:cubicBezTo>
                    <a:pt x="24006" y="78"/>
                    <a:pt x="23485" y="0"/>
                    <a:pt x="2295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0" name="Google Shape;6441;p82">
              <a:extLst>
                <a:ext uri="{FF2B5EF4-FFF2-40B4-BE49-F238E27FC236}">
                  <a16:creationId xmlns:a16="http://schemas.microsoft.com/office/drawing/2014/main" id="{F90B9A81-5C8F-36BE-51A7-B1F9823F7702}"/>
                </a:ext>
              </a:extLst>
            </p:cNvPr>
            <p:cNvSpPr/>
            <p:nvPr/>
          </p:nvSpPr>
          <p:spPr>
            <a:xfrm>
              <a:off x="1636850" y="1405097"/>
              <a:ext cx="21547" cy="12491"/>
            </a:xfrm>
            <a:custGeom>
              <a:avLst/>
              <a:gdLst/>
              <a:ahLst/>
              <a:cxnLst/>
              <a:rect l="l" t="t" r="r" b="b"/>
              <a:pathLst>
                <a:path w="1587" h="920" extrusionOk="0">
                  <a:moveTo>
                    <a:pt x="456" y="1"/>
                  </a:moveTo>
                  <a:cubicBezTo>
                    <a:pt x="435" y="1"/>
                    <a:pt x="414" y="1"/>
                    <a:pt x="393" y="4"/>
                  </a:cubicBezTo>
                  <a:cubicBezTo>
                    <a:pt x="291" y="11"/>
                    <a:pt x="218" y="43"/>
                    <a:pt x="207" y="81"/>
                  </a:cubicBezTo>
                  <a:cubicBezTo>
                    <a:pt x="190" y="120"/>
                    <a:pt x="165" y="158"/>
                    <a:pt x="137" y="190"/>
                  </a:cubicBezTo>
                  <a:cubicBezTo>
                    <a:pt x="50" y="295"/>
                    <a:pt x="1" y="368"/>
                    <a:pt x="113" y="484"/>
                  </a:cubicBezTo>
                  <a:cubicBezTo>
                    <a:pt x="183" y="565"/>
                    <a:pt x="274" y="621"/>
                    <a:pt x="375" y="649"/>
                  </a:cubicBezTo>
                  <a:cubicBezTo>
                    <a:pt x="501" y="684"/>
                    <a:pt x="613" y="750"/>
                    <a:pt x="708" y="838"/>
                  </a:cubicBezTo>
                  <a:cubicBezTo>
                    <a:pt x="768" y="895"/>
                    <a:pt x="875" y="919"/>
                    <a:pt x="992" y="919"/>
                  </a:cubicBezTo>
                  <a:cubicBezTo>
                    <a:pt x="1112" y="919"/>
                    <a:pt x="1244" y="894"/>
                    <a:pt x="1352" y="852"/>
                  </a:cubicBezTo>
                  <a:cubicBezTo>
                    <a:pt x="1488" y="796"/>
                    <a:pt x="1579" y="719"/>
                    <a:pt x="1583" y="656"/>
                  </a:cubicBezTo>
                  <a:cubicBezTo>
                    <a:pt x="1586" y="579"/>
                    <a:pt x="1569" y="568"/>
                    <a:pt x="1471" y="537"/>
                  </a:cubicBezTo>
                  <a:cubicBezTo>
                    <a:pt x="1376" y="505"/>
                    <a:pt x="1247" y="459"/>
                    <a:pt x="1152" y="284"/>
                  </a:cubicBezTo>
                  <a:cubicBezTo>
                    <a:pt x="1065" y="116"/>
                    <a:pt x="718" y="1"/>
                    <a:pt x="45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1" name="Google Shape;6442;p82">
              <a:extLst>
                <a:ext uri="{FF2B5EF4-FFF2-40B4-BE49-F238E27FC236}">
                  <a16:creationId xmlns:a16="http://schemas.microsoft.com/office/drawing/2014/main" id="{B2A5823B-E05F-A3D8-0680-386A2C9B9CAB}"/>
                </a:ext>
              </a:extLst>
            </p:cNvPr>
            <p:cNvSpPr/>
            <p:nvPr/>
          </p:nvSpPr>
          <p:spPr>
            <a:xfrm>
              <a:off x="1089269" y="1627361"/>
              <a:ext cx="38085" cy="22688"/>
            </a:xfrm>
            <a:custGeom>
              <a:avLst/>
              <a:gdLst/>
              <a:ahLst/>
              <a:cxnLst/>
              <a:rect l="l" t="t" r="r" b="b"/>
              <a:pathLst>
                <a:path w="2805" h="1671" extrusionOk="0">
                  <a:moveTo>
                    <a:pt x="175" y="1"/>
                  </a:moveTo>
                  <a:cubicBezTo>
                    <a:pt x="111" y="1"/>
                    <a:pt x="57" y="24"/>
                    <a:pt x="1" y="60"/>
                  </a:cubicBezTo>
                  <a:cubicBezTo>
                    <a:pt x="11" y="67"/>
                    <a:pt x="29" y="74"/>
                    <a:pt x="39" y="81"/>
                  </a:cubicBezTo>
                  <a:cubicBezTo>
                    <a:pt x="109" y="120"/>
                    <a:pt x="207" y="169"/>
                    <a:pt x="197" y="267"/>
                  </a:cubicBezTo>
                  <a:cubicBezTo>
                    <a:pt x="193" y="291"/>
                    <a:pt x="204" y="316"/>
                    <a:pt x="221" y="333"/>
                  </a:cubicBezTo>
                  <a:cubicBezTo>
                    <a:pt x="255" y="357"/>
                    <a:pt x="294" y="370"/>
                    <a:pt x="333" y="370"/>
                  </a:cubicBezTo>
                  <a:cubicBezTo>
                    <a:pt x="348" y="370"/>
                    <a:pt x="362" y="369"/>
                    <a:pt x="375" y="365"/>
                  </a:cubicBezTo>
                  <a:cubicBezTo>
                    <a:pt x="385" y="364"/>
                    <a:pt x="393" y="363"/>
                    <a:pt x="402" y="363"/>
                  </a:cubicBezTo>
                  <a:cubicBezTo>
                    <a:pt x="503" y="363"/>
                    <a:pt x="573" y="452"/>
                    <a:pt x="634" y="533"/>
                  </a:cubicBezTo>
                  <a:cubicBezTo>
                    <a:pt x="680" y="589"/>
                    <a:pt x="729" y="652"/>
                    <a:pt x="767" y="655"/>
                  </a:cubicBezTo>
                  <a:cubicBezTo>
                    <a:pt x="862" y="662"/>
                    <a:pt x="922" y="732"/>
                    <a:pt x="974" y="792"/>
                  </a:cubicBezTo>
                  <a:cubicBezTo>
                    <a:pt x="1027" y="855"/>
                    <a:pt x="1069" y="897"/>
                    <a:pt x="1125" y="897"/>
                  </a:cubicBezTo>
                  <a:cubicBezTo>
                    <a:pt x="1286" y="897"/>
                    <a:pt x="1352" y="1027"/>
                    <a:pt x="1408" y="1128"/>
                  </a:cubicBezTo>
                  <a:cubicBezTo>
                    <a:pt x="1426" y="1163"/>
                    <a:pt x="1447" y="1195"/>
                    <a:pt x="1468" y="1226"/>
                  </a:cubicBezTo>
                  <a:cubicBezTo>
                    <a:pt x="1489" y="1254"/>
                    <a:pt x="1531" y="1258"/>
                    <a:pt x="1590" y="1261"/>
                  </a:cubicBezTo>
                  <a:cubicBezTo>
                    <a:pt x="1646" y="1265"/>
                    <a:pt x="1762" y="1272"/>
                    <a:pt x="1762" y="1387"/>
                  </a:cubicBezTo>
                  <a:cubicBezTo>
                    <a:pt x="1762" y="1412"/>
                    <a:pt x="1814" y="1461"/>
                    <a:pt x="1853" y="1492"/>
                  </a:cubicBezTo>
                  <a:cubicBezTo>
                    <a:pt x="1902" y="1534"/>
                    <a:pt x="1947" y="1583"/>
                    <a:pt x="1982" y="1636"/>
                  </a:cubicBezTo>
                  <a:lnTo>
                    <a:pt x="2003" y="1639"/>
                  </a:lnTo>
                  <a:lnTo>
                    <a:pt x="2070" y="1646"/>
                  </a:lnTo>
                  <a:lnTo>
                    <a:pt x="2143" y="1653"/>
                  </a:lnTo>
                  <a:lnTo>
                    <a:pt x="2178" y="1657"/>
                  </a:lnTo>
                  <a:cubicBezTo>
                    <a:pt x="2248" y="1664"/>
                    <a:pt x="2318" y="1671"/>
                    <a:pt x="2388" y="1671"/>
                  </a:cubicBezTo>
                  <a:lnTo>
                    <a:pt x="2581" y="1671"/>
                  </a:lnTo>
                  <a:lnTo>
                    <a:pt x="2619" y="1667"/>
                  </a:lnTo>
                  <a:cubicBezTo>
                    <a:pt x="2640" y="1667"/>
                    <a:pt x="2658" y="1660"/>
                    <a:pt x="2675" y="1660"/>
                  </a:cubicBezTo>
                  <a:lnTo>
                    <a:pt x="2714" y="1653"/>
                  </a:lnTo>
                  <a:lnTo>
                    <a:pt x="2742" y="1646"/>
                  </a:lnTo>
                  <a:cubicBezTo>
                    <a:pt x="2749" y="1573"/>
                    <a:pt x="2770" y="1506"/>
                    <a:pt x="2805" y="1443"/>
                  </a:cubicBezTo>
                  <a:cubicBezTo>
                    <a:pt x="2791" y="1440"/>
                    <a:pt x="2773" y="1436"/>
                    <a:pt x="2759" y="1433"/>
                  </a:cubicBezTo>
                  <a:cubicBezTo>
                    <a:pt x="2654" y="1422"/>
                    <a:pt x="2553" y="1377"/>
                    <a:pt x="2476" y="1303"/>
                  </a:cubicBezTo>
                  <a:cubicBezTo>
                    <a:pt x="2409" y="1233"/>
                    <a:pt x="2283" y="1202"/>
                    <a:pt x="2164" y="1170"/>
                  </a:cubicBezTo>
                  <a:cubicBezTo>
                    <a:pt x="2014" y="1135"/>
                    <a:pt x="1874" y="1100"/>
                    <a:pt x="1828" y="988"/>
                  </a:cubicBezTo>
                  <a:cubicBezTo>
                    <a:pt x="1765" y="817"/>
                    <a:pt x="1408" y="316"/>
                    <a:pt x="1254" y="316"/>
                  </a:cubicBezTo>
                  <a:lnTo>
                    <a:pt x="1251" y="316"/>
                  </a:lnTo>
                  <a:cubicBezTo>
                    <a:pt x="1202" y="319"/>
                    <a:pt x="1146" y="322"/>
                    <a:pt x="1087" y="322"/>
                  </a:cubicBezTo>
                  <a:cubicBezTo>
                    <a:pt x="909" y="322"/>
                    <a:pt x="694" y="294"/>
                    <a:pt x="494" y="144"/>
                  </a:cubicBezTo>
                  <a:cubicBezTo>
                    <a:pt x="357" y="41"/>
                    <a:pt x="258" y="1"/>
                    <a:pt x="17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2" name="Google Shape;6443;p82">
              <a:extLst>
                <a:ext uri="{FF2B5EF4-FFF2-40B4-BE49-F238E27FC236}">
                  <a16:creationId xmlns:a16="http://schemas.microsoft.com/office/drawing/2014/main" id="{70F0CC12-6A6B-3FAA-61AC-A3630F5A50D0}"/>
                </a:ext>
              </a:extLst>
            </p:cNvPr>
            <p:cNvSpPr/>
            <p:nvPr/>
          </p:nvSpPr>
          <p:spPr>
            <a:xfrm>
              <a:off x="1108006" y="1344093"/>
              <a:ext cx="76156" cy="49612"/>
            </a:xfrm>
            <a:custGeom>
              <a:avLst/>
              <a:gdLst/>
              <a:ahLst/>
              <a:cxnLst/>
              <a:rect l="l" t="t" r="r" b="b"/>
              <a:pathLst>
                <a:path w="5609" h="3654" extrusionOk="0">
                  <a:moveTo>
                    <a:pt x="2303" y="0"/>
                  </a:moveTo>
                  <a:cubicBezTo>
                    <a:pt x="2146" y="0"/>
                    <a:pt x="1724" y="92"/>
                    <a:pt x="1432" y="156"/>
                  </a:cubicBezTo>
                  <a:cubicBezTo>
                    <a:pt x="1113" y="226"/>
                    <a:pt x="816" y="293"/>
                    <a:pt x="679" y="293"/>
                  </a:cubicBezTo>
                  <a:cubicBezTo>
                    <a:pt x="674" y="292"/>
                    <a:pt x="669" y="292"/>
                    <a:pt x="663" y="292"/>
                  </a:cubicBezTo>
                  <a:cubicBezTo>
                    <a:pt x="646" y="292"/>
                    <a:pt x="629" y="295"/>
                    <a:pt x="616" y="303"/>
                  </a:cubicBezTo>
                  <a:cubicBezTo>
                    <a:pt x="616" y="349"/>
                    <a:pt x="739" y="513"/>
                    <a:pt x="959" y="685"/>
                  </a:cubicBezTo>
                  <a:cubicBezTo>
                    <a:pt x="998" y="713"/>
                    <a:pt x="1022" y="755"/>
                    <a:pt x="1026" y="800"/>
                  </a:cubicBezTo>
                  <a:cubicBezTo>
                    <a:pt x="1040" y="930"/>
                    <a:pt x="907" y="1091"/>
                    <a:pt x="763" y="1256"/>
                  </a:cubicBezTo>
                  <a:cubicBezTo>
                    <a:pt x="693" y="1336"/>
                    <a:pt x="585" y="1469"/>
                    <a:pt x="578" y="1515"/>
                  </a:cubicBezTo>
                  <a:cubicBezTo>
                    <a:pt x="613" y="1546"/>
                    <a:pt x="634" y="1585"/>
                    <a:pt x="634" y="1630"/>
                  </a:cubicBezTo>
                  <a:cubicBezTo>
                    <a:pt x="648" y="1798"/>
                    <a:pt x="441" y="2036"/>
                    <a:pt x="151" y="2365"/>
                  </a:cubicBezTo>
                  <a:lnTo>
                    <a:pt x="95" y="2428"/>
                  </a:lnTo>
                  <a:cubicBezTo>
                    <a:pt x="32" y="2502"/>
                    <a:pt x="0" y="2565"/>
                    <a:pt x="14" y="2596"/>
                  </a:cubicBezTo>
                  <a:cubicBezTo>
                    <a:pt x="42" y="2670"/>
                    <a:pt x="273" y="2705"/>
                    <a:pt x="459" y="2733"/>
                  </a:cubicBezTo>
                  <a:cubicBezTo>
                    <a:pt x="553" y="2747"/>
                    <a:pt x="651" y="2764"/>
                    <a:pt x="742" y="2782"/>
                  </a:cubicBezTo>
                  <a:cubicBezTo>
                    <a:pt x="1005" y="2841"/>
                    <a:pt x="1134" y="3104"/>
                    <a:pt x="1250" y="3335"/>
                  </a:cubicBezTo>
                  <a:cubicBezTo>
                    <a:pt x="1330" y="3500"/>
                    <a:pt x="1407" y="3654"/>
                    <a:pt x="1505" y="3654"/>
                  </a:cubicBezTo>
                  <a:cubicBezTo>
                    <a:pt x="1544" y="3654"/>
                    <a:pt x="1547" y="3647"/>
                    <a:pt x="1572" y="3598"/>
                  </a:cubicBezTo>
                  <a:cubicBezTo>
                    <a:pt x="1600" y="3524"/>
                    <a:pt x="1649" y="3412"/>
                    <a:pt x="1866" y="3412"/>
                  </a:cubicBezTo>
                  <a:cubicBezTo>
                    <a:pt x="1876" y="3413"/>
                    <a:pt x="1886" y="3413"/>
                    <a:pt x="1895" y="3413"/>
                  </a:cubicBezTo>
                  <a:cubicBezTo>
                    <a:pt x="1972" y="3413"/>
                    <a:pt x="2045" y="3389"/>
                    <a:pt x="2104" y="3342"/>
                  </a:cubicBezTo>
                  <a:cubicBezTo>
                    <a:pt x="2159" y="3305"/>
                    <a:pt x="2220" y="3266"/>
                    <a:pt x="2346" y="3266"/>
                  </a:cubicBezTo>
                  <a:cubicBezTo>
                    <a:pt x="2364" y="3266"/>
                    <a:pt x="2384" y="3267"/>
                    <a:pt x="2405" y="3269"/>
                  </a:cubicBezTo>
                  <a:cubicBezTo>
                    <a:pt x="2426" y="3270"/>
                    <a:pt x="2447" y="3271"/>
                    <a:pt x="2470" y="3271"/>
                  </a:cubicBezTo>
                  <a:cubicBezTo>
                    <a:pt x="2574" y="3271"/>
                    <a:pt x="2696" y="3253"/>
                    <a:pt x="2776" y="3181"/>
                  </a:cubicBezTo>
                  <a:cubicBezTo>
                    <a:pt x="2836" y="3122"/>
                    <a:pt x="2867" y="3034"/>
                    <a:pt x="2867" y="2918"/>
                  </a:cubicBezTo>
                  <a:cubicBezTo>
                    <a:pt x="2867" y="2516"/>
                    <a:pt x="3151" y="2390"/>
                    <a:pt x="3427" y="2320"/>
                  </a:cubicBezTo>
                  <a:cubicBezTo>
                    <a:pt x="3515" y="2299"/>
                    <a:pt x="3529" y="2250"/>
                    <a:pt x="3546" y="2145"/>
                  </a:cubicBezTo>
                  <a:cubicBezTo>
                    <a:pt x="3567" y="2019"/>
                    <a:pt x="3599" y="1851"/>
                    <a:pt x="3865" y="1788"/>
                  </a:cubicBezTo>
                  <a:cubicBezTo>
                    <a:pt x="4271" y="1693"/>
                    <a:pt x="5402" y="1210"/>
                    <a:pt x="5587" y="1070"/>
                  </a:cubicBezTo>
                  <a:cubicBezTo>
                    <a:pt x="5591" y="1067"/>
                    <a:pt x="5608" y="1053"/>
                    <a:pt x="5608" y="1046"/>
                  </a:cubicBezTo>
                  <a:cubicBezTo>
                    <a:pt x="5605" y="976"/>
                    <a:pt x="5356" y="832"/>
                    <a:pt x="5153" y="716"/>
                  </a:cubicBezTo>
                  <a:cubicBezTo>
                    <a:pt x="5076" y="671"/>
                    <a:pt x="4996" y="622"/>
                    <a:pt x="4912" y="573"/>
                  </a:cubicBezTo>
                  <a:cubicBezTo>
                    <a:pt x="4650" y="411"/>
                    <a:pt x="4437" y="332"/>
                    <a:pt x="4246" y="332"/>
                  </a:cubicBezTo>
                  <a:cubicBezTo>
                    <a:pt x="4111" y="332"/>
                    <a:pt x="3987" y="372"/>
                    <a:pt x="3865" y="450"/>
                  </a:cubicBezTo>
                  <a:cubicBezTo>
                    <a:pt x="3792" y="498"/>
                    <a:pt x="3738" y="520"/>
                    <a:pt x="3692" y="520"/>
                  </a:cubicBezTo>
                  <a:cubicBezTo>
                    <a:pt x="3674" y="520"/>
                    <a:pt x="3657" y="517"/>
                    <a:pt x="3641" y="510"/>
                  </a:cubicBezTo>
                  <a:cubicBezTo>
                    <a:pt x="3581" y="482"/>
                    <a:pt x="3574" y="415"/>
                    <a:pt x="3567" y="366"/>
                  </a:cubicBezTo>
                  <a:cubicBezTo>
                    <a:pt x="3567" y="349"/>
                    <a:pt x="3564" y="335"/>
                    <a:pt x="3560" y="321"/>
                  </a:cubicBezTo>
                  <a:cubicBezTo>
                    <a:pt x="3546" y="324"/>
                    <a:pt x="3532" y="328"/>
                    <a:pt x="3518" y="335"/>
                  </a:cubicBezTo>
                  <a:cubicBezTo>
                    <a:pt x="3469" y="357"/>
                    <a:pt x="3407" y="367"/>
                    <a:pt x="3337" y="367"/>
                  </a:cubicBezTo>
                  <a:cubicBezTo>
                    <a:pt x="2994" y="367"/>
                    <a:pt x="2463" y="131"/>
                    <a:pt x="2353" y="6"/>
                  </a:cubicBezTo>
                  <a:cubicBezTo>
                    <a:pt x="2342" y="2"/>
                    <a:pt x="2325" y="0"/>
                    <a:pt x="230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3" name="Google Shape;6444;p82">
              <a:extLst>
                <a:ext uri="{FF2B5EF4-FFF2-40B4-BE49-F238E27FC236}">
                  <a16:creationId xmlns:a16="http://schemas.microsoft.com/office/drawing/2014/main" id="{684FD16E-3347-4D16-B506-20FC6C0911B4}"/>
                </a:ext>
              </a:extLst>
            </p:cNvPr>
            <p:cNvSpPr/>
            <p:nvPr/>
          </p:nvSpPr>
          <p:spPr>
            <a:xfrm>
              <a:off x="1158773" y="1355960"/>
              <a:ext cx="133616" cy="70277"/>
            </a:xfrm>
            <a:custGeom>
              <a:avLst/>
              <a:gdLst/>
              <a:ahLst/>
              <a:cxnLst/>
              <a:rect l="l" t="t" r="r" b="b"/>
              <a:pathLst>
                <a:path w="9841" h="5176" extrusionOk="0">
                  <a:moveTo>
                    <a:pt x="7395" y="0"/>
                  </a:moveTo>
                  <a:cubicBezTo>
                    <a:pt x="7091" y="0"/>
                    <a:pt x="6765" y="137"/>
                    <a:pt x="6690" y="207"/>
                  </a:cubicBezTo>
                  <a:cubicBezTo>
                    <a:pt x="6729" y="242"/>
                    <a:pt x="6813" y="298"/>
                    <a:pt x="6890" y="354"/>
                  </a:cubicBezTo>
                  <a:cubicBezTo>
                    <a:pt x="7177" y="550"/>
                    <a:pt x="7362" y="690"/>
                    <a:pt x="7362" y="809"/>
                  </a:cubicBezTo>
                  <a:cubicBezTo>
                    <a:pt x="7366" y="840"/>
                    <a:pt x="7348" y="872"/>
                    <a:pt x="7320" y="889"/>
                  </a:cubicBezTo>
                  <a:cubicBezTo>
                    <a:pt x="7308" y="896"/>
                    <a:pt x="7294" y="899"/>
                    <a:pt x="7279" y="899"/>
                  </a:cubicBezTo>
                  <a:cubicBezTo>
                    <a:pt x="7222" y="899"/>
                    <a:pt x="7146" y="851"/>
                    <a:pt x="7023" y="770"/>
                  </a:cubicBezTo>
                  <a:cubicBezTo>
                    <a:pt x="6910" y="694"/>
                    <a:pt x="6715" y="565"/>
                    <a:pt x="6618" y="565"/>
                  </a:cubicBezTo>
                  <a:cubicBezTo>
                    <a:pt x="6603" y="565"/>
                    <a:pt x="6591" y="568"/>
                    <a:pt x="6582" y="574"/>
                  </a:cubicBezTo>
                  <a:cubicBezTo>
                    <a:pt x="6540" y="599"/>
                    <a:pt x="6498" y="608"/>
                    <a:pt x="6457" y="608"/>
                  </a:cubicBezTo>
                  <a:cubicBezTo>
                    <a:pt x="6382" y="608"/>
                    <a:pt x="6310" y="576"/>
                    <a:pt x="6249" y="546"/>
                  </a:cubicBezTo>
                  <a:cubicBezTo>
                    <a:pt x="6184" y="516"/>
                    <a:pt x="6140" y="497"/>
                    <a:pt x="6105" y="497"/>
                  </a:cubicBezTo>
                  <a:cubicBezTo>
                    <a:pt x="6071" y="497"/>
                    <a:pt x="6045" y="514"/>
                    <a:pt x="6018" y="553"/>
                  </a:cubicBezTo>
                  <a:cubicBezTo>
                    <a:pt x="5881" y="749"/>
                    <a:pt x="6218" y="1537"/>
                    <a:pt x="6382" y="1817"/>
                  </a:cubicBezTo>
                  <a:cubicBezTo>
                    <a:pt x="6435" y="1901"/>
                    <a:pt x="6445" y="1971"/>
                    <a:pt x="6417" y="2030"/>
                  </a:cubicBezTo>
                  <a:cubicBezTo>
                    <a:pt x="6375" y="2132"/>
                    <a:pt x="6235" y="2160"/>
                    <a:pt x="6105" y="2185"/>
                  </a:cubicBezTo>
                  <a:cubicBezTo>
                    <a:pt x="6070" y="2192"/>
                    <a:pt x="6035" y="2199"/>
                    <a:pt x="6004" y="2206"/>
                  </a:cubicBezTo>
                  <a:cubicBezTo>
                    <a:pt x="5990" y="2209"/>
                    <a:pt x="5977" y="2211"/>
                    <a:pt x="5964" y="2211"/>
                  </a:cubicBezTo>
                  <a:cubicBezTo>
                    <a:pt x="5822" y="2211"/>
                    <a:pt x="5763" y="1983"/>
                    <a:pt x="5696" y="1726"/>
                  </a:cubicBezTo>
                  <a:cubicBezTo>
                    <a:pt x="5654" y="1544"/>
                    <a:pt x="5598" y="1341"/>
                    <a:pt x="5521" y="1232"/>
                  </a:cubicBezTo>
                  <a:cubicBezTo>
                    <a:pt x="5384" y="1047"/>
                    <a:pt x="4919" y="826"/>
                    <a:pt x="4695" y="812"/>
                  </a:cubicBezTo>
                  <a:cubicBezTo>
                    <a:pt x="4688" y="812"/>
                    <a:pt x="4682" y="811"/>
                    <a:pt x="4676" y="811"/>
                  </a:cubicBezTo>
                  <a:cubicBezTo>
                    <a:pt x="4640" y="811"/>
                    <a:pt x="4624" y="820"/>
                    <a:pt x="4621" y="823"/>
                  </a:cubicBezTo>
                  <a:cubicBezTo>
                    <a:pt x="4611" y="858"/>
                    <a:pt x="4677" y="893"/>
                    <a:pt x="4772" y="938"/>
                  </a:cubicBezTo>
                  <a:cubicBezTo>
                    <a:pt x="4901" y="1001"/>
                    <a:pt x="5087" y="1089"/>
                    <a:pt x="5034" y="1288"/>
                  </a:cubicBezTo>
                  <a:cubicBezTo>
                    <a:pt x="5024" y="1341"/>
                    <a:pt x="4992" y="1383"/>
                    <a:pt x="4947" y="1411"/>
                  </a:cubicBezTo>
                  <a:cubicBezTo>
                    <a:pt x="4926" y="1421"/>
                    <a:pt x="4905" y="1425"/>
                    <a:pt x="4883" y="1425"/>
                  </a:cubicBezTo>
                  <a:cubicBezTo>
                    <a:pt x="4829" y="1425"/>
                    <a:pt x="4772" y="1401"/>
                    <a:pt x="4712" y="1376"/>
                  </a:cubicBezTo>
                  <a:cubicBezTo>
                    <a:pt x="4639" y="1344"/>
                    <a:pt x="4574" y="1320"/>
                    <a:pt x="4514" y="1320"/>
                  </a:cubicBezTo>
                  <a:cubicBezTo>
                    <a:pt x="4469" y="1320"/>
                    <a:pt x="4425" y="1334"/>
                    <a:pt x="4383" y="1369"/>
                  </a:cubicBezTo>
                  <a:cubicBezTo>
                    <a:pt x="4290" y="1446"/>
                    <a:pt x="4222" y="1492"/>
                    <a:pt x="4165" y="1492"/>
                  </a:cubicBezTo>
                  <a:cubicBezTo>
                    <a:pt x="4147" y="1492"/>
                    <a:pt x="4130" y="1488"/>
                    <a:pt x="4114" y="1477"/>
                  </a:cubicBezTo>
                  <a:cubicBezTo>
                    <a:pt x="4050" y="1439"/>
                    <a:pt x="4065" y="1341"/>
                    <a:pt x="4096" y="1201"/>
                  </a:cubicBezTo>
                  <a:lnTo>
                    <a:pt x="4107" y="1159"/>
                  </a:lnTo>
                  <a:cubicBezTo>
                    <a:pt x="4114" y="1113"/>
                    <a:pt x="4096" y="1068"/>
                    <a:pt x="4065" y="1036"/>
                  </a:cubicBezTo>
                  <a:cubicBezTo>
                    <a:pt x="3962" y="921"/>
                    <a:pt x="3714" y="817"/>
                    <a:pt x="3419" y="817"/>
                  </a:cubicBezTo>
                  <a:cubicBezTo>
                    <a:pt x="3382" y="817"/>
                    <a:pt x="3344" y="819"/>
                    <a:pt x="3305" y="823"/>
                  </a:cubicBezTo>
                  <a:cubicBezTo>
                    <a:pt x="3053" y="851"/>
                    <a:pt x="3053" y="945"/>
                    <a:pt x="3053" y="1078"/>
                  </a:cubicBezTo>
                  <a:cubicBezTo>
                    <a:pt x="3053" y="1162"/>
                    <a:pt x="3053" y="1253"/>
                    <a:pt x="2979" y="1320"/>
                  </a:cubicBezTo>
                  <a:cubicBezTo>
                    <a:pt x="2933" y="1358"/>
                    <a:pt x="2856" y="1373"/>
                    <a:pt x="2771" y="1373"/>
                  </a:cubicBezTo>
                  <a:cubicBezTo>
                    <a:pt x="2629" y="1373"/>
                    <a:pt x="2466" y="1332"/>
                    <a:pt x="2388" y="1288"/>
                  </a:cubicBezTo>
                  <a:cubicBezTo>
                    <a:pt x="2314" y="1246"/>
                    <a:pt x="2300" y="1197"/>
                    <a:pt x="2307" y="1162"/>
                  </a:cubicBezTo>
                  <a:cubicBezTo>
                    <a:pt x="2321" y="1085"/>
                    <a:pt x="2423" y="1054"/>
                    <a:pt x="2510" y="1033"/>
                  </a:cubicBezTo>
                  <a:cubicBezTo>
                    <a:pt x="2598" y="1012"/>
                    <a:pt x="2710" y="977"/>
                    <a:pt x="2738" y="910"/>
                  </a:cubicBezTo>
                  <a:cubicBezTo>
                    <a:pt x="2773" y="823"/>
                    <a:pt x="2678" y="679"/>
                    <a:pt x="2587" y="536"/>
                  </a:cubicBezTo>
                  <a:lnTo>
                    <a:pt x="2566" y="501"/>
                  </a:lnTo>
                  <a:cubicBezTo>
                    <a:pt x="2535" y="451"/>
                    <a:pt x="2487" y="430"/>
                    <a:pt x="2420" y="430"/>
                  </a:cubicBezTo>
                  <a:cubicBezTo>
                    <a:pt x="2292" y="430"/>
                    <a:pt x="2094" y="509"/>
                    <a:pt x="1806" y="627"/>
                  </a:cubicBezTo>
                  <a:cubicBezTo>
                    <a:pt x="1645" y="693"/>
                    <a:pt x="1463" y="770"/>
                    <a:pt x="1260" y="844"/>
                  </a:cubicBezTo>
                  <a:cubicBezTo>
                    <a:pt x="718" y="1036"/>
                    <a:pt x="406" y="1236"/>
                    <a:pt x="319" y="1323"/>
                  </a:cubicBezTo>
                  <a:cubicBezTo>
                    <a:pt x="347" y="1344"/>
                    <a:pt x="364" y="1372"/>
                    <a:pt x="371" y="1404"/>
                  </a:cubicBezTo>
                  <a:cubicBezTo>
                    <a:pt x="396" y="1509"/>
                    <a:pt x="312" y="1638"/>
                    <a:pt x="116" y="1799"/>
                  </a:cubicBezTo>
                  <a:cubicBezTo>
                    <a:pt x="60" y="1845"/>
                    <a:pt x="0" y="1915"/>
                    <a:pt x="25" y="1988"/>
                  </a:cubicBezTo>
                  <a:cubicBezTo>
                    <a:pt x="56" y="2076"/>
                    <a:pt x="200" y="2143"/>
                    <a:pt x="340" y="2143"/>
                  </a:cubicBezTo>
                  <a:cubicBezTo>
                    <a:pt x="420" y="2143"/>
                    <a:pt x="473" y="2160"/>
                    <a:pt x="508" y="2199"/>
                  </a:cubicBezTo>
                  <a:cubicBezTo>
                    <a:pt x="539" y="2237"/>
                    <a:pt x="553" y="2290"/>
                    <a:pt x="546" y="2342"/>
                  </a:cubicBezTo>
                  <a:cubicBezTo>
                    <a:pt x="543" y="2402"/>
                    <a:pt x="546" y="2405"/>
                    <a:pt x="578" y="2416"/>
                  </a:cubicBezTo>
                  <a:cubicBezTo>
                    <a:pt x="582" y="2417"/>
                    <a:pt x="587" y="2417"/>
                    <a:pt x="594" y="2417"/>
                  </a:cubicBezTo>
                  <a:cubicBezTo>
                    <a:pt x="661" y="2417"/>
                    <a:pt x="837" y="2370"/>
                    <a:pt x="980" y="2332"/>
                  </a:cubicBezTo>
                  <a:cubicBezTo>
                    <a:pt x="1212" y="2268"/>
                    <a:pt x="1463" y="2199"/>
                    <a:pt x="1656" y="2199"/>
                  </a:cubicBezTo>
                  <a:cubicBezTo>
                    <a:pt x="1748" y="2199"/>
                    <a:pt x="1827" y="2215"/>
                    <a:pt x="1883" y="2255"/>
                  </a:cubicBezTo>
                  <a:cubicBezTo>
                    <a:pt x="1922" y="2276"/>
                    <a:pt x="1939" y="2318"/>
                    <a:pt x="1932" y="2360"/>
                  </a:cubicBezTo>
                  <a:cubicBezTo>
                    <a:pt x="1915" y="2454"/>
                    <a:pt x="1764" y="2493"/>
                    <a:pt x="1313" y="2587"/>
                  </a:cubicBezTo>
                  <a:cubicBezTo>
                    <a:pt x="1064" y="2640"/>
                    <a:pt x="480" y="2762"/>
                    <a:pt x="480" y="2864"/>
                  </a:cubicBezTo>
                  <a:cubicBezTo>
                    <a:pt x="487" y="2902"/>
                    <a:pt x="504" y="2937"/>
                    <a:pt x="536" y="2958"/>
                  </a:cubicBezTo>
                  <a:cubicBezTo>
                    <a:pt x="701" y="3093"/>
                    <a:pt x="1122" y="3178"/>
                    <a:pt x="1542" y="3178"/>
                  </a:cubicBezTo>
                  <a:cubicBezTo>
                    <a:pt x="1700" y="3178"/>
                    <a:pt x="1858" y="3166"/>
                    <a:pt x="2003" y="3140"/>
                  </a:cubicBezTo>
                  <a:cubicBezTo>
                    <a:pt x="2140" y="3116"/>
                    <a:pt x="2302" y="3105"/>
                    <a:pt x="2472" y="3105"/>
                  </a:cubicBezTo>
                  <a:cubicBezTo>
                    <a:pt x="3051" y="3105"/>
                    <a:pt x="3728" y="3231"/>
                    <a:pt x="3893" y="3371"/>
                  </a:cubicBezTo>
                  <a:cubicBezTo>
                    <a:pt x="3928" y="3396"/>
                    <a:pt x="3945" y="3431"/>
                    <a:pt x="3949" y="3469"/>
                  </a:cubicBezTo>
                  <a:cubicBezTo>
                    <a:pt x="3949" y="3504"/>
                    <a:pt x="3935" y="3536"/>
                    <a:pt x="3910" y="3557"/>
                  </a:cubicBezTo>
                  <a:cubicBezTo>
                    <a:pt x="3832" y="3633"/>
                    <a:pt x="3620" y="3658"/>
                    <a:pt x="3304" y="3658"/>
                  </a:cubicBezTo>
                  <a:cubicBezTo>
                    <a:pt x="3114" y="3658"/>
                    <a:pt x="2886" y="3649"/>
                    <a:pt x="2626" y="3637"/>
                  </a:cubicBezTo>
                  <a:lnTo>
                    <a:pt x="2472" y="3634"/>
                  </a:lnTo>
                  <a:cubicBezTo>
                    <a:pt x="2431" y="3632"/>
                    <a:pt x="2390" y="3631"/>
                    <a:pt x="2347" y="3631"/>
                  </a:cubicBezTo>
                  <a:cubicBezTo>
                    <a:pt x="1735" y="3631"/>
                    <a:pt x="984" y="3813"/>
                    <a:pt x="942" y="3917"/>
                  </a:cubicBezTo>
                  <a:cubicBezTo>
                    <a:pt x="980" y="4068"/>
                    <a:pt x="1001" y="4082"/>
                    <a:pt x="1435" y="4278"/>
                  </a:cubicBezTo>
                  <a:lnTo>
                    <a:pt x="1656" y="4380"/>
                  </a:lnTo>
                  <a:cubicBezTo>
                    <a:pt x="1833" y="4462"/>
                    <a:pt x="2011" y="4484"/>
                    <a:pt x="2177" y="4484"/>
                  </a:cubicBezTo>
                  <a:cubicBezTo>
                    <a:pt x="2280" y="4484"/>
                    <a:pt x="2378" y="4475"/>
                    <a:pt x="2468" y="4467"/>
                  </a:cubicBezTo>
                  <a:cubicBezTo>
                    <a:pt x="2545" y="4460"/>
                    <a:pt x="2612" y="4453"/>
                    <a:pt x="2675" y="4453"/>
                  </a:cubicBezTo>
                  <a:cubicBezTo>
                    <a:pt x="2769" y="4453"/>
                    <a:pt x="2843" y="4467"/>
                    <a:pt x="2895" y="4520"/>
                  </a:cubicBezTo>
                  <a:cubicBezTo>
                    <a:pt x="2944" y="4569"/>
                    <a:pt x="2965" y="4642"/>
                    <a:pt x="2955" y="4712"/>
                  </a:cubicBezTo>
                  <a:cubicBezTo>
                    <a:pt x="2944" y="4800"/>
                    <a:pt x="2972" y="4891"/>
                    <a:pt x="3028" y="4961"/>
                  </a:cubicBezTo>
                  <a:cubicBezTo>
                    <a:pt x="3172" y="5118"/>
                    <a:pt x="3553" y="5160"/>
                    <a:pt x="4082" y="5174"/>
                  </a:cubicBezTo>
                  <a:cubicBezTo>
                    <a:pt x="4106" y="5175"/>
                    <a:pt x="4130" y="5175"/>
                    <a:pt x="4153" y="5175"/>
                  </a:cubicBezTo>
                  <a:cubicBezTo>
                    <a:pt x="4595" y="5175"/>
                    <a:pt x="4908" y="5053"/>
                    <a:pt x="5164" y="4950"/>
                  </a:cubicBezTo>
                  <a:cubicBezTo>
                    <a:pt x="5353" y="4875"/>
                    <a:pt x="5521" y="4809"/>
                    <a:pt x="5694" y="4809"/>
                  </a:cubicBezTo>
                  <a:cubicBezTo>
                    <a:pt x="5706" y="4809"/>
                    <a:pt x="5718" y="4809"/>
                    <a:pt x="5731" y="4810"/>
                  </a:cubicBezTo>
                  <a:cubicBezTo>
                    <a:pt x="5780" y="4813"/>
                    <a:pt x="5826" y="4815"/>
                    <a:pt x="5868" y="4815"/>
                  </a:cubicBezTo>
                  <a:cubicBezTo>
                    <a:pt x="6174" y="4815"/>
                    <a:pt x="6320" y="4733"/>
                    <a:pt x="6477" y="4502"/>
                  </a:cubicBezTo>
                  <a:cubicBezTo>
                    <a:pt x="6581" y="4347"/>
                    <a:pt x="6680" y="4312"/>
                    <a:pt x="6752" y="4312"/>
                  </a:cubicBezTo>
                  <a:cubicBezTo>
                    <a:pt x="6760" y="4312"/>
                    <a:pt x="6767" y="4312"/>
                    <a:pt x="6774" y="4313"/>
                  </a:cubicBezTo>
                  <a:cubicBezTo>
                    <a:pt x="6893" y="4331"/>
                    <a:pt x="6974" y="4446"/>
                    <a:pt x="7005" y="4541"/>
                  </a:cubicBezTo>
                  <a:cubicBezTo>
                    <a:pt x="7019" y="4583"/>
                    <a:pt x="7219" y="4618"/>
                    <a:pt x="7317" y="4635"/>
                  </a:cubicBezTo>
                  <a:cubicBezTo>
                    <a:pt x="7474" y="4663"/>
                    <a:pt x="7621" y="4688"/>
                    <a:pt x="7695" y="4758"/>
                  </a:cubicBezTo>
                  <a:cubicBezTo>
                    <a:pt x="7823" y="4888"/>
                    <a:pt x="8108" y="4941"/>
                    <a:pt x="8415" y="4941"/>
                  </a:cubicBezTo>
                  <a:cubicBezTo>
                    <a:pt x="8760" y="4941"/>
                    <a:pt x="9133" y="4874"/>
                    <a:pt x="9340" y="4772"/>
                  </a:cubicBezTo>
                  <a:cubicBezTo>
                    <a:pt x="9410" y="4733"/>
                    <a:pt x="9442" y="4688"/>
                    <a:pt x="9438" y="4628"/>
                  </a:cubicBezTo>
                  <a:cubicBezTo>
                    <a:pt x="9428" y="4523"/>
                    <a:pt x="9312" y="4394"/>
                    <a:pt x="9193" y="4355"/>
                  </a:cubicBezTo>
                  <a:cubicBezTo>
                    <a:pt x="9178" y="4348"/>
                    <a:pt x="9161" y="4345"/>
                    <a:pt x="9146" y="4345"/>
                  </a:cubicBezTo>
                  <a:cubicBezTo>
                    <a:pt x="9112" y="4345"/>
                    <a:pt x="9080" y="4359"/>
                    <a:pt x="9057" y="4383"/>
                  </a:cubicBezTo>
                  <a:cubicBezTo>
                    <a:pt x="8958" y="4508"/>
                    <a:pt x="8862" y="4540"/>
                    <a:pt x="8793" y="4540"/>
                  </a:cubicBezTo>
                  <a:cubicBezTo>
                    <a:pt x="8781" y="4540"/>
                    <a:pt x="8769" y="4539"/>
                    <a:pt x="8759" y="4537"/>
                  </a:cubicBezTo>
                  <a:cubicBezTo>
                    <a:pt x="8654" y="4516"/>
                    <a:pt x="8570" y="4443"/>
                    <a:pt x="8532" y="4345"/>
                  </a:cubicBezTo>
                  <a:cubicBezTo>
                    <a:pt x="8476" y="4226"/>
                    <a:pt x="8623" y="4159"/>
                    <a:pt x="8780" y="4089"/>
                  </a:cubicBezTo>
                  <a:cubicBezTo>
                    <a:pt x="8889" y="4043"/>
                    <a:pt x="9011" y="3987"/>
                    <a:pt x="9067" y="3921"/>
                  </a:cubicBezTo>
                  <a:cubicBezTo>
                    <a:pt x="9104" y="3878"/>
                    <a:pt x="9154" y="3862"/>
                    <a:pt x="9211" y="3862"/>
                  </a:cubicBezTo>
                  <a:cubicBezTo>
                    <a:pt x="9299" y="3862"/>
                    <a:pt x="9403" y="3900"/>
                    <a:pt x="9505" y="3938"/>
                  </a:cubicBezTo>
                  <a:cubicBezTo>
                    <a:pt x="9590" y="3969"/>
                    <a:pt x="9697" y="4008"/>
                    <a:pt x="9761" y="4008"/>
                  </a:cubicBezTo>
                  <a:cubicBezTo>
                    <a:pt x="9778" y="4008"/>
                    <a:pt x="9793" y="4005"/>
                    <a:pt x="9802" y="3998"/>
                  </a:cubicBezTo>
                  <a:cubicBezTo>
                    <a:pt x="9820" y="3987"/>
                    <a:pt x="9827" y="3956"/>
                    <a:pt x="9827" y="3935"/>
                  </a:cubicBezTo>
                  <a:cubicBezTo>
                    <a:pt x="9841" y="3721"/>
                    <a:pt x="9512" y="3571"/>
                    <a:pt x="9221" y="3438"/>
                  </a:cubicBezTo>
                  <a:cubicBezTo>
                    <a:pt x="9106" y="3389"/>
                    <a:pt x="8994" y="3329"/>
                    <a:pt x="8885" y="3266"/>
                  </a:cubicBezTo>
                  <a:cubicBezTo>
                    <a:pt x="8794" y="3203"/>
                    <a:pt x="8693" y="3158"/>
                    <a:pt x="8588" y="3130"/>
                  </a:cubicBezTo>
                  <a:cubicBezTo>
                    <a:pt x="8378" y="3063"/>
                    <a:pt x="8181" y="2962"/>
                    <a:pt x="8010" y="2825"/>
                  </a:cubicBezTo>
                  <a:cubicBezTo>
                    <a:pt x="7723" y="2615"/>
                    <a:pt x="7793" y="2437"/>
                    <a:pt x="7845" y="2307"/>
                  </a:cubicBezTo>
                  <a:cubicBezTo>
                    <a:pt x="7887" y="2202"/>
                    <a:pt x="7908" y="2143"/>
                    <a:pt x="7789" y="2048"/>
                  </a:cubicBezTo>
                  <a:cubicBezTo>
                    <a:pt x="7558" y="1866"/>
                    <a:pt x="7439" y="1509"/>
                    <a:pt x="7422" y="1236"/>
                  </a:cubicBezTo>
                  <a:cubicBezTo>
                    <a:pt x="7408" y="1005"/>
                    <a:pt x="7460" y="819"/>
                    <a:pt x="7565" y="714"/>
                  </a:cubicBezTo>
                  <a:cubicBezTo>
                    <a:pt x="7831" y="448"/>
                    <a:pt x="7866" y="294"/>
                    <a:pt x="7849" y="214"/>
                  </a:cubicBezTo>
                  <a:cubicBezTo>
                    <a:pt x="7835" y="144"/>
                    <a:pt x="7772" y="88"/>
                    <a:pt x="7663" y="46"/>
                  </a:cubicBezTo>
                  <a:cubicBezTo>
                    <a:pt x="7581" y="13"/>
                    <a:pt x="7489" y="0"/>
                    <a:pt x="739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4" name="Google Shape;6445;p82">
              <a:extLst>
                <a:ext uri="{FF2B5EF4-FFF2-40B4-BE49-F238E27FC236}">
                  <a16:creationId xmlns:a16="http://schemas.microsoft.com/office/drawing/2014/main" id="{77D10CEA-2CA7-7ED2-B734-A4103F51628E}"/>
                </a:ext>
              </a:extLst>
            </p:cNvPr>
            <p:cNvSpPr/>
            <p:nvPr/>
          </p:nvSpPr>
          <p:spPr>
            <a:xfrm>
              <a:off x="1158243" y="1321487"/>
              <a:ext cx="9857" cy="6436"/>
            </a:xfrm>
            <a:custGeom>
              <a:avLst/>
              <a:gdLst/>
              <a:ahLst/>
              <a:cxnLst/>
              <a:rect l="l" t="t" r="r" b="b"/>
              <a:pathLst>
                <a:path w="726" h="474" extrusionOk="0">
                  <a:moveTo>
                    <a:pt x="725" y="1"/>
                  </a:moveTo>
                  <a:lnTo>
                    <a:pt x="725" y="1"/>
                  </a:lnTo>
                  <a:cubicBezTo>
                    <a:pt x="596" y="15"/>
                    <a:pt x="123" y="326"/>
                    <a:pt x="1" y="474"/>
                  </a:cubicBezTo>
                  <a:cubicBezTo>
                    <a:pt x="7" y="474"/>
                    <a:pt x="13" y="474"/>
                    <a:pt x="19" y="474"/>
                  </a:cubicBezTo>
                  <a:cubicBezTo>
                    <a:pt x="257" y="474"/>
                    <a:pt x="473" y="341"/>
                    <a:pt x="596" y="221"/>
                  </a:cubicBezTo>
                  <a:cubicBezTo>
                    <a:pt x="673" y="141"/>
                    <a:pt x="722" y="60"/>
                    <a:pt x="72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5" name="Google Shape;6446;p82">
              <a:extLst>
                <a:ext uri="{FF2B5EF4-FFF2-40B4-BE49-F238E27FC236}">
                  <a16:creationId xmlns:a16="http://schemas.microsoft.com/office/drawing/2014/main" id="{9CB503F7-6B93-DA3C-4E6A-A38FF7C68506}"/>
                </a:ext>
              </a:extLst>
            </p:cNvPr>
            <p:cNvSpPr/>
            <p:nvPr/>
          </p:nvSpPr>
          <p:spPr>
            <a:xfrm>
              <a:off x="1130627" y="1298310"/>
              <a:ext cx="52871" cy="25947"/>
            </a:xfrm>
            <a:custGeom>
              <a:avLst/>
              <a:gdLst/>
              <a:ahLst/>
              <a:cxnLst/>
              <a:rect l="l" t="t" r="r" b="b"/>
              <a:pathLst>
                <a:path w="3894" h="1911" extrusionOk="0">
                  <a:moveTo>
                    <a:pt x="3369" y="1"/>
                  </a:moveTo>
                  <a:cubicBezTo>
                    <a:pt x="3360" y="1"/>
                    <a:pt x="3352" y="3"/>
                    <a:pt x="3344" y="6"/>
                  </a:cubicBezTo>
                  <a:cubicBezTo>
                    <a:pt x="3291" y="31"/>
                    <a:pt x="3253" y="143"/>
                    <a:pt x="3253" y="231"/>
                  </a:cubicBezTo>
                  <a:cubicBezTo>
                    <a:pt x="3253" y="273"/>
                    <a:pt x="3232" y="308"/>
                    <a:pt x="3200" y="332"/>
                  </a:cubicBezTo>
                  <a:cubicBezTo>
                    <a:pt x="3166" y="356"/>
                    <a:pt x="3115" y="365"/>
                    <a:pt x="3054" y="365"/>
                  </a:cubicBezTo>
                  <a:cubicBezTo>
                    <a:pt x="2851" y="365"/>
                    <a:pt x="2545" y="260"/>
                    <a:pt x="2437" y="220"/>
                  </a:cubicBezTo>
                  <a:cubicBezTo>
                    <a:pt x="2416" y="212"/>
                    <a:pt x="2395" y="209"/>
                    <a:pt x="2372" y="209"/>
                  </a:cubicBezTo>
                  <a:cubicBezTo>
                    <a:pt x="2239" y="209"/>
                    <a:pt x="2075" y="333"/>
                    <a:pt x="1901" y="462"/>
                  </a:cubicBezTo>
                  <a:cubicBezTo>
                    <a:pt x="1772" y="560"/>
                    <a:pt x="1635" y="651"/>
                    <a:pt x="1495" y="724"/>
                  </a:cubicBezTo>
                  <a:cubicBezTo>
                    <a:pt x="1366" y="794"/>
                    <a:pt x="1254" y="885"/>
                    <a:pt x="1163" y="997"/>
                  </a:cubicBezTo>
                  <a:cubicBezTo>
                    <a:pt x="1047" y="1123"/>
                    <a:pt x="937" y="1243"/>
                    <a:pt x="719" y="1243"/>
                  </a:cubicBezTo>
                  <a:cubicBezTo>
                    <a:pt x="708" y="1243"/>
                    <a:pt x="696" y="1243"/>
                    <a:pt x="683" y="1242"/>
                  </a:cubicBezTo>
                  <a:cubicBezTo>
                    <a:pt x="670" y="1241"/>
                    <a:pt x="657" y="1241"/>
                    <a:pt x="643" y="1241"/>
                  </a:cubicBezTo>
                  <a:cubicBezTo>
                    <a:pt x="374" y="1241"/>
                    <a:pt x="57" y="1432"/>
                    <a:pt x="1" y="1512"/>
                  </a:cubicBezTo>
                  <a:cubicBezTo>
                    <a:pt x="106" y="1564"/>
                    <a:pt x="109" y="1687"/>
                    <a:pt x="113" y="1771"/>
                  </a:cubicBezTo>
                  <a:cubicBezTo>
                    <a:pt x="113" y="1788"/>
                    <a:pt x="113" y="1806"/>
                    <a:pt x="116" y="1823"/>
                  </a:cubicBezTo>
                  <a:lnTo>
                    <a:pt x="127" y="1820"/>
                  </a:lnTo>
                  <a:cubicBezTo>
                    <a:pt x="260" y="1752"/>
                    <a:pt x="334" y="1715"/>
                    <a:pt x="420" y="1715"/>
                  </a:cubicBezTo>
                  <a:cubicBezTo>
                    <a:pt x="462" y="1715"/>
                    <a:pt x="507" y="1724"/>
                    <a:pt x="564" y="1743"/>
                  </a:cubicBezTo>
                  <a:cubicBezTo>
                    <a:pt x="597" y="1754"/>
                    <a:pt x="624" y="1760"/>
                    <a:pt x="649" y="1760"/>
                  </a:cubicBezTo>
                  <a:cubicBezTo>
                    <a:pt x="730" y="1760"/>
                    <a:pt x="776" y="1701"/>
                    <a:pt x="841" y="1606"/>
                  </a:cubicBezTo>
                  <a:cubicBezTo>
                    <a:pt x="869" y="1568"/>
                    <a:pt x="900" y="1526"/>
                    <a:pt x="932" y="1491"/>
                  </a:cubicBezTo>
                  <a:cubicBezTo>
                    <a:pt x="953" y="1470"/>
                    <a:pt x="981" y="1456"/>
                    <a:pt x="1009" y="1456"/>
                  </a:cubicBezTo>
                  <a:cubicBezTo>
                    <a:pt x="1016" y="1456"/>
                    <a:pt x="1023" y="1456"/>
                    <a:pt x="1030" y="1459"/>
                  </a:cubicBezTo>
                  <a:cubicBezTo>
                    <a:pt x="1093" y="1473"/>
                    <a:pt x="1114" y="1540"/>
                    <a:pt x="1142" y="1631"/>
                  </a:cubicBezTo>
                  <a:cubicBezTo>
                    <a:pt x="1191" y="1785"/>
                    <a:pt x="1240" y="1911"/>
                    <a:pt x="1366" y="1911"/>
                  </a:cubicBezTo>
                  <a:cubicBezTo>
                    <a:pt x="1446" y="1911"/>
                    <a:pt x="1488" y="1823"/>
                    <a:pt x="1541" y="1694"/>
                  </a:cubicBezTo>
                  <a:cubicBezTo>
                    <a:pt x="1583" y="1592"/>
                    <a:pt x="1621" y="1498"/>
                    <a:pt x="1709" y="1473"/>
                  </a:cubicBezTo>
                  <a:cubicBezTo>
                    <a:pt x="1723" y="1470"/>
                    <a:pt x="1738" y="1468"/>
                    <a:pt x="1752" y="1468"/>
                  </a:cubicBezTo>
                  <a:cubicBezTo>
                    <a:pt x="1793" y="1468"/>
                    <a:pt x="1833" y="1482"/>
                    <a:pt x="1866" y="1508"/>
                  </a:cubicBezTo>
                  <a:cubicBezTo>
                    <a:pt x="1899" y="1532"/>
                    <a:pt x="1942" y="1556"/>
                    <a:pt x="1978" y="1556"/>
                  </a:cubicBezTo>
                  <a:cubicBezTo>
                    <a:pt x="1984" y="1556"/>
                    <a:pt x="1990" y="1555"/>
                    <a:pt x="1996" y="1554"/>
                  </a:cubicBezTo>
                  <a:cubicBezTo>
                    <a:pt x="2063" y="1529"/>
                    <a:pt x="2105" y="1389"/>
                    <a:pt x="2129" y="1305"/>
                  </a:cubicBezTo>
                  <a:cubicBezTo>
                    <a:pt x="2136" y="1274"/>
                    <a:pt x="2143" y="1239"/>
                    <a:pt x="2154" y="1204"/>
                  </a:cubicBezTo>
                  <a:cubicBezTo>
                    <a:pt x="2189" y="1032"/>
                    <a:pt x="2234" y="794"/>
                    <a:pt x="2497" y="749"/>
                  </a:cubicBezTo>
                  <a:cubicBezTo>
                    <a:pt x="2519" y="745"/>
                    <a:pt x="2539" y="743"/>
                    <a:pt x="2557" y="743"/>
                  </a:cubicBezTo>
                  <a:cubicBezTo>
                    <a:pt x="2603" y="743"/>
                    <a:pt x="2637" y="755"/>
                    <a:pt x="2665" y="780"/>
                  </a:cubicBezTo>
                  <a:cubicBezTo>
                    <a:pt x="2724" y="833"/>
                    <a:pt x="2717" y="917"/>
                    <a:pt x="2710" y="1011"/>
                  </a:cubicBezTo>
                  <a:cubicBezTo>
                    <a:pt x="2703" y="1102"/>
                    <a:pt x="2693" y="1190"/>
                    <a:pt x="2735" y="1267"/>
                  </a:cubicBezTo>
                  <a:cubicBezTo>
                    <a:pt x="2788" y="1360"/>
                    <a:pt x="2843" y="1374"/>
                    <a:pt x="2877" y="1374"/>
                  </a:cubicBezTo>
                  <a:cubicBezTo>
                    <a:pt x="2888" y="1374"/>
                    <a:pt x="2897" y="1373"/>
                    <a:pt x="2903" y="1372"/>
                  </a:cubicBezTo>
                  <a:cubicBezTo>
                    <a:pt x="3004" y="1344"/>
                    <a:pt x="3085" y="1267"/>
                    <a:pt x="3120" y="1165"/>
                  </a:cubicBezTo>
                  <a:cubicBezTo>
                    <a:pt x="3141" y="1050"/>
                    <a:pt x="3277" y="1029"/>
                    <a:pt x="3396" y="1015"/>
                  </a:cubicBezTo>
                  <a:cubicBezTo>
                    <a:pt x="3445" y="1008"/>
                    <a:pt x="3547" y="994"/>
                    <a:pt x="3557" y="973"/>
                  </a:cubicBezTo>
                  <a:cubicBezTo>
                    <a:pt x="3557" y="973"/>
                    <a:pt x="3557" y="969"/>
                    <a:pt x="3557" y="969"/>
                  </a:cubicBezTo>
                  <a:cubicBezTo>
                    <a:pt x="3550" y="903"/>
                    <a:pt x="3561" y="833"/>
                    <a:pt x="3585" y="773"/>
                  </a:cubicBezTo>
                  <a:cubicBezTo>
                    <a:pt x="3620" y="710"/>
                    <a:pt x="3613" y="633"/>
                    <a:pt x="3568" y="581"/>
                  </a:cubicBezTo>
                  <a:cubicBezTo>
                    <a:pt x="3533" y="535"/>
                    <a:pt x="3522" y="479"/>
                    <a:pt x="3540" y="427"/>
                  </a:cubicBezTo>
                  <a:cubicBezTo>
                    <a:pt x="3564" y="353"/>
                    <a:pt x="3645" y="329"/>
                    <a:pt x="3729" y="301"/>
                  </a:cubicBezTo>
                  <a:cubicBezTo>
                    <a:pt x="3788" y="283"/>
                    <a:pt x="3841" y="259"/>
                    <a:pt x="3893" y="227"/>
                  </a:cubicBezTo>
                  <a:lnTo>
                    <a:pt x="3886" y="227"/>
                  </a:lnTo>
                  <a:cubicBezTo>
                    <a:pt x="3785" y="213"/>
                    <a:pt x="3624" y="185"/>
                    <a:pt x="3484" y="62"/>
                  </a:cubicBezTo>
                  <a:cubicBezTo>
                    <a:pt x="3450" y="34"/>
                    <a:pt x="3406" y="1"/>
                    <a:pt x="336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6" name="Google Shape;6447;p82">
              <a:extLst>
                <a:ext uri="{FF2B5EF4-FFF2-40B4-BE49-F238E27FC236}">
                  <a16:creationId xmlns:a16="http://schemas.microsoft.com/office/drawing/2014/main" id="{FF0571B4-A0D1-2A91-6428-5A2863F33F7B}"/>
                </a:ext>
              </a:extLst>
            </p:cNvPr>
            <p:cNvSpPr/>
            <p:nvPr/>
          </p:nvSpPr>
          <p:spPr>
            <a:xfrm>
              <a:off x="1171549" y="1310367"/>
              <a:ext cx="86380" cy="35437"/>
            </a:xfrm>
            <a:custGeom>
              <a:avLst/>
              <a:gdLst/>
              <a:ahLst/>
              <a:cxnLst/>
              <a:rect l="l" t="t" r="r" b="b"/>
              <a:pathLst>
                <a:path w="6362" h="2610" extrusionOk="0">
                  <a:moveTo>
                    <a:pt x="4622" y="0"/>
                  </a:moveTo>
                  <a:cubicBezTo>
                    <a:pt x="4610" y="0"/>
                    <a:pt x="4596" y="2"/>
                    <a:pt x="4580" y="4"/>
                  </a:cubicBezTo>
                  <a:cubicBezTo>
                    <a:pt x="4391" y="32"/>
                    <a:pt x="4034" y="260"/>
                    <a:pt x="3943" y="410"/>
                  </a:cubicBezTo>
                  <a:cubicBezTo>
                    <a:pt x="3925" y="442"/>
                    <a:pt x="3925" y="456"/>
                    <a:pt x="3925" y="456"/>
                  </a:cubicBezTo>
                  <a:cubicBezTo>
                    <a:pt x="3929" y="459"/>
                    <a:pt x="3929" y="480"/>
                    <a:pt x="3988" y="487"/>
                  </a:cubicBezTo>
                  <a:cubicBezTo>
                    <a:pt x="4184" y="512"/>
                    <a:pt x="4293" y="575"/>
                    <a:pt x="4307" y="676"/>
                  </a:cubicBezTo>
                  <a:cubicBezTo>
                    <a:pt x="4324" y="799"/>
                    <a:pt x="4198" y="907"/>
                    <a:pt x="4076" y="967"/>
                  </a:cubicBezTo>
                  <a:cubicBezTo>
                    <a:pt x="4125" y="998"/>
                    <a:pt x="4174" y="1026"/>
                    <a:pt x="4226" y="1051"/>
                  </a:cubicBezTo>
                  <a:cubicBezTo>
                    <a:pt x="4391" y="1135"/>
                    <a:pt x="4489" y="1191"/>
                    <a:pt x="4513" y="1271"/>
                  </a:cubicBezTo>
                  <a:cubicBezTo>
                    <a:pt x="4520" y="1303"/>
                    <a:pt x="4517" y="1338"/>
                    <a:pt x="4496" y="1366"/>
                  </a:cubicBezTo>
                  <a:cubicBezTo>
                    <a:pt x="4449" y="1435"/>
                    <a:pt x="4305" y="1457"/>
                    <a:pt x="4145" y="1457"/>
                  </a:cubicBezTo>
                  <a:cubicBezTo>
                    <a:pt x="3957" y="1457"/>
                    <a:pt x="3746" y="1427"/>
                    <a:pt x="3642" y="1408"/>
                  </a:cubicBezTo>
                  <a:cubicBezTo>
                    <a:pt x="3320" y="1342"/>
                    <a:pt x="3141" y="1247"/>
                    <a:pt x="3117" y="1124"/>
                  </a:cubicBezTo>
                  <a:cubicBezTo>
                    <a:pt x="3109" y="1079"/>
                    <a:pt x="3029" y="984"/>
                    <a:pt x="2847" y="869"/>
                  </a:cubicBezTo>
                  <a:cubicBezTo>
                    <a:pt x="2598" y="713"/>
                    <a:pt x="2247" y="580"/>
                    <a:pt x="2017" y="580"/>
                  </a:cubicBezTo>
                  <a:cubicBezTo>
                    <a:pt x="1978" y="580"/>
                    <a:pt x="1943" y="584"/>
                    <a:pt x="1912" y="592"/>
                  </a:cubicBezTo>
                  <a:cubicBezTo>
                    <a:pt x="1866" y="605"/>
                    <a:pt x="1826" y="610"/>
                    <a:pt x="1791" y="610"/>
                  </a:cubicBezTo>
                  <a:cubicBezTo>
                    <a:pt x="1646" y="610"/>
                    <a:pt x="1589" y="517"/>
                    <a:pt x="1541" y="438"/>
                  </a:cubicBezTo>
                  <a:cubicBezTo>
                    <a:pt x="1492" y="358"/>
                    <a:pt x="1450" y="288"/>
                    <a:pt x="1310" y="277"/>
                  </a:cubicBezTo>
                  <a:cubicBezTo>
                    <a:pt x="1298" y="276"/>
                    <a:pt x="1288" y="276"/>
                    <a:pt x="1277" y="276"/>
                  </a:cubicBezTo>
                  <a:cubicBezTo>
                    <a:pt x="1153" y="276"/>
                    <a:pt x="1116" y="333"/>
                    <a:pt x="1062" y="410"/>
                  </a:cubicBezTo>
                  <a:cubicBezTo>
                    <a:pt x="1002" y="494"/>
                    <a:pt x="932" y="603"/>
                    <a:pt x="736" y="617"/>
                  </a:cubicBezTo>
                  <a:cubicBezTo>
                    <a:pt x="613" y="624"/>
                    <a:pt x="557" y="680"/>
                    <a:pt x="561" y="725"/>
                  </a:cubicBezTo>
                  <a:cubicBezTo>
                    <a:pt x="561" y="785"/>
                    <a:pt x="648" y="848"/>
                    <a:pt x="806" y="848"/>
                  </a:cubicBezTo>
                  <a:cubicBezTo>
                    <a:pt x="932" y="848"/>
                    <a:pt x="1149" y="862"/>
                    <a:pt x="1195" y="935"/>
                  </a:cubicBezTo>
                  <a:cubicBezTo>
                    <a:pt x="1209" y="960"/>
                    <a:pt x="1209" y="988"/>
                    <a:pt x="1195" y="1012"/>
                  </a:cubicBezTo>
                  <a:cubicBezTo>
                    <a:pt x="1179" y="1037"/>
                    <a:pt x="1154" y="1079"/>
                    <a:pt x="898" y="1079"/>
                  </a:cubicBezTo>
                  <a:cubicBezTo>
                    <a:pt x="857" y="1079"/>
                    <a:pt x="810" y="1078"/>
                    <a:pt x="757" y="1075"/>
                  </a:cubicBezTo>
                  <a:cubicBezTo>
                    <a:pt x="744" y="1075"/>
                    <a:pt x="732" y="1075"/>
                    <a:pt x="720" y="1075"/>
                  </a:cubicBezTo>
                  <a:cubicBezTo>
                    <a:pt x="488" y="1075"/>
                    <a:pt x="326" y="1167"/>
                    <a:pt x="256" y="1250"/>
                  </a:cubicBezTo>
                  <a:cubicBezTo>
                    <a:pt x="225" y="1289"/>
                    <a:pt x="221" y="1314"/>
                    <a:pt x="221" y="1317"/>
                  </a:cubicBezTo>
                  <a:cubicBezTo>
                    <a:pt x="235" y="1319"/>
                    <a:pt x="248" y="1321"/>
                    <a:pt x="261" y="1321"/>
                  </a:cubicBezTo>
                  <a:cubicBezTo>
                    <a:pt x="285" y="1321"/>
                    <a:pt x="307" y="1317"/>
                    <a:pt x="330" y="1310"/>
                  </a:cubicBezTo>
                  <a:cubicBezTo>
                    <a:pt x="477" y="1271"/>
                    <a:pt x="624" y="1250"/>
                    <a:pt x="774" y="1240"/>
                  </a:cubicBezTo>
                  <a:cubicBezTo>
                    <a:pt x="818" y="1236"/>
                    <a:pt x="855" y="1235"/>
                    <a:pt x="887" y="1235"/>
                  </a:cubicBezTo>
                  <a:cubicBezTo>
                    <a:pt x="1011" y="1235"/>
                    <a:pt x="1047" y="1261"/>
                    <a:pt x="1058" y="1303"/>
                  </a:cubicBezTo>
                  <a:cubicBezTo>
                    <a:pt x="1083" y="1384"/>
                    <a:pt x="981" y="1419"/>
                    <a:pt x="925" y="1433"/>
                  </a:cubicBezTo>
                  <a:cubicBezTo>
                    <a:pt x="792" y="1471"/>
                    <a:pt x="655" y="1503"/>
                    <a:pt x="519" y="1527"/>
                  </a:cubicBezTo>
                  <a:cubicBezTo>
                    <a:pt x="347" y="1559"/>
                    <a:pt x="74" y="1611"/>
                    <a:pt x="1" y="1657"/>
                  </a:cubicBezTo>
                  <a:cubicBezTo>
                    <a:pt x="39" y="1681"/>
                    <a:pt x="137" y="1699"/>
                    <a:pt x="225" y="1713"/>
                  </a:cubicBezTo>
                  <a:cubicBezTo>
                    <a:pt x="375" y="1734"/>
                    <a:pt x="522" y="1769"/>
                    <a:pt x="662" y="1818"/>
                  </a:cubicBezTo>
                  <a:cubicBezTo>
                    <a:pt x="819" y="1877"/>
                    <a:pt x="936" y="1922"/>
                    <a:pt x="1041" y="1922"/>
                  </a:cubicBezTo>
                  <a:cubicBezTo>
                    <a:pt x="1145" y="1922"/>
                    <a:pt x="1237" y="1878"/>
                    <a:pt x="1345" y="1762"/>
                  </a:cubicBezTo>
                  <a:cubicBezTo>
                    <a:pt x="1628" y="1451"/>
                    <a:pt x="1756" y="1394"/>
                    <a:pt x="1820" y="1394"/>
                  </a:cubicBezTo>
                  <a:cubicBezTo>
                    <a:pt x="1844" y="1394"/>
                    <a:pt x="1859" y="1402"/>
                    <a:pt x="1870" y="1408"/>
                  </a:cubicBezTo>
                  <a:cubicBezTo>
                    <a:pt x="1958" y="1461"/>
                    <a:pt x="1909" y="1597"/>
                    <a:pt x="1891" y="1657"/>
                  </a:cubicBezTo>
                  <a:cubicBezTo>
                    <a:pt x="1870" y="1716"/>
                    <a:pt x="1874" y="1741"/>
                    <a:pt x="1877" y="1744"/>
                  </a:cubicBezTo>
                  <a:cubicBezTo>
                    <a:pt x="1887" y="1755"/>
                    <a:pt x="1911" y="1759"/>
                    <a:pt x="1945" y="1759"/>
                  </a:cubicBezTo>
                  <a:cubicBezTo>
                    <a:pt x="2024" y="1759"/>
                    <a:pt x="2151" y="1737"/>
                    <a:pt x="2259" y="1720"/>
                  </a:cubicBezTo>
                  <a:cubicBezTo>
                    <a:pt x="2458" y="1678"/>
                    <a:pt x="2665" y="1653"/>
                    <a:pt x="2868" y="1643"/>
                  </a:cubicBezTo>
                  <a:lnTo>
                    <a:pt x="2931" y="1643"/>
                  </a:lnTo>
                  <a:cubicBezTo>
                    <a:pt x="3036" y="1643"/>
                    <a:pt x="3180" y="1657"/>
                    <a:pt x="3183" y="1762"/>
                  </a:cubicBezTo>
                  <a:cubicBezTo>
                    <a:pt x="3194" y="1961"/>
                    <a:pt x="2511" y="2182"/>
                    <a:pt x="2073" y="2213"/>
                  </a:cubicBezTo>
                  <a:cubicBezTo>
                    <a:pt x="1762" y="2234"/>
                    <a:pt x="1671" y="2318"/>
                    <a:pt x="1667" y="2357"/>
                  </a:cubicBezTo>
                  <a:cubicBezTo>
                    <a:pt x="1664" y="2416"/>
                    <a:pt x="1786" y="2528"/>
                    <a:pt x="2063" y="2591"/>
                  </a:cubicBezTo>
                  <a:cubicBezTo>
                    <a:pt x="2119" y="2604"/>
                    <a:pt x="2183" y="2610"/>
                    <a:pt x="2251" y="2610"/>
                  </a:cubicBezTo>
                  <a:cubicBezTo>
                    <a:pt x="2808" y="2610"/>
                    <a:pt x="3715" y="2228"/>
                    <a:pt x="3943" y="2003"/>
                  </a:cubicBezTo>
                  <a:cubicBezTo>
                    <a:pt x="4026" y="1918"/>
                    <a:pt x="4110" y="1891"/>
                    <a:pt x="4191" y="1891"/>
                  </a:cubicBezTo>
                  <a:cubicBezTo>
                    <a:pt x="4272" y="1891"/>
                    <a:pt x="4350" y="1919"/>
                    <a:pt x="4419" y="1944"/>
                  </a:cubicBezTo>
                  <a:cubicBezTo>
                    <a:pt x="4491" y="1969"/>
                    <a:pt x="4550" y="1988"/>
                    <a:pt x="4604" y="1988"/>
                  </a:cubicBezTo>
                  <a:cubicBezTo>
                    <a:pt x="4646" y="1988"/>
                    <a:pt x="4685" y="1976"/>
                    <a:pt x="4727" y="1947"/>
                  </a:cubicBezTo>
                  <a:cubicBezTo>
                    <a:pt x="4829" y="1873"/>
                    <a:pt x="4958" y="1851"/>
                    <a:pt x="5100" y="1851"/>
                  </a:cubicBezTo>
                  <a:cubicBezTo>
                    <a:pt x="5193" y="1851"/>
                    <a:pt x="5291" y="1860"/>
                    <a:pt x="5392" y="1870"/>
                  </a:cubicBezTo>
                  <a:cubicBezTo>
                    <a:pt x="5498" y="1880"/>
                    <a:pt x="5608" y="1889"/>
                    <a:pt x="5716" y="1889"/>
                  </a:cubicBezTo>
                  <a:cubicBezTo>
                    <a:pt x="5808" y="1889"/>
                    <a:pt x="5899" y="1882"/>
                    <a:pt x="5987" y="1863"/>
                  </a:cubicBezTo>
                  <a:cubicBezTo>
                    <a:pt x="6215" y="1818"/>
                    <a:pt x="6316" y="1559"/>
                    <a:pt x="6337" y="1349"/>
                  </a:cubicBezTo>
                  <a:cubicBezTo>
                    <a:pt x="6362" y="1121"/>
                    <a:pt x="6292" y="925"/>
                    <a:pt x="6169" y="872"/>
                  </a:cubicBezTo>
                  <a:cubicBezTo>
                    <a:pt x="6117" y="850"/>
                    <a:pt x="6076" y="840"/>
                    <a:pt x="6041" y="840"/>
                  </a:cubicBezTo>
                  <a:cubicBezTo>
                    <a:pt x="5968" y="840"/>
                    <a:pt x="5924" y="882"/>
                    <a:pt x="5865" y="939"/>
                  </a:cubicBezTo>
                  <a:cubicBezTo>
                    <a:pt x="5795" y="1016"/>
                    <a:pt x="5704" y="1072"/>
                    <a:pt x="5602" y="1096"/>
                  </a:cubicBezTo>
                  <a:cubicBezTo>
                    <a:pt x="5580" y="1100"/>
                    <a:pt x="5559" y="1102"/>
                    <a:pt x="5539" y="1102"/>
                  </a:cubicBezTo>
                  <a:cubicBezTo>
                    <a:pt x="5343" y="1102"/>
                    <a:pt x="5210" y="929"/>
                    <a:pt x="5080" y="764"/>
                  </a:cubicBezTo>
                  <a:cubicBezTo>
                    <a:pt x="5028" y="694"/>
                    <a:pt x="4972" y="631"/>
                    <a:pt x="4912" y="568"/>
                  </a:cubicBezTo>
                  <a:cubicBezTo>
                    <a:pt x="4807" y="463"/>
                    <a:pt x="4776" y="319"/>
                    <a:pt x="4751" y="207"/>
                  </a:cubicBezTo>
                  <a:cubicBezTo>
                    <a:pt x="4718" y="51"/>
                    <a:pt x="4698" y="0"/>
                    <a:pt x="462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7" name="Google Shape;6448;p82">
              <a:extLst>
                <a:ext uri="{FF2B5EF4-FFF2-40B4-BE49-F238E27FC236}">
                  <a16:creationId xmlns:a16="http://schemas.microsoft.com/office/drawing/2014/main" id="{98671B91-1E61-888D-F912-A4E19050B707}"/>
                </a:ext>
              </a:extLst>
            </p:cNvPr>
            <p:cNvSpPr/>
            <p:nvPr/>
          </p:nvSpPr>
          <p:spPr>
            <a:xfrm>
              <a:off x="1190001" y="1292064"/>
              <a:ext cx="7943" cy="3136"/>
            </a:xfrm>
            <a:custGeom>
              <a:avLst/>
              <a:gdLst/>
              <a:ahLst/>
              <a:cxnLst/>
              <a:rect l="l" t="t" r="r" b="b"/>
              <a:pathLst>
                <a:path w="585" h="231" extrusionOk="0">
                  <a:moveTo>
                    <a:pt x="212" y="1"/>
                  </a:moveTo>
                  <a:cubicBezTo>
                    <a:pt x="128" y="1"/>
                    <a:pt x="50" y="8"/>
                    <a:pt x="0" y="18"/>
                  </a:cubicBezTo>
                  <a:cubicBezTo>
                    <a:pt x="111" y="129"/>
                    <a:pt x="287" y="230"/>
                    <a:pt x="419" y="230"/>
                  </a:cubicBezTo>
                  <a:cubicBezTo>
                    <a:pt x="429" y="230"/>
                    <a:pt x="439" y="230"/>
                    <a:pt x="448" y="228"/>
                  </a:cubicBezTo>
                  <a:cubicBezTo>
                    <a:pt x="504" y="221"/>
                    <a:pt x="553" y="183"/>
                    <a:pt x="571" y="130"/>
                  </a:cubicBezTo>
                  <a:cubicBezTo>
                    <a:pt x="585" y="109"/>
                    <a:pt x="578" y="85"/>
                    <a:pt x="560" y="71"/>
                  </a:cubicBezTo>
                  <a:cubicBezTo>
                    <a:pt x="495" y="19"/>
                    <a:pt x="347" y="1"/>
                    <a:pt x="21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8" name="Google Shape;6449;p82">
              <a:extLst>
                <a:ext uri="{FF2B5EF4-FFF2-40B4-BE49-F238E27FC236}">
                  <a16:creationId xmlns:a16="http://schemas.microsoft.com/office/drawing/2014/main" id="{23191171-03E0-8CB3-A7CE-883CBCB53597}"/>
                </a:ext>
              </a:extLst>
            </p:cNvPr>
            <p:cNvSpPr/>
            <p:nvPr/>
          </p:nvSpPr>
          <p:spPr>
            <a:xfrm>
              <a:off x="1203443" y="1290258"/>
              <a:ext cx="23829" cy="10971"/>
            </a:xfrm>
            <a:custGeom>
              <a:avLst/>
              <a:gdLst/>
              <a:ahLst/>
              <a:cxnLst/>
              <a:rect l="l" t="t" r="r" b="b"/>
              <a:pathLst>
                <a:path w="1755" h="808" extrusionOk="0">
                  <a:moveTo>
                    <a:pt x="1496" y="1"/>
                  </a:moveTo>
                  <a:cubicBezTo>
                    <a:pt x="1440" y="1"/>
                    <a:pt x="1380" y="4"/>
                    <a:pt x="1328" y="15"/>
                  </a:cubicBezTo>
                  <a:cubicBezTo>
                    <a:pt x="1226" y="29"/>
                    <a:pt x="1111" y="39"/>
                    <a:pt x="992" y="50"/>
                  </a:cubicBezTo>
                  <a:cubicBezTo>
                    <a:pt x="575" y="95"/>
                    <a:pt x="1" y="151"/>
                    <a:pt x="1" y="386"/>
                  </a:cubicBezTo>
                  <a:cubicBezTo>
                    <a:pt x="1" y="620"/>
                    <a:pt x="109" y="757"/>
                    <a:pt x="666" y="806"/>
                  </a:cubicBezTo>
                  <a:cubicBezTo>
                    <a:pt x="683" y="807"/>
                    <a:pt x="701" y="807"/>
                    <a:pt x="718" y="807"/>
                  </a:cubicBezTo>
                  <a:cubicBezTo>
                    <a:pt x="952" y="807"/>
                    <a:pt x="1180" y="721"/>
                    <a:pt x="1356" y="561"/>
                  </a:cubicBezTo>
                  <a:cubicBezTo>
                    <a:pt x="1391" y="533"/>
                    <a:pt x="1422" y="494"/>
                    <a:pt x="1443" y="452"/>
                  </a:cubicBezTo>
                  <a:lnTo>
                    <a:pt x="1440" y="452"/>
                  </a:lnTo>
                  <a:cubicBezTo>
                    <a:pt x="1282" y="452"/>
                    <a:pt x="1244" y="393"/>
                    <a:pt x="1240" y="344"/>
                  </a:cubicBezTo>
                  <a:cubicBezTo>
                    <a:pt x="1233" y="228"/>
                    <a:pt x="1436" y="134"/>
                    <a:pt x="1646" y="102"/>
                  </a:cubicBezTo>
                  <a:cubicBezTo>
                    <a:pt x="1685" y="99"/>
                    <a:pt x="1723" y="85"/>
                    <a:pt x="1755" y="64"/>
                  </a:cubicBezTo>
                  <a:cubicBezTo>
                    <a:pt x="1737" y="43"/>
                    <a:pt x="1657" y="1"/>
                    <a:pt x="149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9" name="Google Shape;6450;p82">
              <a:extLst>
                <a:ext uri="{FF2B5EF4-FFF2-40B4-BE49-F238E27FC236}">
                  <a16:creationId xmlns:a16="http://schemas.microsoft.com/office/drawing/2014/main" id="{45F76418-CEAE-5733-C4A4-CD9FEBD67E76}"/>
                </a:ext>
              </a:extLst>
            </p:cNvPr>
            <p:cNvSpPr/>
            <p:nvPr/>
          </p:nvSpPr>
          <p:spPr>
            <a:xfrm>
              <a:off x="1201067" y="1279519"/>
              <a:ext cx="29300" cy="6789"/>
            </a:xfrm>
            <a:custGeom>
              <a:avLst/>
              <a:gdLst/>
              <a:ahLst/>
              <a:cxnLst/>
              <a:rect l="l" t="t" r="r" b="b"/>
              <a:pathLst>
                <a:path w="2158" h="500" extrusionOk="0">
                  <a:moveTo>
                    <a:pt x="1450" y="1"/>
                  </a:moveTo>
                  <a:cubicBezTo>
                    <a:pt x="1284" y="1"/>
                    <a:pt x="1135" y="26"/>
                    <a:pt x="1065" y="67"/>
                  </a:cubicBezTo>
                  <a:cubicBezTo>
                    <a:pt x="967" y="127"/>
                    <a:pt x="764" y="165"/>
                    <a:pt x="547" y="211"/>
                  </a:cubicBezTo>
                  <a:cubicBezTo>
                    <a:pt x="358" y="246"/>
                    <a:pt x="43" y="309"/>
                    <a:pt x="1" y="368"/>
                  </a:cubicBezTo>
                  <a:cubicBezTo>
                    <a:pt x="8" y="379"/>
                    <a:pt x="15" y="389"/>
                    <a:pt x="29" y="396"/>
                  </a:cubicBezTo>
                  <a:cubicBezTo>
                    <a:pt x="72" y="430"/>
                    <a:pt x="117" y="441"/>
                    <a:pt x="166" y="441"/>
                  </a:cubicBezTo>
                  <a:cubicBezTo>
                    <a:pt x="210" y="441"/>
                    <a:pt x="257" y="432"/>
                    <a:pt x="309" y="424"/>
                  </a:cubicBezTo>
                  <a:cubicBezTo>
                    <a:pt x="367" y="413"/>
                    <a:pt x="428" y="402"/>
                    <a:pt x="492" y="402"/>
                  </a:cubicBezTo>
                  <a:cubicBezTo>
                    <a:pt x="548" y="402"/>
                    <a:pt x="606" y="410"/>
                    <a:pt x="666" y="435"/>
                  </a:cubicBezTo>
                  <a:cubicBezTo>
                    <a:pt x="692" y="445"/>
                    <a:pt x="718" y="450"/>
                    <a:pt x="745" y="450"/>
                  </a:cubicBezTo>
                  <a:cubicBezTo>
                    <a:pt x="815" y="450"/>
                    <a:pt x="887" y="419"/>
                    <a:pt x="964" y="386"/>
                  </a:cubicBezTo>
                  <a:cubicBezTo>
                    <a:pt x="1037" y="347"/>
                    <a:pt x="1114" y="326"/>
                    <a:pt x="1195" y="319"/>
                  </a:cubicBezTo>
                  <a:cubicBezTo>
                    <a:pt x="1247" y="319"/>
                    <a:pt x="1300" y="337"/>
                    <a:pt x="1342" y="375"/>
                  </a:cubicBezTo>
                  <a:cubicBezTo>
                    <a:pt x="1410" y="436"/>
                    <a:pt x="1626" y="499"/>
                    <a:pt x="1821" y="499"/>
                  </a:cubicBezTo>
                  <a:cubicBezTo>
                    <a:pt x="1905" y="499"/>
                    <a:pt x="1986" y="488"/>
                    <a:pt x="2049" y="459"/>
                  </a:cubicBezTo>
                  <a:cubicBezTo>
                    <a:pt x="2112" y="435"/>
                    <a:pt x="2157" y="372"/>
                    <a:pt x="2154" y="302"/>
                  </a:cubicBezTo>
                  <a:cubicBezTo>
                    <a:pt x="2154" y="232"/>
                    <a:pt x="2108" y="172"/>
                    <a:pt x="2017" y="120"/>
                  </a:cubicBezTo>
                  <a:cubicBezTo>
                    <a:pt x="1871" y="36"/>
                    <a:pt x="1648" y="1"/>
                    <a:pt x="145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0" name="Google Shape;6451;p82">
              <a:extLst>
                <a:ext uri="{FF2B5EF4-FFF2-40B4-BE49-F238E27FC236}">
                  <a16:creationId xmlns:a16="http://schemas.microsoft.com/office/drawing/2014/main" id="{14F5F58C-B085-A0DB-8951-054F0E0F5E01}"/>
                </a:ext>
              </a:extLst>
            </p:cNvPr>
            <p:cNvSpPr/>
            <p:nvPr/>
          </p:nvSpPr>
          <p:spPr>
            <a:xfrm>
              <a:off x="1259015" y="1268100"/>
              <a:ext cx="46978" cy="24073"/>
            </a:xfrm>
            <a:custGeom>
              <a:avLst/>
              <a:gdLst/>
              <a:ahLst/>
              <a:cxnLst/>
              <a:rect l="l" t="t" r="r" b="b"/>
              <a:pathLst>
                <a:path w="3460" h="1773" extrusionOk="0">
                  <a:moveTo>
                    <a:pt x="643" y="1"/>
                  </a:moveTo>
                  <a:cubicBezTo>
                    <a:pt x="408" y="1"/>
                    <a:pt x="193" y="23"/>
                    <a:pt x="84" y="64"/>
                  </a:cubicBezTo>
                  <a:cubicBezTo>
                    <a:pt x="42" y="78"/>
                    <a:pt x="11" y="120"/>
                    <a:pt x="11" y="166"/>
                  </a:cubicBezTo>
                  <a:cubicBezTo>
                    <a:pt x="0" y="289"/>
                    <a:pt x="98" y="457"/>
                    <a:pt x="214" y="527"/>
                  </a:cubicBezTo>
                  <a:cubicBezTo>
                    <a:pt x="241" y="546"/>
                    <a:pt x="272" y="556"/>
                    <a:pt x="304" y="556"/>
                  </a:cubicBezTo>
                  <a:cubicBezTo>
                    <a:pt x="333" y="556"/>
                    <a:pt x="363" y="547"/>
                    <a:pt x="389" y="530"/>
                  </a:cubicBezTo>
                  <a:cubicBezTo>
                    <a:pt x="463" y="481"/>
                    <a:pt x="551" y="459"/>
                    <a:pt x="642" y="459"/>
                  </a:cubicBezTo>
                  <a:cubicBezTo>
                    <a:pt x="803" y="459"/>
                    <a:pt x="974" y="527"/>
                    <a:pt x="1093" y="628"/>
                  </a:cubicBezTo>
                  <a:cubicBezTo>
                    <a:pt x="1212" y="730"/>
                    <a:pt x="1257" y="849"/>
                    <a:pt x="1215" y="950"/>
                  </a:cubicBezTo>
                  <a:cubicBezTo>
                    <a:pt x="1167" y="1058"/>
                    <a:pt x="1028" y="1084"/>
                    <a:pt x="861" y="1084"/>
                  </a:cubicBezTo>
                  <a:cubicBezTo>
                    <a:pt x="784" y="1084"/>
                    <a:pt x="702" y="1078"/>
                    <a:pt x="620" y="1073"/>
                  </a:cubicBezTo>
                  <a:cubicBezTo>
                    <a:pt x="570" y="1067"/>
                    <a:pt x="520" y="1064"/>
                    <a:pt x="470" y="1064"/>
                  </a:cubicBezTo>
                  <a:cubicBezTo>
                    <a:pt x="430" y="1064"/>
                    <a:pt x="390" y="1066"/>
                    <a:pt x="350" y="1069"/>
                  </a:cubicBezTo>
                  <a:cubicBezTo>
                    <a:pt x="399" y="1191"/>
                    <a:pt x="504" y="1253"/>
                    <a:pt x="667" y="1253"/>
                  </a:cubicBezTo>
                  <a:cubicBezTo>
                    <a:pt x="751" y="1253"/>
                    <a:pt x="851" y="1236"/>
                    <a:pt x="967" y="1202"/>
                  </a:cubicBezTo>
                  <a:cubicBezTo>
                    <a:pt x="1138" y="1150"/>
                    <a:pt x="1317" y="1122"/>
                    <a:pt x="1495" y="1122"/>
                  </a:cubicBezTo>
                  <a:cubicBezTo>
                    <a:pt x="1856" y="1122"/>
                    <a:pt x="2206" y="1248"/>
                    <a:pt x="2479" y="1482"/>
                  </a:cubicBezTo>
                  <a:cubicBezTo>
                    <a:pt x="2749" y="1699"/>
                    <a:pt x="2945" y="1773"/>
                    <a:pt x="3090" y="1773"/>
                  </a:cubicBezTo>
                  <a:cubicBezTo>
                    <a:pt x="3242" y="1773"/>
                    <a:pt x="3339" y="1692"/>
                    <a:pt x="3407" y="1612"/>
                  </a:cubicBezTo>
                  <a:cubicBezTo>
                    <a:pt x="3438" y="1580"/>
                    <a:pt x="3459" y="1542"/>
                    <a:pt x="3459" y="1496"/>
                  </a:cubicBezTo>
                  <a:cubicBezTo>
                    <a:pt x="3456" y="1447"/>
                    <a:pt x="3389" y="1398"/>
                    <a:pt x="3330" y="1349"/>
                  </a:cubicBezTo>
                  <a:cubicBezTo>
                    <a:pt x="3235" y="1276"/>
                    <a:pt x="3102" y="1174"/>
                    <a:pt x="3179" y="1020"/>
                  </a:cubicBezTo>
                  <a:cubicBezTo>
                    <a:pt x="3197" y="992"/>
                    <a:pt x="3197" y="957"/>
                    <a:pt x="3179" y="933"/>
                  </a:cubicBezTo>
                  <a:cubicBezTo>
                    <a:pt x="3109" y="817"/>
                    <a:pt x="2794" y="723"/>
                    <a:pt x="2584" y="723"/>
                  </a:cubicBezTo>
                  <a:cubicBezTo>
                    <a:pt x="2423" y="723"/>
                    <a:pt x="2321" y="593"/>
                    <a:pt x="2230" y="478"/>
                  </a:cubicBezTo>
                  <a:cubicBezTo>
                    <a:pt x="2151" y="378"/>
                    <a:pt x="2104" y="325"/>
                    <a:pt x="2057" y="325"/>
                  </a:cubicBezTo>
                  <a:cubicBezTo>
                    <a:pt x="2049" y="325"/>
                    <a:pt x="2040" y="327"/>
                    <a:pt x="2031" y="331"/>
                  </a:cubicBezTo>
                  <a:cubicBezTo>
                    <a:pt x="1985" y="352"/>
                    <a:pt x="1943" y="376"/>
                    <a:pt x="1901" y="397"/>
                  </a:cubicBezTo>
                  <a:cubicBezTo>
                    <a:pt x="1833" y="435"/>
                    <a:pt x="1770" y="470"/>
                    <a:pt x="1714" y="470"/>
                  </a:cubicBezTo>
                  <a:cubicBezTo>
                    <a:pt x="1692" y="470"/>
                    <a:pt x="1672" y="465"/>
                    <a:pt x="1653" y="453"/>
                  </a:cubicBezTo>
                  <a:cubicBezTo>
                    <a:pt x="1579" y="411"/>
                    <a:pt x="1572" y="313"/>
                    <a:pt x="1572" y="222"/>
                  </a:cubicBezTo>
                  <a:cubicBezTo>
                    <a:pt x="1572" y="197"/>
                    <a:pt x="1555" y="176"/>
                    <a:pt x="1520" y="152"/>
                  </a:cubicBezTo>
                  <a:cubicBezTo>
                    <a:pt x="1368" y="48"/>
                    <a:pt x="985" y="1"/>
                    <a:pt x="64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1" name="Google Shape;6452;p82">
              <a:extLst>
                <a:ext uri="{FF2B5EF4-FFF2-40B4-BE49-F238E27FC236}">
                  <a16:creationId xmlns:a16="http://schemas.microsoft.com/office/drawing/2014/main" id="{69F22D9D-FEA7-6B2E-B482-196B6BDE79A8}"/>
                </a:ext>
              </a:extLst>
            </p:cNvPr>
            <p:cNvSpPr/>
            <p:nvPr/>
          </p:nvSpPr>
          <p:spPr>
            <a:xfrm>
              <a:off x="1256395" y="1294400"/>
              <a:ext cx="10332" cy="9328"/>
            </a:xfrm>
            <a:custGeom>
              <a:avLst/>
              <a:gdLst/>
              <a:ahLst/>
              <a:cxnLst/>
              <a:rect l="l" t="t" r="r" b="b"/>
              <a:pathLst>
                <a:path w="761" h="687" extrusionOk="0">
                  <a:moveTo>
                    <a:pt x="53" y="0"/>
                  </a:moveTo>
                  <a:cubicBezTo>
                    <a:pt x="43" y="0"/>
                    <a:pt x="32" y="7"/>
                    <a:pt x="29" y="39"/>
                  </a:cubicBezTo>
                  <a:cubicBezTo>
                    <a:pt x="1" y="249"/>
                    <a:pt x="267" y="554"/>
                    <a:pt x="505" y="655"/>
                  </a:cubicBezTo>
                  <a:cubicBezTo>
                    <a:pt x="540" y="670"/>
                    <a:pt x="589" y="687"/>
                    <a:pt x="636" y="687"/>
                  </a:cubicBezTo>
                  <a:cubicBezTo>
                    <a:pt x="674" y="687"/>
                    <a:pt x="711" y="676"/>
                    <a:pt x="736" y="645"/>
                  </a:cubicBezTo>
                  <a:cubicBezTo>
                    <a:pt x="760" y="617"/>
                    <a:pt x="746" y="550"/>
                    <a:pt x="697" y="473"/>
                  </a:cubicBezTo>
                  <a:cubicBezTo>
                    <a:pt x="554" y="242"/>
                    <a:pt x="211" y="0"/>
                    <a:pt x="7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2" name="Google Shape;6453;p82">
              <a:extLst>
                <a:ext uri="{FF2B5EF4-FFF2-40B4-BE49-F238E27FC236}">
                  <a16:creationId xmlns:a16="http://schemas.microsoft.com/office/drawing/2014/main" id="{FE02EE5E-4B5C-174E-E0D9-2EC3E32C297B}"/>
                </a:ext>
              </a:extLst>
            </p:cNvPr>
            <p:cNvSpPr/>
            <p:nvPr/>
          </p:nvSpPr>
          <p:spPr>
            <a:xfrm>
              <a:off x="1300753" y="1256369"/>
              <a:ext cx="8703" cy="4698"/>
            </a:xfrm>
            <a:custGeom>
              <a:avLst/>
              <a:gdLst/>
              <a:ahLst/>
              <a:cxnLst/>
              <a:rect l="l" t="t" r="r" b="b"/>
              <a:pathLst>
                <a:path w="641" h="346" extrusionOk="0">
                  <a:moveTo>
                    <a:pt x="0" y="1"/>
                  </a:moveTo>
                  <a:cubicBezTo>
                    <a:pt x="18" y="15"/>
                    <a:pt x="39" y="36"/>
                    <a:pt x="63" y="57"/>
                  </a:cubicBezTo>
                  <a:cubicBezTo>
                    <a:pt x="183" y="166"/>
                    <a:pt x="378" y="345"/>
                    <a:pt x="511" y="345"/>
                  </a:cubicBezTo>
                  <a:cubicBezTo>
                    <a:pt x="518" y="345"/>
                    <a:pt x="525" y="345"/>
                    <a:pt x="532" y="344"/>
                  </a:cubicBezTo>
                  <a:cubicBezTo>
                    <a:pt x="571" y="337"/>
                    <a:pt x="602" y="312"/>
                    <a:pt x="620" y="277"/>
                  </a:cubicBezTo>
                  <a:cubicBezTo>
                    <a:pt x="627" y="263"/>
                    <a:pt x="641" y="242"/>
                    <a:pt x="599" y="200"/>
                  </a:cubicBezTo>
                  <a:cubicBezTo>
                    <a:pt x="480" y="74"/>
                    <a:pt x="140" y="1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3" name="Google Shape;6454;p82">
              <a:extLst>
                <a:ext uri="{FF2B5EF4-FFF2-40B4-BE49-F238E27FC236}">
                  <a16:creationId xmlns:a16="http://schemas.microsoft.com/office/drawing/2014/main" id="{1192EA72-CB2B-F83F-6A2C-C717BB22B605}"/>
                </a:ext>
              </a:extLst>
            </p:cNvPr>
            <p:cNvSpPr/>
            <p:nvPr/>
          </p:nvSpPr>
          <p:spPr>
            <a:xfrm>
              <a:off x="1265858" y="1330814"/>
              <a:ext cx="6626" cy="4901"/>
            </a:xfrm>
            <a:custGeom>
              <a:avLst/>
              <a:gdLst/>
              <a:ahLst/>
              <a:cxnLst/>
              <a:rect l="l" t="t" r="r" b="b"/>
              <a:pathLst>
                <a:path w="488" h="361" extrusionOk="0">
                  <a:moveTo>
                    <a:pt x="175" y="0"/>
                  </a:moveTo>
                  <a:cubicBezTo>
                    <a:pt x="119" y="0"/>
                    <a:pt x="70" y="39"/>
                    <a:pt x="56" y="91"/>
                  </a:cubicBezTo>
                  <a:cubicBezTo>
                    <a:pt x="0" y="217"/>
                    <a:pt x="56" y="284"/>
                    <a:pt x="112" y="319"/>
                  </a:cubicBezTo>
                  <a:cubicBezTo>
                    <a:pt x="155" y="346"/>
                    <a:pt x="213" y="360"/>
                    <a:pt x="271" y="360"/>
                  </a:cubicBezTo>
                  <a:cubicBezTo>
                    <a:pt x="341" y="360"/>
                    <a:pt x="411" y="339"/>
                    <a:pt x="456" y="291"/>
                  </a:cubicBezTo>
                  <a:cubicBezTo>
                    <a:pt x="463" y="280"/>
                    <a:pt x="487" y="252"/>
                    <a:pt x="459" y="189"/>
                  </a:cubicBezTo>
                  <a:cubicBezTo>
                    <a:pt x="403" y="84"/>
                    <a:pt x="298" y="14"/>
                    <a:pt x="17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4" name="Google Shape;6455;p82">
              <a:extLst>
                <a:ext uri="{FF2B5EF4-FFF2-40B4-BE49-F238E27FC236}">
                  <a16:creationId xmlns:a16="http://schemas.microsoft.com/office/drawing/2014/main" id="{64DA9160-5F60-8672-7DFD-E3682D4BED43}"/>
                </a:ext>
              </a:extLst>
            </p:cNvPr>
            <p:cNvSpPr/>
            <p:nvPr/>
          </p:nvSpPr>
          <p:spPr>
            <a:xfrm>
              <a:off x="1266945" y="1309756"/>
              <a:ext cx="52260" cy="27454"/>
            </a:xfrm>
            <a:custGeom>
              <a:avLst/>
              <a:gdLst/>
              <a:ahLst/>
              <a:cxnLst/>
              <a:rect l="l" t="t" r="r" b="b"/>
              <a:pathLst>
                <a:path w="3849" h="2022" extrusionOk="0">
                  <a:moveTo>
                    <a:pt x="2006" y="0"/>
                  </a:moveTo>
                  <a:cubicBezTo>
                    <a:pt x="1991" y="0"/>
                    <a:pt x="1986" y="4"/>
                    <a:pt x="1986" y="4"/>
                  </a:cubicBezTo>
                  <a:cubicBezTo>
                    <a:pt x="1961" y="49"/>
                    <a:pt x="2094" y="322"/>
                    <a:pt x="2361" y="550"/>
                  </a:cubicBezTo>
                  <a:cubicBezTo>
                    <a:pt x="2424" y="602"/>
                    <a:pt x="2539" y="704"/>
                    <a:pt x="2476" y="784"/>
                  </a:cubicBezTo>
                  <a:cubicBezTo>
                    <a:pt x="2457" y="809"/>
                    <a:pt x="2425" y="820"/>
                    <a:pt x="2383" y="820"/>
                  </a:cubicBezTo>
                  <a:cubicBezTo>
                    <a:pt x="2183" y="820"/>
                    <a:pt x="1772" y="567"/>
                    <a:pt x="1650" y="483"/>
                  </a:cubicBezTo>
                  <a:cubicBezTo>
                    <a:pt x="1567" y="428"/>
                    <a:pt x="1496" y="398"/>
                    <a:pt x="1451" y="398"/>
                  </a:cubicBezTo>
                  <a:cubicBezTo>
                    <a:pt x="1433" y="398"/>
                    <a:pt x="1420" y="403"/>
                    <a:pt x="1412" y="413"/>
                  </a:cubicBezTo>
                  <a:cubicBezTo>
                    <a:pt x="1366" y="480"/>
                    <a:pt x="1422" y="683"/>
                    <a:pt x="1531" y="763"/>
                  </a:cubicBezTo>
                  <a:cubicBezTo>
                    <a:pt x="1615" y="826"/>
                    <a:pt x="1650" y="910"/>
                    <a:pt x="1632" y="987"/>
                  </a:cubicBezTo>
                  <a:cubicBezTo>
                    <a:pt x="1618" y="1050"/>
                    <a:pt x="1566" y="1099"/>
                    <a:pt x="1503" y="1110"/>
                  </a:cubicBezTo>
                  <a:cubicBezTo>
                    <a:pt x="1488" y="1113"/>
                    <a:pt x="1474" y="1114"/>
                    <a:pt x="1459" y="1114"/>
                  </a:cubicBezTo>
                  <a:cubicBezTo>
                    <a:pt x="1343" y="1114"/>
                    <a:pt x="1212" y="1031"/>
                    <a:pt x="1100" y="879"/>
                  </a:cubicBezTo>
                  <a:cubicBezTo>
                    <a:pt x="1034" y="791"/>
                    <a:pt x="974" y="704"/>
                    <a:pt x="922" y="620"/>
                  </a:cubicBezTo>
                  <a:cubicBezTo>
                    <a:pt x="729" y="329"/>
                    <a:pt x="575" y="98"/>
                    <a:pt x="250" y="81"/>
                  </a:cubicBezTo>
                  <a:cubicBezTo>
                    <a:pt x="242" y="80"/>
                    <a:pt x="235" y="80"/>
                    <a:pt x="228" y="80"/>
                  </a:cubicBezTo>
                  <a:cubicBezTo>
                    <a:pt x="139" y="80"/>
                    <a:pt x="80" y="102"/>
                    <a:pt x="57" y="147"/>
                  </a:cubicBezTo>
                  <a:cubicBezTo>
                    <a:pt x="1" y="249"/>
                    <a:pt x="102" y="487"/>
                    <a:pt x="232" y="655"/>
                  </a:cubicBezTo>
                  <a:cubicBezTo>
                    <a:pt x="414" y="889"/>
                    <a:pt x="593" y="984"/>
                    <a:pt x="845" y="1117"/>
                  </a:cubicBezTo>
                  <a:cubicBezTo>
                    <a:pt x="922" y="1155"/>
                    <a:pt x="999" y="1197"/>
                    <a:pt x="1086" y="1246"/>
                  </a:cubicBezTo>
                  <a:cubicBezTo>
                    <a:pt x="1178" y="1298"/>
                    <a:pt x="1287" y="1316"/>
                    <a:pt x="1403" y="1316"/>
                  </a:cubicBezTo>
                  <a:cubicBezTo>
                    <a:pt x="1557" y="1316"/>
                    <a:pt x="1723" y="1283"/>
                    <a:pt x="1877" y="1253"/>
                  </a:cubicBezTo>
                  <a:cubicBezTo>
                    <a:pt x="2003" y="1225"/>
                    <a:pt x="2133" y="1208"/>
                    <a:pt x="2259" y="1201"/>
                  </a:cubicBezTo>
                  <a:cubicBezTo>
                    <a:pt x="2301" y="1201"/>
                    <a:pt x="2340" y="1204"/>
                    <a:pt x="2382" y="1215"/>
                  </a:cubicBezTo>
                  <a:cubicBezTo>
                    <a:pt x="2434" y="1222"/>
                    <a:pt x="2480" y="1257"/>
                    <a:pt x="2504" y="1309"/>
                  </a:cubicBezTo>
                  <a:cubicBezTo>
                    <a:pt x="2536" y="1394"/>
                    <a:pt x="2473" y="1485"/>
                    <a:pt x="2399" y="1586"/>
                  </a:cubicBezTo>
                  <a:cubicBezTo>
                    <a:pt x="2297" y="1730"/>
                    <a:pt x="2231" y="1838"/>
                    <a:pt x="2294" y="1919"/>
                  </a:cubicBezTo>
                  <a:cubicBezTo>
                    <a:pt x="2359" y="1996"/>
                    <a:pt x="2477" y="2021"/>
                    <a:pt x="2620" y="2021"/>
                  </a:cubicBezTo>
                  <a:cubicBezTo>
                    <a:pt x="2747" y="2021"/>
                    <a:pt x="2893" y="2001"/>
                    <a:pt x="3036" y="1982"/>
                  </a:cubicBezTo>
                  <a:cubicBezTo>
                    <a:pt x="3152" y="1964"/>
                    <a:pt x="3271" y="1947"/>
                    <a:pt x="3379" y="1940"/>
                  </a:cubicBezTo>
                  <a:cubicBezTo>
                    <a:pt x="3582" y="1929"/>
                    <a:pt x="3600" y="1873"/>
                    <a:pt x="3631" y="1772"/>
                  </a:cubicBezTo>
                  <a:cubicBezTo>
                    <a:pt x="3659" y="1667"/>
                    <a:pt x="3722" y="1579"/>
                    <a:pt x="3806" y="1516"/>
                  </a:cubicBezTo>
                  <a:cubicBezTo>
                    <a:pt x="3824" y="1506"/>
                    <a:pt x="3834" y="1495"/>
                    <a:pt x="3848" y="1485"/>
                  </a:cubicBezTo>
                  <a:cubicBezTo>
                    <a:pt x="3838" y="1471"/>
                    <a:pt x="3824" y="1460"/>
                    <a:pt x="3813" y="1446"/>
                  </a:cubicBezTo>
                  <a:cubicBezTo>
                    <a:pt x="3743" y="1380"/>
                    <a:pt x="3610" y="1253"/>
                    <a:pt x="3736" y="984"/>
                  </a:cubicBezTo>
                  <a:cubicBezTo>
                    <a:pt x="3820" y="809"/>
                    <a:pt x="3670" y="581"/>
                    <a:pt x="3600" y="494"/>
                  </a:cubicBezTo>
                  <a:cubicBezTo>
                    <a:pt x="3456" y="312"/>
                    <a:pt x="3288" y="207"/>
                    <a:pt x="3232" y="200"/>
                  </a:cubicBezTo>
                  <a:cubicBezTo>
                    <a:pt x="3225" y="249"/>
                    <a:pt x="3197" y="294"/>
                    <a:pt x="3155" y="319"/>
                  </a:cubicBezTo>
                  <a:cubicBezTo>
                    <a:pt x="3124" y="337"/>
                    <a:pt x="3086" y="346"/>
                    <a:pt x="3040" y="346"/>
                  </a:cubicBezTo>
                  <a:cubicBezTo>
                    <a:pt x="2895" y="346"/>
                    <a:pt x="2677" y="261"/>
                    <a:pt x="2371" y="133"/>
                  </a:cubicBezTo>
                  <a:cubicBezTo>
                    <a:pt x="2290" y="98"/>
                    <a:pt x="2203" y="60"/>
                    <a:pt x="2122" y="32"/>
                  </a:cubicBezTo>
                  <a:cubicBezTo>
                    <a:pt x="2061" y="6"/>
                    <a:pt x="2025" y="0"/>
                    <a:pt x="200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5" name="Google Shape;6456;p82">
              <a:extLst>
                <a:ext uri="{FF2B5EF4-FFF2-40B4-BE49-F238E27FC236}">
                  <a16:creationId xmlns:a16="http://schemas.microsoft.com/office/drawing/2014/main" id="{8D0109D0-D97D-9E41-86CB-390F7624084A}"/>
                </a:ext>
              </a:extLst>
            </p:cNvPr>
            <p:cNvSpPr/>
            <p:nvPr/>
          </p:nvSpPr>
          <p:spPr>
            <a:xfrm>
              <a:off x="1309917" y="1312268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1" y="1"/>
                  </a:moveTo>
                  <a:lnTo>
                    <a:pt x="64" y="8"/>
                  </a:lnTo>
                  <a:cubicBezTo>
                    <a:pt x="64" y="8"/>
                    <a:pt x="64" y="4"/>
                    <a:pt x="67" y="4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6" name="Google Shape;6457;p82">
              <a:extLst>
                <a:ext uri="{FF2B5EF4-FFF2-40B4-BE49-F238E27FC236}">
                  <a16:creationId xmlns:a16="http://schemas.microsoft.com/office/drawing/2014/main" id="{ABD53666-5BBB-D8E7-E979-3C08ED5C99E2}"/>
                </a:ext>
              </a:extLst>
            </p:cNvPr>
            <p:cNvSpPr/>
            <p:nvPr/>
          </p:nvSpPr>
          <p:spPr>
            <a:xfrm>
              <a:off x="1314344" y="1277224"/>
              <a:ext cx="23109" cy="14718"/>
            </a:xfrm>
            <a:custGeom>
              <a:avLst/>
              <a:gdLst/>
              <a:ahLst/>
              <a:cxnLst/>
              <a:rect l="l" t="t" r="r" b="b"/>
              <a:pathLst>
                <a:path w="1702" h="1084" extrusionOk="0">
                  <a:moveTo>
                    <a:pt x="82" y="1"/>
                  </a:moveTo>
                  <a:cubicBezTo>
                    <a:pt x="68" y="1"/>
                    <a:pt x="54" y="8"/>
                    <a:pt x="42" y="19"/>
                  </a:cubicBezTo>
                  <a:cubicBezTo>
                    <a:pt x="0" y="82"/>
                    <a:pt x="42" y="310"/>
                    <a:pt x="186" y="579"/>
                  </a:cubicBezTo>
                  <a:cubicBezTo>
                    <a:pt x="347" y="877"/>
                    <a:pt x="553" y="1083"/>
                    <a:pt x="693" y="1083"/>
                  </a:cubicBezTo>
                  <a:cubicBezTo>
                    <a:pt x="711" y="1084"/>
                    <a:pt x="729" y="1084"/>
                    <a:pt x="747" y="1084"/>
                  </a:cubicBezTo>
                  <a:cubicBezTo>
                    <a:pt x="1051" y="1084"/>
                    <a:pt x="1354" y="1028"/>
                    <a:pt x="1639" y="919"/>
                  </a:cubicBezTo>
                  <a:cubicBezTo>
                    <a:pt x="1656" y="912"/>
                    <a:pt x="1674" y="905"/>
                    <a:pt x="1691" y="898"/>
                  </a:cubicBezTo>
                  <a:lnTo>
                    <a:pt x="1684" y="891"/>
                  </a:lnTo>
                  <a:cubicBezTo>
                    <a:pt x="1628" y="838"/>
                    <a:pt x="1509" y="726"/>
                    <a:pt x="1660" y="530"/>
                  </a:cubicBezTo>
                  <a:cubicBezTo>
                    <a:pt x="1702" y="471"/>
                    <a:pt x="1681" y="453"/>
                    <a:pt x="1670" y="443"/>
                  </a:cubicBezTo>
                  <a:cubicBezTo>
                    <a:pt x="1615" y="385"/>
                    <a:pt x="1469" y="364"/>
                    <a:pt x="1350" y="364"/>
                  </a:cubicBezTo>
                  <a:cubicBezTo>
                    <a:pt x="1273" y="364"/>
                    <a:pt x="1207" y="373"/>
                    <a:pt x="1184" y="387"/>
                  </a:cubicBezTo>
                  <a:cubicBezTo>
                    <a:pt x="1173" y="401"/>
                    <a:pt x="1159" y="411"/>
                    <a:pt x="1138" y="418"/>
                  </a:cubicBezTo>
                  <a:cubicBezTo>
                    <a:pt x="1128" y="422"/>
                    <a:pt x="1118" y="423"/>
                    <a:pt x="1106" y="423"/>
                  </a:cubicBezTo>
                  <a:cubicBezTo>
                    <a:pt x="1045" y="423"/>
                    <a:pt x="946" y="376"/>
                    <a:pt x="728" y="264"/>
                  </a:cubicBezTo>
                  <a:cubicBezTo>
                    <a:pt x="581" y="187"/>
                    <a:pt x="228" y="2"/>
                    <a:pt x="91" y="2"/>
                  </a:cubicBezTo>
                  <a:cubicBezTo>
                    <a:pt x="88" y="1"/>
                    <a:pt x="85" y="1"/>
                    <a:pt x="8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7" name="Google Shape;6458;p82">
              <a:extLst>
                <a:ext uri="{FF2B5EF4-FFF2-40B4-BE49-F238E27FC236}">
                  <a16:creationId xmlns:a16="http://schemas.microsoft.com/office/drawing/2014/main" id="{F0C2B259-1F21-6ADC-211F-7BD96938F0ED}"/>
                </a:ext>
              </a:extLst>
            </p:cNvPr>
            <p:cNvSpPr/>
            <p:nvPr/>
          </p:nvSpPr>
          <p:spPr>
            <a:xfrm>
              <a:off x="1329265" y="1294739"/>
              <a:ext cx="19973" cy="4548"/>
            </a:xfrm>
            <a:custGeom>
              <a:avLst/>
              <a:gdLst/>
              <a:ahLst/>
              <a:cxnLst/>
              <a:rect l="l" t="t" r="r" b="b"/>
              <a:pathLst>
                <a:path w="1471" h="335" extrusionOk="0">
                  <a:moveTo>
                    <a:pt x="1308" y="1"/>
                  </a:moveTo>
                  <a:cubicBezTo>
                    <a:pt x="1170" y="1"/>
                    <a:pt x="971" y="13"/>
                    <a:pt x="729" y="45"/>
                  </a:cubicBezTo>
                  <a:cubicBezTo>
                    <a:pt x="305" y="101"/>
                    <a:pt x="60" y="178"/>
                    <a:pt x="1" y="224"/>
                  </a:cubicBezTo>
                  <a:cubicBezTo>
                    <a:pt x="104" y="298"/>
                    <a:pt x="253" y="335"/>
                    <a:pt x="432" y="335"/>
                  </a:cubicBezTo>
                  <a:cubicBezTo>
                    <a:pt x="568" y="335"/>
                    <a:pt x="721" y="313"/>
                    <a:pt x="886" y="269"/>
                  </a:cubicBezTo>
                  <a:cubicBezTo>
                    <a:pt x="1177" y="192"/>
                    <a:pt x="1397" y="77"/>
                    <a:pt x="1471" y="10"/>
                  </a:cubicBezTo>
                  <a:cubicBezTo>
                    <a:pt x="1436" y="4"/>
                    <a:pt x="1380" y="1"/>
                    <a:pt x="130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8" name="Google Shape;6459;p82">
              <a:extLst>
                <a:ext uri="{FF2B5EF4-FFF2-40B4-BE49-F238E27FC236}">
                  <a16:creationId xmlns:a16="http://schemas.microsoft.com/office/drawing/2014/main" id="{6603E10E-E4A5-AE58-E9BD-A3B74BBC63B4}"/>
                </a:ext>
              </a:extLst>
            </p:cNvPr>
            <p:cNvSpPr/>
            <p:nvPr/>
          </p:nvSpPr>
          <p:spPr>
            <a:xfrm>
              <a:off x="1324934" y="1329592"/>
              <a:ext cx="24684" cy="12138"/>
            </a:xfrm>
            <a:custGeom>
              <a:avLst/>
              <a:gdLst/>
              <a:ahLst/>
              <a:cxnLst/>
              <a:rect l="l" t="t" r="r" b="b"/>
              <a:pathLst>
                <a:path w="1818" h="894" extrusionOk="0">
                  <a:moveTo>
                    <a:pt x="1010" y="1"/>
                  </a:moveTo>
                  <a:cubicBezTo>
                    <a:pt x="808" y="1"/>
                    <a:pt x="576" y="84"/>
                    <a:pt x="386" y="188"/>
                  </a:cubicBezTo>
                  <a:cubicBezTo>
                    <a:pt x="134" y="328"/>
                    <a:pt x="4" y="472"/>
                    <a:pt x="1" y="517"/>
                  </a:cubicBezTo>
                  <a:cubicBezTo>
                    <a:pt x="196" y="665"/>
                    <a:pt x="1095" y="893"/>
                    <a:pt x="1549" y="893"/>
                  </a:cubicBezTo>
                  <a:cubicBezTo>
                    <a:pt x="1568" y="893"/>
                    <a:pt x="1587" y="893"/>
                    <a:pt x="1604" y="892"/>
                  </a:cubicBezTo>
                  <a:cubicBezTo>
                    <a:pt x="1699" y="885"/>
                    <a:pt x="1758" y="853"/>
                    <a:pt x="1772" y="797"/>
                  </a:cubicBezTo>
                  <a:cubicBezTo>
                    <a:pt x="1818" y="657"/>
                    <a:pt x="1650" y="346"/>
                    <a:pt x="1303" y="87"/>
                  </a:cubicBezTo>
                  <a:cubicBezTo>
                    <a:pt x="1223" y="26"/>
                    <a:pt x="1121" y="1"/>
                    <a:pt x="101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9" name="Google Shape;6460;p82">
              <a:extLst>
                <a:ext uri="{FF2B5EF4-FFF2-40B4-BE49-F238E27FC236}">
                  <a16:creationId xmlns:a16="http://schemas.microsoft.com/office/drawing/2014/main" id="{8FBB1762-2FFD-FEDC-EADC-41700B185D15}"/>
                </a:ext>
              </a:extLst>
            </p:cNvPr>
            <p:cNvSpPr/>
            <p:nvPr/>
          </p:nvSpPr>
          <p:spPr>
            <a:xfrm>
              <a:off x="1281500" y="1350040"/>
              <a:ext cx="45593" cy="39266"/>
            </a:xfrm>
            <a:custGeom>
              <a:avLst/>
              <a:gdLst/>
              <a:ahLst/>
              <a:cxnLst/>
              <a:rect l="l" t="t" r="r" b="b"/>
              <a:pathLst>
                <a:path w="3358" h="2892" extrusionOk="0">
                  <a:moveTo>
                    <a:pt x="2471" y="1"/>
                  </a:moveTo>
                  <a:cubicBezTo>
                    <a:pt x="2395" y="1"/>
                    <a:pt x="2319" y="10"/>
                    <a:pt x="2244" y="30"/>
                  </a:cubicBezTo>
                  <a:cubicBezTo>
                    <a:pt x="2136" y="47"/>
                    <a:pt x="2031" y="82"/>
                    <a:pt x="1936" y="135"/>
                  </a:cubicBezTo>
                  <a:lnTo>
                    <a:pt x="1947" y="142"/>
                  </a:lnTo>
                  <a:cubicBezTo>
                    <a:pt x="2073" y="191"/>
                    <a:pt x="2139" y="254"/>
                    <a:pt x="2146" y="327"/>
                  </a:cubicBezTo>
                  <a:cubicBezTo>
                    <a:pt x="2146" y="376"/>
                    <a:pt x="2118" y="425"/>
                    <a:pt x="2073" y="447"/>
                  </a:cubicBezTo>
                  <a:cubicBezTo>
                    <a:pt x="2035" y="468"/>
                    <a:pt x="1985" y="480"/>
                    <a:pt x="1927" y="480"/>
                  </a:cubicBezTo>
                  <a:cubicBezTo>
                    <a:pt x="1823" y="480"/>
                    <a:pt x="1694" y="442"/>
                    <a:pt x="1569" y="352"/>
                  </a:cubicBezTo>
                  <a:cubicBezTo>
                    <a:pt x="1507" y="307"/>
                    <a:pt x="1421" y="289"/>
                    <a:pt x="1326" y="289"/>
                  </a:cubicBezTo>
                  <a:cubicBezTo>
                    <a:pt x="1084" y="289"/>
                    <a:pt x="784" y="409"/>
                    <a:pt x="686" y="538"/>
                  </a:cubicBezTo>
                  <a:cubicBezTo>
                    <a:pt x="641" y="597"/>
                    <a:pt x="648" y="639"/>
                    <a:pt x="704" y="685"/>
                  </a:cubicBezTo>
                  <a:cubicBezTo>
                    <a:pt x="784" y="751"/>
                    <a:pt x="942" y="751"/>
                    <a:pt x="1085" y="751"/>
                  </a:cubicBezTo>
                  <a:cubicBezTo>
                    <a:pt x="1257" y="751"/>
                    <a:pt x="1404" y="755"/>
                    <a:pt x="1457" y="863"/>
                  </a:cubicBezTo>
                  <a:cubicBezTo>
                    <a:pt x="1502" y="951"/>
                    <a:pt x="1460" y="1070"/>
                    <a:pt x="1320" y="1259"/>
                  </a:cubicBezTo>
                  <a:cubicBezTo>
                    <a:pt x="1201" y="1423"/>
                    <a:pt x="1085" y="1511"/>
                    <a:pt x="966" y="1528"/>
                  </a:cubicBezTo>
                  <a:cubicBezTo>
                    <a:pt x="953" y="1530"/>
                    <a:pt x="939" y="1531"/>
                    <a:pt x="926" y="1531"/>
                  </a:cubicBezTo>
                  <a:cubicBezTo>
                    <a:pt x="790" y="1531"/>
                    <a:pt x="679" y="1439"/>
                    <a:pt x="571" y="1353"/>
                  </a:cubicBezTo>
                  <a:cubicBezTo>
                    <a:pt x="462" y="1266"/>
                    <a:pt x="355" y="1181"/>
                    <a:pt x="234" y="1181"/>
                  </a:cubicBezTo>
                  <a:cubicBezTo>
                    <a:pt x="219" y="1181"/>
                    <a:pt x="204" y="1183"/>
                    <a:pt x="189" y="1185"/>
                  </a:cubicBezTo>
                  <a:cubicBezTo>
                    <a:pt x="109" y="1199"/>
                    <a:pt x="14" y="1234"/>
                    <a:pt x="7" y="1336"/>
                  </a:cubicBezTo>
                  <a:cubicBezTo>
                    <a:pt x="0" y="1476"/>
                    <a:pt x="179" y="1731"/>
                    <a:pt x="609" y="1861"/>
                  </a:cubicBezTo>
                  <a:cubicBezTo>
                    <a:pt x="1012" y="1980"/>
                    <a:pt x="1159" y="2169"/>
                    <a:pt x="1310" y="2365"/>
                  </a:cubicBezTo>
                  <a:cubicBezTo>
                    <a:pt x="1429" y="2533"/>
                    <a:pt x="1576" y="2677"/>
                    <a:pt x="1740" y="2792"/>
                  </a:cubicBezTo>
                  <a:cubicBezTo>
                    <a:pt x="1844" y="2862"/>
                    <a:pt x="1911" y="2891"/>
                    <a:pt x="1964" y="2891"/>
                  </a:cubicBezTo>
                  <a:cubicBezTo>
                    <a:pt x="2032" y="2891"/>
                    <a:pt x="2074" y="2842"/>
                    <a:pt x="2136" y="2771"/>
                  </a:cubicBezTo>
                  <a:cubicBezTo>
                    <a:pt x="2231" y="2659"/>
                    <a:pt x="2355" y="2511"/>
                    <a:pt x="2648" y="2511"/>
                  </a:cubicBezTo>
                  <a:cubicBezTo>
                    <a:pt x="2658" y="2511"/>
                    <a:pt x="2668" y="2512"/>
                    <a:pt x="2678" y="2512"/>
                  </a:cubicBezTo>
                  <a:lnTo>
                    <a:pt x="2696" y="2512"/>
                  </a:lnTo>
                  <a:cubicBezTo>
                    <a:pt x="3112" y="2512"/>
                    <a:pt x="3214" y="1931"/>
                    <a:pt x="3284" y="1504"/>
                  </a:cubicBezTo>
                  <a:cubicBezTo>
                    <a:pt x="3305" y="1395"/>
                    <a:pt x="3319" y="1301"/>
                    <a:pt x="3340" y="1227"/>
                  </a:cubicBezTo>
                  <a:cubicBezTo>
                    <a:pt x="3358" y="1154"/>
                    <a:pt x="3344" y="1091"/>
                    <a:pt x="3291" y="1059"/>
                  </a:cubicBezTo>
                  <a:cubicBezTo>
                    <a:pt x="3264" y="1044"/>
                    <a:pt x="3234" y="1036"/>
                    <a:pt x="3205" y="1036"/>
                  </a:cubicBezTo>
                  <a:cubicBezTo>
                    <a:pt x="3174" y="1036"/>
                    <a:pt x="3143" y="1045"/>
                    <a:pt x="3116" y="1063"/>
                  </a:cubicBezTo>
                  <a:cubicBezTo>
                    <a:pt x="3112" y="1070"/>
                    <a:pt x="3091" y="1087"/>
                    <a:pt x="3119" y="1140"/>
                  </a:cubicBezTo>
                  <a:cubicBezTo>
                    <a:pt x="3207" y="1304"/>
                    <a:pt x="3200" y="1479"/>
                    <a:pt x="3140" y="1556"/>
                  </a:cubicBezTo>
                  <a:cubicBezTo>
                    <a:pt x="3124" y="1582"/>
                    <a:pt x="3093" y="1598"/>
                    <a:pt x="3062" y="1598"/>
                  </a:cubicBezTo>
                  <a:cubicBezTo>
                    <a:pt x="3054" y="1598"/>
                    <a:pt x="3047" y="1597"/>
                    <a:pt x="3039" y="1595"/>
                  </a:cubicBezTo>
                  <a:cubicBezTo>
                    <a:pt x="2979" y="1581"/>
                    <a:pt x="2944" y="1518"/>
                    <a:pt x="2927" y="1399"/>
                  </a:cubicBezTo>
                  <a:cubicBezTo>
                    <a:pt x="2912" y="1317"/>
                    <a:pt x="2871" y="1296"/>
                    <a:pt x="2741" y="1296"/>
                  </a:cubicBezTo>
                  <a:cubicBezTo>
                    <a:pt x="2720" y="1296"/>
                    <a:pt x="2697" y="1296"/>
                    <a:pt x="2671" y="1297"/>
                  </a:cubicBezTo>
                  <a:cubicBezTo>
                    <a:pt x="2650" y="1298"/>
                    <a:pt x="2627" y="1298"/>
                    <a:pt x="2604" y="1298"/>
                  </a:cubicBezTo>
                  <a:cubicBezTo>
                    <a:pt x="2479" y="1298"/>
                    <a:pt x="2341" y="1282"/>
                    <a:pt x="2258" y="1161"/>
                  </a:cubicBezTo>
                  <a:cubicBezTo>
                    <a:pt x="2223" y="1119"/>
                    <a:pt x="2213" y="1063"/>
                    <a:pt x="2227" y="1014"/>
                  </a:cubicBezTo>
                  <a:cubicBezTo>
                    <a:pt x="2255" y="909"/>
                    <a:pt x="2384" y="853"/>
                    <a:pt x="2545" y="786"/>
                  </a:cubicBezTo>
                  <a:cubicBezTo>
                    <a:pt x="2706" y="716"/>
                    <a:pt x="2888" y="639"/>
                    <a:pt x="2958" y="510"/>
                  </a:cubicBezTo>
                  <a:cubicBezTo>
                    <a:pt x="2983" y="464"/>
                    <a:pt x="2976" y="443"/>
                    <a:pt x="2972" y="436"/>
                  </a:cubicBezTo>
                  <a:cubicBezTo>
                    <a:pt x="2955" y="383"/>
                    <a:pt x="2853" y="345"/>
                    <a:pt x="2773" y="310"/>
                  </a:cubicBezTo>
                  <a:cubicBezTo>
                    <a:pt x="2668" y="268"/>
                    <a:pt x="2566" y="226"/>
                    <a:pt x="2542" y="138"/>
                  </a:cubicBezTo>
                  <a:cubicBezTo>
                    <a:pt x="2528" y="93"/>
                    <a:pt x="2538" y="44"/>
                    <a:pt x="2566" y="5"/>
                  </a:cubicBezTo>
                  <a:cubicBezTo>
                    <a:pt x="2535" y="2"/>
                    <a:pt x="2503" y="1"/>
                    <a:pt x="247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0" name="Google Shape;6461;p82">
              <a:extLst>
                <a:ext uri="{FF2B5EF4-FFF2-40B4-BE49-F238E27FC236}">
                  <a16:creationId xmlns:a16="http://schemas.microsoft.com/office/drawing/2014/main" id="{F57FB054-834F-4ABA-DD64-D858E9B49C2B}"/>
                </a:ext>
              </a:extLst>
            </p:cNvPr>
            <p:cNvSpPr/>
            <p:nvPr/>
          </p:nvSpPr>
          <p:spPr>
            <a:xfrm>
              <a:off x="1325029" y="1306674"/>
              <a:ext cx="126216" cy="36999"/>
            </a:xfrm>
            <a:custGeom>
              <a:avLst/>
              <a:gdLst/>
              <a:ahLst/>
              <a:cxnLst/>
              <a:rect l="l" t="t" r="r" b="b"/>
              <a:pathLst>
                <a:path w="9296" h="2725" extrusionOk="0">
                  <a:moveTo>
                    <a:pt x="643" y="0"/>
                  </a:moveTo>
                  <a:cubicBezTo>
                    <a:pt x="357" y="0"/>
                    <a:pt x="92" y="44"/>
                    <a:pt x="22" y="129"/>
                  </a:cubicBezTo>
                  <a:cubicBezTo>
                    <a:pt x="15" y="140"/>
                    <a:pt x="1" y="157"/>
                    <a:pt x="32" y="203"/>
                  </a:cubicBezTo>
                  <a:cubicBezTo>
                    <a:pt x="156" y="381"/>
                    <a:pt x="1100" y="749"/>
                    <a:pt x="1505" y="749"/>
                  </a:cubicBezTo>
                  <a:cubicBezTo>
                    <a:pt x="1513" y="749"/>
                    <a:pt x="1520" y="749"/>
                    <a:pt x="1527" y="749"/>
                  </a:cubicBezTo>
                  <a:cubicBezTo>
                    <a:pt x="1601" y="745"/>
                    <a:pt x="1636" y="731"/>
                    <a:pt x="1643" y="717"/>
                  </a:cubicBezTo>
                  <a:cubicBezTo>
                    <a:pt x="1671" y="665"/>
                    <a:pt x="1723" y="630"/>
                    <a:pt x="1786" y="623"/>
                  </a:cubicBezTo>
                  <a:cubicBezTo>
                    <a:pt x="1790" y="623"/>
                    <a:pt x="1794" y="622"/>
                    <a:pt x="1798" y="622"/>
                  </a:cubicBezTo>
                  <a:cubicBezTo>
                    <a:pt x="1959" y="622"/>
                    <a:pt x="2142" y="840"/>
                    <a:pt x="2382" y="1144"/>
                  </a:cubicBezTo>
                  <a:cubicBezTo>
                    <a:pt x="2417" y="1186"/>
                    <a:pt x="2448" y="1232"/>
                    <a:pt x="2480" y="1267"/>
                  </a:cubicBezTo>
                  <a:cubicBezTo>
                    <a:pt x="2609" y="1428"/>
                    <a:pt x="2567" y="1547"/>
                    <a:pt x="2522" y="1666"/>
                  </a:cubicBezTo>
                  <a:cubicBezTo>
                    <a:pt x="2455" y="1817"/>
                    <a:pt x="2455" y="1985"/>
                    <a:pt x="2515" y="2135"/>
                  </a:cubicBezTo>
                  <a:lnTo>
                    <a:pt x="2515" y="2139"/>
                  </a:lnTo>
                  <a:cubicBezTo>
                    <a:pt x="2588" y="2343"/>
                    <a:pt x="2648" y="2372"/>
                    <a:pt x="2735" y="2372"/>
                  </a:cubicBezTo>
                  <a:cubicBezTo>
                    <a:pt x="2753" y="2372"/>
                    <a:pt x="2771" y="2371"/>
                    <a:pt x="2791" y="2370"/>
                  </a:cubicBezTo>
                  <a:cubicBezTo>
                    <a:pt x="2815" y="2368"/>
                    <a:pt x="2842" y="2366"/>
                    <a:pt x="2869" y="2366"/>
                  </a:cubicBezTo>
                  <a:cubicBezTo>
                    <a:pt x="2944" y="2366"/>
                    <a:pt x="3030" y="2380"/>
                    <a:pt x="3120" y="2447"/>
                  </a:cubicBezTo>
                  <a:cubicBezTo>
                    <a:pt x="3288" y="2567"/>
                    <a:pt x="3505" y="2650"/>
                    <a:pt x="3686" y="2650"/>
                  </a:cubicBezTo>
                  <a:cubicBezTo>
                    <a:pt x="3784" y="2650"/>
                    <a:pt x="3872" y="2626"/>
                    <a:pt x="3936" y="2569"/>
                  </a:cubicBezTo>
                  <a:cubicBezTo>
                    <a:pt x="3978" y="2534"/>
                    <a:pt x="4013" y="2503"/>
                    <a:pt x="4044" y="2471"/>
                  </a:cubicBezTo>
                  <a:cubicBezTo>
                    <a:pt x="4146" y="2377"/>
                    <a:pt x="4216" y="2310"/>
                    <a:pt x="4290" y="2310"/>
                  </a:cubicBezTo>
                  <a:lnTo>
                    <a:pt x="4314" y="2310"/>
                  </a:lnTo>
                  <a:cubicBezTo>
                    <a:pt x="4370" y="2328"/>
                    <a:pt x="4412" y="2370"/>
                    <a:pt x="4430" y="2422"/>
                  </a:cubicBezTo>
                  <a:cubicBezTo>
                    <a:pt x="4535" y="2671"/>
                    <a:pt x="5165" y="2702"/>
                    <a:pt x="6190" y="2723"/>
                  </a:cubicBezTo>
                  <a:cubicBezTo>
                    <a:pt x="6218" y="2724"/>
                    <a:pt x="6245" y="2724"/>
                    <a:pt x="6270" y="2724"/>
                  </a:cubicBezTo>
                  <a:cubicBezTo>
                    <a:pt x="6872" y="2724"/>
                    <a:pt x="7024" y="2572"/>
                    <a:pt x="7115" y="2478"/>
                  </a:cubicBezTo>
                  <a:cubicBezTo>
                    <a:pt x="7166" y="2427"/>
                    <a:pt x="7211" y="2388"/>
                    <a:pt x="7277" y="2388"/>
                  </a:cubicBezTo>
                  <a:cubicBezTo>
                    <a:pt x="7319" y="2388"/>
                    <a:pt x="7368" y="2403"/>
                    <a:pt x="7433" y="2440"/>
                  </a:cubicBezTo>
                  <a:cubicBezTo>
                    <a:pt x="7627" y="2551"/>
                    <a:pt x="8001" y="2599"/>
                    <a:pt x="8339" y="2599"/>
                  </a:cubicBezTo>
                  <a:cubicBezTo>
                    <a:pt x="8531" y="2599"/>
                    <a:pt x="8712" y="2583"/>
                    <a:pt x="8841" y="2555"/>
                  </a:cubicBezTo>
                  <a:cubicBezTo>
                    <a:pt x="9131" y="2492"/>
                    <a:pt x="9296" y="2002"/>
                    <a:pt x="9275" y="1757"/>
                  </a:cubicBezTo>
                  <a:cubicBezTo>
                    <a:pt x="9229" y="1687"/>
                    <a:pt x="8764" y="1561"/>
                    <a:pt x="7902" y="1498"/>
                  </a:cubicBezTo>
                  <a:cubicBezTo>
                    <a:pt x="7656" y="1480"/>
                    <a:pt x="7422" y="1472"/>
                    <a:pt x="7212" y="1472"/>
                  </a:cubicBezTo>
                  <a:cubicBezTo>
                    <a:pt x="6761" y="1472"/>
                    <a:pt x="6419" y="1511"/>
                    <a:pt x="6292" y="1586"/>
                  </a:cubicBezTo>
                  <a:cubicBezTo>
                    <a:pt x="6154" y="1665"/>
                    <a:pt x="5995" y="1691"/>
                    <a:pt x="5831" y="1691"/>
                  </a:cubicBezTo>
                  <a:cubicBezTo>
                    <a:pt x="5678" y="1691"/>
                    <a:pt x="5522" y="1669"/>
                    <a:pt x="5375" y="1649"/>
                  </a:cubicBezTo>
                  <a:cubicBezTo>
                    <a:pt x="5236" y="1629"/>
                    <a:pt x="5103" y="1610"/>
                    <a:pt x="4986" y="1610"/>
                  </a:cubicBezTo>
                  <a:cubicBezTo>
                    <a:pt x="4890" y="1610"/>
                    <a:pt x="4805" y="1623"/>
                    <a:pt x="4738" y="1659"/>
                  </a:cubicBezTo>
                  <a:cubicBezTo>
                    <a:pt x="4661" y="1701"/>
                    <a:pt x="4600" y="1718"/>
                    <a:pt x="4548" y="1718"/>
                  </a:cubicBezTo>
                  <a:cubicBezTo>
                    <a:pt x="4454" y="1718"/>
                    <a:pt x="4393" y="1662"/>
                    <a:pt x="4332" y="1603"/>
                  </a:cubicBezTo>
                  <a:cubicBezTo>
                    <a:pt x="4233" y="1515"/>
                    <a:pt x="4118" y="1414"/>
                    <a:pt x="3806" y="1400"/>
                  </a:cubicBezTo>
                  <a:cubicBezTo>
                    <a:pt x="3600" y="1393"/>
                    <a:pt x="3502" y="1354"/>
                    <a:pt x="3474" y="1270"/>
                  </a:cubicBezTo>
                  <a:cubicBezTo>
                    <a:pt x="3439" y="1148"/>
                    <a:pt x="3600" y="1032"/>
                    <a:pt x="3768" y="910"/>
                  </a:cubicBezTo>
                  <a:cubicBezTo>
                    <a:pt x="3820" y="875"/>
                    <a:pt x="3869" y="836"/>
                    <a:pt x="3918" y="794"/>
                  </a:cubicBezTo>
                  <a:cubicBezTo>
                    <a:pt x="3826" y="680"/>
                    <a:pt x="3133" y="437"/>
                    <a:pt x="2700" y="437"/>
                  </a:cubicBezTo>
                  <a:cubicBezTo>
                    <a:pt x="2641" y="437"/>
                    <a:pt x="2586" y="441"/>
                    <a:pt x="2539" y="451"/>
                  </a:cubicBezTo>
                  <a:cubicBezTo>
                    <a:pt x="2461" y="468"/>
                    <a:pt x="2388" y="476"/>
                    <a:pt x="2319" y="476"/>
                  </a:cubicBezTo>
                  <a:cubicBezTo>
                    <a:pt x="2056" y="476"/>
                    <a:pt x="1848" y="367"/>
                    <a:pt x="1615" y="248"/>
                  </a:cubicBezTo>
                  <a:cubicBezTo>
                    <a:pt x="1527" y="199"/>
                    <a:pt x="1436" y="154"/>
                    <a:pt x="1335" y="108"/>
                  </a:cubicBezTo>
                  <a:cubicBezTo>
                    <a:pt x="1171" y="35"/>
                    <a:pt x="899" y="0"/>
                    <a:pt x="64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1" name="Google Shape;6462;p82">
              <a:extLst>
                <a:ext uri="{FF2B5EF4-FFF2-40B4-BE49-F238E27FC236}">
                  <a16:creationId xmlns:a16="http://schemas.microsoft.com/office/drawing/2014/main" id="{CADACCC4-C57A-DA0C-9D38-8D595E3E1BEE}"/>
                </a:ext>
              </a:extLst>
            </p:cNvPr>
            <p:cNvSpPr/>
            <p:nvPr/>
          </p:nvSpPr>
          <p:spPr>
            <a:xfrm>
              <a:off x="1366386" y="1297251"/>
              <a:ext cx="10237" cy="5092"/>
            </a:xfrm>
            <a:custGeom>
              <a:avLst/>
              <a:gdLst/>
              <a:ahLst/>
              <a:cxnLst/>
              <a:rect l="l" t="t" r="r" b="b"/>
              <a:pathLst>
                <a:path w="754" h="375" extrusionOk="0">
                  <a:moveTo>
                    <a:pt x="415" y="0"/>
                  </a:moveTo>
                  <a:cubicBezTo>
                    <a:pt x="409" y="0"/>
                    <a:pt x="402" y="0"/>
                    <a:pt x="396" y="0"/>
                  </a:cubicBezTo>
                  <a:cubicBezTo>
                    <a:pt x="391" y="0"/>
                    <a:pt x="386" y="0"/>
                    <a:pt x="380" y="0"/>
                  </a:cubicBezTo>
                  <a:cubicBezTo>
                    <a:pt x="281" y="0"/>
                    <a:pt x="185" y="31"/>
                    <a:pt x="102" y="88"/>
                  </a:cubicBezTo>
                  <a:cubicBezTo>
                    <a:pt x="36" y="133"/>
                    <a:pt x="1" y="190"/>
                    <a:pt x="8" y="235"/>
                  </a:cubicBezTo>
                  <a:cubicBezTo>
                    <a:pt x="11" y="277"/>
                    <a:pt x="57" y="312"/>
                    <a:pt x="134" y="344"/>
                  </a:cubicBezTo>
                  <a:cubicBezTo>
                    <a:pt x="191" y="365"/>
                    <a:pt x="253" y="374"/>
                    <a:pt x="314" y="374"/>
                  </a:cubicBezTo>
                  <a:cubicBezTo>
                    <a:pt x="504" y="374"/>
                    <a:pt x="688" y="286"/>
                    <a:pt x="725" y="197"/>
                  </a:cubicBezTo>
                  <a:cubicBezTo>
                    <a:pt x="753" y="133"/>
                    <a:pt x="680" y="84"/>
                    <a:pt x="613" y="49"/>
                  </a:cubicBezTo>
                  <a:cubicBezTo>
                    <a:pt x="552" y="17"/>
                    <a:pt x="483" y="0"/>
                    <a:pt x="41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2" name="Google Shape;6463;p82">
              <a:extLst>
                <a:ext uri="{FF2B5EF4-FFF2-40B4-BE49-F238E27FC236}">
                  <a16:creationId xmlns:a16="http://schemas.microsoft.com/office/drawing/2014/main" id="{67267095-4923-EA26-330F-EA18EFAA66CF}"/>
                </a:ext>
              </a:extLst>
            </p:cNvPr>
            <p:cNvSpPr/>
            <p:nvPr/>
          </p:nvSpPr>
          <p:spPr>
            <a:xfrm>
              <a:off x="1325409" y="1232744"/>
              <a:ext cx="83529" cy="54948"/>
            </a:xfrm>
            <a:custGeom>
              <a:avLst/>
              <a:gdLst/>
              <a:ahLst/>
              <a:cxnLst/>
              <a:rect l="l" t="t" r="r" b="b"/>
              <a:pathLst>
                <a:path w="6152" h="4047" extrusionOk="0">
                  <a:moveTo>
                    <a:pt x="1533" y="1"/>
                  </a:moveTo>
                  <a:cubicBezTo>
                    <a:pt x="1488" y="1"/>
                    <a:pt x="1454" y="5"/>
                    <a:pt x="1433" y="8"/>
                  </a:cubicBezTo>
                  <a:cubicBezTo>
                    <a:pt x="1384" y="15"/>
                    <a:pt x="1342" y="29"/>
                    <a:pt x="1300" y="53"/>
                  </a:cubicBezTo>
                  <a:cubicBezTo>
                    <a:pt x="1314" y="57"/>
                    <a:pt x="1331" y="64"/>
                    <a:pt x="1345" y="64"/>
                  </a:cubicBezTo>
                  <a:cubicBezTo>
                    <a:pt x="1573" y="109"/>
                    <a:pt x="1702" y="197"/>
                    <a:pt x="1688" y="305"/>
                  </a:cubicBezTo>
                  <a:cubicBezTo>
                    <a:pt x="1679" y="371"/>
                    <a:pt x="1609" y="438"/>
                    <a:pt x="1445" y="438"/>
                  </a:cubicBezTo>
                  <a:cubicBezTo>
                    <a:pt x="1424" y="438"/>
                    <a:pt x="1401" y="437"/>
                    <a:pt x="1377" y="435"/>
                  </a:cubicBezTo>
                  <a:cubicBezTo>
                    <a:pt x="1325" y="431"/>
                    <a:pt x="1273" y="429"/>
                    <a:pt x="1223" y="429"/>
                  </a:cubicBezTo>
                  <a:cubicBezTo>
                    <a:pt x="1086" y="429"/>
                    <a:pt x="962" y="442"/>
                    <a:pt x="901" y="463"/>
                  </a:cubicBezTo>
                  <a:cubicBezTo>
                    <a:pt x="946" y="487"/>
                    <a:pt x="995" y="512"/>
                    <a:pt x="1041" y="529"/>
                  </a:cubicBezTo>
                  <a:cubicBezTo>
                    <a:pt x="1174" y="578"/>
                    <a:pt x="1303" y="641"/>
                    <a:pt x="1286" y="746"/>
                  </a:cubicBezTo>
                  <a:cubicBezTo>
                    <a:pt x="1261" y="894"/>
                    <a:pt x="876" y="922"/>
                    <a:pt x="558" y="922"/>
                  </a:cubicBezTo>
                  <a:cubicBezTo>
                    <a:pt x="390" y="922"/>
                    <a:pt x="323" y="1020"/>
                    <a:pt x="320" y="1104"/>
                  </a:cubicBezTo>
                  <a:cubicBezTo>
                    <a:pt x="309" y="1223"/>
                    <a:pt x="414" y="1366"/>
                    <a:pt x="663" y="1398"/>
                  </a:cubicBezTo>
                  <a:cubicBezTo>
                    <a:pt x="838" y="1422"/>
                    <a:pt x="943" y="1475"/>
                    <a:pt x="971" y="1555"/>
                  </a:cubicBezTo>
                  <a:cubicBezTo>
                    <a:pt x="988" y="1608"/>
                    <a:pt x="974" y="1664"/>
                    <a:pt x="932" y="1699"/>
                  </a:cubicBezTo>
                  <a:cubicBezTo>
                    <a:pt x="868" y="1770"/>
                    <a:pt x="727" y="1823"/>
                    <a:pt x="561" y="1823"/>
                  </a:cubicBezTo>
                  <a:cubicBezTo>
                    <a:pt x="492" y="1823"/>
                    <a:pt x="418" y="1814"/>
                    <a:pt x="344" y="1793"/>
                  </a:cubicBezTo>
                  <a:cubicBezTo>
                    <a:pt x="256" y="1769"/>
                    <a:pt x="187" y="1760"/>
                    <a:pt x="135" y="1760"/>
                  </a:cubicBezTo>
                  <a:cubicBezTo>
                    <a:pt x="54" y="1760"/>
                    <a:pt x="14" y="1782"/>
                    <a:pt x="8" y="1797"/>
                  </a:cubicBezTo>
                  <a:cubicBezTo>
                    <a:pt x="1" y="1818"/>
                    <a:pt x="36" y="1884"/>
                    <a:pt x="197" y="1965"/>
                  </a:cubicBezTo>
                  <a:cubicBezTo>
                    <a:pt x="334" y="2028"/>
                    <a:pt x="439" y="2143"/>
                    <a:pt x="481" y="2287"/>
                  </a:cubicBezTo>
                  <a:cubicBezTo>
                    <a:pt x="519" y="2385"/>
                    <a:pt x="554" y="2472"/>
                    <a:pt x="729" y="2546"/>
                  </a:cubicBezTo>
                  <a:cubicBezTo>
                    <a:pt x="795" y="2575"/>
                    <a:pt x="890" y="2586"/>
                    <a:pt x="999" y="2586"/>
                  </a:cubicBezTo>
                  <a:cubicBezTo>
                    <a:pt x="1163" y="2586"/>
                    <a:pt x="1359" y="2562"/>
                    <a:pt x="1541" y="2539"/>
                  </a:cubicBezTo>
                  <a:cubicBezTo>
                    <a:pt x="1728" y="2514"/>
                    <a:pt x="1897" y="2492"/>
                    <a:pt x="2034" y="2492"/>
                  </a:cubicBezTo>
                  <a:cubicBezTo>
                    <a:pt x="2205" y="2492"/>
                    <a:pt x="2325" y="2526"/>
                    <a:pt x="2364" y="2633"/>
                  </a:cubicBezTo>
                  <a:cubicBezTo>
                    <a:pt x="2382" y="2672"/>
                    <a:pt x="2378" y="2717"/>
                    <a:pt x="2357" y="2756"/>
                  </a:cubicBezTo>
                  <a:cubicBezTo>
                    <a:pt x="2291" y="2875"/>
                    <a:pt x="2066" y="2931"/>
                    <a:pt x="1737" y="3001"/>
                  </a:cubicBezTo>
                  <a:cubicBezTo>
                    <a:pt x="1622" y="3022"/>
                    <a:pt x="1510" y="3050"/>
                    <a:pt x="1401" y="3089"/>
                  </a:cubicBezTo>
                  <a:cubicBezTo>
                    <a:pt x="1503" y="3162"/>
                    <a:pt x="1608" y="3225"/>
                    <a:pt x="1716" y="3281"/>
                  </a:cubicBezTo>
                  <a:cubicBezTo>
                    <a:pt x="1989" y="3432"/>
                    <a:pt x="2154" y="3530"/>
                    <a:pt x="2182" y="3638"/>
                  </a:cubicBezTo>
                  <a:cubicBezTo>
                    <a:pt x="2186" y="3663"/>
                    <a:pt x="2186" y="3691"/>
                    <a:pt x="2175" y="3715"/>
                  </a:cubicBezTo>
                  <a:cubicBezTo>
                    <a:pt x="2252" y="3803"/>
                    <a:pt x="2770" y="4002"/>
                    <a:pt x="3131" y="4041"/>
                  </a:cubicBezTo>
                  <a:cubicBezTo>
                    <a:pt x="3169" y="4045"/>
                    <a:pt x="3200" y="4046"/>
                    <a:pt x="3226" y="4046"/>
                  </a:cubicBezTo>
                  <a:cubicBezTo>
                    <a:pt x="3319" y="4046"/>
                    <a:pt x="3341" y="4027"/>
                    <a:pt x="3341" y="4027"/>
                  </a:cubicBezTo>
                  <a:cubicBezTo>
                    <a:pt x="3416" y="3905"/>
                    <a:pt x="3548" y="3864"/>
                    <a:pt x="3694" y="3864"/>
                  </a:cubicBezTo>
                  <a:cubicBezTo>
                    <a:pt x="3868" y="3864"/>
                    <a:pt x="4060" y="3923"/>
                    <a:pt x="4195" y="3974"/>
                  </a:cubicBezTo>
                  <a:cubicBezTo>
                    <a:pt x="4206" y="3978"/>
                    <a:pt x="4217" y="3981"/>
                    <a:pt x="4227" y="3981"/>
                  </a:cubicBezTo>
                  <a:cubicBezTo>
                    <a:pt x="4311" y="3981"/>
                    <a:pt x="4368" y="3847"/>
                    <a:pt x="4440" y="3663"/>
                  </a:cubicBezTo>
                  <a:cubicBezTo>
                    <a:pt x="4500" y="3512"/>
                    <a:pt x="4549" y="3383"/>
                    <a:pt x="4643" y="3355"/>
                  </a:cubicBezTo>
                  <a:cubicBezTo>
                    <a:pt x="4655" y="3352"/>
                    <a:pt x="4668" y="3350"/>
                    <a:pt x="4680" y="3350"/>
                  </a:cubicBezTo>
                  <a:cubicBezTo>
                    <a:pt x="4711" y="3350"/>
                    <a:pt x="4741" y="3359"/>
                    <a:pt x="4766" y="3379"/>
                  </a:cubicBezTo>
                  <a:cubicBezTo>
                    <a:pt x="4776" y="3390"/>
                    <a:pt x="4794" y="3393"/>
                    <a:pt x="4811" y="3393"/>
                  </a:cubicBezTo>
                  <a:cubicBezTo>
                    <a:pt x="4832" y="3390"/>
                    <a:pt x="4871" y="3327"/>
                    <a:pt x="4902" y="3271"/>
                  </a:cubicBezTo>
                  <a:cubicBezTo>
                    <a:pt x="4969" y="3152"/>
                    <a:pt x="5063" y="2991"/>
                    <a:pt x="5263" y="2910"/>
                  </a:cubicBezTo>
                  <a:cubicBezTo>
                    <a:pt x="5420" y="2854"/>
                    <a:pt x="5581" y="2812"/>
                    <a:pt x="5746" y="2780"/>
                  </a:cubicBezTo>
                  <a:cubicBezTo>
                    <a:pt x="5910" y="2749"/>
                    <a:pt x="6134" y="2703"/>
                    <a:pt x="6145" y="2644"/>
                  </a:cubicBezTo>
                  <a:cubicBezTo>
                    <a:pt x="6152" y="2612"/>
                    <a:pt x="6141" y="2577"/>
                    <a:pt x="6117" y="2556"/>
                  </a:cubicBezTo>
                  <a:cubicBezTo>
                    <a:pt x="6091" y="2527"/>
                    <a:pt x="6013" y="2468"/>
                    <a:pt x="5814" y="2468"/>
                  </a:cubicBezTo>
                  <a:cubicBezTo>
                    <a:pt x="5775" y="2468"/>
                    <a:pt x="5732" y="2471"/>
                    <a:pt x="5683" y="2476"/>
                  </a:cubicBezTo>
                  <a:cubicBezTo>
                    <a:pt x="5630" y="2482"/>
                    <a:pt x="5579" y="2485"/>
                    <a:pt x="5530" y="2485"/>
                  </a:cubicBezTo>
                  <a:cubicBezTo>
                    <a:pt x="5294" y="2485"/>
                    <a:pt x="5109" y="2416"/>
                    <a:pt x="5042" y="2297"/>
                  </a:cubicBezTo>
                  <a:cubicBezTo>
                    <a:pt x="5014" y="2245"/>
                    <a:pt x="4986" y="2143"/>
                    <a:pt x="5091" y="2007"/>
                  </a:cubicBezTo>
                  <a:cubicBezTo>
                    <a:pt x="5105" y="1996"/>
                    <a:pt x="5112" y="1975"/>
                    <a:pt x="5112" y="1958"/>
                  </a:cubicBezTo>
                  <a:cubicBezTo>
                    <a:pt x="5105" y="1919"/>
                    <a:pt x="5028" y="1867"/>
                    <a:pt x="4965" y="1828"/>
                  </a:cubicBezTo>
                  <a:cubicBezTo>
                    <a:pt x="4874" y="1769"/>
                    <a:pt x="4787" y="1716"/>
                    <a:pt x="4783" y="1629"/>
                  </a:cubicBezTo>
                  <a:cubicBezTo>
                    <a:pt x="4783" y="1569"/>
                    <a:pt x="4811" y="1517"/>
                    <a:pt x="4860" y="1485"/>
                  </a:cubicBezTo>
                  <a:cubicBezTo>
                    <a:pt x="4892" y="1461"/>
                    <a:pt x="4885" y="1450"/>
                    <a:pt x="4881" y="1443"/>
                  </a:cubicBezTo>
                  <a:cubicBezTo>
                    <a:pt x="4856" y="1399"/>
                    <a:pt x="4743" y="1357"/>
                    <a:pt x="4658" y="1357"/>
                  </a:cubicBezTo>
                  <a:cubicBezTo>
                    <a:pt x="4635" y="1357"/>
                    <a:pt x="4614" y="1360"/>
                    <a:pt x="4598" y="1366"/>
                  </a:cubicBezTo>
                  <a:cubicBezTo>
                    <a:pt x="4580" y="1373"/>
                    <a:pt x="4566" y="1384"/>
                    <a:pt x="4577" y="1422"/>
                  </a:cubicBezTo>
                  <a:cubicBezTo>
                    <a:pt x="4608" y="1548"/>
                    <a:pt x="4552" y="1611"/>
                    <a:pt x="4489" y="1625"/>
                  </a:cubicBezTo>
                  <a:cubicBezTo>
                    <a:pt x="4476" y="1629"/>
                    <a:pt x="4462" y="1630"/>
                    <a:pt x="4448" y="1630"/>
                  </a:cubicBezTo>
                  <a:cubicBezTo>
                    <a:pt x="4282" y="1630"/>
                    <a:pt x="3997" y="1424"/>
                    <a:pt x="3939" y="1216"/>
                  </a:cubicBezTo>
                  <a:cubicBezTo>
                    <a:pt x="3915" y="1125"/>
                    <a:pt x="3677" y="1034"/>
                    <a:pt x="3421" y="936"/>
                  </a:cubicBezTo>
                  <a:cubicBezTo>
                    <a:pt x="3057" y="796"/>
                    <a:pt x="2602" y="624"/>
                    <a:pt x="2238" y="298"/>
                  </a:cubicBezTo>
                  <a:cubicBezTo>
                    <a:pt x="1951" y="44"/>
                    <a:pt x="1683" y="1"/>
                    <a:pt x="153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3" name="Google Shape;6464;p82">
              <a:extLst>
                <a:ext uri="{FF2B5EF4-FFF2-40B4-BE49-F238E27FC236}">
                  <a16:creationId xmlns:a16="http://schemas.microsoft.com/office/drawing/2014/main" id="{89461E76-4AFC-BCA5-9A97-03EE037CE21D}"/>
                </a:ext>
              </a:extLst>
            </p:cNvPr>
            <p:cNvSpPr/>
            <p:nvPr/>
          </p:nvSpPr>
          <p:spPr>
            <a:xfrm>
              <a:off x="1360263" y="1200633"/>
              <a:ext cx="230111" cy="117201"/>
            </a:xfrm>
            <a:custGeom>
              <a:avLst/>
              <a:gdLst/>
              <a:ahLst/>
              <a:cxnLst/>
              <a:rect l="l" t="t" r="r" b="b"/>
              <a:pathLst>
                <a:path w="16948" h="8632" extrusionOk="0">
                  <a:moveTo>
                    <a:pt x="10770" y="0"/>
                  </a:moveTo>
                  <a:cubicBezTo>
                    <a:pt x="10609" y="0"/>
                    <a:pt x="10441" y="49"/>
                    <a:pt x="10342" y="118"/>
                  </a:cubicBezTo>
                  <a:cubicBezTo>
                    <a:pt x="10324" y="129"/>
                    <a:pt x="10261" y="178"/>
                    <a:pt x="10279" y="213"/>
                  </a:cubicBezTo>
                  <a:cubicBezTo>
                    <a:pt x="10338" y="349"/>
                    <a:pt x="10289" y="412"/>
                    <a:pt x="10258" y="437"/>
                  </a:cubicBezTo>
                  <a:cubicBezTo>
                    <a:pt x="10232" y="456"/>
                    <a:pt x="10200" y="465"/>
                    <a:pt x="10165" y="465"/>
                  </a:cubicBezTo>
                  <a:cubicBezTo>
                    <a:pt x="10048" y="465"/>
                    <a:pt x="9890" y="370"/>
                    <a:pt x="9764" y="265"/>
                  </a:cubicBezTo>
                  <a:cubicBezTo>
                    <a:pt x="9683" y="197"/>
                    <a:pt x="9574" y="175"/>
                    <a:pt x="9448" y="175"/>
                  </a:cubicBezTo>
                  <a:cubicBezTo>
                    <a:pt x="9339" y="175"/>
                    <a:pt x="9218" y="192"/>
                    <a:pt x="9088" y="209"/>
                  </a:cubicBezTo>
                  <a:cubicBezTo>
                    <a:pt x="8943" y="226"/>
                    <a:pt x="8796" y="244"/>
                    <a:pt x="8647" y="244"/>
                  </a:cubicBezTo>
                  <a:cubicBezTo>
                    <a:pt x="8577" y="244"/>
                    <a:pt x="8507" y="240"/>
                    <a:pt x="8437" y="230"/>
                  </a:cubicBezTo>
                  <a:cubicBezTo>
                    <a:pt x="8404" y="226"/>
                    <a:pt x="8375" y="224"/>
                    <a:pt x="8349" y="224"/>
                  </a:cubicBezTo>
                  <a:cubicBezTo>
                    <a:pt x="8217" y="224"/>
                    <a:pt x="8164" y="278"/>
                    <a:pt x="8108" y="342"/>
                  </a:cubicBezTo>
                  <a:cubicBezTo>
                    <a:pt x="8038" y="414"/>
                    <a:pt x="7970" y="471"/>
                    <a:pt x="7853" y="471"/>
                  </a:cubicBezTo>
                  <a:cubicBezTo>
                    <a:pt x="7781" y="471"/>
                    <a:pt x="7692" y="450"/>
                    <a:pt x="7572" y="398"/>
                  </a:cubicBezTo>
                  <a:cubicBezTo>
                    <a:pt x="7362" y="305"/>
                    <a:pt x="7137" y="258"/>
                    <a:pt x="6911" y="258"/>
                  </a:cubicBezTo>
                  <a:cubicBezTo>
                    <a:pt x="6840" y="258"/>
                    <a:pt x="6768" y="263"/>
                    <a:pt x="6697" y="272"/>
                  </a:cubicBezTo>
                  <a:cubicBezTo>
                    <a:pt x="6725" y="304"/>
                    <a:pt x="6736" y="349"/>
                    <a:pt x="6722" y="388"/>
                  </a:cubicBezTo>
                  <a:cubicBezTo>
                    <a:pt x="6691" y="469"/>
                    <a:pt x="6576" y="519"/>
                    <a:pt x="6445" y="519"/>
                  </a:cubicBezTo>
                  <a:cubicBezTo>
                    <a:pt x="6395" y="519"/>
                    <a:pt x="6342" y="512"/>
                    <a:pt x="6291" y="496"/>
                  </a:cubicBezTo>
                  <a:cubicBezTo>
                    <a:pt x="6245" y="482"/>
                    <a:pt x="6200" y="476"/>
                    <a:pt x="6159" y="476"/>
                  </a:cubicBezTo>
                  <a:cubicBezTo>
                    <a:pt x="6098" y="476"/>
                    <a:pt x="6047" y="491"/>
                    <a:pt x="6022" y="521"/>
                  </a:cubicBezTo>
                  <a:cubicBezTo>
                    <a:pt x="5987" y="563"/>
                    <a:pt x="6008" y="626"/>
                    <a:pt x="6029" y="671"/>
                  </a:cubicBezTo>
                  <a:cubicBezTo>
                    <a:pt x="6053" y="710"/>
                    <a:pt x="6053" y="755"/>
                    <a:pt x="6029" y="794"/>
                  </a:cubicBezTo>
                  <a:cubicBezTo>
                    <a:pt x="5993" y="849"/>
                    <a:pt x="5916" y="865"/>
                    <a:pt x="5791" y="865"/>
                  </a:cubicBezTo>
                  <a:cubicBezTo>
                    <a:pt x="5734" y="865"/>
                    <a:pt x="5666" y="861"/>
                    <a:pt x="5587" y="857"/>
                  </a:cubicBezTo>
                  <a:cubicBezTo>
                    <a:pt x="5515" y="852"/>
                    <a:pt x="5424" y="845"/>
                    <a:pt x="5344" y="845"/>
                  </a:cubicBezTo>
                  <a:cubicBezTo>
                    <a:pt x="5253" y="845"/>
                    <a:pt x="5174" y="854"/>
                    <a:pt x="5146" y="881"/>
                  </a:cubicBezTo>
                  <a:cubicBezTo>
                    <a:pt x="5143" y="885"/>
                    <a:pt x="5139" y="888"/>
                    <a:pt x="5139" y="895"/>
                  </a:cubicBezTo>
                  <a:cubicBezTo>
                    <a:pt x="5139" y="1032"/>
                    <a:pt x="5055" y="1158"/>
                    <a:pt x="4929" y="1211"/>
                  </a:cubicBezTo>
                  <a:cubicBezTo>
                    <a:pt x="4869" y="1239"/>
                    <a:pt x="4803" y="1253"/>
                    <a:pt x="4736" y="1253"/>
                  </a:cubicBezTo>
                  <a:cubicBezTo>
                    <a:pt x="4614" y="1253"/>
                    <a:pt x="4487" y="1206"/>
                    <a:pt x="4376" y="1116"/>
                  </a:cubicBezTo>
                  <a:cubicBezTo>
                    <a:pt x="4206" y="972"/>
                    <a:pt x="3822" y="904"/>
                    <a:pt x="3614" y="904"/>
                  </a:cubicBezTo>
                  <a:cubicBezTo>
                    <a:pt x="3569" y="904"/>
                    <a:pt x="3533" y="907"/>
                    <a:pt x="3508" y="913"/>
                  </a:cubicBezTo>
                  <a:lnTo>
                    <a:pt x="3515" y="916"/>
                  </a:lnTo>
                  <a:cubicBezTo>
                    <a:pt x="3571" y="962"/>
                    <a:pt x="3592" y="1007"/>
                    <a:pt x="3578" y="1056"/>
                  </a:cubicBezTo>
                  <a:cubicBezTo>
                    <a:pt x="3550" y="1148"/>
                    <a:pt x="3406" y="1165"/>
                    <a:pt x="3207" y="1190"/>
                  </a:cubicBezTo>
                  <a:cubicBezTo>
                    <a:pt x="3130" y="1197"/>
                    <a:pt x="3053" y="1211"/>
                    <a:pt x="2976" y="1228"/>
                  </a:cubicBezTo>
                  <a:lnTo>
                    <a:pt x="2979" y="1232"/>
                  </a:lnTo>
                  <a:cubicBezTo>
                    <a:pt x="3102" y="1323"/>
                    <a:pt x="3088" y="1414"/>
                    <a:pt x="3067" y="1463"/>
                  </a:cubicBezTo>
                  <a:cubicBezTo>
                    <a:pt x="3009" y="1587"/>
                    <a:pt x="2790" y="1656"/>
                    <a:pt x="2658" y="1656"/>
                  </a:cubicBezTo>
                  <a:cubicBezTo>
                    <a:pt x="2638" y="1656"/>
                    <a:pt x="2620" y="1655"/>
                    <a:pt x="2605" y="1652"/>
                  </a:cubicBezTo>
                  <a:cubicBezTo>
                    <a:pt x="2556" y="1645"/>
                    <a:pt x="2517" y="1606"/>
                    <a:pt x="2510" y="1557"/>
                  </a:cubicBezTo>
                  <a:cubicBezTo>
                    <a:pt x="2493" y="1526"/>
                    <a:pt x="2374" y="1456"/>
                    <a:pt x="2199" y="1421"/>
                  </a:cubicBezTo>
                  <a:cubicBezTo>
                    <a:pt x="2136" y="1408"/>
                    <a:pt x="2078" y="1402"/>
                    <a:pt x="2024" y="1402"/>
                  </a:cubicBezTo>
                  <a:cubicBezTo>
                    <a:pt x="1916" y="1402"/>
                    <a:pt x="1828" y="1427"/>
                    <a:pt x="1772" y="1477"/>
                  </a:cubicBezTo>
                  <a:cubicBezTo>
                    <a:pt x="1698" y="1547"/>
                    <a:pt x="1631" y="1620"/>
                    <a:pt x="1572" y="1704"/>
                  </a:cubicBezTo>
                  <a:cubicBezTo>
                    <a:pt x="1498" y="1802"/>
                    <a:pt x="1442" y="1872"/>
                    <a:pt x="1362" y="1876"/>
                  </a:cubicBezTo>
                  <a:cubicBezTo>
                    <a:pt x="1313" y="1872"/>
                    <a:pt x="1267" y="1848"/>
                    <a:pt x="1239" y="1809"/>
                  </a:cubicBezTo>
                  <a:cubicBezTo>
                    <a:pt x="1208" y="1771"/>
                    <a:pt x="1117" y="1749"/>
                    <a:pt x="982" y="1749"/>
                  </a:cubicBezTo>
                  <a:cubicBezTo>
                    <a:pt x="781" y="1749"/>
                    <a:pt x="484" y="1799"/>
                    <a:pt x="151" y="1925"/>
                  </a:cubicBezTo>
                  <a:cubicBezTo>
                    <a:pt x="95" y="1942"/>
                    <a:pt x="46" y="1970"/>
                    <a:pt x="0" y="2005"/>
                  </a:cubicBezTo>
                  <a:cubicBezTo>
                    <a:pt x="25" y="2021"/>
                    <a:pt x="80" y="2031"/>
                    <a:pt x="150" y="2031"/>
                  </a:cubicBezTo>
                  <a:cubicBezTo>
                    <a:pt x="254" y="2031"/>
                    <a:pt x="389" y="2007"/>
                    <a:pt x="501" y="1935"/>
                  </a:cubicBezTo>
                  <a:cubicBezTo>
                    <a:pt x="637" y="1847"/>
                    <a:pt x="766" y="1813"/>
                    <a:pt x="861" y="1813"/>
                  </a:cubicBezTo>
                  <a:cubicBezTo>
                    <a:pt x="910" y="1813"/>
                    <a:pt x="950" y="1822"/>
                    <a:pt x="977" y="1837"/>
                  </a:cubicBezTo>
                  <a:cubicBezTo>
                    <a:pt x="1019" y="1858"/>
                    <a:pt x="1043" y="1900"/>
                    <a:pt x="1043" y="1942"/>
                  </a:cubicBezTo>
                  <a:cubicBezTo>
                    <a:pt x="1043" y="2009"/>
                    <a:pt x="987" y="2068"/>
                    <a:pt x="882" y="2117"/>
                  </a:cubicBezTo>
                  <a:cubicBezTo>
                    <a:pt x="837" y="2138"/>
                    <a:pt x="798" y="2163"/>
                    <a:pt x="763" y="2194"/>
                  </a:cubicBezTo>
                  <a:cubicBezTo>
                    <a:pt x="788" y="2202"/>
                    <a:pt x="843" y="2215"/>
                    <a:pt x="958" y="2215"/>
                  </a:cubicBezTo>
                  <a:cubicBezTo>
                    <a:pt x="990" y="2215"/>
                    <a:pt x="1026" y="2214"/>
                    <a:pt x="1068" y="2212"/>
                  </a:cubicBezTo>
                  <a:cubicBezTo>
                    <a:pt x="1098" y="2210"/>
                    <a:pt x="1125" y="2209"/>
                    <a:pt x="1148" y="2209"/>
                  </a:cubicBezTo>
                  <a:cubicBezTo>
                    <a:pt x="1220" y="2209"/>
                    <a:pt x="1266" y="2221"/>
                    <a:pt x="1281" y="2268"/>
                  </a:cubicBezTo>
                  <a:cubicBezTo>
                    <a:pt x="1302" y="2331"/>
                    <a:pt x="1250" y="2366"/>
                    <a:pt x="1176" y="2415"/>
                  </a:cubicBezTo>
                  <a:cubicBezTo>
                    <a:pt x="1099" y="2467"/>
                    <a:pt x="966" y="2558"/>
                    <a:pt x="966" y="2642"/>
                  </a:cubicBezTo>
                  <a:cubicBezTo>
                    <a:pt x="966" y="2698"/>
                    <a:pt x="1015" y="2719"/>
                    <a:pt x="1162" y="2747"/>
                  </a:cubicBezTo>
                  <a:cubicBezTo>
                    <a:pt x="1288" y="2772"/>
                    <a:pt x="1460" y="2807"/>
                    <a:pt x="1477" y="2975"/>
                  </a:cubicBezTo>
                  <a:cubicBezTo>
                    <a:pt x="1477" y="2992"/>
                    <a:pt x="1509" y="3031"/>
                    <a:pt x="1607" y="3066"/>
                  </a:cubicBezTo>
                  <a:cubicBezTo>
                    <a:pt x="1735" y="3115"/>
                    <a:pt x="1927" y="3144"/>
                    <a:pt x="2121" y="3144"/>
                  </a:cubicBezTo>
                  <a:cubicBezTo>
                    <a:pt x="2372" y="3144"/>
                    <a:pt x="2627" y="3095"/>
                    <a:pt x="2752" y="2978"/>
                  </a:cubicBezTo>
                  <a:cubicBezTo>
                    <a:pt x="2824" y="2912"/>
                    <a:pt x="2898" y="2854"/>
                    <a:pt x="2965" y="2854"/>
                  </a:cubicBezTo>
                  <a:cubicBezTo>
                    <a:pt x="2982" y="2854"/>
                    <a:pt x="2998" y="2858"/>
                    <a:pt x="3014" y="2866"/>
                  </a:cubicBezTo>
                  <a:cubicBezTo>
                    <a:pt x="3098" y="2912"/>
                    <a:pt x="3074" y="3045"/>
                    <a:pt x="3046" y="3196"/>
                  </a:cubicBezTo>
                  <a:cubicBezTo>
                    <a:pt x="3039" y="3231"/>
                    <a:pt x="3035" y="3262"/>
                    <a:pt x="3032" y="3294"/>
                  </a:cubicBezTo>
                  <a:cubicBezTo>
                    <a:pt x="3096" y="3370"/>
                    <a:pt x="3600" y="3470"/>
                    <a:pt x="4019" y="3470"/>
                  </a:cubicBezTo>
                  <a:cubicBezTo>
                    <a:pt x="4100" y="3470"/>
                    <a:pt x="4179" y="3467"/>
                    <a:pt x="4250" y="3458"/>
                  </a:cubicBezTo>
                  <a:cubicBezTo>
                    <a:pt x="4432" y="3437"/>
                    <a:pt x="4453" y="3399"/>
                    <a:pt x="4453" y="3399"/>
                  </a:cubicBezTo>
                  <a:cubicBezTo>
                    <a:pt x="4499" y="3244"/>
                    <a:pt x="4596" y="3197"/>
                    <a:pt x="4715" y="3197"/>
                  </a:cubicBezTo>
                  <a:cubicBezTo>
                    <a:pt x="4805" y="3197"/>
                    <a:pt x="4908" y="3224"/>
                    <a:pt x="5010" y="3252"/>
                  </a:cubicBezTo>
                  <a:cubicBezTo>
                    <a:pt x="5041" y="3262"/>
                    <a:pt x="5076" y="3269"/>
                    <a:pt x="5115" y="3280"/>
                  </a:cubicBezTo>
                  <a:cubicBezTo>
                    <a:pt x="5138" y="3285"/>
                    <a:pt x="5170" y="3288"/>
                    <a:pt x="5209" y="3288"/>
                  </a:cubicBezTo>
                  <a:cubicBezTo>
                    <a:pt x="5542" y="3288"/>
                    <a:pt x="6400" y="3086"/>
                    <a:pt x="6697" y="2873"/>
                  </a:cubicBezTo>
                  <a:cubicBezTo>
                    <a:pt x="6771" y="2821"/>
                    <a:pt x="6778" y="2786"/>
                    <a:pt x="6778" y="2779"/>
                  </a:cubicBezTo>
                  <a:cubicBezTo>
                    <a:pt x="6788" y="2653"/>
                    <a:pt x="6862" y="2628"/>
                    <a:pt x="6893" y="2625"/>
                  </a:cubicBezTo>
                  <a:cubicBezTo>
                    <a:pt x="6899" y="2624"/>
                    <a:pt x="6904" y="2624"/>
                    <a:pt x="6910" y="2624"/>
                  </a:cubicBezTo>
                  <a:cubicBezTo>
                    <a:pt x="6985" y="2624"/>
                    <a:pt x="7057" y="2688"/>
                    <a:pt x="7096" y="2786"/>
                  </a:cubicBezTo>
                  <a:cubicBezTo>
                    <a:pt x="7152" y="2926"/>
                    <a:pt x="7124" y="3136"/>
                    <a:pt x="6883" y="3301"/>
                  </a:cubicBezTo>
                  <a:cubicBezTo>
                    <a:pt x="6568" y="3514"/>
                    <a:pt x="6074" y="3567"/>
                    <a:pt x="5636" y="3612"/>
                  </a:cubicBezTo>
                  <a:cubicBezTo>
                    <a:pt x="5416" y="3637"/>
                    <a:pt x="5206" y="3654"/>
                    <a:pt x="5069" y="3700"/>
                  </a:cubicBezTo>
                  <a:cubicBezTo>
                    <a:pt x="4999" y="3721"/>
                    <a:pt x="4989" y="3738"/>
                    <a:pt x="4985" y="3738"/>
                  </a:cubicBezTo>
                  <a:cubicBezTo>
                    <a:pt x="4985" y="3798"/>
                    <a:pt x="5244" y="3962"/>
                    <a:pt x="5398" y="4060"/>
                  </a:cubicBezTo>
                  <a:cubicBezTo>
                    <a:pt x="5524" y="4141"/>
                    <a:pt x="5654" y="4225"/>
                    <a:pt x="5769" y="4312"/>
                  </a:cubicBezTo>
                  <a:cubicBezTo>
                    <a:pt x="5868" y="4386"/>
                    <a:pt x="5906" y="4445"/>
                    <a:pt x="5896" y="4501"/>
                  </a:cubicBezTo>
                  <a:cubicBezTo>
                    <a:pt x="5885" y="4543"/>
                    <a:pt x="5854" y="4575"/>
                    <a:pt x="5815" y="4582"/>
                  </a:cubicBezTo>
                  <a:cubicBezTo>
                    <a:pt x="5794" y="4588"/>
                    <a:pt x="5768" y="4591"/>
                    <a:pt x="5737" y="4591"/>
                  </a:cubicBezTo>
                  <a:cubicBezTo>
                    <a:pt x="5499" y="4591"/>
                    <a:pt x="5006" y="4405"/>
                    <a:pt x="4758" y="4141"/>
                  </a:cubicBezTo>
                  <a:cubicBezTo>
                    <a:pt x="4525" y="3893"/>
                    <a:pt x="4054" y="3765"/>
                    <a:pt x="3387" y="3765"/>
                  </a:cubicBezTo>
                  <a:cubicBezTo>
                    <a:pt x="3291" y="3765"/>
                    <a:pt x="3192" y="3768"/>
                    <a:pt x="3088" y="3773"/>
                  </a:cubicBezTo>
                  <a:cubicBezTo>
                    <a:pt x="2871" y="3787"/>
                    <a:pt x="2857" y="4029"/>
                    <a:pt x="2860" y="4102"/>
                  </a:cubicBezTo>
                  <a:cubicBezTo>
                    <a:pt x="2864" y="4298"/>
                    <a:pt x="2969" y="4515"/>
                    <a:pt x="3109" y="4515"/>
                  </a:cubicBezTo>
                  <a:cubicBezTo>
                    <a:pt x="3550" y="4515"/>
                    <a:pt x="3883" y="4729"/>
                    <a:pt x="4184" y="5201"/>
                  </a:cubicBezTo>
                  <a:cubicBezTo>
                    <a:pt x="4366" y="5485"/>
                    <a:pt x="4663" y="5569"/>
                    <a:pt x="4901" y="5639"/>
                  </a:cubicBezTo>
                  <a:cubicBezTo>
                    <a:pt x="5094" y="5695"/>
                    <a:pt x="5262" y="5741"/>
                    <a:pt x="5262" y="5895"/>
                  </a:cubicBezTo>
                  <a:cubicBezTo>
                    <a:pt x="5262" y="5933"/>
                    <a:pt x="5241" y="5975"/>
                    <a:pt x="5209" y="5996"/>
                  </a:cubicBezTo>
                  <a:cubicBezTo>
                    <a:pt x="5178" y="6019"/>
                    <a:pt x="5135" y="6030"/>
                    <a:pt x="5079" y="6030"/>
                  </a:cubicBezTo>
                  <a:cubicBezTo>
                    <a:pt x="4932" y="6030"/>
                    <a:pt x="4698" y="5958"/>
                    <a:pt x="4359" y="5849"/>
                  </a:cubicBezTo>
                  <a:cubicBezTo>
                    <a:pt x="4145" y="5776"/>
                    <a:pt x="3925" y="5716"/>
                    <a:pt x="3704" y="5667"/>
                  </a:cubicBezTo>
                  <a:cubicBezTo>
                    <a:pt x="3646" y="5657"/>
                    <a:pt x="3584" y="5651"/>
                    <a:pt x="3518" y="5651"/>
                  </a:cubicBezTo>
                  <a:cubicBezTo>
                    <a:pt x="3194" y="5651"/>
                    <a:pt x="2798" y="5775"/>
                    <a:pt x="2559" y="5961"/>
                  </a:cubicBezTo>
                  <a:cubicBezTo>
                    <a:pt x="2479" y="6024"/>
                    <a:pt x="2381" y="6122"/>
                    <a:pt x="2374" y="6238"/>
                  </a:cubicBezTo>
                  <a:cubicBezTo>
                    <a:pt x="2367" y="6297"/>
                    <a:pt x="2398" y="6353"/>
                    <a:pt x="2451" y="6381"/>
                  </a:cubicBezTo>
                  <a:cubicBezTo>
                    <a:pt x="2519" y="6424"/>
                    <a:pt x="2621" y="6444"/>
                    <a:pt x="2740" y="6444"/>
                  </a:cubicBezTo>
                  <a:cubicBezTo>
                    <a:pt x="2993" y="6444"/>
                    <a:pt x="3326" y="6354"/>
                    <a:pt x="3585" y="6199"/>
                  </a:cubicBezTo>
                  <a:cubicBezTo>
                    <a:pt x="3727" y="6116"/>
                    <a:pt x="3812" y="6077"/>
                    <a:pt x="3867" y="6077"/>
                  </a:cubicBezTo>
                  <a:cubicBezTo>
                    <a:pt x="3898" y="6077"/>
                    <a:pt x="3919" y="6089"/>
                    <a:pt x="3935" y="6112"/>
                  </a:cubicBezTo>
                  <a:cubicBezTo>
                    <a:pt x="3963" y="6150"/>
                    <a:pt x="4012" y="6217"/>
                    <a:pt x="3539" y="6644"/>
                  </a:cubicBezTo>
                  <a:cubicBezTo>
                    <a:pt x="3522" y="6665"/>
                    <a:pt x="3511" y="6679"/>
                    <a:pt x="3511" y="6693"/>
                  </a:cubicBezTo>
                  <a:cubicBezTo>
                    <a:pt x="3518" y="6749"/>
                    <a:pt x="3676" y="6843"/>
                    <a:pt x="3792" y="6913"/>
                  </a:cubicBezTo>
                  <a:cubicBezTo>
                    <a:pt x="3988" y="7032"/>
                    <a:pt x="4191" y="7155"/>
                    <a:pt x="4191" y="7323"/>
                  </a:cubicBezTo>
                  <a:cubicBezTo>
                    <a:pt x="4191" y="7453"/>
                    <a:pt x="4100" y="7544"/>
                    <a:pt x="3942" y="7565"/>
                  </a:cubicBezTo>
                  <a:cubicBezTo>
                    <a:pt x="3917" y="7568"/>
                    <a:pt x="3892" y="7569"/>
                    <a:pt x="3866" y="7569"/>
                  </a:cubicBezTo>
                  <a:cubicBezTo>
                    <a:pt x="3644" y="7569"/>
                    <a:pt x="3387" y="7452"/>
                    <a:pt x="3336" y="7270"/>
                  </a:cubicBezTo>
                  <a:cubicBezTo>
                    <a:pt x="3279" y="7062"/>
                    <a:pt x="3106" y="6827"/>
                    <a:pt x="2603" y="6827"/>
                  </a:cubicBezTo>
                  <a:cubicBezTo>
                    <a:pt x="2558" y="6827"/>
                    <a:pt x="2509" y="6829"/>
                    <a:pt x="2458" y="6833"/>
                  </a:cubicBezTo>
                  <a:cubicBezTo>
                    <a:pt x="2241" y="6847"/>
                    <a:pt x="2101" y="6920"/>
                    <a:pt x="2101" y="7015"/>
                  </a:cubicBezTo>
                  <a:cubicBezTo>
                    <a:pt x="2097" y="7109"/>
                    <a:pt x="2213" y="7211"/>
                    <a:pt x="2388" y="7235"/>
                  </a:cubicBezTo>
                  <a:cubicBezTo>
                    <a:pt x="2643" y="7267"/>
                    <a:pt x="2748" y="7390"/>
                    <a:pt x="2745" y="7498"/>
                  </a:cubicBezTo>
                  <a:cubicBezTo>
                    <a:pt x="2738" y="7596"/>
                    <a:pt x="2633" y="7705"/>
                    <a:pt x="2356" y="7705"/>
                  </a:cubicBezTo>
                  <a:cubicBezTo>
                    <a:pt x="1978" y="7705"/>
                    <a:pt x="1320" y="7901"/>
                    <a:pt x="1253" y="8069"/>
                  </a:cubicBezTo>
                  <a:cubicBezTo>
                    <a:pt x="1246" y="8079"/>
                    <a:pt x="1236" y="8104"/>
                    <a:pt x="1285" y="8149"/>
                  </a:cubicBezTo>
                  <a:cubicBezTo>
                    <a:pt x="1400" y="8255"/>
                    <a:pt x="1652" y="8280"/>
                    <a:pt x="1921" y="8280"/>
                  </a:cubicBezTo>
                  <a:cubicBezTo>
                    <a:pt x="2054" y="8280"/>
                    <a:pt x="2191" y="8274"/>
                    <a:pt x="2318" y="8268"/>
                  </a:cubicBezTo>
                  <a:cubicBezTo>
                    <a:pt x="2451" y="8262"/>
                    <a:pt x="2567" y="8258"/>
                    <a:pt x="2668" y="8258"/>
                  </a:cubicBezTo>
                  <a:cubicBezTo>
                    <a:pt x="2869" y="8258"/>
                    <a:pt x="3005" y="8276"/>
                    <a:pt x="3077" y="8342"/>
                  </a:cubicBezTo>
                  <a:cubicBezTo>
                    <a:pt x="3191" y="8441"/>
                    <a:pt x="3426" y="8509"/>
                    <a:pt x="3634" y="8509"/>
                  </a:cubicBezTo>
                  <a:cubicBezTo>
                    <a:pt x="3669" y="8509"/>
                    <a:pt x="3703" y="8507"/>
                    <a:pt x="3735" y="8503"/>
                  </a:cubicBezTo>
                  <a:cubicBezTo>
                    <a:pt x="3841" y="8489"/>
                    <a:pt x="3918" y="8454"/>
                    <a:pt x="3949" y="8405"/>
                  </a:cubicBezTo>
                  <a:cubicBezTo>
                    <a:pt x="4044" y="8261"/>
                    <a:pt x="4236" y="8230"/>
                    <a:pt x="4471" y="8230"/>
                  </a:cubicBezTo>
                  <a:cubicBezTo>
                    <a:pt x="4565" y="8230"/>
                    <a:pt x="4667" y="8237"/>
                    <a:pt x="4772" y="8240"/>
                  </a:cubicBezTo>
                  <a:cubicBezTo>
                    <a:pt x="4887" y="8247"/>
                    <a:pt x="5003" y="8254"/>
                    <a:pt x="5122" y="8254"/>
                  </a:cubicBezTo>
                  <a:cubicBezTo>
                    <a:pt x="5626" y="8254"/>
                    <a:pt x="5759" y="8331"/>
                    <a:pt x="5990" y="8534"/>
                  </a:cubicBezTo>
                  <a:cubicBezTo>
                    <a:pt x="6067" y="8602"/>
                    <a:pt x="6170" y="8632"/>
                    <a:pt x="6281" y="8632"/>
                  </a:cubicBezTo>
                  <a:cubicBezTo>
                    <a:pt x="6450" y="8632"/>
                    <a:pt x="6638" y="8564"/>
                    <a:pt x="6781" y="8461"/>
                  </a:cubicBezTo>
                  <a:cubicBezTo>
                    <a:pt x="7061" y="8258"/>
                    <a:pt x="7072" y="8254"/>
                    <a:pt x="7425" y="8254"/>
                  </a:cubicBezTo>
                  <a:cubicBezTo>
                    <a:pt x="7551" y="8254"/>
                    <a:pt x="7642" y="8219"/>
                    <a:pt x="7674" y="8160"/>
                  </a:cubicBezTo>
                  <a:cubicBezTo>
                    <a:pt x="7709" y="8097"/>
                    <a:pt x="7688" y="7988"/>
                    <a:pt x="7614" y="7869"/>
                  </a:cubicBezTo>
                  <a:cubicBezTo>
                    <a:pt x="7589" y="7829"/>
                    <a:pt x="7554" y="7813"/>
                    <a:pt x="7510" y="7813"/>
                  </a:cubicBezTo>
                  <a:cubicBezTo>
                    <a:pt x="7449" y="7813"/>
                    <a:pt x="7370" y="7844"/>
                    <a:pt x="7275" y="7887"/>
                  </a:cubicBezTo>
                  <a:cubicBezTo>
                    <a:pt x="7200" y="7918"/>
                    <a:pt x="7133" y="7949"/>
                    <a:pt x="7073" y="7949"/>
                  </a:cubicBezTo>
                  <a:cubicBezTo>
                    <a:pt x="7052" y="7949"/>
                    <a:pt x="7032" y="7945"/>
                    <a:pt x="7012" y="7936"/>
                  </a:cubicBezTo>
                  <a:cubicBezTo>
                    <a:pt x="6981" y="7918"/>
                    <a:pt x="6956" y="7887"/>
                    <a:pt x="6949" y="7848"/>
                  </a:cubicBezTo>
                  <a:cubicBezTo>
                    <a:pt x="6915" y="7710"/>
                    <a:pt x="6717" y="7639"/>
                    <a:pt x="6389" y="7639"/>
                  </a:cubicBezTo>
                  <a:cubicBezTo>
                    <a:pt x="6244" y="7639"/>
                    <a:pt x="6074" y="7652"/>
                    <a:pt x="5882" y="7680"/>
                  </a:cubicBezTo>
                  <a:cubicBezTo>
                    <a:pt x="5822" y="7688"/>
                    <a:pt x="5769" y="7692"/>
                    <a:pt x="5723" y="7692"/>
                  </a:cubicBezTo>
                  <a:cubicBezTo>
                    <a:pt x="5536" y="7692"/>
                    <a:pt x="5457" y="7631"/>
                    <a:pt x="5423" y="7572"/>
                  </a:cubicBezTo>
                  <a:cubicBezTo>
                    <a:pt x="5388" y="7502"/>
                    <a:pt x="5398" y="7418"/>
                    <a:pt x="5451" y="7358"/>
                  </a:cubicBezTo>
                  <a:cubicBezTo>
                    <a:pt x="5512" y="7280"/>
                    <a:pt x="5631" y="7215"/>
                    <a:pt x="5776" y="7215"/>
                  </a:cubicBezTo>
                  <a:cubicBezTo>
                    <a:pt x="5821" y="7215"/>
                    <a:pt x="5868" y="7221"/>
                    <a:pt x="5917" y="7235"/>
                  </a:cubicBezTo>
                  <a:cubicBezTo>
                    <a:pt x="6071" y="7281"/>
                    <a:pt x="6255" y="7303"/>
                    <a:pt x="6457" y="7303"/>
                  </a:cubicBezTo>
                  <a:cubicBezTo>
                    <a:pt x="6722" y="7303"/>
                    <a:pt x="7017" y="7264"/>
                    <a:pt x="7310" y="7186"/>
                  </a:cubicBezTo>
                  <a:cubicBezTo>
                    <a:pt x="7450" y="7151"/>
                    <a:pt x="7485" y="7113"/>
                    <a:pt x="7492" y="7092"/>
                  </a:cubicBezTo>
                  <a:cubicBezTo>
                    <a:pt x="7506" y="7057"/>
                    <a:pt x="7471" y="6994"/>
                    <a:pt x="7439" y="6934"/>
                  </a:cubicBezTo>
                  <a:cubicBezTo>
                    <a:pt x="7394" y="6868"/>
                    <a:pt x="7366" y="6794"/>
                    <a:pt x="7359" y="6714"/>
                  </a:cubicBezTo>
                  <a:cubicBezTo>
                    <a:pt x="7359" y="6675"/>
                    <a:pt x="7376" y="6637"/>
                    <a:pt x="7404" y="6609"/>
                  </a:cubicBezTo>
                  <a:cubicBezTo>
                    <a:pt x="7461" y="6556"/>
                    <a:pt x="7561" y="6539"/>
                    <a:pt x="7706" y="6539"/>
                  </a:cubicBezTo>
                  <a:cubicBezTo>
                    <a:pt x="7801" y="6539"/>
                    <a:pt x="7917" y="6547"/>
                    <a:pt x="8052" y="6556"/>
                  </a:cubicBezTo>
                  <a:cubicBezTo>
                    <a:pt x="8182" y="6567"/>
                    <a:pt x="8322" y="6577"/>
                    <a:pt x="8444" y="6577"/>
                  </a:cubicBezTo>
                  <a:cubicBezTo>
                    <a:pt x="8843" y="6577"/>
                    <a:pt x="9449" y="5895"/>
                    <a:pt x="9470" y="5524"/>
                  </a:cubicBezTo>
                  <a:cubicBezTo>
                    <a:pt x="9473" y="5482"/>
                    <a:pt x="9459" y="5443"/>
                    <a:pt x="9431" y="5415"/>
                  </a:cubicBezTo>
                  <a:cubicBezTo>
                    <a:pt x="9313" y="5289"/>
                    <a:pt x="8963" y="5267"/>
                    <a:pt x="8637" y="5267"/>
                  </a:cubicBezTo>
                  <a:cubicBezTo>
                    <a:pt x="8528" y="5267"/>
                    <a:pt x="8422" y="5270"/>
                    <a:pt x="8329" y="5272"/>
                  </a:cubicBezTo>
                  <a:cubicBezTo>
                    <a:pt x="8241" y="5275"/>
                    <a:pt x="8154" y="5279"/>
                    <a:pt x="8080" y="5279"/>
                  </a:cubicBezTo>
                  <a:cubicBezTo>
                    <a:pt x="7965" y="5279"/>
                    <a:pt x="7905" y="5258"/>
                    <a:pt x="7880" y="5212"/>
                  </a:cubicBezTo>
                  <a:cubicBezTo>
                    <a:pt x="7863" y="5184"/>
                    <a:pt x="7866" y="5149"/>
                    <a:pt x="7884" y="5121"/>
                  </a:cubicBezTo>
                  <a:cubicBezTo>
                    <a:pt x="7964" y="4993"/>
                    <a:pt x="8541" y="4826"/>
                    <a:pt x="9155" y="4826"/>
                  </a:cubicBezTo>
                  <a:cubicBezTo>
                    <a:pt x="9210" y="4826"/>
                    <a:pt x="9267" y="4827"/>
                    <a:pt x="9323" y="4830"/>
                  </a:cubicBezTo>
                  <a:cubicBezTo>
                    <a:pt x="9372" y="4833"/>
                    <a:pt x="9419" y="4834"/>
                    <a:pt x="9462" y="4834"/>
                  </a:cubicBezTo>
                  <a:cubicBezTo>
                    <a:pt x="9659" y="4834"/>
                    <a:pt x="9787" y="4807"/>
                    <a:pt x="9844" y="4750"/>
                  </a:cubicBezTo>
                  <a:cubicBezTo>
                    <a:pt x="9886" y="4711"/>
                    <a:pt x="9890" y="4659"/>
                    <a:pt x="9886" y="4575"/>
                  </a:cubicBezTo>
                  <a:cubicBezTo>
                    <a:pt x="9883" y="4494"/>
                    <a:pt x="9879" y="4400"/>
                    <a:pt x="9956" y="4340"/>
                  </a:cubicBezTo>
                  <a:cubicBezTo>
                    <a:pt x="10003" y="4299"/>
                    <a:pt x="10061" y="4284"/>
                    <a:pt x="10126" y="4284"/>
                  </a:cubicBezTo>
                  <a:cubicBezTo>
                    <a:pt x="10213" y="4284"/>
                    <a:pt x="10313" y="4310"/>
                    <a:pt x="10422" y="4340"/>
                  </a:cubicBezTo>
                  <a:cubicBezTo>
                    <a:pt x="10560" y="4376"/>
                    <a:pt x="10712" y="4415"/>
                    <a:pt x="10871" y="4415"/>
                  </a:cubicBezTo>
                  <a:cubicBezTo>
                    <a:pt x="10930" y="4415"/>
                    <a:pt x="10991" y="4410"/>
                    <a:pt x="11052" y="4396"/>
                  </a:cubicBezTo>
                  <a:cubicBezTo>
                    <a:pt x="11259" y="4354"/>
                    <a:pt x="11269" y="4256"/>
                    <a:pt x="11290" y="4144"/>
                  </a:cubicBezTo>
                  <a:cubicBezTo>
                    <a:pt x="11304" y="4046"/>
                    <a:pt x="11325" y="3910"/>
                    <a:pt x="11525" y="3910"/>
                  </a:cubicBezTo>
                  <a:cubicBezTo>
                    <a:pt x="11672" y="3910"/>
                    <a:pt x="12008" y="3717"/>
                    <a:pt x="12516" y="3423"/>
                  </a:cubicBezTo>
                  <a:cubicBezTo>
                    <a:pt x="12719" y="3304"/>
                    <a:pt x="12950" y="3171"/>
                    <a:pt x="13216" y="3020"/>
                  </a:cubicBezTo>
                  <a:cubicBezTo>
                    <a:pt x="13720" y="2740"/>
                    <a:pt x="14165" y="2621"/>
                    <a:pt x="14494" y="2537"/>
                  </a:cubicBezTo>
                  <a:cubicBezTo>
                    <a:pt x="14788" y="2460"/>
                    <a:pt x="14984" y="2408"/>
                    <a:pt x="15001" y="2292"/>
                  </a:cubicBezTo>
                  <a:cubicBezTo>
                    <a:pt x="15005" y="2289"/>
                    <a:pt x="15001" y="2282"/>
                    <a:pt x="14998" y="2278"/>
                  </a:cubicBezTo>
                  <a:cubicBezTo>
                    <a:pt x="14961" y="2239"/>
                    <a:pt x="14842" y="2226"/>
                    <a:pt x="14691" y="2226"/>
                  </a:cubicBezTo>
                  <a:cubicBezTo>
                    <a:pt x="14506" y="2226"/>
                    <a:pt x="14275" y="2245"/>
                    <a:pt x="14094" y="2261"/>
                  </a:cubicBezTo>
                  <a:cubicBezTo>
                    <a:pt x="13892" y="2279"/>
                    <a:pt x="13733" y="2291"/>
                    <a:pt x="13615" y="2291"/>
                  </a:cubicBezTo>
                  <a:cubicBezTo>
                    <a:pt x="13527" y="2291"/>
                    <a:pt x="13462" y="2284"/>
                    <a:pt x="13419" y="2268"/>
                  </a:cubicBezTo>
                  <a:cubicBezTo>
                    <a:pt x="13366" y="2254"/>
                    <a:pt x="13335" y="2201"/>
                    <a:pt x="13349" y="2149"/>
                  </a:cubicBezTo>
                  <a:cubicBezTo>
                    <a:pt x="13400" y="1991"/>
                    <a:pt x="14228" y="1839"/>
                    <a:pt x="14606" y="1839"/>
                  </a:cubicBezTo>
                  <a:cubicBezTo>
                    <a:pt x="14665" y="1839"/>
                    <a:pt x="14713" y="1843"/>
                    <a:pt x="14746" y="1851"/>
                  </a:cubicBezTo>
                  <a:cubicBezTo>
                    <a:pt x="14801" y="1865"/>
                    <a:pt x="14861" y="1874"/>
                    <a:pt x="14930" y="1874"/>
                  </a:cubicBezTo>
                  <a:cubicBezTo>
                    <a:pt x="15190" y="1874"/>
                    <a:pt x="15583" y="1755"/>
                    <a:pt x="16374" y="1368"/>
                  </a:cubicBezTo>
                  <a:cubicBezTo>
                    <a:pt x="16948" y="1088"/>
                    <a:pt x="16941" y="979"/>
                    <a:pt x="16941" y="979"/>
                  </a:cubicBezTo>
                  <a:cubicBezTo>
                    <a:pt x="16931" y="961"/>
                    <a:pt x="16864" y="941"/>
                    <a:pt x="16754" y="941"/>
                  </a:cubicBezTo>
                  <a:cubicBezTo>
                    <a:pt x="16700" y="941"/>
                    <a:pt x="16634" y="946"/>
                    <a:pt x="16559" y="958"/>
                  </a:cubicBezTo>
                  <a:cubicBezTo>
                    <a:pt x="16483" y="972"/>
                    <a:pt x="16407" y="978"/>
                    <a:pt x="16331" y="978"/>
                  </a:cubicBezTo>
                  <a:cubicBezTo>
                    <a:pt x="16089" y="978"/>
                    <a:pt x="15862" y="912"/>
                    <a:pt x="15736" y="797"/>
                  </a:cubicBezTo>
                  <a:cubicBezTo>
                    <a:pt x="15663" y="738"/>
                    <a:pt x="15624" y="643"/>
                    <a:pt x="15631" y="549"/>
                  </a:cubicBezTo>
                  <a:cubicBezTo>
                    <a:pt x="15631" y="524"/>
                    <a:pt x="15628" y="517"/>
                    <a:pt x="15624" y="517"/>
                  </a:cubicBezTo>
                  <a:cubicBezTo>
                    <a:pt x="15605" y="496"/>
                    <a:pt x="15547" y="490"/>
                    <a:pt x="15484" y="490"/>
                  </a:cubicBezTo>
                  <a:cubicBezTo>
                    <a:pt x="15434" y="490"/>
                    <a:pt x="15380" y="493"/>
                    <a:pt x="15337" y="496"/>
                  </a:cubicBezTo>
                  <a:cubicBezTo>
                    <a:pt x="15291" y="499"/>
                    <a:pt x="15246" y="502"/>
                    <a:pt x="15205" y="502"/>
                  </a:cubicBezTo>
                  <a:cubicBezTo>
                    <a:pt x="15101" y="502"/>
                    <a:pt x="15020" y="483"/>
                    <a:pt x="15005" y="398"/>
                  </a:cubicBezTo>
                  <a:cubicBezTo>
                    <a:pt x="14989" y="384"/>
                    <a:pt x="14944" y="376"/>
                    <a:pt x="14875" y="376"/>
                  </a:cubicBezTo>
                  <a:cubicBezTo>
                    <a:pt x="14688" y="376"/>
                    <a:pt x="14323" y="438"/>
                    <a:pt x="13853" y="619"/>
                  </a:cubicBezTo>
                  <a:cubicBezTo>
                    <a:pt x="13717" y="671"/>
                    <a:pt x="13637" y="691"/>
                    <a:pt x="13586" y="691"/>
                  </a:cubicBezTo>
                  <a:cubicBezTo>
                    <a:pt x="13552" y="691"/>
                    <a:pt x="13530" y="682"/>
                    <a:pt x="13513" y="668"/>
                  </a:cubicBezTo>
                  <a:cubicBezTo>
                    <a:pt x="13489" y="647"/>
                    <a:pt x="13478" y="615"/>
                    <a:pt x="13482" y="584"/>
                  </a:cubicBezTo>
                  <a:cubicBezTo>
                    <a:pt x="13499" y="489"/>
                    <a:pt x="13695" y="335"/>
                    <a:pt x="13863" y="237"/>
                  </a:cubicBezTo>
                  <a:cubicBezTo>
                    <a:pt x="13769" y="234"/>
                    <a:pt x="13653" y="230"/>
                    <a:pt x="13545" y="227"/>
                  </a:cubicBezTo>
                  <a:cubicBezTo>
                    <a:pt x="12862" y="209"/>
                    <a:pt x="12281" y="185"/>
                    <a:pt x="12096" y="52"/>
                  </a:cubicBezTo>
                  <a:cubicBezTo>
                    <a:pt x="12057" y="25"/>
                    <a:pt x="12017" y="13"/>
                    <a:pt x="11974" y="13"/>
                  </a:cubicBezTo>
                  <a:cubicBezTo>
                    <a:pt x="11894" y="13"/>
                    <a:pt x="11802" y="54"/>
                    <a:pt x="11686" y="111"/>
                  </a:cubicBezTo>
                  <a:cubicBezTo>
                    <a:pt x="11580" y="163"/>
                    <a:pt x="11465" y="220"/>
                    <a:pt x="11350" y="220"/>
                  </a:cubicBezTo>
                  <a:cubicBezTo>
                    <a:pt x="11270" y="220"/>
                    <a:pt x="11191" y="193"/>
                    <a:pt x="11115" y="118"/>
                  </a:cubicBezTo>
                  <a:cubicBezTo>
                    <a:pt x="11033" y="34"/>
                    <a:pt x="10903" y="0"/>
                    <a:pt x="1077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4" name="Google Shape;6465;p82">
              <a:extLst>
                <a:ext uri="{FF2B5EF4-FFF2-40B4-BE49-F238E27FC236}">
                  <a16:creationId xmlns:a16="http://schemas.microsoft.com/office/drawing/2014/main" id="{EC1F8C87-B8CE-82B4-3E6B-0CFFD1D20D08}"/>
                </a:ext>
              </a:extLst>
            </p:cNvPr>
            <p:cNvSpPr/>
            <p:nvPr/>
          </p:nvSpPr>
          <p:spPr>
            <a:xfrm>
              <a:off x="1448150" y="1504498"/>
              <a:ext cx="5567" cy="6476"/>
            </a:xfrm>
            <a:custGeom>
              <a:avLst/>
              <a:gdLst/>
              <a:ahLst/>
              <a:cxnLst/>
              <a:rect l="l" t="t" r="r" b="b"/>
              <a:pathLst>
                <a:path w="410" h="477" extrusionOk="0">
                  <a:moveTo>
                    <a:pt x="252" y="0"/>
                  </a:moveTo>
                  <a:cubicBezTo>
                    <a:pt x="165" y="0"/>
                    <a:pt x="81" y="49"/>
                    <a:pt x="42" y="130"/>
                  </a:cubicBezTo>
                  <a:cubicBezTo>
                    <a:pt x="0" y="228"/>
                    <a:pt x="7" y="340"/>
                    <a:pt x="67" y="427"/>
                  </a:cubicBezTo>
                  <a:cubicBezTo>
                    <a:pt x="86" y="459"/>
                    <a:pt x="120" y="477"/>
                    <a:pt x="158" y="477"/>
                  </a:cubicBezTo>
                  <a:cubicBezTo>
                    <a:pt x="161" y="477"/>
                    <a:pt x="165" y="477"/>
                    <a:pt x="168" y="476"/>
                  </a:cubicBezTo>
                  <a:cubicBezTo>
                    <a:pt x="235" y="466"/>
                    <a:pt x="410" y="231"/>
                    <a:pt x="396" y="84"/>
                  </a:cubicBezTo>
                  <a:cubicBezTo>
                    <a:pt x="396" y="56"/>
                    <a:pt x="389" y="0"/>
                    <a:pt x="27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5" name="Google Shape;6466;p82">
              <a:extLst>
                <a:ext uri="{FF2B5EF4-FFF2-40B4-BE49-F238E27FC236}">
                  <a16:creationId xmlns:a16="http://schemas.microsoft.com/office/drawing/2014/main" id="{AF213090-8F8E-FC62-22C2-63A88264AE55}"/>
                </a:ext>
              </a:extLst>
            </p:cNvPr>
            <p:cNvSpPr/>
            <p:nvPr/>
          </p:nvSpPr>
          <p:spPr>
            <a:xfrm>
              <a:off x="1420818" y="1496650"/>
              <a:ext cx="12410" cy="7807"/>
            </a:xfrm>
            <a:custGeom>
              <a:avLst/>
              <a:gdLst/>
              <a:ahLst/>
              <a:cxnLst/>
              <a:rect l="l" t="t" r="r" b="b"/>
              <a:pathLst>
                <a:path w="914" h="575" extrusionOk="0">
                  <a:moveTo>
                    <a:pt x="875" y="0"/>
                  </a:moveTo>
                  <a:cubicBezTo>
                    <a:pt x="697" y="4"/>
                    <a:pt x="165" y="186"/>
                    <a:pt x="39" y="393"/>
                  </a:cubicBezTo>
                  <a:cubicBezTo>
                    <a:pt x="18" y="428"/>
                    <a:pt x="0" y="473"/>
                    <a:pt x="91" y="533"/>
                  </a:cubicBezTo>
                  <a:cubicBezTo>
                    <a:pt x="140" y="563"/>
                    <a:pt x="192" y="575"/>
                    <a:pt x="244" y="575"/>
                  </a:cubicBezTo>
                  <a:cubicBezTo>
                    <a:pt x="373" y="575"/>
                    <a:pt x="500" y="500"/>
                    <a:pt x="578" y="445"/>
                  </a:cubicBezTo>
                  <a:cubicBezTo>
                    <a:pt x="791" y="291"/>
                    <a:pt x="914" y="81"/>
                    <a:pt x="914" y="8"/>
                  </a:cubicBezTo>
                  <a:cubicBezTo>
                    <a:pt x="900" y="0"/>
                    <a:pt x="886" y="0"/>
                    <a:pt x="87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6" name="Google Shape;6467;p82">
              <a:extLst>
                <a:ext uri="{FF2B5EF4-FFF2-40B4-BE49-F238E27FC236}">
                  <a16:creationId xmlns:a16="http://schemas.microsoft.com/office/drawing/2014/main" id="{3C94210E-E25E-C86A-3402-9A1C1E93F3AC}"/>
                </a:ext>
              </a:extLst>
            </p:cNvPr>
            <p:cNvSpPr/>
            <p:nvPr/>
          </p:nvSpPr>
          <p:spPr>
            <a:xfrm>
              <a:off x="1395483" y="1461851"/>
              <a:ext cx="49110" cy="30699"/>
            </a:xfrm>
            <a:custGeom>
              <a:avLst/>
              <a:gdLst/>
              <a:ahLst/>
              <a:cxnLst/>
              <a:rect l="l" t="t" r="r" b="b"/>
              <a:pathLst>
                <a:path w="3617" h="2261" extrusionOk="0">
                  <a:moveTo>
                    <a:pt x="1029" y="1"/>
                  </a:moveTo>
                  <a:cubicBezTo>
                    <a:pt x="900" y="1"/>
                    <a:pt x="641" y="169"/>
                    <a:pt x="627" y="438"/>
                  </a:cubicBezTo>
                  <a:cubicBezTo>
                    <a:pt x="623" y="575"/>
                    <a:pt x="581" y="712"/>
                    <a:pt x="504" y="827"/>
                  </a:cubicBezTo>
                  <a:cubicBezTo>
                    <a:pt x="452" y="915"/>
                    <a:pt x="417" y="967"/>
                    <a:pt x="476" y="1167"/>
                  </a:cubicBezTo>
                  <a:cubicBezTo>
                    <a:pt x="560" y="1450"/>
                    <a:pt x="340" y="1608"/>
                    <a:pt x="175" y="1720"/>
                  </a:cubicBezTo>
                  <a:cubicBezTo>
                    <a:pt x="70" y="1797"/>
                    <a:pt x="0" y="1849"/>
                    <a:pt x="18" y="1891"/>
                  </a:cubicBezTo>
                  <a:cubicBezTo>
                    <a:pt x="26" y="1923"/>
                    <a:pt x="43" y="1939"/>
                    <a:pt x="83" y="1939"/>
                  </a:cubicBezTo>
                  <a:cubicBezTo>
                    <a:pt x="123" y="1939"/>
                    <a:pt x="186" y="1923"/>
                    <a:pt x="287" y="1891"/>
                  </a:cubicBezTo>
                  <a:cubicBezTo>
                    <a:pt x="399" y="1853"/>
                    <a:pt x="515" y="1828"/>
                    <a:pt x="634" y="1825"/>
                  </a:cubicBezTo>
                  <a:cubicBezTo>
                    <a:pt x="641" y="1824"/>
                    <a:pt x="647" y="1823"/>
                    <a:pt x="654" y="1823"/>
                  </a:cubicBezTo>
                  <a:cubicBezTo>
                    <a:pt x="700" y="1823"/>
                    <a:pt x="747" y="1844"/>
                    <a:pt x="781" y="1877"/>
                  </a:cubicBezTo>
                  <a:cubicBezTo>
                    <a:pt x="830" y="1933"/>
                    <a:pt x="823" y="2014"/>
                    <a:pt x="816" y="2084"/>
                  </a:cubicBezTo>
                  <a:cubicBezTo>
                    <a:pt x="812" y="2140"/>
                    <a:pt x="805" y="2196"/>
                    <a:pt x="830" y="2224"/>
                  </a:cubicBezTo>
                  <a:cubicBezTo>
                    <a:pt x="858" y="2248"/>
                    <a:pt x="893" y="2259"/>
                    <a:pt x="931" y="2259"/>
                  </a:cubicBezTo>
                  <a:cubicBezTo>
                    <a:pt x="941" y="2260"/>
                    <a:pt x="951" y="2260"/>
                    <a:pt x="961" y="2260"/>
                  </a:cubicBezTo>
                  <a:cubicBezTo>
                    <a:pt x="1229" y="2260"/>
                    <a:pt x="1681" y="1958"/>
                    <a:pt x="1789" y="1783"/>
                  </a:cubicBezTo>
                  <a:cubicBezTo>
                    <a:pt x="1852" y="1678"/>
                    <a:pt x="1954" y="1604"/>
                    <a:pt x="2069" y="1580"/>
                  </a:cubicBezTo>
                  <a:cubicBezTo>
                    <a:pt x="2097" y="1574"/>
                    <a:pt x="2126" y="1571"/>
                    <a:pt x="2155" y="1571"/>
                  </a:cubicBezTo>
                  <a:cubicBezTo>
                    <a:pt x="2287" y="1571"/>
                    <a:pt x="2433" y="1628"/>
                    <a:pt x="2587" y="1737"/>
                  </a:cubicBezTo>
                  <a:cubicBezTo>
                    <a:pt x="2758" y="1858"/>
                    <a:pt x="3032" y="1920"/>
                    <a:pt x="3254" y="1920"/>
                  </a:cubicBezTo>
                  <a:cubicBezTo>
                    <a:pt x="3355" y="1920"/>
                    <a:pt x="3446" y="1907"/>
                    <a:pt x="3512" y="1881"/>
                  </a:cubicBezTo>
                  <a:cubicBezTo>
                    <a:pt x="3547" y="1867"/>
                    <a:pt x="3592" y="1842"/>
                    <a:pt x="3603" y="1804"/>
                  </a:cubicBezTo>
                  <a:cubicBezTo>
                    <a:pt x="3617" y="1734"/>
                    <a:pt x="3421" y="1650"/>
                    <a:pt x="3277" y="1587"/>
                  </a:cubicBezTo>
                  <a:cubicBezTo>
                    <a:pt x="3053" y="1489"/>
                    <a:pt x="2818" y="1384"/>
                    <a:pt x="2850" y="1198"/>
                  </a:cubicBezTo>
                  <a:cubicBezTo>
                    <a:pt x="2874" y="1058"/>
                    <a:pt x="2423" y="883"/>
                    <a:pt x="2150" y="778"/>
                  </a:cubicBezTo>
                  <a:cubicBezTo>
                    <a:pt x="2038" y="736"/>
                    <a:pt x="1926" y="691"/>
                    <a:pt x="1817" y="638"/>
                  </a:cubicBezTo>
                  <a:cubicBezTo>
                    <a:pt x="1744" y="600"/>
                    <a:pt x="1674" y="568"/>
                    <a:pt x="1597" y="537"/>
                  </a:cubicBezTo>
                  <a:cubicBezTo>
                    <a:pt x="1366" y="442"/>
                    <a:pt x="1103" y="330"/>
                    <a:pt x="1103" y="71"/>
                  </a:cubicBezTo>
                  <a:cubicBezTo>
                    <a:pt x="1103" y="32"/>
                    <a:pt x="1089" y="4"/>
                    <a:pt x="103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7" name="Google Shape;6468;p82">
              <a:extLst>
                <a:ext uri="{FF2B5EF4-FFF2-40B4-BE49-F238E27FC236}">
                  <a16:creationId xmlns:a16="http://schemas.microsoft.com/office/drawing/2014/main" id="{A6DD49AD-5991-FC1F-6B74-2935E366E5C5}"/>
                </a:ext>
              </a:extLst>
            </p:cNvPr>
            <p:cNvSpPr/>
            <p:nvPr/>
          </p:nvSpPr>
          <p:spPr>
            <a:xfrm>
              <a:off x="1373895" y="1355132"/>
              <a:ext cx="215339" cy="153181"/>
            </a:xfrm>
            <a:custGeom>
              <a:avLst/>
              <a:gdLst/>
              <a:ahLst/>
              <a:cxnLst/>
              <a:rect l="l" t="t" r="r" b="b"/>
              <a:pathLst>
                <a:path w="15860" h="11282" extrusionOk="0">
                  <a:moveTo>
                    <a:pt x="2393" y="1"/>
                  </a:moveTo>
                  <a:cubicBezTo>
                    <a:pt x="1949" y="1"/>
                    <a:pt x="1184" y="158"/>
                    <a:pt x="673" y="625"/>
                  </a:cubicBezTo>
                  <a:cubicBezTo>
                    <a:pt x="172" y="1080"/>
                    <a:pt x="1" y="1727"/>
                    <a:pt x="183" y="2452"/>
                  </a:cubicBezTo>
                  <a:cubicBezTo>
                    <a:pt x="200" y="2519"/>
                    <a:pt x="494" y="2536"/>
                    <a:pt x="687" y="2547"/>
                  </a:cubicBezTo>
                  <a:cubicBezTo>
                    <a:pt x="890" y="2557"/>
                    <a:pt x="1121" y="2571"/>
                    <a:pt x="1300" y="2624"/>
                  </a:cubicBezTo>
                  <a:cubicBezTo>
                    <a:pt x="1552" y="2697"/>
                    <a:pt x="1587" y="2795"/>
                    <a:pt x="1569" y="2862"/>
                  </a:cubicBezTo>
                  <a:cubicBezTo>
                    <a:pt x="1550" y="2961"/>
                    <a:pt x="1415" y="3004"/>
                    <a:pt x="1269" y="3004"/>
                  </a:cubicBezTo>
                  <a:cubicBezTo>
                    <a:pt x="1229" y="3004"/>
                    <a:pt x="1188" y="3001"/>
                    <a:pt x="1149" y="2995"/>
                  </a:cubicBezTo>
                  <a:lnTo>
                    <a:pt x="1093" y="2988"/>
                  </a:lnTo>
                  <a:cubicBezTo>
                    <a:pt x="956" y="2965"/>
                    <a:pt x="745" y="2933"/>
                    <a:pt x="590" y="2933"/>
                  </a:cubicBezTo>
                  <a:cubicBezTo>
                    <a:pt x="504" y="2933"/>
                    <a:pt x="436" y="2943"/>
                    <a:pt x="407" y="2970"/>
                  </a:cubicBezTo>
                  <a:cubicBezTo>
                    <a:pt x="400" y="2977"/>
                    <a:pt x="400" y="2988"/>
                    <a:pt x="400" y="2995"/>
                  </a:cubicBezTo>
                  <a:cubicBezTo>
                    <a:pt x="407" y="3044"/>
                    <a:pt x="480" y="3142"/>
                    <a:pt x="634" y="3250"/>
                  </a:cubicBezTo>
                  <a:cubicBezTo>
                    <a:pt x="813" y="3372"/>
                    <a:pt x="1074" y="3486"/>
                    <a:pt x="1281" y="3486"/>
                  </a:cubicBezTo>
                  <a:cubicBezTo>
                    <a:pt x="1318" y="3486"/>
                    <a:pt x="1354" y="3482"/>
                    <a:pt x="1387" y="3474"/>
                  </a:cubicBezTo>
                  <a:cubicBezTo>
                    <a:pt x="1543" y="3435"/>
                    <a:pt x="1644" y="3410"/>
                    <a:pt x="1720" y="3410"/>
                  </a:cubicBezTo>
                  <a:cubicBezTo>
                    <a:pt x="1838" y="3410"/>
                    <a:pt x="1897" y="3469"/>
                    <a:pt x="2014" y="3618"/>
                  </a:cubicBezTo>
                  <a:cubicBezTo>
                    <a:pt x="2119" y="3754"/>
                    <a:pt x="2392" y="3754"/>
                    <a:pt x="2714" y="3754"/>
                  </a:cubicBezTo>
                  <a:cubicBezTo>
                    <a:pt x="2826" y="3754"/>
                    <a:pt x="2942" y="3754"/>
                    <a:pt x="3057" y="3761"/>
                  </a:cubicBezTo>
                  <a:cubicBezTo>
                    <a:pt x="3358" y="3779"/>
                    <a:pt x="3680" y="3852"/>
                    <a:pt x="3939" y="3912"/>
                  </a:cubicBezTo>
                  <a:cubicBezTo>
                    <a:pt x="4079" y="3943"/>
                    <a:pt x="4198" y="3971"/>
                    <a:pt x="4275" y="3982"/>
                  </a:cubicBezTo>
                  <a:cubicBezTo>
                    <a:pt x="4289" y="3983"/>
                    <a:pt x="4303" y="3984"/>
                    <a:pt x="4317" y="3984"/>
                  </a:cubicBezTo>
                  <a:cubicBezTo>
                    <a:pt x="4504" y="3984"/>
                    <a:pt x="4717" y="3860"/>
                    <a:pt x="4769" y="3768"/>
                  </a:cubicBezTo>
                  <a:cubicBezTo>
                    <a:pt x="4792" y="3728"/>
                    <a:pt x="4837" y="3710"/>
                    <a:pt x="4915" y="3710"/>
                  </a:cubicBezTo>
                  <a:cubicBezTo>
                    <a:pt x="5027" y="3710"/>
                    <a:pt x="5204" y="3747"/>
                    <a:pt x="5480" y="3810"/>
                  </a:cubicBezTo>
                  <a:cubicBezTo>
                    <a:pt x="5683" y="3856"/>
                    <a:pt x="5910" y="3910"/>
                    <a:pt x="6029" y="3910"/>
                  </a:cubicBezTo>
                  <a:cubicBezTo>
                    <a:pt x="6039" y="3910"/>
                    <a:pt x="6049" y="3909"/>
                    <a:pt x="6057" y="3908"/>
                  </a:cubicBezTo>
                  <a:cubicBezTo>
                    <a:pt x="6106" y="3901"/>
                    <a:pt x="6134" y="3887"/>
                    <a:pt x="6134" y="3877"/>
                  </a:cubicBezTo>
                  <a:cubicBezTo>
                    <a:pt x="6141" y="3838"/>
                    <a:pt x="6064" y="3737"/>
                    <a:pt x="5963" y="3695"/>
                  </a:cubicBezTo>
                  <a:cubicBezTo>
                    <a:pt x="5889" y="3660"/>
                    <a:pt x="5837" y="3586"/>
                    <a:pt x="5833" y="3506"/>
                  </a:cubicBezTo>
                  <a:cubicBezTo>
                    <a:pt x="5823" y="3425"/>
                    <a:pt x="5858" y="3348"/>
                    <a:pt x="5921" y="3303"/>
                  </a:cubicBezTo>
                  <a:cubicBezTo>
                    <a:pt x="5943" y="3289"/>
                    <a:pt x="5975" y="3273"/>
                    <a:pt x="6020" y="3273"/>
                  </a:cubicBezTo>
                  <a:cubicBezTo>
                    <a:pt x="6055" y="3273"/>
                    <a:pt x="6096" y="3282"/>
                    <a:pt x="6145" y="3310"/>
                  </a:cubicBezTo>
                  <a:cubicBezTo>
                    <a:pt x="6211" y="3345"/>
                    <a:pt x="6281" y="3376"/>
                    <a:pt x="6351" y="3404"/>
                  </a:cubicBezTo>
                  <a:cubicBezTo>
                    <a:pt x="6558" y="3488"/>
                    <a:pt x="6768" y="3576"/>
                    <a:pt x="6831" y="3758"/>
                  </a:cubicBezTo>
                  <a:cubicBezTo>
                    <a:pt x="6848" y="3817"/>
                    <a:pt x="6887" y="3835"/>
                    <a:pt x="6950" y="3856"/>
                  </a:cubicBezTo>
                  <a:cubicBezTo>
                    <a:pt x="7013" y="3880"/>
                    <a:pt x="7104" y="3912"/>
                    <a:pt x="7125" y="4034"/>
                  </a:cubicBezTo>
                  <a:cubicBezTo>
                    <a:pt x="7136" y="4083"/>
                    <a:pt x="7353" y="4185"/>
                    <a:pt x="7479" y="4245"/>
                  </a:cubicBezTo>
                  <a:cubicBezTo>
                    <a:pt x="7720" y="4360"/>
                    <a:pt x="7934" y="4458"/>
                    <a:pt x="7948" y="4595"/>
                  </a:cubicBezTo>
                  <a:cubicBezTo>
                    <a:pt x="7965" y="4731"/>
                    <a:pt x="7780" y="4815"/>
                    <a:pt x="7598" y="4892"/>
                  </a:cubicBezTo>
                  <a:cubicBezTo>
                    <a:pt x="7528" y="4920"/>
                    <a:pt x="7405" y="4973"/>
                    <a:pt x="7381" y="5004"/>
                  </a:cubicBezTo>
                  <a:cubicBezTo>
                    <a:pt x="7384" y="5008"/>
                    <a:pt x="7388" y="5011"/>
                    <a:pt x="7391" y="5011"/>
                  </a:cubicBezTo>
                  <a:cubicBezTo>
                    <a:pt x="7417" y="5032"/>
                    <a:pt x="7446" y="5041"/>
                    <a:pt x="7479" y="5041"/>
                  </a:cubicBezTo>
                  <a:cubicBezTo>
                    <a:pt x="7559" y="5041"/>
                    <a:pt x="7663" y="4987"/>
                    <a:pt x="7797" y="4913"/>
                  </a:cubicBezTo>
                  <a:cubicBezTo>
                    <a:pt x="7927" y="4843"/>
                    <a:pt x="8060" y="4766"/>
                    <a:pt x="8193" y="4756"/>
                  </a:cubicBezTo>
                  <a:cubicBezTo>
                    <a:pt x="8199" y="4755"/>
                    <a:pt x="8206" y="4755"/>
                    <a:pt x="8212" y="4755"/>
                  </a:cubicBezTo>
                  <a:cubicBezTo>
                    <a:pt x="8395" y="4755"/>
                    <a:pt x="8479" y="4950"/>
                    <a:pt x="8546" y="5106"/>
                  </a:cubicBezTo>
                  <a:cubicBezTo>
                    <a:pt x="8581" y="5186"/>
                    <a:pt x="8623" y="5284"/>
                    <a:pt x="8658" y="5298"/>
                  </a:cubicBezTo>
                  <a:cubicBezTo>
                    <a:pt x="8660" y="5298"/>
                    <a:pt x="8663" y="5299"/>
                    <a:pt x="8666" y="5299"/>
                  </a:cubicBezTo>
                  <a:cubicBezTo>
                    <a:pt x="8670" y="5299"/>
                    <a:pt x="8674" y="5298"/>
                    <a:pt x="8679" y="5295"/>
                  </a:cubicBezTo>
                  <a:cubicBezTo>
                    <a:pt x="8743" y="5266"/>
                    <a:pt x="8804" y="5253"/>
                    <a:pt x="8863" y="5253"/>
                  </a:cubicBezTo>
                  <a:cubicBezTo>
                    <a:pt x="9137" y="5253"/>
                    <a:pt x="9361" y="5535"/>
                    <a:pt x="9586" y="5851"/>
                  </a:cubicBezTo>
                  <a:cubicBezTo>
                    <a:pt x="9810" y="6170"/>
                    <a:pt x="9705" y="6471"/>
                    <a:pt x="9635" y="6671"/>
                  </a:cubicBezTo>
                  <a:cubicBezTo>
                    <a:pt x="9614" y="6720"/>
                    <a:pt x="9604" y="6772"/>
                    <a:pt x="9597" y="6825"/>
                  </a:cubicBezTo>
                  <a:cubicBezTo>
                    <a:pt x="9610" y="6844"/>
                    <a:pt x="9674" y="6856"/>
                    <a:pt x="9764" y="6856"/>
                  </a:cubicBezTo>
                  <a:cubicBezTo>
                    <a:pt x="9932" y="6856"/>
                    <a:pt x="10193" y="6815"/>
                    <a:pt x="10398" y="6706"/>
                  </a:cubicBezTo>
                  <a:cubicBezTo>
                    <a:pt x="10467" y="6669"/>
                    <a:pt x="10533" y="6653"/>
                    <a:pt x="10598" y="6653"/>
                  </a:cubicBezTo>
                  <a:cubicBezTo>
                    <a:pt x="10829" y="6653"/>
                    <a:pt x="11036" y="6854"/>
                    <a:pt x="11211" y="7021"/>
                  </a:cubicBezTo>
                  <a:cubicBezTo>
                    <a:pt x="11249" y="7059"/>
                    <a:pt x="11288" y="7094"/>
                    <a:pt x="11323" y="7126"/>
                  </a:cubicBezTo>
                  <a:cubicBezTo>
                    <a:pt x="11393" y="7182"/>
                    <a:pt x="11400" y="7283"/>
                    <a:pt x="11340" y="7350"/>
                  </a:cubicBezTo>
                  <a:cubicBezTo>
                    <a:pt x="11219" y="7506"/>
                    <a:pt x="10774" y="7682"/>
                    <a:pt x="10551" y="7682"/>
                  </a:cubicBezTo>
                  <a:cubicBezTo>
                    <a:pt x="10508" y="7682"/>
                    <a:pt x="10474" y="7675"/>
                    <a:pt x="10451" y="7661"/>
                  </a:cubicBezTo>
                  <a:cubicBezTo>
                    <a:pt x="10409" y="7637"/>
                    <a:pt x="10395" y="7577"/>
                    <a:pt x="10419" y="7535"/>
                  </a:cubicBezTo>
                  <a:cubicBezTo>
                    <a:pt x="10426" y="7521"/>
                    <a:pt x="10416" y="7476"/>
                    <a:pt x="10353" y="7409"/>
                  </a:cubicBezTo>
                  <a:cubicBezTo>
                    <a:pt x="10216" y="7256"/>
                    <a:pt x="9862" y="7052"/>
                    <a:pt x="9476" y="7052"/>
                  </a:cubicBezTo>
                  <a:cubicBezTo>
                    <a:pt x="9359" y="7052"/>
                    <a:pt x="9239" y="7070"/>
                    <a:pt x="9121" y="7115"/>
                  </a:cubicBezTo>
                  <a:cubicBezTo>
                    <a:pt x="8938" y="7185"/>
                    <a:pt x="8830" y="7266"/>
                    <a:pt x="8798" y="7360"/>
                  </a:cubicBezTo>
                  <a:cubicBezTo>
                    <a:pt x="8753" y="7483"/>
                    <a:pt x="8840" y="7630"/>
                    <a:pt x="8914" y="7759"/>
                  </a:cubicBezTo>
                  <a:cubicBezTo>
                    <a:pt x="8956" y="7822"/>
                    <a:pt x="8988" y="7889"/>
                    <a:pt x="9012" y="7955"/>
                  </a:cubicBezTo>
                  <a:cubicBezTo>
                    <a:pt x="9033" y="8036"/>
                    <a:pt x="9005" y="8123"/>
                    <a:pt x="8942" y="8176"/>
                  </a:cubicBezTo>
                  <a:cubicBezTo>
                    <a:pt x="8807" y="8304"/>
                    <a:pt x="8523" y="8392"/>
                    <a:pt x="8201" y="8392"/>
                  </a:cubicBezTo>
                  <a:cubicBezTo>
                    <a:pt x="8021" y="8392"/>
                    <a:pt x="7829" y="8365"/>
                    <a:pt x="7643" y="8302"/>
                  </a:cubicBezTo>
                  <a:cubicBezTo>
                    <a:pt x="7499" y="8254"/>
                    <a:pt x="7403" y="8236"/>
                    <a:pt x="7336" y="8236"/>
                  </a:cubicBezTo>
                  <a:cubicBezTo>
                    <a:pt x="7229" y="8236"/>
                    <a:pt x="7196" y="8281"/>
                    <a:pt x="7164" y="8326"/>
                  </a:cubicBezTo>
                  <a:cubicBezTo>
                    <a:pt x="7115" y="8404"/>
                    <a:pt x="7031" y="8453"/>
                    <a:pt x="6940" y="8453"/>
                  </a:cubicBezTo>
                  <a:cubicBezTo>
                    <a:pt x="6824" y="8453"/>
                    <a:pt x="6691" y="8554"/>
                    <a:pt x="6631" y="8691"/>
                  </a:cubicBezTo>
                  <a:cubicBezTo>
                    <a:pt x="6575" y="8799"/>
                    <a:pt x="6593" y="8932"/>
                    <a:pt x="6673" y="9020"/>
                  </a:cubicBezTo>
                  <a:cubicBezTo>
                    <a:pt x="6746" y="9100"/>
                    <a:pt x="6857" y="9125"/>
                    <a:pt x="6988" y="9125"/>
                  </a:cubicBezTo>
                  <a:cubicBezTo>
                    <a:pt x="7098" y="9125"/>
                    <a:pt x="7222" y="9107"/>
                    <a:pt x="7349" y="9090"/>
                  </a:cubicBezTo>
                  <a:cubicBezTo>
                    <a:pt x="7484" y="9061"/>
                    <a:pt x="7621" y="9047"/>
                    <a:pt x="7758" y="9047"/>
                  </a:cubicBezTo>
                  <a:cubicBezTo>
                    <a:pt x="7891" y="9047"/>
                    <a:pt x="8023" y="9060"/>
                    <a:pt x="8154" y="9086"/>
                  </a:cubicBezTo>
                  <a:cubicBezTo>
                    <a:pt x="8186" y="9094"/>
                    <a:pt x="8215" y="9098"/>
                    <a:pt x="8246" y="9098"/>
                  </a:cubicBezTo>
                  <a:cubicBezTo>
                    <a:pt x="8256" y="9098"/>
                    <a:pt x="8266" y="9098"/>
                    <a:pt x="8277" y="9097"/>
                  </a:cubicBezTo>
                  <a:cubicBezTo>
                    <a:pt x="8277" y="9097"/>
                    <a:pt x="8291" y="9090"/>
                    <a:pt x="8308" y="9002"/>
                  </a:cubicBezTo>
                  <a:cubicBezTo>
                    <a:pt x="8319" y="8943"/>
                    <a:pt x="8354" y="8890"/>
                    <a:pt x="8403" y="8859"/>
                  </a:cubicBezTo>
                  <a:cubicBezTo>
                    <a:pt x="8467" y="8823"/>
                    <a:pt x="8540" y="8806"/>
                    <a:pt x="8614" y="8806"/>
                  </a:cubicBezTo>
                  <a:cubicBezTo>
                    <a:pt x="8620" y="8806"/>
                    <a:pt x="8627" y="8806"/>
                    <a:pt x="8634" y="8806"/>
                  </a:cubicBezTo>
                  <a:cubicBezTo>
                    <a:pt x="8791" y="8806"/>
                    <a:pt x="8984" y="8852"/>
                    <a:pt x="9159" y="8894"/>
                  </a:cubicBezTo>
                  <a:lnTo>
                    <a:pt x="9208" y="8904"/>
                  </a:lnTo>
                  <a:cubicBezTo>
                    <a:pt x="9383" y="8946"/>
                    <a:pt x="9460" y="9079"/>
                    <a:pt x="9523" y="9202"/>
                  </a:cubicBezTo>
                  <a:cubicBezTo>
                    <a:pt x="9597" y="9328"/>
                    <a:pt x="9656" y="9440"/>
                    <a:pt x="9831" y="9464"/>
                  </a:cubicBezTo>
                  <a:cubicBezTo>
                    <a:pt x="10104" y="9496"/>
                    <a:pt x="10104" y="9692"/>
                    <a:pt x="10101" y="9846"/>
                  </a:cubicBezTo>
                  <a:cubicBezTo>
                    <a:pt x="10101" y="9965"/>
                    <a:pt x="10097" y="10087"/>
                    <a:pt x="10188" y="10189"/>
                  </a:cubicBezTo>
                  <a:cubicBezTo>
                    <a:pt x="10290" y="10301"/>
                    <a:pt x="10535" y="10332"/>
                    <a:pt x="10769" y="10364"/>
                  </a:cubicBezTo>
                  <a:cubicBezTo>
                    <a:pt x="11046" y="10399"/>
                    <a:pt x="11333" y="10434"/>
                    <a:pt x="11494" y="10599"/>
                  </a:cubicBezTo>
                  <a:cubicBezTo>
                    <a:pt x="11724" y="10829"/>
                    <a:pt x="12636" y="11282"/>
                    <a:pt x="13004" y="11282"/>
                  </a:cubicBezTo>
                  <a:cubicBezTo>
                    <a:pt x="13011" y="11282"/>
                    <a:pt x="13017" y="11282"/>
                    <a:pt x="13024" y="11281"/>
                  </a:cubicBezTo>
                  <a:cubicBezTo>
                    <a:pt x="13048" y="11281"/>
                    <a:pt x="13076" y="11274"/>
                    <a:pt x="13097" y="11260"/>
                  </a:cubicBezTo>
                  <a:cubicBezTo>
                    <a:pt x="13104" y="11246"/>
                    <a:pt x="13104" y="11222"/>
                    <a:pt x="13090" y="11187"/>
                  </a:cubicBezTo>
                  <a:cubicBezTo>
                    <a:pt x="12971" y="10819"/>
                    <a:pt x="11977" y="9982"/>
                    <a:pt x="11701" y="9909"/>
                  </a:cubicBezTo>
                  <a:cubicBezTo>
                    <a:pt x="11631" y="9891"/>
                    <a:pt x="11561" y="9863"/>
                    <a:pt x="11554" y="9800"/>
                  </a:cubicBezTo>
                  <a:cubicBezTo>
                    <a:pt x="11550" y="9765"/>
                    <a:pt x="11568" y="9730"/>
                    <a:pt x="11603" y="9713"/>
                  </a:cubicBezTo>
                  <a:cubicBezTo>
                    <a:pt x="11639" y="9692"/>
                    <a:pt x="11712" y="9680"/>
                    <a:pt x="11806" y="9680"/>
                  </a:cubicBezTo>
                  <a:cubicBezTo>
                    <a:pt x="12019" y="9680"/>
                    <a:pt x="12338" y="9745"/>
                    <a:pt x="12583" y="9937"/>
                  </a:cubicBezTo>
                  <a:cubicBezTo>
                    <a:pt x="12855" y="10155"/>
                    <a:pt x="13182" y="10282"/>
                    <a:pt x="13456" y="10282"/>
                  </a:cubicBezTo>
                  <a:cubicBezTo>
                    <a:pt x="13489" y="10282"/>
                    <a:pt x="13521" y="10280"/>
                    <a:pt x="13553" y="10276"/>
                  </a:cubicBezTo>
                  <a:cubicBezTo>
                    <a:pt x="13717" y="10259"/>
                    <a:pt x="13868" y="10175"/>
                    <a:pt x="13969" y="10045"/>
                  </a:cubicBezTo>
                  <a:cubicBezTo>
                    <a:pt x="14050" y="9940"/>
                    <a:pt x="14060" y="9888"/>
                    <a:pt x="14053" y="9860"/>
                  </a:cubicBezTo>
                  <a:cubicBezTo>
                    <a:pt x="14046" y="9818"/>
                    <a:pt x="13983" y="9786"/>
                    <a:pt x="13913" y="9755"/>
                  </a:cubicBezTo>
                  <a:cubicBezTo>
                    <a:pt x="13808" y="9702"/>
                    <a:pt x="13665" y="9629"/>
                    <a:pt x="13665" y="9457"/>
                  </a:cubicBezTo>
                  <a:cubicBezTo>
                    <a:pt x="13665" y="9177"/>
                    <a:pt x="13472" y="8771"/>
                    <a:pt x="13171" y="8771"/>
                  </a:cubicBezTo>
                  <a:cubicBezTo>
                    <a:pt x="12859" y="8771"/>
                    <a:pt x="12205" y="8295"/>
                    <a:pt x="12145" y="8022"/>
                  </a:cubicBezTo>
                  <a:cubicBezTo>
                    <a:pt x="12124" y="7938"/>
                    <a:pt x="12166" y="7850"/>
                    <a:pt x="12247" y="7819"/>
                  </a:cubicBezTo>
                  <a:cubicBezTo>
                    <a:pt x="12355" y="7770"/>
                    <a:pt x="12345" y="7738"/>
                    <a:pt x="12310" y="7637"/>
                  </a:cubicBezTo>
                  <a:cubicBezTo>
                    <a:pt x="12275" y="7532"/>
                    <a:pt x="12226" y="7388"/>
                    <a:pt x="12373" y="7231"/>
                  </a:cubicBezTo>
                  <a:cubicBezTo>
                    <a:pt x="12438" y="7158"/>
                    <a:pt x="12504" y="7131"/>
                    <a:pt x="12569" y="7131"/>
                  </a:cubicBezTo>
                  <a:cubicBezTo>
                    <a:pt x="12689" y="7131"/>
                    <a:pt x="12805" y="7225"/>
                    <a:pt x="12905" y="7304"/>
                  </a:cubicBezTo>
                  <a:cubicBezTo>
                    <a:pt x="13003" y="7385"/>
                    <a:pt x="13104" y="7465"/>
                    <a:pt x="13203" y="7476"/>
                  </a:cubicBezTo>
                  <a:cubicBezTo>
                    <a:pt x="13392" y="7490"/>
                    <a:pt x="13493" y="7626"/>
                    <a:pt x="13623" y="7801"/>
                  </a:cubicBezTo>
                  <a:cubicBezTo>
                    <a:pt x="13742" y="7973"/>
                    <a:pt x="13882" y="8130"/>
                    <a:pt x="14039" y="8267"/>
                  </a:cubicBezTo>
                  <a:cubicBezTo>
                    <a:pt x="14216" y="8415"/>
                    <a:pt x="14309" y="8445"/>
                    <a:pt x="14356" y="8445"/>
                  </a:cubicBezTo>
                  <a:cubicBezTo>
                    <a:pt x="14365" y="8445"/>
                    <a:pt x="14373" y="8444"/>
                    <a:pt x="14379" y="8442"/>
                  </a:cubicBezTo>
                  <a:cubicBezTo>
                    <a:pt x="14442" y="8421"/>
                    <a:pt x="14477" y="8302"/>
                    <a:pt x="14508" y="8183"/>
                  </a:cubicBezTo>
                  <a:lnTo>
                    <a:pt x="14515" y="8151"/>
                  </a:lnTo>
                  <a:cubicBezTo>
                    <a:pt x="14564" y="7976"/>
                    <a:pt x="14750" y="7959"/>
                    <a:pt x="14883" y="7948"/>
                  </a:cubicBezTo>
                  <a:cubicBezTo>
                    <a:pt x="14939" y="7945"/>
                    <a:pt x="14991" y="7934"/>
                    <a:pt x="15040" y="7920"/>
                  </a:cubicBezTo>
                  <a:cubicBezTo>
                    <a:pt x="15061" y="7910"/>
                    <a:pt x="15075" y="7899"/>
                    <a:pt x="15072" y="7861"/>
                  </a:cubicBezTo>
                  <a:cubicBezTo>
                    <a:pt x="15044" y="7556"/>
                    <a:pt x="15499" y="7220"/>
                    <a:pt x="15814" y="7091"/>
                  </a:cubicBezTo>
                  <a:cubicBezTo>
                    <a:pt x="15849" y="7077"/>
                    <a:pt x="15860" y="7063"/>
                    <a:pt x="15860" y="7063"/>
                  </a:cubicBezTo>
                  <a:cubicBezTo>
                    <a:pt x="15860" y="7059"/>
                    <a:pt x="15856" y="7045"/>
                    <a:pt x="15835" y="7024"/>
                  </a:cubicBezTo>
                  <a:cubicBezTo>
                    <a:pt x="15743" y="6929"/>
                    <a:pt x="15480" y="6827"/>
                    <a:pt x="15257" y="6827"/>
                  </a:cubicBezTo>
                  <a:cubicBezTo>
                    <a:pt x="15243" y="6827"/>
                    <a:pt x="15229" y="6827"/>
                    <a:pt x="15216" y="6828"/>
                  </a:cubicBezTo>
                  <a:cubicBezTo>
                    <a:pt x="15197" y="6829"/>
                    <a:pt x="15180" y="6830"/>
                    <a:pt x="15163" y="6830"/>
                  </a:cubicBezTo>
                  <a:cubicBezTo>
                    <a:pt x="15019" y="6830"/>
                    <a:pt x="14904" y="6791"/>
                    <a:pt x="14820" y="6713"/>
                  </a:cubicBezTo>
                  <a:cubicBezTo>
                    <a:pt x="14701" y="6601"/>
                    <a:pt x="14683" y="6436"/>
                    <a:pt x="14683" y="6349"/>
                  </a:cubicBezTo>
                  <a:cubicBezTo>
                    <a:pt x="14683" y="6335"/>
                    <a:pt x="14641" y="6268"/>
                    <a:pt x="14487" y="6163"/>
                  </a:cubicBezTo>
                  <a:cubicBezTo>
                    <a:pt x="14265" y="6009"/>
                    <a:pt x="13988" y="5898"/>
                    <a:pt x="13847" y="5898"/>
                  </a:cubicBezTo>
                  <a:cubicBezTo>
                    <a:pt x="13828" y="5898"/>
                    <a:pt x="13811" y="5900"/>
                    <a:pt x="13798" y="5904"/>
                  </a:cubicBezTo>
                  <a:cubicBezTo>
                    <a:pt x="13771" y="5912"/>
                    <a:pt x="13744" y="5915"/>
                    <a:pt x="13715" y="5915"/>
                  </a:cubicBezTo>
                  <a:cubicBezTo>
                    <a:pt x="13575" y="5915"/>
                    <a:pt x="13413" y="5830"/>
                    <a:pt x="13245" y="5743"/>
                  </a:cubicBezTo>
                  <a:cubicBezTo>
                    <a:pt x="13090" y="5662"/>
                    <a:pt x="12933" y="5578"/>
                    <a:pt x="12803" y="5568"/>
                  </a:cubicBezTo>
                  <a:cubicBezTo>
                    <a:pt x="12583" y="5550"/>
                    <a:pt x="12278" y="5428"/>
                    <a:pt x="12117" y="5232"/>
                  </a:cubicBezTo>
                  <a:cubicBezTo>
                    <a:pt x="12037" y="5134"/>
                    <a:pt x="11998" y="5011"/>
                    <a:pt x="12016" y="4885"/>
                  </a:cubicBezTo>
                  <a:cubicBezTo>
                    <a:pt x="12019" y="4826"/>
                    <a:pt x="12051" y="4770"/>
                    <a:pt x="12100" y="4735"/>
                  </a:cubicBezTo>
                  <a:cubicBezTo>
                    <a:pt x="12141" y="4704"/>
                    <a:pt x="12193" y="4694"/>
                    <a:pt x="12249" y="4694"/>
                  </a:cubicBezTo>
                  <a:cubicBezTo>
                    <a:pt x="12317" y="4694"/>
                    <a:pt x="12391" y="4709"/>
                    <a:pt x="12464" y="4724"/>
                  </a:cubicBezTo>
                  <a:cubicBezTo>
                    <a:pt x="12543" y="4739"/>
                    <a:pt x="12610" y="4751"/>
                    <a:pt x="12661" y="4751"/>
                  </a:cubicBezTo>
                  <a:cubicBezTo>
                    <a:pt x="12715" y="4751"/>
                    <a:pt x="12752" y="4738"/>
                    <a:pt x="12768" y="4700"/>
                  </a:cubicBezTo>
                  <a:cubicBezTo>
                    <a:pt x="12775" y="4689"/>
                    <a:pt x="12779" y="4675"/>
                    <a:pt x="12775" y="4665"/>
                  </a:cubicBezTo>
                  <a:cubicBezTo>
                    <a:pt x="12754" y="4630"/>
                    <a:pt x="12600" y="4612"/>
                    <a:pt x="12513" y="4598"/>
                  </a:cubicBezTo>
                  <a:cubicBezTo>
                    <a:pt x="12338" y="4577"/>
                    <a:pt x="12152" y="4556"/>
                    <a:pt x="12135" y="4420"/>
                  </a:cubicBezTo>
                  <a:cubicBezTo>
                    <a:pt x="12114" y="4245"/>
                    <a:pt x="12236" y="4210"/>
                    <a:pt x="12324" y="4185"/>
                  </a:cubicBezTo>
                  <a:cubicBezTo>
                    <a:pt x="12376" y="4174"/>
                    <a:pt x="12429" y="4150"/>
                    <a:pt x="12474" y="4118"/>
                  </a:cubicBezTo>
                  <a:cubicBezTo>
                    <a:pt x="12488" y="4108"/>
                    <a:pt x="12495" y="4090"/>
                    <a:pt x="12492" y="4076"/>
                  </a:cubicBezTo>
                  <a:cubicBezTo>
                    <a:pt x="12485" y="3989"/>
                    <a:pt x="12327" y="3842"/>
                    <a:pt x="12194" y="3765"/>
                  </a:cubicBezTo>
                  <a:cubicBezTo>
                    <a:pt x="12181" y="3757"/>
                    <a:pt x="12171" y="3753"/>
                    <a:pt x="12160" y="3753"/>
                  </a:cubicBezTo>
                  <a:cubicBezTo>
                    <a:pt x="12137" y="3753"/>
                    <a:pt x="12113" y="3775"/>
                    <a:pt x="12065" y="3828"/>
                  </a:cubicBezTo>
                  <a:cubicBezTo>
                    <a:pt x="12009" y="3891"/>
                    <a:pt x="11942" y="3964"/>
                    <a:pt x="11837" y="3964"/>
                  </a:cubicBezTo>
                  <a:cubicBezTo>
                    <a:pt x="11832" y="3965"/>
                    <a:pt x="11826" y="3966"/>
                    <a:pt x="11821" y="3966"/>
                  </a:cubicBezTo>
                  <a:cubicBezTo>
                    <a:pt x="11775" y="3966"/>
                    <a:pt x="11733" y="3939"/>
                    <a:pt x="11711" y="3898"/>
                  </a:cubicBezTo>
                  <a:cubicBezTo>
                    <a:pt x="11652" y="3786"/>
                    <a:pt x="11771" y="3579"/>
                    <a:pt x="11879" y="3425"/>
                  </a:cubicBezTo>
                  <a:cubicBezTo>
                    <a:pt x="11879" y="3425"/>
                    <a:pt x="11879" y="3422"/>
                    <a:pt x="11879" y="3422"/>
                  </a:cubicBezTo>
                  <a:cubicBezTo>
                    <a:pt x="11879" y="3418"/>
                    <a:pt x="11869" y="3397"/>
                    <a:pt x="11827" y="3369"/>
                  </a:cubicBezTo>
                  <a:cubicBezTo>
                    <a:pt x="11706" y="3296"/>
                    <a:pt x="11462" y="3236"/>
                    <a:pt x="11272" y="3236"/>
                  </a:cubicBezTo>
                  <a:cubicBezTo>
                    <a:pt x="11208" y="3236"/>
                    <a:pt x="11151" y="3242"/>
                    <a:pt x="11106" y="3257"/>
                  </a:cubicBezTo>
                  <a:cubicBezTo>
                    <a:pt x="11040" y="3279"/>
                    <a:pt x="10981" y="3290"/>
                    <a:pt x="10928" y="3290"/>
                  </a:cubicBezTo>
                  <a:cubicBezTo>
                    <a:pt x="10862" y="3290"/>
                    <a:pt x="10806" y="3273"/>
                    <a:pt x="10759" y="3240"/>
                  </a:cubicBezTo>
                  <a:cubicBezTo>
                    <a:pt x="10675" y="3177"/>
                    <a:pt x="10629" y="3068"/>
                    <a:pt x="10629" y="2928"/>
                  </a:cubicBezTo>
                  <a:cubicBezTo>
                    <a:pt x="10629" y="2928"/>
                    <a:pt x="10629" y="2925"/>
                    <a:pt x="10629" y="2921"/>
                  </a:cubicBezTo>
                  <a:cubicBezTo>
                    <a:pt x="10623" y="2915"/>
                    <a:pt x="10608" y="2911"/>
                    <a:pt x="10588" y="2911"/>
                  </a:cubicBezTo>
                  <a:cubicBezTo>
                    <a:pt x="10479" y="2911"/>
                    <a:pt x="10199" y="3001"/>
                    <a:pt x="10031" y="3128"/>
                  </a:cubicBezTo>
                  <a:cubicBezTo>
                    <a:pt x="9985" y="3163"/>
                    <a:pt x="9929" y="3180"/>
                    <a:pt x="9873" y="3180"/>
                  </a:cubicBezTo>
                  <a:cubicBezTo>
                    <a:pt x="9823" y="3180"/>
                    <a:pt x="9773" y="3166"/>
                    <a:pt x="9730" y="3138"/>
                  </a:cubicBezTo>
                  <a:cubicBezTo>
                    <a:pt x="9656" y="3089"/>
                    <a:pt x="9618" y="3016"/>
                    <a:pt x="9635" y="2949"/>
                  </a:cubicBezTo>
                  <a:cubicBezTo>
                    <a:pt x="9642" y="2914"/>
                    <a:pt x="9677" y="2851"/>
                    <a:pt x="9793" y="2841"/>
                  </a:cubicBezTo>
                  <a:cubicBezTo>
                    <a:pt x="9943" y="2827"/>
                    <a:pt x="10108" y="2736"/>
                    <a:pt x="10174" y="2634"/>
                  </a:cubicBezTo>
                  <a:cubicBezTo>
                    <a:pt x="10202" y="2592"/>
                    <a:pt x="10209" y="2540"/>
                    <a:pt x="10192" y="2491"/>
                  </a:cubicBezTo>
                  <a:cubicBezTo>
                    <a:pt x="10171" y="2428"/>
                    <a:pt x="10048" y="2375"/>
                    <a:pt x="9898" y="2368"/>
                  </a:cubicBezTo>
                  <a:cubicBezTo>
                    <a:pt x="9887" y="2368"/>
                    <a:pt x="9875" y="2367"/>
                    <a:pt x="9864" y="2367"/>
                  </a:cubicBezTo>
                  <a:cubicBezTo>
                    <a:pt x="9713" y="2367"/>
                    <a:pt x="9540" y="2411"/>
                    <a:pt x="9488" y="2522"/>
                  </a:cubicBezTo>
                  <a:cubicBezTo>
                    <a:pt x="9462" y="2591"/>
                    <a:pt x="9397" y="2634"/>
                    <a:pt x="9326" y="2634"/>
                  </a:cubicBezTo>
                  <a:cubicBezTo>
                    <a:pt x="9310" y="2634"/>
                    <a:pt x="9294" y="2632"/>
                    <a:pt x="9278" y="2627"/>
                  </a:cubicBezTo>
                  <a:cubicBezTo>
                    <a:pt x="9065" y="2582"/>
                    <a:pt x="8732" y="2190"/>
                    <a:pt x="8732" y="1986"/>
                  </a:cubicBezTo>
                  <a:cubicBezTo>
                    <a:pt x="8732" y="1951"/>
                    <a:pt x="8574" y="1930"/>
                    <a:pt x="8490" y="1920"/>
                  </a:cubicBezTo>
                  <a:cubicBezTo>
                    <a:pt x="8326" y="1902"/>
                    <a:pt x="8154" y="1881"/>
                    <a:pt x="8081" y="1773"/>
                  </a:cubicBezTo>
                  <a:cubicBezTo>
                    <a:pt x="8042" y="1713"/>
                    <a:pt x="8035" y="1643"/>
                    <a:pt x="8056" y="1580"/>
                  </a:cubicBezTo>
                  <a:cubicBezTo>
                    <a:pt x="8067" y="1545"/>
                    <a:pt x="8060" y="1507"/>
                    <a:pt x="8035" y="1479"/>
                  </a:cubicBezTo>
                  <a:cubicBezTo>
                    <a:pt x="7885" y="1283"/>
                    <a:pt x="7209" y="1202"/>
                    <a:pt x="6957" y="1202"/>
                  </a:cubicBezTo>
                  <a:cubicBezTo>
                    <a:pt x="6785" y="1202"/>
                    <a:pt x="6565" y="1304"/>
                    <a:pt x="6467" y="1423"/>
                  </a:cubicBezTo>
                  <a:cubicBezTo>
                    <a:pt x="6425" y="1468"/>
                    <a:pt x="6404" y="1528"/>
                    <a:pt x="6414" y="1584"/>
                  </a:cubicBezTo>
                  <a:cubicBezTo>
                    <a:pt x="6432" y="1685"/>
                    <a:pt x="6400" y="1738"/>
                    <a:pt x="6369" y="1766"/>
                  </a:cubicBezTo>
                  <a:cubicBezTo>
                    <a:pt x="6337" y="1791"/>
                    <a:pt x="6301" y="1804"/>
                    <a:pt x="6264" y="1804"/>
                  </a:cubicBezTo>
                  <a:cubicBezTo>
                    <a:pt x="6239" y="1804"/>
                    <a:pt x="6214" y="1798"/>
                    <a:pt x="6190" y="1787"/>
                  </a:cubicBezTo>
                  <a:cubicBezTo>
                    <a:pt x="6061" y="1738"/>
                    <a:pt x="5970" y="1622"/>
                    <a:pt x="5945" y="1489"/>
                  </a:cubicBezTo>
                  <a:cubicBezTo>
                    <a:pt x="5945" y="1486"/>
                    <a:pt x="5942" y="1475"/>
                    <a:pt x="5938" y="1472"/>
                  </a:cubicBezTo>
                  <a:cubicBezTo>
                    <a:pt x="5933" y="1469"/>
                    <a:pt x="5926" y="1468"/>
                    <a:pt x="5918" y="1468"/>
                  </a:cubicBezTo>
                  <a:cubicBezTo>
                    <a:pt x="5838" y="1468"/>
                    <a:pt x="5635" y="1587"/>
                    <a:pt x="5508" y="1657"/>
                  </a:cubicBezTo>
                  <a:cubicBezTo>
                    <a:pt x="5347" y="1752"/>
                    <a:pt x="5203" y="1832"/>
                    <a:pt x="5112" y="1832"/>
                  </a:cubicBezTo>
                  <a:cubicBezTo>
                    <a:pt x="5077" y="1832"/>
                    <a:pt x="5042" y="1818"/>
                    <a:pt x="5018" y="1790"/>
                  </a:cubicBezTo>
                  <a:cubicBezTo>
                    <a:pt x="4958" y="1713"/>
                    <a:pt x="4986" y="1566"/>
                    <a:pt x="5035" y="1328"/>
                  </a:cubicBezTo>
                  <a:cubicBezTo>
                    <a:pt x="5070" y="1160"/>
                    <a:pt x="5116" y="954"/>
                    <a:pt x="5077" y="873"/>
                  </a:cubicBezTo>
                  <a:cubicBezTo>
                    <a:pt x="5042" y="793"/>
                    <a:pt x="4997" y="719"/>
                    <a:pt x="4941" y="653"/>
                  </a:cubicBezTo>
                  <a:cubicBezTo>
                    <a:pt x="4836" y="520"/>
                    <a:pt x="4751" y="373"/>
                    <a:pt x="4688" y="215"/>
                  </a:cubicBezTo>
                  <a:cubicBezTo>
                    <a:pt x="4653" y="128"/>
                    <a:pt x="4569" y="68"/>
                    <a:pt x="4440" y="47"/>
                  </a:cubicBezTo>
                  <a:cubicBezTo>
                    <a:pt x="4400" y="40"/>
                    <a:pt x="4357" y="37"/>
                    <a:pt x="4314" y="37"/>
                  </a:cubicBezTo>
                  <a:cubicBezTo>
                    <a:pt x="4081" y="37"/>
                    <a:pt x="3824" y="133"/>
                    <a:pt x="3733" y="236"/>
                  </a:cubicBezTo>
                  <a:cubicBezTo>
                    <a:pt x="3631" y="348"/>
                    <a:pt x="3449" y="387"/>
                    <a:pt x="3239" y="429"/>
                  </a:cubicBezTo>
                  <a:cubicBezTo>
                    <a:pt x="3005" y="474"/>
                    <a:pt x="2738" y="527"/>
                    <a:pt x="2567" y="698"/>
                  </a:cubicBezTo>
                  <a:cubicBezTo>
                    <a:pt x="2479" y="786"/>
                    <a:pt x="2441" y="873"/>
                    <a:pt x="2444" y="968"/>
                  </a:cubicBezTo>
                  <a:cubicBezTo>
                    <a:pt x="2448" y="1059"/>
                    <a:pt x="2500" y="1213"/>
                    <a:pt x="2731" y="1405"/>
                  </a:cubicBezTo>
                  <a:cubicBezTo>
                    <a:pt x="2760" y="1426"/>
                    <a:pt x="2777" y="1461"/>
                    <a:pt x="2774" y="1496"/>
                  </a:cubicBezTo>
                  <a:cubicBezTo>
                    <a:pt x="2774" y="1577"/>
                    <a:pt x="2693" y="1633"/>
                    <a:pt x="2591" y="1706"/>
                  </a:cubicBezTo>
                  <a:cubicBezTo>
                    <a:pt x="2525" y="1755"/>
                    <a:pt x="2416" y="1832"/>
                    <a:pt x="2416" y="1878"/>
                  </a:cubicBezTo>
                  <a:cubicBezTo>
                    <a:pt x="2416" y="1888"/>
                    <a:pt x="2423" y="1899"/>
                    <a:pt x="2441" y="1913"/>
                  </a:cubicBezTo>
                  <a:cubicBezTo>
                    <a:pt x="2518" y="1972"/>
                    <a:pt x="2605" y="2014"/>
                    <a:pt x="2703" y="2039"/>
                  </a:cubicBezTo>
                  <a:cubicBezTo>
                    <a:pt x="2854" y="2081"/>
                    <a:pt x="3026" y="2134"/>
                    <a:pt x="3043" y="2372"/>
                  </a:cubicBezTo>
                  <a:cubicBezTo>
                    <a:pt x="3057" y="2452"/>
                    <a:pt x="3005" y="2529"/>
                    <a:pt x="2924" y="2547"/>
                  </a:cubicBezTo>
                  <a:cubicBezTo>
                    <a:pt x="2906" y="2551"/>
                    <a:pt x="2886" y="2553"/>
                    <a:pt x="2864" y="2553"/>
                  </a:cubicBezTo>
                  <a:cubicBezTo>
                    <a:pt x="2607" y="2553"/>
                    <a:pt x="2100" y="2265"/>
                    <a:pt x="1996" y="2039"/>
                  </a:cubicBezTo>
                  <a:cubicBezTo>
                    <a:pt x="1933" y="1899"/>
                    <a:pt x="1940" y="1769"/>
                    <a:pt x="1947" y="1654"/>
                  </a:cubicBezTo>
                  <a:cubicBezTo>
                    <a:pt x="1954" y="1531"/>
                    <a:pt x="1961" y="1433"/>
                    <a:pt x="1888" y="1349"/>
                  </a:cubicBezTo>
                  <a:cubicBezTo>
                    <a:pt x="1660" y="1087"/>
                    <a:pt x="1919" y="768"/>
                    <a:pt x="2178" y="485"/>
                  </a:cubicBezTo>
                  <a:cubicBezTo>
                    <a:pt x="2294" y="362"/>
                    <a:pt x="2430" y="257"/>
                    <a:pt x="2581" y="180"/>
                  </a:cubicBezTo>
                  <a:cubicBezTo>
                    <a:pt x="2689" y="121"/>
                    <a:pt x="2717" y="103"/>
                    <a:pt x="2721" y="50"/>
                  </a:cubicBezTo>
                  <a:cubicBezTo>
                    <a:pt x="2703" y="40"/>
                    <a:pt x="2647" y="15"/>
                    <a:pt x="2511" y="5"/>
                  </a:cubicBezTo>
                  <a:cubicBezTo>
                    <a:pt x="2475" y="2"/>
                    <a:pt x="2435" y="1"/>
                    <a:pt x="239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8" name="Google Shape;6469;p82">
              <a:extLst>
                <a:ext uri="{FF2B5EF4-FFF2-40B4-BE49-F238E27FC236}">
                  <a16:creationId xmlns:a16="http://schemas.microsoft.com/office/drawing/2014/main" id="{CBCCF4F1-9C40-5612-2035-595D798213D3}"/>
                </a:ext>
              </a:extLst>
            </p:cNvPr>
            <p:cNvSpPr/>
            <p:nvPr/>
          </p:nvSpPr>
          <p:spPr>
            <a:xfrm>
              <a:off x="1468014" y="1430297"/>
              <a:ext cx="17841" cy="12722"/>
            </a:xfrm>
            <a:custGeom>
              <a:avLst/>
              <a:gdLst/>
              <a:ahLst/>
              <a:cxnLst/>
              <a:rect l="l" t="t" r="r" b="b"/>
              <a:pathLst>
                <a:path w="1314" h="937" extrusionOk="0">
                  <a:moveTo>
                    <a:pt x="676" y="0"/>
                  </a:moveTo>
                  <a:cubicBezTo>
                    <a:pt x="624" y="0"/>
                    <a:pt x="571" y="4"/>
                    <a:pt x="512" y="7"/>
                  </a:cubicBezTo>
                  <a:cubicBezTo>
                    <a:pt x="379" y="21"/>
                    <a:pt x="169" y="158"/>
                    <a:pt x="71" y="347"/>
                  </a:cubicBezTo>
                  <a:cubicBezTo>
                    <a:pt x="1" y="476"/>
                    <a:pt x="4" y="634"/>
                    <a:pt x="78" y="757"/>
                  </a:cubicBezTo>
                  <a:cubicBezTo>
                    <a:pt x="159" y="892"/>
                    <a:pt x="284" y="937"/>
                    <a:pt x="425" y="937"/>
                  </a:cubicBezTo>
                  <a:cubicBezTo>
                    <a:pt x="575" y="937"/>
                    <a:pt x="741" y="886"/>
                    <a:pt x="890" y="841"/>
                  </a:cubicBezTo>
                  <a:cubicBezTo>
                    <a:pt x="967" y="813"/>
                    <a:pt x="1047" y="792"/>
                    <a:pt x="1128" y="778"/>
                  </a:cubicBezTo>
                  <a:cubicBezTo>
                    <a:pt x="1187" y="767"/>
                    <a:pt x="1236" y="728"/>
                    <a:pt x="1257" y="672"/>
                  </a:cubicBezTo>
                  <a:cubicBezTo>
                    <a:pt x="1313" y="539"/>
                    <a:pt x="1268" y="301"/>
                    <a:pt x="1159" y="151"/>
                  </a:cubicBezTo>
                  <a:cubicBezTo>
                    <a:pt x="1089" y="53"/>
                    <a:pt x="914" y="0"/>
                    <a:pt x="67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9" name="Google Shape;6470;p82">
              <a:extLst>
                <a:ext uri="{FF2B5EF4-FFF2-40B4-BE49-F238E27FC236}">
                  <a16:creationId xmlns:a16="http://schemas.microsoft.com/office/drawing/2014/main" id="{8CEEC330-4108-51E3-7692-9B73EA52B29C}"/>
                </a:ext>
              </a:extLst>
            </p:cNvPr>
            <p:cNvSpPr/>
            <p:nvPr/>
          </p:nvSpPr>
          <p:spPr>
            <a:xfrm>
              <a:off x="1442393" y="1355322"/>
              <a:ext cx="32667" cy="14188"/>
            </a:xfrm>
            <a:custGeom>
              <a:avLst/>
              <a:gdLst/>
              <a:ahLst/>
              <a:cxnLst/>
              <a:rect l="l" t="t" r="r" b="b"/>
              <a:pathLst>
                <a:path w="2406" h="1045" extrusionOk="0">
                  <a:moveTo>
                    <a:pt x="180" y="1"/>
                  </a:moveTo>
                  <a:cubicBezTo>
                    <a:pt x="127" y="1"/>
                    <a:pt x="79" y="31"/>
                    <a:pt x="57" y="82"/>
                  </a:cubicBezTo>
                  <a:cubicBezTo>
                    <a:pt x="1" y="201"/>
                    <a:pt x="46" y="247"/>
                    <a:pt x="162" y="341"/>
                  </a:cubicBezTo>
                  <a:cubicBezTo>
                    <a:pt x="263" y="425"/>
                    <a:pt x="386" y="534"/>
                    <a:pt x="400" y="730"/>
                  </a:cubicBezTo>
                  <a:cubicBezTo>
                    <a:pt x="407" y="845"/>
                    <a:pt x="477" y="947"/>
                    <a:pt x="578" y="996"/>
                  </a:cubicBezTo>
                  <a:cubicBezTo>
                    <a:pt x="642" y="1029"/>
                    <a:pt x="717" y="1045"/>
                    <a:pt x="795" y="1045"/>
                  </a:cubicBezTo>
                  <a:cubicBezTo>
                    <a:pt x="907" y="1045"/>
                    <a:pt x="1025" y="1011"/>
                    <a:pt x="1124" y="947"/>
                  </a:cubicBezTo>
                  <a:cubicBezTo>
                    <a:pt x="1256" y="861"/>
                    <a:pt x="1455" y="845"/>
                    <a:pt x="1669" y="845"/>
                  </a:cubicBezTo>
                  <a:cubicBezTo>
                    <a:pt x="1744" y="845"/>
                    <a:pt x="1821" y="847"/>
                    <a:pt x="1898" y="849"/>
                  </a:cubicBezTo>
                  <a:cubicBezTo>
                    <a:pt x="1967" y="851"/>
                    <a:pt x="2038" y="853"/>
                    <a:pt x="2105" y="853"/>
                  </a:cubicBezTo>
                  <a:cubicBezTo>
                    <a:pt x="2240" y="853"/>
                    <a:pt x="2355" y="844"/>
                    <a:pt x="2395" y="807"/>
                  </a:cubicBezTo>
                  <a:cubicBezTo>
                    <a:pt x="2402" y="800"/>
                    <a:pt x="2406" y="793"/>
                    <a:pt x="2402" y="782"/>
                  </a:cubicBezTo>
                  <a:cubicBezTo>
                    <a:pt x="2402" y="768"/>
                    <a:pt x="2395" y="712"/>
                    <a:pt x="2269" y="607"/>
                  </a:cubicBezTo>
                  <a:cubicBezTo>
                    <a:pt x="1985" y="378"/>
                    <a:pt x="1446" y="160"/>
                    <a:pt x="1172" y="160"/>
                  </a:cubicBezTo>
                  <a:cubicBezTo>
                    <a:pt x="1145" y="160"/>
                    <a:pt x="1121" y="162"/>
                    <a:pt x="1100" y="166"/>
                  </a:cubicBezTo>
                  <a:cubicBezTo>
                    <a:pt x="1066" y="173"/>
                    <a:pt x="1031" y="176"/>
                    <a:pt x="996" y="176"/>
                  </a:cubicBezTo>
                  <a:cubicBezTo>
                    <a:pt x="854" y="176"/>
                    <a:pt x="698" y="127"/>
                    <a:pt x="547" y="82"/>
                  </a:cubicBezTo>
                  <a:cubicBezTo>
                    <a:pt x="400" y="36"/>
                    <a:pt x="284" y="1"/>
                    <a:pt x="197" y="1"/>
                  </a:cubicBezTo>
                  <a:cubicBezTo>
                    <a:pt x="191" y="1"/>
                    <a:pt x="186" y="1"/>
                    <a:pt x="18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0" name="Google Shape;6471;p82">
              <a:extLst>
                <a:ext uri="{FF2B5EF4-FFF2-40B4-BE49-F238E27FC236}">
                  <a16:creationId xmlns:a16="http://schemas.microsoft.com/office/drawing/2014/main" id="{5A73E6E6-05DF-5EFB-71E0-A98071F05448}"/>
                </a:ext>
              </a:extLst>
            </p:cNvPr>
            <p:cNvSpPr/>
            <p:nvPr/>
          </p:nvSpPr>
          <p:spPr>
            <a:xfrm>
              <a:off x="1605052" y="1620450"/>
              <a:ext cx="47684" cy="43136"/>
            </a:xfrm>
            <a:custGeom>
              <a:avLst/>
              <a:gdLst/>
              <a:ahLst/>
              <a:cxnLst/>
              <a:rect l="l" t="t" r="r" b="b"/>
              <a:pathLst>
                <a:path w="3512" h="3177" extrusionOk="0">
                  <a:moveTo>
                    <a:pt x="1779" y="1"/>
                  </a:moveTo>
                  <a:cubicBezTo>
                    <a:pt x="1737" y="1"/>
                    <a:pt x="1694" y="10"/>
                    <a:pt x="1656" y="27"/>
                  </a:cubicBezTo>
                  <a:cubicBezTo>
                    <a:pt x="1432" y="114"/>
                    <a:pt x="806" y="979"/>
                    <a:pt x="806" y="1196"/>
                  </a:cubicBezTo>
                  <a:cubicBezTo>
                    <a:pt x="806" y="1392"/>
                    <a:pt x="795" y="1609"/>
                    <a:pt x="683" y="1718"/>
                  </a:cubicBezTo>
                  <a:cubicBezTo>
                    <a:pt x="639" y="1756"/>
                    <a:pt x="582" y="1780"/>
                    <a:pt x="525" y="1780"/>
                  </a:cubicBezTo>
                  <a:cubicBezTo>
                    <a:pt x="515" y="1780"/>
                    <a:pt x="504" y="1779"/>
                    <a:pt x="494" y="1777"/>
                  </a:cubicBezTo>
                  <a:cubicBezTo>
                    <a:pt x="489" y="1777"/>
                    <a:pt x="483" y="1777"/>
                    <a:pt x="478" y="1777"/>
                  </a:cubicBezTo>
                  <a:cubicBezTo>
                    <a:pt x="356" y="1777"/>
                    <a:pt x="227" y="1850"/>
                    <a:pt x="200" y="1921"/>
                  </a:cubicBezTo>
                  <a:cubicBezTo>
                    <a:pt x="196" y="1931"/>
                    <a:pt x="189" y="1952"/>
                    <a:pt x="231" y="1984"/>
                  </a:cubicBezTo>
                  <a:cubicBezTo>
                    <a:pt x="259" y="2005"/>
                    <a:pt x="281" y="2040"/>
                    <a:pt x="288" y="2075"/>
                  </a:cubicBezTo>
                  <a:cubicBezTo>
                    <a:pt x="298" y="2162"/>
                    <a:pt x="228" y="2250"/>
                    <a:pt x="147" y="2351"/>
                  </a:cubicBezTo>
                  <a:cubicBezTo>
                    <a:pt x="81" y="2435"/>
                    <a:pt x="0" y="2537"/>
                    <a:pt x="11" y="2593"/>
                  </a:cubicBezTo>
                  <a:cubicBezTo>
                    <a:pt x="11" y="2600"/>
                    <a:pt x="18" y="2617"/>
                    <a:pt x="60" y="2642"/>
                  </a:cubicBezTo>
                  <a:cubicBezTo>
                    <a:pt x="105" y="2667"/>
                    <a:pt x="160" y="2676"/>
                    <a:pt x="221" y="2676"/>
                  </a:cubicBezTo>
                  <a:cubicBezTo>
                    <a:pt x="299" y="2676"/>
                    <a:pt x="386" y="2661"/>
                    <a:pt x="477" y="2645"/>
                  </a:cubicBezTo>
                  <a:cubicBezTo>
                    <a:pt x="582" y="2626"/>
                    <a:pt x="688" y="2615"/>
                    <a:pt x="796" y="2615"/>
                  </a:cubicBezTo>
                  <a:cubicBezTo>
                    <a:pt x="824" y="2615"/>
                    <a:pt x="851" y="2616"/>
                    <a:pt x="879" y="2617"/>
                  </a:cubicBezTo>
                  <a:cubicBezTo>
                    <a:pt x="983" y="2630"/>
                    <a:pt x="1077" y="2639"/>
                    <a:pt x="1164" y="2639"/>
                  </a:cubicBezTo>
                  <a:cubicBezTo>
                    <a:pt x="1326" y="2639"/>
                    <a:pt x="1466" y="2607"/>
                    <a:pt x="1607" y="2502"/>
                  </a:cubicBezTo>
                  <a:cubicBezTo>
                    <a:pt x="1671" y="2454"/>
                    <a:pt x="1725" y="2436"/>
                    <a:pt x="1771" y="2436"/>
                  </a:cubicBezTo>
                  <a:cubicBezTo>
                    <a:pt x="1852" y="2436"/>
                    <a:pt x="1909" y="2491"/>
                    <a:pt x="1954" y="2533"/>
                  </a:cubicBezTo>
                  <a:cubicBezTo>
                    <a:pt x="2009" y="2586"/>
                    <a:pt x="2049" y="2619"/>
                    <a:pt x="2112" y="2619"/>
                  </a:cubicBezTo>
                  <a:cubicBezTo>
                    <a:pt x="2121" y="2619"/>
                    <a:pt x="2130" y="2619"/>
                    <a:pt x="2139" y="2617"/>
                  </a:cubicBezTo>
                  <a:cubicBezTo>
                    <a:pt x="2151" y="2616"/>
                    <a:pt x="2167" y="2614"/>
                    <a:pt x="2185" y="2614"/>
                  </a:cubicBezTo>
                  <a:cubicBezTo>
                    <a:pt x="2223" y="2614"/>
                    <a:pt x="2269" y="2623"/>
                    <a:pt x="2290" y="2663"/>
                  </a:cubicBezTo>
                  <a:cubicBezTo>
                    <a:pt x="2325" y="2722"/>
                    <a:pt x="2276" y="2782"/>
                    <a:pt x="2209" y="2859"/>
                  </a:cubicBezTo>
                  <a:cubicBezTo>
                    <a:pt x="2160" y="2918"/>
                    <a:pt x="2083" y="3002"/>
                    <a:pt x="2083" y="3058"/>
                  </a:cubicBezTo>
                  <a:cubicBezTo>
                    <a:pt x="2143" y="3027"/>
                    <a:pt x="2199" y="2992"/>
                    <a:pt x="2255" y="2950"/>
                  </a:cubicBezTo>
                  <a:cubicBezTo>
                    <a:pt x="2318" y="2901"/>
                    <a:pt x="2388" y="2859"/>
                    <a:pt x="2458" y="2820"/>
                  </a:cubicBezTo>
                  <a:cubicBezTo>
                    <a:pt x="2518" y="2789"/>
                    <a:pt x="2584" y="2775"/>
                    <a:pt x="2651" y="2775"/>
                  </a:cubicBezTo>
                  <a:cubicBezTo>
                    <a:pt x="2655" y="2775"/>
                    <a:pt x="2660" y="2775"/>
                    <a:pt x="2664" y="2775"/>
                  </a:cubicBezTo>
                  <a:cubicBezTo>
                    <a:pt x="2740" y="2775"/>
                    <a:pt x="2815" y="2802"/>
                    <a:pt x="2871" y="2855"/>
                  </a:cubicBezTo>
                  <a:cubicBezTo>
                    <a:pt x="2927" y="2918"/>
                    <a:pt x="2931" y="3009"/>
                    <a:pt x="2885" y="3076"/>
                  </a:cubicBezTo>
                  <a:cubicBezTo>
                    <a:pt x="2889" y="3093"/>
                    <a:pt x="2966" y="3149"/>
                    <a:pt x="3113" y="3170"/>
                  </a:cubicBezTo>
                  <a:cubicBezTo>
                    <a:pt x="3140" y="3174"/>
                    <a:pt x="3168" y="3176"/>
                    <a:pt x="3197" y="3176"/>
                  </a:cubicBezTo>
                  <a:cubicBezTo>
                    <a:pt x="3301" y="3176"/>
                    <a:pt x="3409" y="3149"/>
                    <a:pt x="3452" y="3072"/>
                  </a:cubicBezTo>
                  <a:cubicBezTo>
                    <a:pt x="3512" y="2967"/>
                    <a:pt x="3477" y="2820"/>
                    <a:pt x="3417" y="2726"/>
                  </a:cubicBezTo>
                  <a:cubicBezTo>
                    <a:pt x="3375" y="2663"/>
                    <a:pt x="3340" y="2642"/>
                    <a:pt x="3330" y="2642"/>
                  </a:cubicBezTo>
                  <a:lnTo>
                    <a:pt x="3323" y="2652"/>
                  </a:lnTo>
                  <a:cubicBezTo>
                    <a:pt x="3286" y="2726"/>
                    <a:pt x="3235" y="2741"/>
                    <a:pt x="3202" y="2741"/>
                  </a:cubicBezTo>
                  <a:cubicBezTo>
                    <a:pt x="3198" y="2741"/>
                    <a:pt x="3194" y="2740"/>
                    <a:pt x="3190" y="2740"/>
                  </a:cubicBezTo>
                  <a:cubicBezTo>
                    <a:pt x="3127" y="2726"/>
                    <a:pt x="3081" y="2677"/>
                    <a:pt x="3071" y="2617"/>
                  </a:cubicBezTo>
                  <a:cubicBezTo>
                    <a:pt x="3039" y="2488"/>
                    <a:pt x="3088" y="2355"/>
                    <a:pt x="3193" y="2278"/>
                  </a:cubicBezTo>
                  <a:cubicBezTo>
                    <a:pt x="3214" y="2264"/>
                    <a:pt x="3232" y="2246"/>
                    <a:pt x="3246" y="2229"/>
                  </a:cubicBezTo>
                  <a:cubicBezTo>
                    <a:pt x="3225" y="2225"/>
                    <a:pt x="3204" y="2223"/>
                    <a:pt x="3183" y="2223"/>
                  </a:cubicBezTo>
                  <a:cubicBezTo>
                    <a:pt x="3131" y="2223"/>
                    <a:pt x="3081" y="2235"/>
                    <a:pt x="3036" y="2260"/>
                  </a:cubicBezTo>
                  <a:cubicBezTo>
                    <a:pt x="3015" y="2274"/>
                    <a:pt x="2991" y="2280"/>
                    <a:pt x="2968" y="2280"/>
                  </a:cubicBezTo>
                  <a:cubicBezTo>
                    <a:pt x="2917" y="2280"/>
                    <a:pt x="2868" y="2251"/>
                    <a:pt x="2847" y="2201"/>
                  </a:cubicBezTo>
                  <a:cubicBezTo>
                    <a:pt x="2780" y="2071"/>
                    <a:pt x="2833" y="1732"/>
                    <a:pt x="2990" y="1620"/>
                  </a:cubicBezTo>
                  <a:cubicBezTo>
                    <a:pt x="2924" y="1585"/>
                    <a:pt x="2854" y="1560"/>
                    <a:pt x="2784" y="1550"/>
                  </a:cubicBezTo>
                  <a:cubicBezTo>
                    <a:pt x="2768" y="1547"/>
                    <a:pt x="2752" y="1545"/>
                    <a:pt x="2736" y="1545"/>
                  </a:cubicBezTo>
                  <a:cubicBezTo>
                    <a:pt x="2713" y="1545"/>
                    <a:pt x="2691" y="1548"/>
                    <a:pt x="2668" y="1557"/>
                  </a:cubicBezTo>
                  <a:cubicBezTo>
                    <a:pt x="2668" y="1637"/>
                    <a:pt x="2612" y="1693"/>
                    <a:pt x="2521" y="1707"/>
                  </a:cubicBezTo>
                  <a:cubicBezTo>
                    <a:pt x="2507" y="1709"/>
                    <a:pt x="2492" y="1710"/>
                    <a:pt x="2476" y="1710"/>
                  </a:cubicBezTo>
                  <a:cubicBezTo>
                    <a:pt x="2322" y="1710"/>
                    <a:pt x="2097" y="1619"/>
                    <a:pt x="2055" y="1476"/>
                  </a:cubicBezTo>
                  <a:cubicBezTo>
                    <a:pt x="2041" y="1424"/>
                    <a:pt x="1975" y="1382"/>
                    <a:pt x="1919" y="1343"/>
                  </a:cubicBezTo>
                  <a:cubicBezTo>
                    <a:pt x="1856" y="1301"/>
                    <a:pt x="1793" y="1259"/>
                    <a:pt x="1786" y="1192"/>
                  </a:cubicBezTo>
                  <a:cubicBezTo>
                    <a:pt x="1782" y="1161"/>
                    <a:pt x="1793" y="1129"/>
                    <a:pt x="1810" y="1105"/>
                  </a:cubicBezTo>
                  <a:cubicBezTo>
                    <a:pt x="1774" y="1095"/>
                    <a:pt x="1735" y="1090"/>
                    <a:pt x="1696" y="1090"/>
                  </a:cubicBezTo>
                  <a:cubicBezTo>
                    <a:pt x="1664" y="1090"/>
                    <a:pt x="1632" y="1094"/>
                    <a:pt x="1600" y="1101"/>
                  </a:cubicBezTo>
                  <a:cubicBezTo>
                    <a:pt x="1569" y="1112"/>
                    <a:pt x="1527" y="1129"/>
                    <a:pt x="1520" y="1164"/>
                  </a:cubicBezTo>
                  <a:cubicBezTo>
                    <a:pt x="1499" y="1248"/>
                    <a:pt x="1457" y="1270"/>
                    <a:pt x="1425" y="1273"/>
                  </a:cubicBezTo>
                  <a:cubicBezTo>
                    <a:pt x="1423" y="1273"/>
                    <a:pt x="1420" y="1273"/>
                    <a:pt x="1417" y="1273"/>
                  </a:cubicBezTo>
                  <a:cubicBezTo>
                    <a:pt x="1378" y="1273"/>
                    <a:pt x="1340" y="1249"/>
                    <a:pt x="1327" y="1210"/>
                  </a:cubicBezTo>
                  <a:cubicBezTo>
                    <a:pt x="1278" y="1112"/>
                    <a:pt x="1285" y="895"/>
                    <a:pt x="1457" y="716"/>
                  </a:cubicBezTo>
                  <a:cubicBezTo>
                    <a:pt x="1537" y="625"/>
                    <a:pt x="1600" y="517"/>
                    <a:pt x="1635" y="398"/>
                  </a:cubicBezTo>
                  <a:cubicBezTo>
                    <a:pt x="1681" y="279"/>
                    <a:pt x="1719" y="170"/>
                    <a:pt x="1859" y="90"/>
                  </a:cubicBezTo>
                  <a:cubicBezTo>
                    <a:pt x="1901" y="62"/>
                    <a:pt x="1912" y="44"/>
                    <a:pt x="1912" y="37"/>
                  </a:cubicBezTo>
                  <a:cubicBezTo>
                    <a:pt x="1905" y="30"/>
                    <a:pt x="1894" y="23"/>
                    <a:pt x="1884" y="20"/>
                  </a:cubicBezTo>
                  <a:cubicBezTo>
                    <a:pt x="1850" y="7"/>
                    <a:pt x="1815" y="1"/>
                    <a:pt x="177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1" name="Google Shape;6472;p82">
              <a:extLst>
                <a:ext uri="{FF2B5EF4-FFF2-40B4-BE49-F238E27FC236}">
                  <a16:creationId xmlns:a16="http://schemas.microsoft.com/office/drawing/2014/main" id="{19BD6181-64EF-23D6-3045-607911B5D6CA}"/>
                </a:ext>
              </a:extLst>
            </p:cNvPr>
            <p:cNvSpPr/>
            <p:nvPr/>
          </p:nvSpPr>
          <p:spPr>
            <a:xfrm>
              <a:off x="1053479" y="1595277"/>
              <a:ext cx="11704" cy="15777"/>
            </a:xfrm>
            <a:custGeom>
              <a:avLst/>
              <a:gdLst/>
              <a:ahLst/>
              <a:cxnLst/>
              <a:rect l="l" t="t" r="r" b="b"/>
              <a:pathLst>
                <a:path w="862" h="1162" extrusionOk="0">
                  <a:moveTo>
                    <a:pt x="329" y="0"/>
                  </a:moveTo>
                  <a:cubicBezTo>
                    <a:pt x="325" y="0"/>
                    <a:pt x="320" y="0"/>
                    <a:pt x="316" y="1"/>
                  </a:cubicBezTo>
                  <a:cubicBezTo>
                    <a:pt x="232" y="4"/>
                    <a:pt x="148" y="29"/>
                    <a:pt x="74" y="74"/>
                  </a:cubicBezTo>
                  <a:cubicBezTo>
                    <a:pt x="29" y="95"/>
                    <a:pt x="1" y="144"/>
                    <a:pt x="4" y="197"/>
                  </a:cubicBezTo>
                  <a:cubicBezTo>
                    <a:pt x="1" y="470"/>
                    <a:pt x="445" y="970"/>
                    <a:pt x="715" y="1121"/>
                  </a:cubicBezTo>
                  <a:cubicBezTo>
                    <a:pt x="776" y="1155"/>
                    <a:pt x="811" y="1161"/>
                    <a:pt x="828" y="1161"/>
                  </a:cubicBezTo>
                  <a:cubicBezTo>
                    <a:pt x="837" y="1161"/>
                    <a:pt x="841" y="1160"/>
                    <a:pt x="841" y="1160"/>
                  </a:cubicBezTo>
                  <a:cubicBezTo>
                    <a:pt x="862" y="1128"/>
                    <a:pt x="774" y="953"/>
                    <a:pt x="725" y="858"/>
                  </a:cubicBezTo>
                  <a:cubicBezTo>
                    <a:pt x="641" y="697"/>
                    <a:pt x="550" y="519"/>
                    <a:pt x="550" y="372"/>
                  </a:cubicBezTo>
                  <a:cubicBezTo>
                    <a:pt x="550" y="204"/>
                    <a:pt x="501" y="74"/>
                    <a:pt x="421" y="25"/>
                  </a:cubicBezTo>
                  <a:cubicBezTo>
                    <a:pt x="393" y="10"/>
                    <a:pt x="361" y="0"/>
                    <a:pt x="32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2" name="Google Shape;6473;p82">
              <a:extLst>
                <a:ext uri="{FF2B5EF4-FFF2-40B4-BE49-F238E27FC236}">
                  <a16:creationId xmlns:a16="http://schemas.microsoft.com/office/drawing/2014/main" id="{2E5E67BB-1606-45B9-F5DC-B3BB02856AEF}"/>
                </a:ext>
              </a:extLst>
            </p:cNvPr>
            <p:cNvSpPr/>
            <p:nvPr/>
          </p:nvSpPr>
          <p:spPr>
            <a:xfrm>
              <a:off x="1341580" y="1422123"/>
              <a:ext cx="1439" cy="2009"/>
            </a:xfrm>
            <a:custGeom>
              <a:avLst/>
              <a:gdLst/>
              <a:ahLst/>
              <a:cxnLst/>
              <a:rect l="l" t="t" r="r" b="b"/>
              <a:pathLst>
                <a:path w="106" h="148" extrusionOk="0">
                  <a:moveTo>
                    <a:pt x="105" y="0"/>
                  </a:moveTo>
                  <a:lnTo>
                    <a:pt x="77" y="32"/>
                  </a:lnTo>
                  <a:cubicBezTo>
                    <a:pt x="32" y="81"/>
                    <a:pt x="0" y="116"/>
                    <a:pt x="0" y="147"/>
                  </a:cubicBezTo>
                  <a:cubicBezTo>
                    <a:pt x="42" y="102"/>
                    <a:pt x="77" y="53"/>
                    <a:pt x="10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4" name="Google Shape;6475;p82">
              <a:extLst>
                <a:ext uri="{FF2B5EF4-FFF2-40B4-BE49-F238E27FC236}">
                  <a16:creationId xmlns:a16="http://schemas.microsoft.com/office/drawing/2014/main" id="{D62CF45C-DFB0-B53D-5018-F4BD2DCD4850}"/>
                </a:ext>
              </a:extLst>
            </p:cNvPr>
            <p:cNvSpPr/>
            <p:nvPr/>
          </p:nvSpPr>
          <p:spPr>
            <a:xfrm>
              <a:off x="890970" y="1547688"/>
              <a:ext cx="18547" cy="17176"/>
            </a:xfrm>
            <a:custGeom>
              <a:avLst/>
              <a:gdLst/>
              <a:ahLst/>
              <a:cxnLst/>
              <a:rect l="l" t="t" r="r" b="b"/>
              <a:pathLst>
                <a:path w="1366" h="1265" extrusionOk="0">
                  <a:moveTo>
                    <a:pt x="1225" y="1"/>
                  </a:moveTo>
                  <a:cubicBezTo>
                    <a:pt x="1187" y="1"/>
                    <a:pt x="1074" y="46"/>
                    <a:pt x="924" y="218"/>
                  </a:cubicBezTo>
                  <a:cubicBezTo>
                    <a:pt x="830" y="327"/>
                    <a:pt x="742" y="415"/>
                    <a:pt x="665" y="492"/>
                  </a:cubicBezTo>
                  <a:cubicBezTo>
                    <a:pt x="557" y="600"/>
                    <a:pt x="469" y="688"/>
                    <a:pt x="452" y="754"/>
                  </a:cubicBezTo>
                  <a:cubicBezTo>
                    <a:pt x="422" y="860"/>
                    <a:pt x="318" y="863"/>
                    <a:pt x="236" y="863"/>
                  </a:cubicBezTo>
                  <a:cubicBezTo>
                    <a:pt x="231" y="863"/>
                    <a:pt x="226" y="863"/>
                    <a:pt x="221" y="863"/>
                  </a:cubicBezTo>
                  <a:lnTo>
                    <a:pt x="186" y="863"/>
                  </a:lnTo>
                  <a:cubicBezTo>
                    <a:pt x="116" y="863"/>
                    <a:pt x="70" y="870"/>
                    <a:pt x="49" y="912"/>
                  </a:cubicBezTo>
                  <a:cubicBezTo>
                    <a:pt x="0" y="1006"/>
                    <a:pt x="49" y="1192"/>
                    <a:pt x="119" y="1251"/>
                  </a:cubicBezTo>
                  <a:cubicBezTo>
                    <a:pt x="129" y="1260"/>
                    <a:pt x="141" y="1265"/>
                    <a:pt x="153" y="1265"/>
                  </a:cubicBezTo>
                  <a:cubicBezTo>
                    <a:pt x="163" y="1265"/>
                    <a:pt x="174" y="1261"/>
                    <a:pt x="182" y="1255"/>
                  </a:cubicBezTo>
                  <a:cubicBezTo>
                    <a:pt x="251" y="1204"/>
                    <a:pt x="302" y="1187"/>
                    <a:pt x="345" y="1187"/>
                  </a:cubicBezTo>
                  <a:cubicBezTo>
                    <a:pt x="386" y="1187"/>
                    <a:pt x="420" y="1203"/>
                    <a:pt x="452" y="1220"/>
                  </a:cubicBezTo>
                  <a:cubicBezTo>
                    <a:pt x="469" y="1234"/>
                    <a:pt x="490" y="1241"/>
                    <a:pt x="511" y="1241"/>
                  </a:cubicBezTo>
                  <a:cubicBezTo>
                    <a:pt x="599" y="1237"/>
                    <a:pt x="1072" y="919"/>
                    <a:pt x="1170" y="761"/>
                  </a:cubicBezTo>
                  <a:cubicBezTo>
                    <a:pt x="1194" y="723"/>
                    <a:pt x="1198" y="709"/>
                    <a:pt x="1089" y="635"/>
                  </a:cubicBezTo>
                  <a:cubicBezTo>
                    <a:pt x="1026" y="590"/>
                    <a:pt x="963" y="548"/>
                    <a:pt x="956" y="474"/>
                  </a:cubicBezTo>
                  <a:cubicBezTo>
                    <a:pt x="942" y="351"/>
                    <a:pt x="1082" y="313"/>
                    <a:pt x="1208" y="281"/>
                  </a:cubicBezTo>
                  <a:cubicBezTo>
                    <a:pt x="1264" y="271"/>
                    <a:pt x="1317" y="253"/>
                    <a:pt x="1366" y="232"/>
                  </a:cubicBezTo>
                  <a:lnTo>
                    <a:pt x="1345" y="215"/>
                  </a:lnTo>
                  <a:cubicBezTo>
                    <a:pt x="1296" y="169"/>
                    <a:pt x="1226" y="106"/>
                    <a:pt x="1233" y="12"/>
                  </a:cubicBezTo>
                  <a:cubicBezTo>
                    <a:pt x="1233" y="8"/>
                    <a:pt x="1233" y="5"/>
                    <a:pt x="1233" y="1"/>
                  </a:cubicBezTo>
                  <a:cubicBezTo>
                    <a:pt x="1231" y="1"/>
                    <a:pt x="1228" y="1"/>
                    <a:pt x="122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5" name="Google Shape;6476;p82">
              <a:extLst>
                <a:ext uri="{FF2B5EF4-FFF2-40B4-BE49-F238E27FC236}">
                  <a16:creationId xmlns:a16="http://schemas.microsoft.com/office/drawing/2014/main" id="{3135C26F-29A9-1557-B590-E27608B7AEFB}"/>
                </a:ext>
              </a:extLst>
            </p:cNvPr>
            <p:cNvSpPr/>
            <p:nvPr/>
          </p:nvSpPr>
          <p:spPr>
            <a:xfrm>
              <a:off x="797896" y="1528258"/>
              <a:ext cx="11229" cy="5064"/>
            </a:xfrm>
            <a:custGeom>
              <a:avLst/>
              <a:gdLst/>
              <a:ahLst/>
              <a:cxnLst/>
              <a:rect l="l" t="t" r="r" b="b"/>
              <a:pathLst>
                <a:path w="827" h="373" extrusionOk="0">
                  <a:moveTo>
                    <a:pt x="298" y="1"/>
                  </a:moveTo>
                  <a:cubicBezTo>
                    <a:pt x="200" y="4"/>
                    <a:pt x="109" y="43"/>
                    <a:pt x="36" y="106"/>
                  </a:cubicBezTo>
                  <a:cubicBezTo>
                    <a:pt x="22" y="120"/>
                    <a:pt x="1" y="144"/>
                    <a:pt x="8" y="165"/>
                  </a:cubicBezTo>
                  <a:cubicBezTo>
                    <a:pt x="42" y="272"/>
                    <a:pt x="333" y="373"/>
                    <a:pt x="549" y="373"/>
                  </a:cubicBezTo>
                  <a:cubicBezTo>
                    <a:pt x="601" y="373"/>
                    <a:pt x="648" y="367"/>
                    <a:pt x="687" y="354"/>
                  </a:cubicBezTo>
                  <a:cubicBezTo>
                    <a:pt x="750" y="337"/>
                    <a:pt x="802" y="288"/>
                    <a:pt x="820" y="225"/>
                  </a:cubicBezTo>
                  <a:cubicBezTo>
                    <a:pt x="827" y="176"/>
                    <a:pt x="809" y="123"/>
                    <a:pt x="771" y="92"/>
                  </a:cubicBezTo>
                  <a:cubicBezTo>
                    <a:pt x="760" y="82"/>
                    <a:pt x="747" y="78"/>
                    <a:pt x="731" y="78"/>
                  </a:cubicBezTo>
                  <a:cubicBezTo>
                    <a:pt x="702" y="78"/>
                    <a:pt x="663" y="92"/>
                    <a:pt x="613" y="113"/>
                  </a:cubicBezTo>
                  <a:cubicBezTo>
                    <a:pt x="570" y="132"/>
                    <a:pt x="525" y="151"/>
                    <a:pt x="482" y="151"/>
                  </a:cubicBezTo>
                  <a:cubicBezTo>
                    <a:pt x="462" y="151"/>
                    <a:pt x="443" y="147"/>
                    <a:pt x="424" y="137"/>
                  </a:cubicBezTo>
                  <a:cubicBezTo>
                    <a:pt x="389" y="113"/>
                    <a:pt x="365" y="71"/>
                    <a:pt x="361" y="25"/>
                  </a:cubicBezTo>
                  <a:cubicBezTo>
                    <a:pt x="361" y="18"/>
                    <a:pt x="361" y="11"/>
                    <a:pt x="344" y="8"/>
                  </a:cubicBezTo>
                  <a:cubicBezTo>
                    <a:pt x="330" y="1"/>
                    <a:pt x="312" y="1"/>
                    <a:pt x="29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6" name="Google Shape;6477;p82">
              <a:extLst>
                <a:ext uri="{FF2B5EF4-FFF2-40B4-BE49-F238E27FC236}">
                  <a16:creationId xmlns:a16="http://schemas.microsoft.com/office/drawing/2014/main" id="{4214E6D6-3050-3FA0-C462-0D3DFF66DC1C}"/>
                </a:ext>
              </a:extLst>
            </p:cNvPr>
            <p:cNvSpPr/>
            <p:nvPr/>
          </p:nvSpPr>
          <p:spPr>
            <a:xfrm>
              <a:off x="793334" y="1391519"/>
              <a:ext cx="283403" cy="195652"/>
            </a:xfrm>
            <a:custGeom>
              <a:avLst/>
              <a:gdLst/>
              <a:ahLst/>
              <a:cxnLst/>
              <a:rect l="l" t="t" r="r" b="b"/>
              <a:pathLst>
                <a:path w="20873" h="14410" extrusionOk="0">
                  <a:moveTo>
                    <a:pt x="6145" y="0"/>
                  </a:moveTo>
                  <a:cubicBezTo>
                    <a:pt x="6032" y="0"/>
                    <a:pt x="5793" y="218"/>
                    <a:pt x="5658" y="339"/>
                  </a:cubicBezTo>
                  <a:cubicBezTo>
                    <a:pt x="5462" y="516"/>
                    <a:pt x="5201" y="553"/>
                    <a:pt x="4995" y="553"/>
                  </a:cubicBezTo>
                  <a:cubicBezTo>
                    <a:pt x="4895" y="553"/>
                    <a:pt x="4808" y="544"/>
                    <a:pt x="4748" y="539"/>
                  </a:cubicBezTo>
                  <a:cubicBezTo>
                    <a:pt x="4708" y="534"/>
                    <a:pt x="4669" y="532"/>
                    <a:pt x="4631" y="532"/>
                  </a:cubicBezTo>
                  <a:cubicBezTo>
                    <a:pt x="4489" y="532"/>
                    <a:pt x="4365" y="561"/>
                    <a:pt x="4321" y="605"/>
                  </a:cubicBezTo>
                  <a:cubicBezTo>
                    <a:pt x="4310" y="616"/>
                    <a:pt x="4310" y="619"/>
                    <a:pt x="4310" y="623"/>
                  </a:cubicBezTo>
                  <a:cubicBezTo>
                    <a:pt x="4310" y="644"/>
                    <a:pt x="4338" y="661"/>
                    <a:pt x="4377" y="686"/>
                  </a:cubicBezTo>
                  <a:cubicBezTo>
                    <a:pt x="4422" y="714"/>
                    <a:pt x="4478" y="749"/>
                    <a:pt x="4485" y="815"/>
                  </a:cubicBezTo>
                  <a:cubicBezTo>
                    <a:pt x="4485" y="875"/>
                    <a:pt x="4457" y="931"/>
                    <a:pt x="4412" y="969"/>
                  </a:cubicBezTo>
                  <a:cubicBezTo>
                    <a:pt x="4367" y="1014"/>
                    <a:pt x="4324" y="1031"/>
                    <a:pt x="4286" y="1031"/>
                  </a:cubicBezTo>
                  <a:cubicBezTo>
                    <a:pt x="4213" y="1031"/>
                    <a:pt x="4155" y="973"/>
                    <a:pt x="4121" y="941"/>
                  </a:cubicBezTo>
                  <a:cubicBezTo>
                    <a:pt x="4100" y="920"/>
                    <a:pt x="4069" y="889"/>
                    <a:pt x="4055" y="889"/>
                  </a:cubicBezTo>
                  <a:cubicBezTo>
                    <a:pt x="4048" y="889"/>
                    <a:pt x="4034" y="896"/>
                    <a:pt x="4013" y="917"/>
                  </a:cubicBezTo>
                  <a:cubicBezTo>
                    <a:pt x="3878" y="1061"/>
                    <a:pt x="3580" y="1096"/>
                    <a:pt x="3366" y="1096"/>
                  </a:cubicBezTo>
                  <a:cubicBezTo>
                    <a:pt x="3269" y="1096"/>
                    <a:pt x="3190" y="1089"/>
                    <a:pt x="3151" y="1081"/>
                  </a:cubicBezTo>
                  <a:cubicBezTo>
                    <a:pt x="3095" y="1081"/>
                    <a:pt x="2920" y="1235"/>
                    <a:pt x="2633" y="1533"/>
                  </a:cubicBezTo>
                  <a:lnTo>
                    <a:pt x="2570" y="1600"/>
                  </a:lnTo>
                  <a:cubicBezTo>
                    <a:pt x="2546" y="1621"/>
                    <a:pt x="2546" y="1638"/>
                    <a:pt x="2549" y="1694"/>
                  </a:cubicBezTo>
                  <a:cubicBezTo>
                    <a:pt x="2553" y="1792"/>
                    <a:pt x="2563" y="1939"/>
                    <a:pt x="2339" y="2177"/>
                  </a:cubicBezTo>
                  <a:cubicBezTo>
                    <a:pt x="2087" y="2449"/>
                    <a:pt x="1563" y="2485"/>
                    <a:pt x="1208" y="2485"/>
                  </a:cubicBezTo>
                  <a:cubicBezTo>
                    <a:pt x="1125" y="2485"/>
                    <a:pt x="1050" y="2483"/>
                    <a:pt x="991" y="2482"/>
                  </a:cubicBezTo>
                  <a:lnTo>
                    <a:pt x="911" y="2482"/>
                  </a:lnTo>
                  <a:cubicBezTo>
                    <a:pt x="908" y="2481"/>
                    <a:pt x="905" y="2480"/>
                    <a:pt x="902" y="2480"/>
                  </a:cubicBezTo>
                  <a:cubicBezTo>
                    <a:pt x="894" y="2480"/>
                    <a:pt x="887" y="2483"/>
                    <a:pt x="879" y="2485"/>
                  </a:cubicBezTo>
                  <a:cubicBezTo>
                    <a:pt x="872" y="2513"/>
                    <a:pt x="869" y="2541"/>
                    <a:pt x="872" y="2569"/>
                  </a:cubicBezTo>
                  <a:cubicBezTo>
                    <a:pt x="879" y="2646"/>
                    <a:pt x="858" y="2727"/>
                    <a:pt x="816" y="2793"/>
                  </a:cubicBezTo>
                  <a:cubicBezTo>
                    <a:pt x="802" y="2814"/>
                    <a:pt x="806" y="2821"/>
                    <a:pt x="809" y="2825"/>
                  </a:cubicBezTo>
                  <a:cubicBezTo>
                    <a:pt x="820" y="2856"/>
                    <a:pt x="900" y="2947"/>
                    <a:pt x="1387" y="3080"/>
                  </a:cubicBezTo>
                  <a:cubicBezTo>
                    <a:pt x="1909" y="3217"/>
                    <a:pt x="2262" y="3893"/>
                    <a:pt x="2329" y="4064"/>
                  </a:cubicBezTo>
                  <a:cubicBezTo>
                    <a:pt x="2337" y="4084"/>
                    <a:pt x="2390" y="4091"/>
                    <a:pt x="2458" y="4091"/>
                  </a:cubicBezTo>
                  <a:cubicBezTo>
                    <a:pt x="2570" y="4091"/>
                    <a:pt x="2723" y="4073"/>
                    <a:pt x="2791" y="4064"/>
                  </a:cubicBezTo>
                  <a:cubicBezTo>
                    <a:pt x="2903" y="4052"/>
                    <a:pt x="3012" y="4041"/>
                    <a:pt x="3102" y="4041"/>
                  </a:cubicBezTo>
                  <a:cubicBezTo>
                    <a:pt x="3138" y="4041"/>
                    <a:pt x="3171" y="4043"/>
                    <a:pt x="3200" y="4047"/>
                  </a:cubicBezTo>
                  <a:cubicBezTo>
                    <a:pt x="3386" y="4075"/>
                    <a:pt x="3368" y="4243"/>
                    <a:pt x="3358" y="4341"/>
                  </a:cubicBezTo>
                  <a:cubicBezTo>
                    <a:pt x="3347" y="4449"/>
                    <a:pt x="3347" y="4502"/>
                    <a:pt x="3400" y="4526"/>
                  </a:cubicBezTo>
                  <a:cubicBezTo>
                    <a:pt x="3454" y="4551"/>
                    <a:pt x="3518" y="4556"/>
                    <a:pt x="3585" y="4556"/>
                  </a:cubicBezTo>
                  <a:cubicBezTo>
                    <a:pt x="3614" y="4556"/>
                    <a:pt x="3643" y="4555"/>
                    <a:pt x="3673" y="4554"/>
                  </a:cubicBezTo>
                  <a:cubicBezTo>
                    <a:pt x="3700" y="4553"/>
                    <a:pt x="3728" y="4552"/>
                    <a:pt x="3756" y="4552"/>
                  </a:cubicBezTo>
                  <a:cubicBezTo>
                    <a:pt x="3868" y="4552"/>
                    <a:pt x="3977" y="4572"/>
                    <a:pt x="4016" y="4684"/>
                  </a:cubicBezTo>
                  <a:cubicBezTo>
                    <a:pt x="4030" y="4722"/>
                    <a:pt x="4027" y="4761"/>
                    <a:pt x="4006" y="4796"/>
                  </a:cubicBezTo>
                  <a:cubicBezTo>
                    <a:pt x="3963" y="4855"/>
                    <a:pt x="3872" y="4859"/>
                    <a:pt x="3746" y="4859"/>
                  </a:cubicBezTo>
                  <a:cubicBezTo>
                    <a:pt x="3610" y="4859"/>
                    <a:pt x="3445" y="4862"/>
                    <a:pt x="3337" y="4943"/>
                  </a:cubicBezTo>
                  <a:cubicBezTo>
                    <a:pt x="3159" y="5076"/>
                    <a:pt x="3050" y="5154"/>
                    <a:pt x="2945" y="5154"/>
                  </a:cubicBezTo>
                  <a:cubicBezTo>
                    <a:pt x="2937" y="5154"/>
                    <a:pt x="2929" y="5154"/>
                    <a:pt x="2920" y="5153"/>
                  </a:cubicBezTo>
                  <a:cubicBezTo>
                    <a:pt x="2864" y="5142"/>
                    <a:pt x="2815" y="5107"/>
                    <a:pt x="2784" y="5062"/>
                  </a:cubicBezTo>
                  <a:cubicBezTo>
                    <a:pt x="2759" y="5027"/>
                    <a:pt x="2686" y="5015"/>
                    <a:pt x="2598" y="5015"/>
                  </a:cubicBezTo>
                  <a:cubicBezTo>
                    <a:pt x="2485" y="5015"/>
                    <a:pt x="2347" y="5034"/>
                    <a:pt x="2255" y="5048"/>
                  </a:cubicBezTo>
                  <a:cubicBezTo>
                    <a:pt x="2213" y="5055"/>
                    <a:pt x="2175" y="5058"/>
                    <a:pt x="2143" y="5062"/>
                  </a:cubicBezTo>
                  <a:cubicBezTo>
                    <a:pt x="2131" y="5065"/>
                    <a:pt x="2119" y="5067"/>
                    <a:pt x="2106" y="5067"/>
                  </a:cubicBezTo>
                  <a:cubicBezTo>
                    <a:pt x="2066" y="5067"/>
                    <a:pt x="2026" y="5049"/>
                    <a:pt x="2000" y="5020"/>
                  </a:cubicBezTo>
                  <a:cubicBezTo>
                    <a:pt x="1947" y="4950"/>
                    <a:pt x="1989" y="4841"/>
                    <a:pt x="2031" y="4740"/>
                  </a:cubicBezTo>
                  <a:cubicBezTo>
                    <a:pt x="2049" y="4701"/>
                    <a:pt x="2059" y="4659"/>
                    <a:pt x="2070" y="4617"/>
                  </a:cubicBezTo>
                  <a:cubicBezTo>
                    <a:pt x="2070" y="4614"/>
                    <a:pt x="2063" y="4607"/>
                    <a:pt x="2052" y="4600"/>
                  </a:cubicBezTo>
                  <a:cubicBezTo>
                    <a:pt x="2026" y="4581"/>
                    <a:pt x="1980" y="4569"/>
                    <a:pt x="1918" y="4569"/>
                  </a:cubicBezTo>
                  <a:cubicBezTo>
                    <a:pt x="1815" y="4569"/>
                    <a:pt x="1666" y="4604"/>
                    <a:pt x="1488" y="4705"/>
                  </a:cubicBezTo>
                  <a:lnTo>
                    <a:pt x="1481" y="4712"/>
                  </a:lnTo>
                  <a:cubicBezTo>
                    <a:pt x="1394" y="4754"/>
                    <a:pt x="1310" y="4803"/>
                    <a:pt x="1229" y="4859"/>
                  </a:cubicBezTo>
                  <a:lnTo>
                    <a:pt x="1229" y="4869"/>
                  </a:lnTo>
                  <a:cubicBezTo>
                    <a:pt x="1233" y="4908"/>
                    <a:pt x="1226" y="4946"/>
                    <a:pt x="1215" y="4985"/>
                  </a:cubicBezTo>
                  <a:cubicBezTo>
                    <a:pt x="1208" y="5027"/>
                    <a:pt x="1184" y="5065"/>
                    <a:pt x="1145" y="5086"/>
                  </a:cubicBezTo>
                  <a:cubicBezTo>
                    <a:pt x="1128" y="5094"/>
                    <a:pt x="1111" y="5097"/>
                    <a:pt x="1094" y="5097"/>
                  </a:cubicBezTo>
                  <a:cubicBezTo>
                    <a:pt x="1057" y="5097"/>
                    <a:pt x="1020" y="5083"/>
                    <a:pt x="984" y="5069"/>
                  </a:cubicBezTo>
                  <a:cubicBezTo>
                    <a:pt x="940" y="5053"/>
                    <a:pt x="892" y="5034"/>
                    <a:pt x="839" y="5034"/>
                  </a:cubicBezTo>
                  <a:cubicBezTo>
                    <a:pt x="801" y="5034"/>
                    <a:pt x="759" y="5044"/>
                    <a:pt x="715" y="5072"/>
                  </a:cubicBezTo>
                  <a:cubicBezTo>
                    <a:pt x="606" y="5135"/>
                    <a:pt x="494" y="5191"/>
                    <a:pt x="382" y="5240"/>
                  </a:cubicBezTo>
                  <a:cubicBezTo>
                    <a:pt x="221" y="5310"/>
                    <a:pt x="36" y="5391"/>
                    <a:pt x="1" y="5468"/>
                  </a:cubicBezTo>
                  <a:cubicBezTo>
                    <a:pt x="18" y="5510"/>
                    <a:pt x="158" y="5576"/>
                    <a:pt x="687" y="5682"/>
                  </a:cubicBezTo>
                  <a:lnTo>
                    <a:pt x="739" y="5692"/>
                  </a:lnTo>
                  <a:cubicBezTo>
                    <a:pt x="767" y="5699"/>
                    <a:pt x="844" y="5713"/>
                    <a:pt x="855" y="5780"/>
                  </a:cubicBezTo>
                  <a:cubicBezTo>
                    <a:pt x="869" y="5850"/>
                    <a:pt x="802" y="5899"/>
                    <a:pt x="729" y="5948"/>
                  </a:cubicBezTo>
                  <a:cubicBezTo>
                    <a:pt x="715" y="5955"/>
                    <a:pt x="701" y="5965"/>
                    <a:pt x="683" y="5976"/>
                  </a:cubicBezTo>
                  <a:cubicBezTo>
                    <a:pt x="757" y="6011"/>
                    <a:pt x="813" y="6070"/>
                    <a:pt x="844" y="6140"/>
                  </a:cubicBezTo>
                  <a:cubicBezTo>
                    <a:pt x="890" y="6242"/>
                    <a:pt x="974" y="6322"/>
                    <a:pt x="1072" y="6368"/>
                  </a:cubicBezTo>
                  <a:cubicBezTo>
                    <a:pt x="1162" y="6415"/>
                    <a:pt x="1296" y="6431"/>
                    <a:pt x="1440" y="6431"/>
                  </a:cubicBezTo>
                  <a:cubicBezTo>
                    <a:pt x="1625" y="6431"/>
                    <a:pt x="1826" y="6405"/>
                    <a:pt x="1972" y="6385"/>
                  </a:cubicBezTo>
                  <a:cubicBezTo>
                    <a:pt x="2049" y="6371"/>
                    <a:pt x="2129" y="6364"/>
                    <a:pt x="2206" y="6361"/>
                  </a:cubicBezTo>
                  <a:cubicBezTo>
                    <a:pt x="2287" y="6368"/>
                    <a:pt x="2367" y="6389"/>
                    <a:pt x="2437" y="6427"/>
                  </a:cubicBezTo>
                  <a:cubicBezTo>
                    <a:pt x="2503" y="6459"/>
                    <a:pt x="2547" y="6478"/>
                    <a:pt x="2582" y="6478"/>
                  </a:cubicBezTo>
                  <a:cubicBezTo>
                    <a:pt x="2609" y="6478"/>
                    <a:pt x="2631" y="6467"/>
                    <a:pt x="2654" y="6441"/>
                  </a:cubicBezTo>
                  <a:cubicBezTo>
                    <a:pt x="2757" y="6333"/>
                    <a:pt x="3141" y="6002"/>
                    <a:pt x="3463" y="6002"/>
                  </a:cubicBezTo>
                  <a:cubicBezTo>
                    <a:pt x="3556" y="6002"/>
                    <a:pt x="3644" y="6030"/>
                    <a:pt x="3718" y="6098"/>
                  </a:cubicBezTo>
                  <a:cubicBezTo>
                    <a:pt x="3792" y="6168"/>
                    <a:pt x="3823" y="6231"/>
                    <a:pt x="3813" y="6291"/>
                  </a:cubicBezTo>
                  <a:cubicBezTo>
                    <a:pt x="3799" y="6378"/>
                    <a:pt x="3708" y="6417"/>
                    <a:pt x="3634" y="6448"/>
                  </a:cubicBezTo>
                  <a:cubicBezTo>
                    <a:pt x="3610" y="6459"/>
                    <a:pt x="3589" y="6469"/>
                    <a:pt x="3568" y="6480"/>
                  </a:cubicBezTo>
                  <a:cubicBezTo>
                    <a:pt x="3680" y="6606"/>
                    <a:pt x="3795" y="6830"/>
                    <a:pt x="3778" y="7026"/>
                  </a:cubicBezTo>
                  <a:cubicBezTo>
                    <a:pt x="3767" y="7138"/>
                    <a:pt x="3708" y="7239"/>
                    <a:pt x="3617" y="7302"/>
                  </a:cubicBezTo>
                  <a:cubicBezTo>
                    <a:pt x="3492" y="7393"/>
                    <a:pt x="3368" y="7420"/>
                    <a:pt x="3256" y="7420"/>
                  </a:cubicBezTo>
                  <a:cubicBezTo>
                    <a:pt x="3162" y="7420"/>
                    <a:pt x="3077" y="7401"/>
                    <a:pt x="3008" y="7386"/>
                  </a:cubicBezTo>
                  <a:cubicBezTo>
                    <a:pt x="2973" y="7376"/>
                    <a:pt x="2938" y="7369"/>
                    <a:pt x="2903" y="7365"/>
                  </a:cubicBezTo>
                  <a:lnTo>
                    <a:pt x="2896" y="7365"/>
                  </a:lnTo>
                  <a:cubicBezTo>
                    <a:pt x="2878" y="7393"/>
                    <a:pt x="2868" y="7425"/>
                    <a:pt x="2861" y="7456"/>
                  </a:cubicBezTo>
                  <a:cubicBezTo>
                    <a:pt x="2833" y="7554"/>
                    <a:pt x="2798" y="7691"/>
                    <a:pt x="2658" y="7800"/>
                  </a:cubicBezTo>
                  <a:cubicBezTo>
                    <a:pt x="2599" y="7845"/>
                    <a:pt x="2543" y="7862"/>
                    <a:pt x="2490" y="7862"/>
                  </a:cubicBezTo>
                  <a:cubicBezTo>
                    <a:pt x="2390" y="7862"/>
                    <a:pt x="2299" y="7801"/>
                    <a:pt x="2217" y="7743"/>
                  </a:cubicBezTo>
                  <a:cubicBezTo>
                    <a:pt x="2129" y="7684"/>
                    <a:pt x="2035" y="7621"/>
                    <a:pt x="1926" y="7621"/>
                  </a:cubicBezTo>
                  <a:cubicBezTo>
                    <a:pt x="1922" y="7621"/>
                    <a:pt x="1918" y="7620"/>
                    <a:pt x="1914" y="7620"/>
                  </a:cubicBezTo>
                  <a:cubicBezTo>
                    <a:pt x="1879" y="7620"/>
                    <a:pt x="1843" y="7634"/>
                    <a:pt x="1817" y="7659"/>
                  </a:cubicBezTo>
                  <a:cubicBezTo>
                    <a:pt x="1744" y="7740"/>
                    <a:pt x="1758" y="7926"/>
                    <a:pt x="1768" y="8052"/>
                  </a:cubicBezTo>
                  <a:cubicBezTo>
                    <a:pt x="1768" y="8073"/>
                    <a:pt x="1772" y="8090"/>
                    <a:pt x="1775" y="8108"/>
                  </a:cubicBezTo>
                  <a:cubicBezTo>
                    <a:pt x="1782" y="8241"/>
                    <a:pt x="1649" y="8258"/>
                    <a:pt x="1562" y="8269"/>
                  </a:cubicBezTo>
                  <a:cubicBezTo>
                    <a:pt x="1432" y="8286"/>
                    <a:pt x="1282" y="8307"/>
                    <a:pt x="1226" y="8528"/>
                  </a:cubicBezTo>
                  <a:cubicBezTo>
                    <a:pt x="1163" y="8783"/>
                    <a:pt x="988" y="8808"/>
                    <a:pt x="893" y="8822"/>
                  </a:cubicBezTo>
                  <a:lnTo>
                    <a:pt x="865" y="8825"/>
                  </a:lnTo>
                  <a:cubicBezTo>
                    <a:pt x="890" y="8874"/>
                    <a:pt x="918" y="8916"/>
                    <a:pt x="949" y="8958"/>
                  </a:cubicBezTo>
                  <a:cubicBezTo>
                    <a:pt x="1114" y="9193"/>
                    <a:pt x="1156" y="9193"/>
                    <a:pt x="1205" y="9193"/>
                  </a:cubicBezTo>
                  <a:cubicBezTo>
                    <a:pt x="1210" y="9193"/>
                    <a:pt x="1214" y="9193"/>
                    <a:pt x="1219" y="9193"/>
                  </a:cubicBezTo>
                  <a:cubicBezTo>
                    <a:pt x="1297" y="9193"/>
                    <a:pt x="1370" y="9220"/>
                    <a:pt x="1432" y="9270"/>
                  </a:cubicBezTo>
                  <a:cubicBezTo>
                    <a:pt x="1611" y="9396"/>
                    <a:pt x="1495" y="9578"/>
                    <a:pt x="1422" y="9686"/>
                  </a:cubicBezTo>
                  <a:cubicBezTo>
                    <a:pt x="1404" y="9714"/>
                    <a:pt x="1383" y="9746"/>
                    <a:pt x="1369" y="9777"/>
                  </a:cubicBezTo>
                  <a:lnTo>
                    <a:pt x="1383" y="9781"/>
                  </a:lnTo>
                  <a:cubicBezTo>
                    <a:pt x="1572" y="9819"/>
                    <a:pt x="1754" y="10044"/>
                    <a:pt x="1919" y="10240"/>
                  </a:cubicBezTo>
                  <a:cubicBezTo>
                    <a:pt x="1972" y="10310"/>
                    <a:pt x="2031" y="10376"/>
                    <a:pt x="2094" y="10439"/>
                  </a:cubicBezTo>
                  <a:cubicBezTo>
                    <a:pt x="2121" y="10464"/>
                    <a:pt x="2150" y="10475"/>
                    <a:pt x="2184" y="10475"/>
                  </a:cubicBezTo>
                  <a:cubicBezTo>
                    <a:pt x="2236" y="10475"/>
                    <a:pt x="2299" y="10450"/>
                    <a:pt x="2381" y="10415"/>
                  </a:cubicBezTo>
                  <a:cubicBezTo>
                    <a:pt x="2479" y="10366"/>
                    <a:pt x="2581" y="10338"/>
                    <a:pt x="2689" y="10327"/>
                  </a:cubicBezTo>
                  <a:cubicBezTo>
                    <a:pt x="2770" y="10324"/>
                    <a:pt x="2791" y="10271"/>
                    <a:pt x="2812" y="10187"/>
                  </a:cubicBezTo>
                  <a:cubicBezTo>
                    <a:pt x="2826" y="10138"/>
                    <a:pt x="2840" y="10086"/>
                    <a:pt x="2892" y="10068"/>
                  </a:cubicBezTo>
                  <a:cubicBezTo>
                    <a:pt x="2899" y="10067"/>
                    <a:pt x="2906" y="10067"/>
                    <a:pt x="2912" y="10067"/>
                  </a:cubicBezTo>
                  <a:cubicBezTo>
                    <a:pt x="2951" y="10067"/>
                    <a:pt x="2988" y="10084"/>
                    <a:pt x="3015" y="10114"/>
                  </a:cubicBezTo>
                  <a:cubicBezTo>
                    <a:pt x="3134" y="10222"/>
                    <a:pt x="3305" y="10506"/>
                    <a:pt x="3295" y="10691"/>
                  </a:cubicBezTo>
                  <a:cubicBezTo>
                    <a:pt x="3298" y="10747"/>
                    <a:pt x="3270" y="10800"/>
                    <a:pt x="3228" y="10831"/>
                  </a:cubicBezTo>
                  <a:cubicBezTo>
                    <a:pt x="3169" y="10873"/>
                    <a:pt x="3186" y="11013"/>
                    <a:pt x="3197" y="11125"/>
                  </a:cubicBezTo>
                  <a:cubicBezTo>
                    <a:pt x="3207" y="11192"/>
                    <a:pt x="3211" y="11258"/>
                    <a:pt x="3207" y="11325"/>
                  </a:cubicBezTo>
                  <a:cubicBezTo>
                    <a:pt x="3225" y="11337"/>
                    <a:pt x="3274" y="11346"/>
                    <a:pt x="3336" y="11346"/>
                  </a:cubicBezTo>
                  <a:cubicBezTo>
                    <a:pt x="3395" y="11346"/>
                    <a:pt x="3467" y="11338"/>
                    <a:pt x="3536" y="11318"/>
                  </a:cubicBezTo>
                  <a:cubicBezTo>
                    <a:pt x="3634" y="11290"/>
                    <a:pt x="3669" y="11251"/>
                    <a:pt x="3669" y="11237"/>
                  </a:cubicBezTo>
                  <a:cubicBezTo>
                    <a:pt x="3687" y="11160"/>
                    <a:pt x="3757" y="11097"/>
                    <a:pt x="3869" y="11069"/>
                  </a:cubicBezTo>
                  <a:cubicBezTo>
                    <a:pt x="3923" y="11056"/>
                    <a:pt x="3978" y="11050"/>
                    <a:pt x="4032" y="11050"/>
                  </a:cubicBezTo>
                  <a:cubicBezTo>
                    <a:pt x="4219" y="11050"/>
                    <a:pt x="4401" y="11128"/>
                    <a:pt x="4534" y="11269"/>
                  </a:cubicBezTo>
                  <a:cubicBezTo>
                    <a:pt x="4601" y="11349"/>
                    <a:pt x="4674" y="11419"/>
                    <a:pt x="4755" y="11482"/>
                  </a:cubicBezTo>
                  <a:cubicBezTo>
                    <a:pt x="4758" y="11465"/>
                    <a:pt x="4758" y="11444"/>
                    <a:pt x="4758" y="11423"/>
                  </a:cubicBezTo>
                  <a:cubicBezTo>
                    <a:pt x="4758" y="11241"/>
                    <a:pt x="4895" y="11017"/>
                    <a:pt x="5010" y="11013"/>
                  </a:cubicBezTo>
                  <a:cubicBezTo>
                    <a:pt x="5028" y="11013"/>
                    <a:pt x="5112" y="11017"/>
                    <a:pt x="5122" y="11139"/>
                  </a:cubicBezTo>
                  <a:cubicBezTo>
                    <a:pt x="5119" y="11174"/>
                    <a:pt x="5136" y="11202"/>
                    <a:pt x="5164" y="11220"/>
                  </a:cubicBezTo>
                  <a:cubicBezTo>
                    <a:pt x="5189" y="11235"/>
                    <a:pt x="5222" y="11243"/>
                    <a:pt x="5264" y="11243"/>
                  </a:cubicBezTo>
                  <a:cubicBezTo>
                    <a:pt x="5353" y="11243"/>
                    <a:pt x="5479" y="11208"/>
                    <a:pt x="5623" y="11143"/>
                  </a:cubicBezTo>
                  <a:cubicBezTo>
                    <a:pt x="5722" y="11098"/>
                    <a:pt x="5794" y="11071"/>
                    <a:pt x="5846" y="11071"/>
                  </a:cubicBezTo>
                  <a:cubicBezTo>
                    <a:pt x="5879" y="11071"/>
                    <a:pt x="5903" y="11081"/>
                    <a:pt x="5920" y="11104"/>
                  </a:cubicBezTo>
                  <a:cubicBezTo>
                    <a:pt x="5976" y="11174"/>
                    <a:pt x="5906" y="11258"/>
                    <a:pt x="5759" y="11440"/>
                  </a:cubicBezTo>
                  <a:lnTo>
                    <a:pt x="5714" y="11500"/>
                  </a:lnTo>
                  <a:cubicBezTo>
                    <a:pt x="5581" y="11664"/>
                    <a:pt x="5595" y="11874"/>
                    <a:pt x="5605" y="12046"/>
                  </a:cubicBezTo>
                  <a:cubicBezTo>
                    <a:pt x="5612" y="12200"/>
                    <a:pt x="5623" y="12361"/>
                    <a:pt x="5483" y="12396"/>
                  </a:cubicBezTo>
                  <a:cubicBezTo>
                    <a:pt x="5423" y="12410"/>
                    <a:pt x="5350" y="12512"/>
                    <a:pt x="5276" y="12606"/>
                  </a:cubicBezTo>
                  <a:cubicBezTo>
                    <a:pt x="5154" y="12771"/>
                    <a:pt x="5017" y="12956"/>
                    <a:pt x="4807" y="12981"/>
                  </a:cubicBezTo>
                  <a:cubicBezTo>
                    <a:pt x="4527" y="13012"/>
                    <a:pt x="4013" y="13569"/>
                    <a:pt x="3932" y="13681"/>
                  </a:cubicBezTo>
                  <a:cubicBezTo>
                    <a:pt x="3905" y="13715"/>
                    <a:pt x="3862" y="13727"/>
                    <a:pt x="3803" y="13727"/>
                  </a:cubicBezTo>
                  <a:cubicBezTo>
                    <a:pt x="3746" y="13727"/>
                    <a:pt x="3675" y="13716"/>
                    <a:pt x="3589" y="13702"/>
                  </a:cubicBezTo>
                  <a:cubicBezTo>
                    <a:pt x="3493" y="13686"/>
                    <a:pt x="3379" y="13667"/>
                    <a:pt x="3284" y="13667"/>
                  </a:cubicBezTo>
                  <a:cubicBezTo>
                    <a:pt x="3189" y="13667"/>
                    <a:pt x="3113" y="13686"/>
                    <a:pt x="3092" y="13747"/>
                  </a:cubicBezTo>
                  <a:cubicBezTo>
                    <a:pt x="3039" y="13894"/>
                    <a:pt x="2913" y="14021"/>
                    <a:pt x="2812" y="14122"/>
                  </a:cubicBezTo>
                  <a:cubicBezTo>
                    <a:pt x="2763" y="14164"/>
                    <a:pt x="2721" y="14213"/>
                    <a:pt x="2682" y="14266"/>
                  </a:cubicBezTo>
                  <a:cubicBezTo>
                    <a:pt x="2745" y="14259"/>
                    <a:pt x="2920" y="14192"/>
                    <a:pt x="3074" y="14091"/>
                  </a:cubicBezTo>
                  <a:cubicBezTo>
                    <a:pt x="3186" y="14017"/>
                    <a:pt x="3218" y="13968"/>
                    <a:pt x="3221" y="13957"/>
                  </a:cubicBezTo>
                  <a:cubicBezTo>
                    <a:pt x="3225" y="13922"/>
                    <a:pt x="3242" y="13828"/>
                    <a:pt x="3319" y="13803"/>
                  </a:cubicBezTo>
                  <a:cubicBezTo>
                    <a:pt x="3330" y="13801"/>
                    <a:pt x="3340" y="13800"/>
                    <a:pt x="3350" y="13800"/>
                  </a:cubicBezTo>
                  <a:cubicBezTo>
                    <a:pt x="3418" y="13800"/>
                    <a:pt x="3480" y="13857"/>
                    <a:pt x="3526" y="13912"/>
                  </a:cubicBezTo>
                  <a:cubicBezTo>
                    <a:pt x="3536" y="13922"/>
                    <a:pt x="3552" y="13926"/>
                    <a:pt x="3569" y="13926"/>
                  </a:cubicBezTo>
                  <a:cubicBezTo>
                    <a:pt x="3605" y="13926"/>
                    <a:pt x="3649" y="13910"/>
                    <a:pt x="3673" y="13898"/>
                  </a:cubicBezTo>
                  <a:cubicBezTo>
                    <a:pt x="3750" y="13863"/>
                    <a:pt x="3820" y="13817"/>
                    <a:pt x="3883" y="13761"/>
                  </a:cubicBezTo>
                  <a:cubicBezTo>
                    <a:pt x="3955" y="13696"/>
                    <a:pt x="4049" y="13679"/>
                    <a:pt x="4138" y="13679"/>
                  </a:cubicBezTo>
                  <a:cubicBezTo>
                    <a:pt x="4195" y="13679"/>
                    <a:pt x="4251" y="13686"/>
                    <a:pt x="4296" y="13691"/>
                  </a:cubicBezTo>
                  <a:lnTo>
                    <a:pt x="4335" y="13695"/>
                  </a:lnTo>
                  <a:cubicBezTo>
                    <a:pt x="4337" y="13695"/>
                    <a:pt x="4339" y="13695"/>
                    <a:pt x="4341" y="13695"/>
                  </a:cubicBezTo>
                  <a:cubicBezTo>
                    <a:pt x="4361" y="13695"/>
                    <a:pt x="4384" y="13682"/>
                    <a:pt x="4422" y="13656"/>
                  </a:cubicBezTo>
                  <a:cubicBezTo>
                    <a:pt x="4534" y="13576"/>
                    <a:pt x="4664" y="13523"/>
                    <a:pt x="4800" y="13502"/>
                  </a:cubicBezTo>
                  <a:cubicBezTo>
                    <a:pt x="5007" y="13464"/>
                    <a:pt x="5017" y="13425"/>
                    <a:pt x="5042" y="13334"/>
                  </a:cubicBezTo>
                  <a:cubicBezTo>
                    <a:pt x="5049" y="13292"/>
                    <a:pt x="5063" y="13254"/>
                    <a:pt x="5080" y="13215"/>
                  </a:cubicBezTo>
                  <a:cubicBezTo>
                    <a:pt x="5168" y="13009"/>
                    <a:pt x="5994" y="12638"/>
                    <a:pt x="6120" y="12606"/>
                  </a:cubicBezTo>
                  <a:cubicBezTo>
                    <a:pt x="6148" y="12599"/>
                    <a:pt x="6159" y="12578"/>
                    <a:pt x="6176" y="12508"/>
                  </a:cubicBezTo>
                  <a:cubicBezTo>
                    <a:pt x="6190" y="12438"/>
                    <a:pt x="6218" y="12326"/>
                    <a:pt x="6351" y="12316"/>
                  </a:cubicBezTo>
                  <a:cubicBezTo>
                    <a:pt x="6495" y="12305"/>
                    <a:pt x="6761" y="12085"/>
                    <a:pt x="6918" y="11955"/>
                  </a:cubicBezTo>
                  <a:cubicBezTo>
                    <a:pt x="7069" y="11829"/>
                    <a:pt x="7149" y="11822"/>
                    <a:pt x="7226" y="11811"/>
                  </a:cubicBezTo>
                  <a:cubicBezTo>
                    <a:pt x="7268" y="11808"/>
                    <a:pt x="7310" y="11801"/>
                    <a:pt x="7349" y="11783"/>
                  </a:cubicBezTo>
                  <a:cubicBezTo>
                    <a:pt x="7387" y="11769"/>
                    <a:pt x="7394" y="11713"/>
                    <a:pt x="7405" y="11626"/>
                  </a:cubicBezTo>
                  <a:cubicBezTo>
                    <a:pt x="7412" y="11531"/>
                    <a:pt x="7426" y="11402"/>
                    <a:pt x="7555" y="11381"/>
                  </a:cubicBezTo>
                  <a:cubicBezTo>
                    <a:pt x="7685" y="11360"/>
                    <a:pt x="7779" y="11269"/>
                    <a:pt x="7779" y="11167"/>
                  </a:cubicBezTo>
                  <a:cubicBezTo>
                    <a:pt x="7765" y="11139"/>
                    <a:pt x="7639" y="11108"/>
                    <a:pt x="7580" y="11094"/>
                  </a:cubicBezTo>
                  <a:cubicBezTo>
                    <a:pt x="7464" y="11062"/>
                    <a:pt x="7377" y="11041"/>
                    <a:pt x="7349" y="10975"/>
                  </a:cubicBezTo>
                  <a:cubicBezTo>
                    <a:pt x="7328" y="10933"/>
                    <a:pt x="7342" y="10877"/>
                    <a:pt x="7391" y="10814"/>
                  </a:cubicBezTo>
                  <a:cubicBezTo>
                    <a:pt x="7476" y="10698"/>
                    <a:pt x="7712" y="10495"/>
                    <a:pt x="7853" y="10495"/>
                  </a:cubicBezTo>
                  <a:cubicBezTo>
                    <a:pt x="7857" y="10495"/>
                    <a:pt x="7860" y="10495"/>
                    <a:pt x="7863" y="10495"/>
                  </a:cubicBezTo>
                  <a:cubicBezTo>
                    <a:pt x="8010" y="10485"/>
                    <a:pt x="8133" y="10376"/>
                    <a:pt x="8154" y="10229"/>
                  </a:cubicBezTo>
                  <a:cubicBezTo>
                    <a:pt x="8165" y="10075"/>
                    <a:pt x="8273" y="9998"/>
                    <a:pt x="8375" y="9925"/>
                  </a:cubicBezTo>
                  <a:cubicBezTo>
                    <a:pt x="8434" y="9883"/>
                    <a:pt x="8487" y="9837"/>
                    <a:pt x="8536" y="9788"/>
                  </a:cubicBezTo>
                  <a:cubicBezTo>
                    <a:pt x="8585" y="9735"/>
                    <a:pt x="8623" y="9676"/>
                    <a:pt x="8651" y="9613"/>
                  </a:cubicBezTo>
                  <a:cubicBezTo>
                    <a:pt x="8690" y="9532"/>
                    <a:pt x="8728" y="9448"/>
                    <a:pt x="8858" y="9438"/>
                  </a:cubicBezTo>
                  <a:cubicBezTo>
                    <a:pt x="8931" y="9431"/>
                    <a:pt x="9015" y="9357"/>
                    <a:pt x="9099" y="9280"/>
                  </a:cubicBezTo>
                  <a:cubicBezTo>
                    <a:pt x="9162" y="9217"/>
                    <a:pt x="9232" y="9165"/>
                    <a:pt x="9306" y="9119"/>
                  </a:cubicBezTo>
                  <a:cubicBezTo>
                    <a:pt x="9332" y="9098"/>
                    <a:pt x="9364" y="9087"/>
                    <a:pt x="9397" y="9087"/>
                  </a:cubicBezTo>
                  <a:cubicBezTo>
                    <a:pt x="9409" y="9087"/>
                    <a:pt x="9420" y="9089"/>
                    <a:pt x="9432" y="9091"/>
                  </a:cubicBezTo>
                  <a:cubicBezTo>
                    <a:pt x="9463" y="9102"/>
                    <a:pt x="9488" y="9130"/>
                    <a:pt x="9498" y="9161"/>
                  </a:cubicBezTo>
                  <a:cubicBezTo>
                    <a:pt x="9512" y="9196"/>
                    <a:pt x="9530" y="9238"/>
                    <a:pt x="9666" y="9245"/>
                  </a:cubicBezTo>
                  <a:cubicBezTo>
                    <a:pt x="9806" y="9249"/>
                    <a:pt x="9908" y="9305"/>
                    <a:pt x="9939" y="9392"/>
                  </a:cubicBezTo>
                  <a:cubicBezTo>
                    <a:pt x="9964" y="9448"/>
                    <a:pt x="9950" y="9515"/>
                    <a:pt x="9904" y="9557"/>
                  </a:cubicBezTo>
                  <a:cubicBezTo>
                    <a:pt x="9871" y="9588"/>
                    <a:pt x="9827" y="9604"/>
                    <a:pt x="9776" y="9604"/>
                  </a:cubicBezTo>
                  <a:cubicBezTo>
                    <a:pt x="9737" y="9604"/>
                    <a:pt x="9694" y="9594"/>
                    <a:pt x="9649" y="9574"/>
                  </a:cubicBezTo>
                  <a:cubicBezTo>
                    <a:pt x="9561" y="9535"/>
                    <a:pt x="9495" y="9513"/>
                    <a:pt x="9435" y="9513"/>
                  </a:cubicBezTo>
                  <a:cubicBezTo>
                    <a:pt x="9348" y="9513"/>
                    <a:pt x="9271" y="9559"/>
                    <a:pt x="9152" y="9672"/>
                  </a:cubicBezTo>
                  <a:cubicBezTo>
                    <a:pt x="9054" y="9767"/>
                    <a:pt x="9050" y="9816"/>
                    <a:pt x="9043" y="9886"/>
                  </a:cubicBezTo>
                  <a:cubicBezTo>
                    <a:pt x="9040" y="9984"/>
                    <a:pt x="9005" y="10082"/>
                    <a:pt x="8942" y="10163"/>
                  </a:cubicBezTo>
                  <a:cubicBezTo>
                    <a:pt x="8812" y="10338"/>
                    <a:pt x="8823" y="10401"/>
                    <a:pt x="8830" y="10415"/>
                  </a:cubicBezTo>
                  <a:cubicBezTo>
                    <a:pt x="8844" y="10443"/>
                    <a:pt x="8900" y="10453"/>
                    <a:pt x="8931" y="10457"/>
                  </a:cubicBezTo>
                  <a:cubicBezTo>
                    <a:pt x="9050" y="10471"/>
                    <a:pt x="9082" y="10523"/>
                    <a:pt x="9085" y="10565"/>
                  </a:cubicBezTo>
                  <a:cubicBezTo>
                    <a:pt x="9096" y="10698"/>
                    <a:pt x="8847" y="10800"/>
                    <a:pt x="8749" y="10828"/>
                  </a:cubicBezTo>
                  <a:cubicBezTo>
                    <a:pt x="8739" y="10831"/>
                    <a:pt x="8728" y="10835"/>
                    <a:pt x="8718" y="10842"/>
                  </a:cubicBezTo>
                  <a:cubicBezTo>
                    <a:pt x="8784" y="10870"/>
                    <a:pt x="8856" y="10884"/>
                    <a:pt x="8925" y="10884"/>
                  </a:cubicBezTo>
                  <a:cubicBezTo>
                    <a:pt x="8933" y="10884"/>
                    <a:pt x="8941" y="10884"/>
                    <a:pt x="8949" y="10884"/>
                  </a:cubicBezTo>
                  <a:cubicBezTo>
                    <a:pt x="9103" y="10884"/>
                    <a:pt x="9320" y="10737"/>
                    <a:pt x="9547" y="10579"/>
                  </a:cubicBezTo>
                  <a:cubicBezTo>
                    <a:pt x="9691" y="10474"/>
                    <a:pt x="9845" y="10380"/>
                    <a:pt x="9999" y="10296"/>
                  </a:cubicBezTo>
                  <a:cubicBezTo>
                    <a:pt x="10144" y="10223"/>
                    <a:pt x="10275" y="10201"/>
                    <a:pt x="10390" y="10201"/>
                  </a:cubicBezTo>
                  <a:cubicBezTo>
                    <a:pt x="10502" y="10201"/>
                    <a:pt x="10598" y="10222"/>
                    <a:pt x="10675" y="10240"/>
                  </a:cubicBezTo>
                  <a:cubicBezTo>
                    <a:pt x="10710" y="10247"/>
                    <a:pt x="10741" y="10254"/>
                    <a:pt x="10776" y="10257"/>
                  </a:cubicBezTo>
                  <a:cubicBezTo>
                    <a:pt x="10769" y="10247"/>
                    <a:pt x="10766" y="10236"/>
                    <a:pt x="10762" y="10226"/>
                  </a:cubicBezTo>
                  <a:cubicBezTo>
                    <a:pt x="10738" y="10177"/>
                    <a:pt x="10706" y="10114"/>
                    <a:pt x="10731" y="10054"/>
                  </a:cubicBezTo>
                  <a:cubicBezTo>
                    <a:pt x="10738" y="10033"/>
                    <a:pt x="10748" y="10016"/>
                    <a:pt x="10766" y="10002"/>
                  </a:cubicBezTo>
                  <a:lnTo>
                    <a:pt x="10759" y="9998"/>
                  </a:lnTo>
                  <a:cubicBezTo>
                    <a:pt x="10685" y="9949"/>
                    <a:pt x="10577" y="9872"/>
                    <a:pt x="10524" y="9735"/>
                  </a:cubicBezTo>
                  <a:cubicBezTo>
                    <a:pt x="10500" y="9658"/>
                    <a:pt x="10496" y="9609"/>
                    <a:pt x="10517" y="9567"/>
                  </a:cubicBezTo>
                  <a:cubicBezTo>
                    <a:pt x="10542" y="9525"/>
                    <a:pt x="10580" y="9501"/>
                    <a:pt x="10626" y="9494"/>
                  </a:cubicBezTo>
                  <a:cubicBezTo>
                    <a:pt x="10675" y="9480"/>
                    <a:pt x="10696" y="9473"/>
                    <a:pt x="10706" y="9427"/>
                  </a:cubicBezTo>
                  <a:cubicBezTo>
                    <a:pt x="10717" y="9361"/>
                    <a:pt x="10762" y="9305"/>
                    <a:pt x="10825" y="9277"/>
                  </a:cubicBezTo>
                  <a:cubicBezTo>
                    <a:pt x="10843" y="9270"/>
                    <a:pt x="10862" y="9267"/>
                    <a:pt x="10880" y="9267"/>
                  </a:cubicBezTo>
                  <a:cubicBezTo>
                    <a:pt x="10954" y="9267"/>
                    <a:pt x="11034" y="9315"/>
                    <a:pt x="11109" y="9368"/>
                  </a:cubicBezTo>
                  <a:cubicBezTo>
                    <a:pt x="11125" y="9378"/>
                    <a:pt x="11143" y="9381"/>
                    <a:pt x="11166" y="9381"/>
                  </a:cubicBezTo>
                  <a:cubicBezTo>
                    <a:pt x="11183" y="9381"/>
                    <a:pt x="11201" y="9380"/>
                    <a:pt x="11224" y="9378"/>
                  </a:cubicBezTo>
                  <a:cubicBezTo>
                    <a:pt x="11245" y="9376"/>
                    <a:pt x="11268" y="9373"/>
                    <a:pt x="11292" y="9373"/>
                  </a:cubicBezTo>
                  <a:cubicBezTo>
                    <a:pt x="11371" y="9373"/>
                    <a:pt x="11465" y="9400"/>
                    <a:pt x="11532" y="9539"/>
                  </a:cubicBezTo>
                  <a:cubicBezTo>
                    <a:pt x="11551" y="9579"/>
                    <a:pt x="11561" y="9594"/>
                    <a:pt x="11582" y="9594"/>
                  </a:cubicBezTo>
                  <a:cubicBezTo>
                    <a:pt x="11595" y="9594"/>
                    <a:pt x="11613" y="9588"/>
                    <a:pt x="11641" y="9578"/>
                  </a:cubicBezTo>
                  <a:cubicBezTo>
                    <a:pt x="11675" y="9566"/>
                    <a:pt x="11719" y="9549"/>
                    <a:pt x="11771" y="9549"/>
                  </a:cubicBezTo>
                  <a:cubicBezTo>
                    <a:pt x="11821" y="9549"/>
                    <a:pt x="11878" y="9565"/>
                    <a:pt x="11938" y="9613"/>
                  </a:cubicBezTo>
                  <a:cubicBezTo>
                    <a:pt x="11994" y="9658"/>
                    <a:pt x="12050" y="9714"/>
                    <a:pt x="12033" y="9781"/>
                  </a:cubicBezTo>
                  <a:cubicBezTo>
                    <a:pt x="12029" y="9798"/>
                    <a:pt x="12022" y="9812"/>
                    <a:pt x="12008" y="9823"/>
                  </a:cubicBezTo>
                  <a:cubicBezTo>
                    <a:pt x="12078" y="9827"/>
                    <a:pt x="12145" y="9858"/>
                    <a:pt x="12197" y="9907"/>
                  </a:cubicBezTo>
                  <a:cubicBezTo>
                    <a:pt x="12240" y="9946"/>
                    <a:pt x="12266" y="9966"/>
                    <a:pt x="12293" y="9966"/>
                  </a:cubicBezTo>
                  <a:cubicBezTo>
                    <a:pt x="12328" y="9966"/>
                    <a:pt x="12362" y="9931"/>
                    <a:pt x="12432" y="9862"/>
                  </a:cubicBezTo>
                  <a:cubicBezTo>
                    <a:pt x="12452" y="9841"/>
                    <a:pt x="12499" y="9795"/>
                    <a:pt x="12555" y="9795"/>
                  </a:cubicBezTo>
                  <a:cubicBezTo>
                    <a:pt x="12568" y="9795"/>
                    <a:pt x="12580" y="9797"/>
                    <a:pt x="12593" y="9802"/>
                  </a:cubicBezTo>
                  <a:cubicBezTo>
                    <a:pt x="12663" y="9830"/>
                    <a:pt x="12667" y="9928"/>
                    <a:pt x="12667" y="10012"/>
                  </a:cubicBezTo>
                  <a:cubicBezTo>
                    <a:pt x="12702" y="10058"/>
                    <a:pt x="12961" y="10100"/>
                    <a:pt x="13167" y="10135"/>
                  </a:cubicBezTo>
                  <a:lnTo>
                    <a:pt x="13230" y="10145"/>
                  </a:lnTo>
                  <a:cubicBezTo>
                    <a:pt x="13320" y="10160"/>
                    <a:pt x="13429" y="10166"/>
                    <a:pt x="13544" y="10166"/>
                  </a:cubicBezTo>
                  <a:cubicBezTo>
                    <a:pt x="13801" y="10166"/>
                    <a:pt x="14088" y="10137"/>
                    <a:pt x="14266" y="10121"/>
                  </a:cubicBezTo>
                  <a:cubicBezTo>
                    <a:pt x="14326" y="10117"/>
                    <a:pt x="14372" y="10114"/>
                    <a:pt x="14403" y="10110"/>
                  </a:cubicBezTo>
                  <a:cubicBezTo>
                    <a:pt x="14408" y="10110"/>
                    <a:pt x="14413" y="10110"/>
                    <a:pt x="14418" y="10110"/>
                  </a:cubicBezTo>
                  <a:cubicBezTo>
                    <a:pt x="14516" y="10110"/>
                    <a:pt x="14563" y="10176"/>
                    <a:pt x="14606" y="10236"/>
                  </a:cubicBezTo>
                  <a:cubicBezTo>
                    <a:pt x="14669" y="10348"/>
                    <a:pt x="14778" y="10422"/>
                    <a:pt x="14904" y="10439"/>
                  </a:cubicBezTo>
                  <a:cubicBezTo>
                    <a:pt x="14928" y="10444"/>
                    <a:pt x="14950" y="10446"/>
                    <a:pt x="14972" y="10446"/>
                  </a:cubicBezTo>
                  <a:cubicBezTo>
                    <a:pt x="15100" y="10446"/>
                    <a:pt x="15183" y="10371"/>
                    <a:pt x="15264" y="10299"/>
                  </a:cubicBezTo>
                  <a:cubicBezTo>
                    <a:pt x="15330" y="10243"/>
                    <a:pt x="15399" y="10183"/>
                    <a:pt x="15478" y="10183"/>
                  </a:cubicBezTo>
                  <a:cubicBezTo>
                    <a:pt x="15516" y="10183"/>
                    <a:pt x="15557" y="10197"/>
                    <a:pt x="15600" y="10233"/>
                  </a:cubicBezTo>
                  <a:cubicBezTo>
                    <a:pt x="15646" y="10271"/>
                    <a:pt x="15709" y="10331"/>
                    <a:pt x="15709" y="10408"/>
                  </a:cubicBezTo>
                  <a:cubicBezTo>
                    <a:pt x="15709" y="10485"/>
                    <a:pt x="15642" y="10544"/>
                    <a:pt x="15576" y="10597"/>
                  </a:cubicBezTo>
                  <a:cubicBezTo>
                    <a:pt x="15548" y="10618"/>
                    <a:pt x="15523" y="10642"/>
                    <a:pt x="15499" y="10667"/>
                  </a:cubicBezTo>
                  <a:lnTo>
                    <a:pt x="15492" y="10674"/>
                  </a:lnTo>
                  <a:cubicBezTo>
                    <a:pt x="15530" y="10691"/>
                    <a:pt x="15569" y="10705"/>
                    <a:pt x="15611" y="10716"/>
                  </a:cubicBezTo>
                  <a:cubicBezTo>
                    <a:pt x="15653" y="10726"/>
                    <a:pt x="15698" y="10740"/>
                    <a:pt x="15740" y="10758"/>
                  </a:cubicBezTo>
                  <a:cubicBezTo>
                    <a:pt x="15772" y="10772"/>
                    <a:pt x="15810" y="10786"/>
                    <a:pt x="15856" y="10803"/>
                  </a:cubicBezTo>
                  <a:cubicBezTo>
                    <a:pt x="16031" y="10866"/>
                    <a:pt x="16269" y="10954"/>
                    <a:pt x="16405" y="11087"/>
                  </a:cubicBezTo>
                  <a:cubicBezTo>
                    <a:pt x="16441" y="11122"/>
                    <a:pt x="16472" y="11157"/>
                    <a:pt x="16500" y="11192"/>
                  </a:cubicBezTo>
                  <a:cubicBezTo>
                    <a:pt x="16647" y="11363"/>
                    <a:pt x="16826" y="11503"/>
                    <a:pt x="17032" y="11598"/>
                  </a:cubicBezTo>
                  <a:cubicBezTo>
                    <a:pt x="17080" y="11623"/>
                    <a:pt x="17104" y="11627"/>
                    <a:pt x="17114" y="11627"/>
                  </a:cubicBezTo>
                  <a:cubicBezTo>
                    <a:pt x="17118" y="11627"/>
                    <a:pt x="17120" y="11626"/>
                    <a:pt x="17120" y="11626"/>
                  </a:cubicBezTo>
                  <a:cubicBezTo>
                    <a:pt x="17130" y="11584"/>
                    <a:pt x="17130" y="11538"/>
                    <a:pt x="17123" y="11493"/>
                  </a:cubicBezTo>
                  <a:cubicBezTo>
                    <a:pt x="17116" y="11405"/>
                    <a:pt x="17113" y="11328"/>
                    <a:pt x="17176" y="11290"/>
                  </a:cubicBezTo>
                  <a:cubicBezTo>
                    <a:pt x="17193" y="11281"/>
                    <a:pt x="17210" y="11277"/>
                    <a:pt x="17227" y="11277"/>
                  </a:cubicBezTo>
                  <a:cubicBezTo>
                    <a:pt x="17273" y="11277"/>
                    <a:pt x="17316" y="11307"/>
                    <a:pt x="17354" y="11335"/>
                  </a:cubicBezTo>
                  <a:cubicBezTo>
                    <a:pt x="17491" y="11433"/>
                    <a:pt x="17529" y="11437"/>
                    <a:pt x="17561" y="11437"/>
                  </a:cubicBezTo>
                  <a:cubicBezTo>
                    <a:pt x="17624" y="11444"/>
                    <a:pt x="17669" y="11454"/>
                    <a:pt x="17799" y="11570"/>
                  </a:cubicBezTo>
                  <a:cubicBezTo>
                    <a:pt x="17813" y="11584"/>
                    <a:pt x="17827" y="11594"/>
                    <a:pt x="17844" y="11608"/>
                  </a:cubicBezTo>
                  <a:cubicBezTo>
                    <a:pt x="17841" y="11510"/>
                    <a:pt x="17771" y="11283"/>
                    <a:pt x="17739" y="11178"/>
                  </a:cubicBezTo>
                  <a:cubicBezTo>
                    <a:pt x="17708" y="11069"/>
                    <a:pt x="17680" y="10947"/>
                    <a:pt x="17760" y="10912"/>
                  </a:cubicBezTo>
                  <a:cubicBezTo>
                    <a:pt x="17771" y="10906"/>
                    <a:pt x="17783" y="10904"/>
                    <a:pt x="17795" y="10904"/>
                  </a:cubicBezTo>
                  <a:cubicBezTo>
                    <a:pt x="17885" y="10904"/>
                    <a:pt x="17995" y="11044"/>
                    <a:pt x="18075" y="11171"/>
                  </a:cubicBezTo>
                  <a:cubicBezTo>
                    <a:pt x="18198" y="11363"/>
                    <a:pt x="18194" y="11713"/>
                    <a:pt x="18121" y="11941"/>
                  </a:cubicBezTo>
                  <a:cubicBezTo>
                    <a:pt x="18086" y="12037"/>
                    <a:pt x="18006" y="12089"/>
                    <a:pt x="17905" y="12089"/>
                  </a:cubicBezTo>
                  <a:cubicBezTo>
                    <a:pt x="17874" y="12089"/>
                    <a:pt x="17840" y="12084"/>
                    <a:pt x="17806" y="12074"/>
                  </a:cubicBezTo>
                  <a:cubicBezTo>
                    <a:pt x="17683" y="12036"/>
                    <a:pt x="17575" y="11941"/>
                    <a:pt x="17589" y="11839"/>
                  </a:cubicBezTo>
                  <a:cubicBezTo>
                    <a:pt x="17577" y="11838"/>
                    <a:pt x="17565" y="11837"/>
                    <a:pt x="17553" y="11837"/>
                  </a:cubicBezTo>
                  <a:cubicBezTo>
                    <a:pt x="17506" y="11837"/>
                    <a:pt x="17459" y="11849"/>
                    <a:pt x="17414" y="11871"/>
                  </a:cubicBezTo>
                  <a:cubicBezTo>
                    <a:pt x="17396" y="11881"/>
                    <a:pt x="17351" y="11906"/>
                    <a:pt x="17347" y="11941"/>
                  </a:cubicBezTo>
                  <a:cubicBezTo>
                    <a:pt x="17340" y="12071"/>
                    <a:pt x="17578" y="12375"/>
                    <a:pt x="17743" y="12403"/>
                  </a:cubicBezTo>
                  <a:cubicBezTo>
                    <a:pt x="17907" y="12435"/>
                    <a:pt x="17907" y="12592"/>
                    <a:pt x="17907" y="12687"/>
                  </a:cubicBezTo>
                  <a:cubicBezTo>
                    <a:pt x="17907" y="12718"/>
                    <a:pt x="17911" y="12753"/>
                    <a:pt x="17918" y="12785"/>
                  </a:cubicBezTo>
                  <a:cubicBezTo>
                    <a:pt x="18037" y="12820"/>
                    <a:pt x="18086" y="12942"/>
                    <a:pt x="18117" y="13030"/>
                  </a:cubicBezTo>
                  <a:cubicBezTo>
                    <a:pt x="18124" y="13044"/>
                    <a:pt x="18131" y="13061"/>
                    <a:pt x="18138" y="13075"/>
                  </a:cubicBezTo>
                  <a:cubicBezTo>
                    <a:pt x="18159" y="12988"/>
                    <a:pt x="18138" y="12739"/>
                    <a:pt x="18051" y="12603"/>
                  </a:cubicBezTo>
                  <a:cubicBezTo>
                    <a:pt x="17963" y="12463"/>
                    <a:pt x="17956" y="12288"/>
                    <a:pt x="18030" y="12190"/>
                  </a:cubicBezTo>
                  <a:cubicBezTo>
                    <a:pt x="18060" y="12152"/>
                    <a:pt x="18106" y="12129"/>
                    <a:pt x="18154" y="12129"/>
                  </a:cubicBezTo>
                  <a:cubicBezTo>
                    <a:pt x="18173" y="12129"/>
                    <a:pt x="18193" y="12133"/>
                    <a:pt x="18212" y="12141"/>
                  </a:cubicBezTo>
                  <a:cubicBezTo>
                    <a:pt x="18345" y="12183"/>
                    <a:pt x="18327" y="12330"/>
                    <a:pt x="18313" y="12424"/>
                  </a:cubicBezTo>
                  <a:cubicBezTo>
                    <a:pt x="18306" y="12463"/>
                    <a:pt x="18306" y="12505"/>
                    <a:pt x="18310" y="12543"/>
                  </a:cubicBezTo>
                  <a:cubicBezTo>
                    <a:pt x="18338" y="12526"/>
                    <a:pt x="18362" y="12505"/>
                    <a:pt x="18383" y="12484"/>
                  </a:cubicBezTo>
                  <a:cubicBezTo>
                    <a:pt x="18436" y="12431"/>
                    <a:pt x="18495" y="12389"/>
                    <a:pt x="18559" y="12351"/>
                  </a:cubicBezTo>
                  <a:cubicBezTo>
                    <a:pt x="18601" y="12326"/>
                    <a:pt x="18594" y="12274"/>
                    <a:pt x="18548" y="12141"/>
                  </a:cubicBezTo>
                  <a:cubicBezTo>
                    <a:pt x="18517" y="12046"/>
                    <a:pt x="18481" y="11945"/>
                    <a:pt x="18517" y="11860"/>
                  </a:cubicBezTo>
                  <a:cubicBezTo>
                    <a:pt x="18533" y="11814"/>
                    <a:pt x="18575" y="11780"/>
                    <a:pt x="18625" y="11780"/>
                  </a:cubicBezTo>
                  <a:cubicBezTo>
                    <a:pt x="18627" y="11780"/>
                    <a:pt x="18630" y="11780"/>
                    <a:pt x="18632" y="11780"/>
                  </a:cubicBezTo>
                  <a:cubicBezTo>
                    <a:pt x="18772" y="11787"/>
                    <a:pt x="18916" y="12060"/>
                    <a:pt x="18968" y="12246"/>
                  </a:cubicBezTo>
                  <a:cubicBezTo>
                    <a:pt x="19024" y="12442"/>
                    <a:pt x="18916" y="12522"/>
                    <a:pt x="18846" y="12575"/>
                  </a:cubicBezTo>
                  <a:cubicBezTo>
                    <a:pt x="18807" y="12606"/>
                    <a:pt x="18790" y="12620"/>
                    <a:pt x="18790" y="12638"/>
                  </a:cubicBezTo>
                  <a:cubicBezTo>
                    <a:pt x="18790" y="12774"/>
                    <a:pt x="18653" y="12795"/>
                    <a:pt x="18569" y="12806"/>
                  </a:cubicBezTo>
                  <a:cubicBezTo>
                    <a:pt x="18534" y="12806"/>
                    <a:pt x="18499" y="12816"/>
                    <a:pt x="18467" y="12830"/>
                  </a:cubicBezTo>
                  <a:cubicBezTo>
                    <a:pt x="18429" y="12883"/>
                    <a:pt x="18450" y="13177"/>
                    <a:pt x="18488" y="13268"/>
                  </a:cubicBezTo>
                  <a:cubicBezTo>
                    <a:pt x="18506" y="13240"/>
                    <a:pt x="18520" y="13212"/>
                    <a:pt x="18534" y="13180"/>
                  </a:cubicBezTo>
                  <a:cubicBezTo>
                    <a:pt x="18568" y="13102"/>
                    <a:pt x="18596" y="13037"/>
                    <a:pt x="18662" y="13037"/>
                  </a:cubicBezTo>
                  <a:cubicBezTo>
                    <a:pt x="18664" y="13037"/>
                    <a:pt x="18665" y="13037"/>
                    <a:pt x="18667" y="13037"/>
                  </a:cubicBezTo>
                  <a:cubicBezTo>
                    <a:pt x="18737" y="13040"/>
                    <a:pt x="18751" y="13110"/>
                    <a:pt x="18762" y="13138"/>
                  </a:cubicBezTo>
                  <a:cubicBezTo>
                    <a:pt x="18786" y="13121"/>
                    <a:pt x="18811" y="13100"/>
                    <a:pt x="18832" y="13079"/>
                  </a:cubicBezTo>
                  <a:cubicBezTo>
                    <a:pt x="18890" y="13024"/>
                    <a:pt x="18945" y="12974"/>
                    <a:pt x="19005" y="12974"/>
                  </a:cubicBezTo>
                  <a:cubicBezTo>
                    <a:pt x="19014" y="12974"/>
                    <a:pt x="19022" y="12975"/>
                    <a:pt x="19031" y="12977"/>
                  </a:cubicBezTo>
                  <a:cubicBezTo>
                    <a:pt x="19070" y="12988"/>
                    <a:pt x="19101" y="13019"/>
                    <a:pt x="19112" y="13061"/>
                  </a:cubicBezTo>
                  <a:lnTo>
                    <a:pt x="19112" y="13047"/>
                  </a:lnTo>
                  <a:cubicBezTo>
                    <a:pt x="19112" y="12942"/>
                    <a:pt x="19178" y="12827"/>
                    <a:pt x="19301" y="12816"/>
                  </a:cubicBezTo>
                  <a:cubicBezTo>
                    <a:pt x="19306" y="12816"/>
                    <a:pt x="19311" y="12815"/>
                    <a:pt x="19316" y="12815"/>
                  </a:cubicBezTo>
                  <a:cubicBezTo>
                    <a:pt x="19382" y="12815"/>
                    <a:pt x="19454" y="12857"/>
                    <a:pt x="19535" y="12939"/>
                  </a:cubicBezTo>
                  <a:cubicBezTo>
                    <a:pt x="19665" y="13072"/>
                    <a:pt x="19805" y="13306"/>
                    <a:pt x="19798" y="13432"/>
                  </a:cubicBezTo>
                  <a:cubicBezTo>
                    <a:pt x="19787" y="13558"/>
                    <a:pt x="19714" y="13597"/>
                    <a:pt x="19640" y="13642"/>
                  </a:cubicBezTo>
                  <a:cubicBezTo>
                    <a:pt x="19591" y="13670"/>
                    <a:pt x="19542" y="13709"/>
                    <a:pt x="19500" y="13751"/>
                  </a:cubicBezTo>
                  <a:cubicBezTo>
                    <a:pt x="19472" y="13782"/>
                    <a:pt x="19434" y="13803"/>
                    <a:pt x="19392" y="13807"/>
                  </a:cubicBezTo>
                  <a:lnTo>
                    <a:pt x="19385" y="13807"/>
                  </a:lnTo>
                  <a:cubicBezTo>
                    <a:pt x="19297" y="13807"/>
                    <a:pt x="19227" y="13733"/>
                    <a:pt x="19150" y="13660"/>
                  </a:cubicBezTo>
                  <a:cubicBezTo>
                    <a:pt x="19099" y="13609"/>
                    <a:pt x="19028" y="13541"/>
                    <a:pt x="18988" y="13541"/>
                  </a:cubicBezTo>
                  <a:cubicBezTo>
                    <a:pt x="18987" y="13541"/>
                    <a:pt x="18987" y="13541"/>
                    <a:pt x="18986" y="13541"/>
                  </a:cubicBezTo>
                  <a:lnTo>
                    <a:pt x="18979" y="13541"/>
                  </a:lnTo>
                  <a:cubicBezTo>
                    <a:pt x="18972" y="13579"/>
                    <a:pt x="19031" y="13702"/>
                    <a:pt x="19063" y="13765"/>
                  </a:cubicBezTo>
                  <a:cubicBezTo>
                    <a:pt x="19080" y="13803"/>
                    <a:pt x="19098" y="13838"/>
                    <a:pt x="19112" y="13873"/>
                  </a:cubicBezTo>
                  <a:cubicBezTo>
                    <a:pt x="19154" y="13968"/>
                    <a:pt x="19119" y="14070"/>
                    <a:pt x="19087" y="14157"/>
                  </a:cubicBezTo>
                  <a:cubicBezTo>
                    <a:pt x="19042" y="14283"/>
                    <a:pt x="19031" y="14332"/>
                    <a:pt x="19101" y="14378"/>
                  </a:cubicBezTo>
                  <a:cubicBezTo>
                    <a:pt x="19119" y="14392"/>
                    <a:pt x="19136" y="14402"/>
                    <a:pt x="19157" y="14409"/>
                  </a:cubicBezTo>
                  <a:cubicBezTo>
                    <a:pt x="19161" y="14385"/>
                    <a:pt x="19164" y="14364"/>
                    <a:pt x="19168" y="14339"/>
                  </a:cubicBezTo>
                  <a:cubicBezTo>
                    <a:pt x="19168" y="14301"/>
                    <a:pt x="19175" y="14266"/>
                    <a:pt x="19185" y="14227"/>
                  </a:cubicBezTo>
                  <a:cubicBezTo>
                    <a:pt x="19199" y="14192"/>
                    <a:pt x="19227" y="14164"/>
                    <a:pt x="19262" y="14154"/>
                  </a:cubicBezTo>
                  <a:cubicBezTo>
                    <a:pt x="19273" y="14151"/>
                    <a:pt x="19284" y="14150"/>
                    <a:pt x="19296" y="14150"/>
                  </a:cubicBezTo>
                  <a:cubicBezTo>
                    <a:pt x="19375" y="14150"/>
                    <a:pt x="19467" y="14211"/>
                    <a:pt x="19574" y="14297"/>
                  </a:cubicBezTo>
                  <a:cubicBezTo>
                    <a:pt x="19598" y="14220"/>
                    <a:pt x="19609" y="14140"/>
                    <a:pt x="19605" y="14059"/>
                  </a:cubicBezTo>
                  <a:cubicBezTo>
                    <a:pt x="19602" y="14003"/>
                    <a:pt x="19637" y="13957"/>
                    <a:pt x="19686" y="13943"/>
                  </a:cubicBezTo>
                  <a:cubicBezTo>
                    <a:pt x="19698" y="13939"/>
                    <a:pt x="19712" y="13938"/>
                    <a:pt x="19726" y="13938"/>
                  </a:cubicBezTo>
                  <a:cubicBezTo>
                    <a:pt x="19812" y="13938"/>
                    <a:pt x="19925" y="14006"/>
                    <a:pt x="19997" y="14108"/>
                  </a:cubicBezTo>
                  <a:lnTo>
                    <a:pt x="20008" y="14094"/>
                  </a:lnTo>
                  <a:cubicBezTo>
                    <a:pt x="20040" y="14040"/>
                    <a:pt x="20091" y="13955"/>
                    <a:pt x="20184" y="13955"/>
                  </a:cubicBezTo>
                  <a:cubicBezTo>
                    <a:pt x="20194" y="13955"/>
                    <a:pt x="20204" y="13956"/>
                    <a:pt x="20214" y="13957"/>
                  </a:cubicBezTo>
                  <a:cubicBezTo>
                    <a:pt x="20291" y="13968"/>
                    <a:pt x="20344" y="14031"/>
                    <a:pt x="20347" y="14108"/>
                  </a:cubicBezTo>
                  <a:cubicBezTo>
                    <a:pt x="20351" y="14168"/>
                    <a:pt x="20344" y="14231"/>
                    <a:pt x="20330" y="14294"/>
                  </a:cubicBezTo>
                  <a:cubicBezTo>
                    <a:pt x="20326" y="14322"/>
                    <a:pt x="20323" y="14350"/>
                    <a:pt x="20319" y="14374"/>
                  </a:cubicBezTo>
                  <a:lnTo>
                    <a:pt x="20351" y="14364"/>
                  </a:lnTo>
                  <a:cubicBezTo>
                    <a:pt x="20387" y="14348"/>
                    <a:pt x="20424" y="14332"/>
                    <a:pt x="20459" y="14332"/>
                  </a:cubicBezTo>
                  <a:cubicBezTo>
                    <a:pt x="20479" y="14332"/>
                    <a:pt x="20498" y="14337"/>
                    <a:pt x="20515" y="14350"/>
                  </a:cubicBezTo>
                  <a:cubicBezTo>
                    <a:pt x="20526" y="14360"/>
                    <a:pt x="20533" y="14371"/>
                    <a:pt x="20540" y="14385"/>
                  </a:cubicBezTo>
                  <a:lnTo>
                    <a:pt x="20603" y="14339"/>
                  </a:lnTo>
                  <a:lnTo>
                    <a:pt x="20621" y="14329"/>
                  </a:lnTo>
                  <a:lnTo>
                    <a:pt x="20677" y="14290"/>
                  </a:lnTo>
                  <a:lnTo>
                    <a:pt x="20694" y="14276"/>
                  </a:lnTo>
                  <a:lnTo>
                    <a:pt x="20743" y="14241"/>
                  </a:lnTo>
                  <a:lnTo>
                    <a:pt x="20761" y="14231"/>
                  </a:lnTo>
                  <a:lnTo>
                    <a:pt x="20817" y="14192"/>
                  </a:lnTo>
                  <a:cubicBezTo>
                    <a:pt x="20848" y="14171"/>
                    <a:pt x="20869" y="14147"/>
                    <a:pt x="20869" y="14136"/>
                  </a:cubicBezTo>
                  <a:cubicBezTo>
                    <a:pt x="20873" y="14112"/>
                    <a:pt x="20827" y="14066"/>
                    <a:pt x="20792" y="14028"/>
                  </a:cubicBezTo>
                  <a:lnTo>
                    <a:pt x="20782" y="14014"/>
                  </a:lnTo>
                  <a:cubicBezTo>
                    <a:pt x="20750" y="13982"/>
                    <a:pt x="20726" y="13950"/>
                    <a:pt x="20701" y="13915"/>
                  </a:cubicBezTo>
                  <a:cubicBezTo>
                    <a:pt x="20663" y="13859"/>
                    <a:pt x="20656" y="13786"/>
                    <a:pt x="20680" y="13723"/>
                  </a:cubicBezTo>
                  <a:cubicBezTo>
                    <a:pt x="20726" y="13604"/>
                    <a:pt x="20761" y="13516"/>
                    <a:pt x="20557" y="13394"/>
                  </a:cubicBezTo>
                  <a:cubicBezTo>
                    <a:pt x="20540" y="13380"/>
                    <a:pt x="20522" y="13369"/>
                    <a:pt x="20498" y="13359"/>
                  </a:cubicBezTo>
                  <a:cubicBezTo>
                    <a:pt x="20403" y="13310"/>
                    <a:pt x="20302" y="13264"/>
                    <a:pt x="20200" y="13226"/>
                  </a:cubicBezTo>
                  <a:cubicBezTo>
                    <a:pt x="19703" y="13030"/>
                    <a:pt x="19626" y="12876"/>
                    <a:pt x="19423" y="12473"/>
                  </a:cubicBezTo>
                  <a:cubicBezTo>
                    <a:pt x="19364" y="12358"/>
                    <a:pt x="19290" y="12218"/>
                    <a:pt x="19196" y="12046"/>
                  </a:cubicBezTo>
                  <a:cubicBezTo>
                    <a:pt x="18975" y="11654"/>
                    <a:pt x="18657" y="11384"/>
                    <a:pt x="18404" y="11167"/>
                  </a:cubicBezTo>
                  <a:cubicBezTo>
                    <a:pt x="18173" y="10971"/>
                    <a:pt x="18009" y="10828"/>
                    <a:pt x="18009" y="10674"/>
                  </a:cubicBezTo>
                  <a:cubicBezTo>
                    <a:pt x="18009" y="10653"/>
                    <a:pt x="17998" y="10632"/>
                    <a:pt x="17984" y="10618"/>
                  </a:cubicBezTo>
                  <a:lnTo>
                    <a:pt x="17981" y="10614"/>
                  </a:lnTo>
                  <a:lnTo>
                    <a:pt x="17974" y="10607"/>
                  </a:lnTo>
                  <a:cubicBezTo>
                    <a:pt x="17967" y="10604"/>
                    <a:pt x="17963" y="10600"/>
                    <a:pt x="17960" y="10597"/>
                  </a:cubicBezTo>
                  <a:cubicBezTo>
                    <a:pt x="17949" y="10593"/>
                    <a:pt x="17942" y="10586"/>
                    <a:pt x="17932" y="10583"/>
                  </a:cubicBezTo>
                  <a:cubicBezTo>
                    <a:pt x="17918" y="10576"/>
                    <a:pt x="17904" y="10572"/>
                    <a:pt x="17890" y="10565"/>
                  </a:cubicBezTo>
                  <a:lnTo>
                    <a:pt x="17886" y="10565"/>
                  </a:lnTo>
                  <a:cubicBezTo>
                    <a:pt x="17869" y="10562"/>
                    <a:pt x="17855" y="10558"/>
                    <a:pt x="17837" y="10555"/>
                  </a:cubicBezTo>
                  <a:lnTo>
                    <a:pt x="17827" y="10555"/>
                  </a:lnTo>
                  <a:cubicBezTo>
                    <a:pt x="17809" y="10551"/>
                    <a:pt x="17795" y="10551"/>
                    <a:pt x="17778" y="10548"/>
                  </a:cubicBezTo>
                  <a:lnTo>
                    <a:pt x="17708" y="10548"/>
                  </a:lnTo>
                  <a:cubicBezTo>
                    <a:pt x="17522" y="10548"/>
                    <a:pt x="17400" y="10607"/>
                    <a:pt x="17400" y="10646"/>
                  </a:cubicBezTo>
                  <a:cubicBezTo>
                    <a:pt x="17400" y="10838"/>
                    <a:pt x="17207" y="10929"/>
                    <a:pt x="17036" y="11006"/>
                  </a:cubicBezTo>
                  <a:cubicBezTo>
                    <a:pt x="16976" y="11031"/>
                    <a:pt x="16924" y="11059"/>
                    <a:pt x="16868" y="11090"/>
                  </a:cubicBezTo>
                  <a:cubicBezTo>
                    <a:pt x="16818" y="11123"/>
                    <a:pt x="16773" y="11136"/>
                    <a:pt x="16731" y="11136"/>
                  </a:cubicBezTo>
                  <a:cubicBezTo>
                    <a:pt x="16607" y="11136"/>
                    <a:pt x="16517" y="11012"/>
                    <a:pt x="16430" y="10894"/>
                  </a:cubicBezTo>
                  <a:cubicBezTo>
                    <a:pt x="16409" y="10863"/>
                    <a:pt x="16388" y="10831"/>
                    <a:pt x="16360" y="10800"/>
                  </a:cubicBezTo>
                  <a:cubicBezTo>
                    <a:pt x="16342" y="10775"/>
                    <a:pt x="16325" y="10754"/>
                    <a:pt x="16304" y="10733"/>
                  </a:cubicBezTo>
                  <a:cubicBezTo>
                    <a:pt x="16234" y="10667"/>
                    <a:pt x="16160" y="10600"/>
                    <a:pt x="16080" y="10541"/>
                  </a:cubicBezTo>
                  <a:cubicBezTo>
                    <a:pt x="15996" y="10478"/>
                    <a:pt x="15915" y="10404"/>
                    <a:pt x="15845" y="10327"/>
                  </a:cubicBezTo>
                  <a:cubicBezTo>
                    <a:pt x="15828" y="10303"/>
                    <a:pt x="15810" y="10278"/>
                    <a:pt x="15803" y="10247"/>
                  </a:cubicBezTo>
                  <a:cubicBezTo>
                    <a:pt x="15800" y="10236"/>
                    <a:pt x="15796" y="10222"/>
                    <a:pt x="15796" y="10208"/>
                  </a:cubicBezTo>
                  <a:cubicBezTo>
                    <a:pt x="15796" y="10145"/>
                    <a:pt x="15765" y="10030"/>
                    <a:pt x="15695" y="9988"/>
                  </a:cubicBezTo>
                  <a:cubicBezTo>
                    <a:pt x="15674" y="9973"/>
                    <a:pt x="15650" y="9966"/>
                    <a:pt x="15623" y="9966"/>
                  </a:cubicBezTo>
                  <a:cubicBezTo>
                    <a:pt x="15592" y="9966"/>
                    <a:pt x="15558" y="9976"/>
                    <a:pt x="15520" y="9995"/>
                  </a:cubicBezTo>
                  <a:cubicBezTo>
                    <a:pt x="15420" y="10041"/>
                    <a:pt x="15314" y="10064"/>
                    <a:pt x="15206" y="10064"/>
                  </a:cubicBezTo>
                  <a:cubicBezTo>
                    <a:pt x="15184" y="10064"/>
                    <a:pt x="15163" y="10063"/>
                    <a:pt x="15142" y="10061"/>
                  </a:cubicBezTo>
                  <a:cubicBezTo>
                    <a:pt x="15120" y="10059"/>
                    <a:pt x="15103" y="10058"/>
                    <a:pt x="15089" y="10058"/>
                  </a:cubicBezTo>
                  <a:cubicBezTo>
                    <a:pt x="15061" y="10058"/>
                    <a:pt x="15050" y="10063"/>
                    <a:pt x="15040" y="10075"/>
                  </a:cubicBezTo>
                  <a:cubicBezTo>
                    <a:pt x="15006" y="10115"/>
                    <a:pt x="14963" y="10130"/>
                    <a:pt x="14917" y="10130"/>
                  </a:cubicBezTo>
                  <a:cubicBezTo>
                    <a:pt x="14804" y="10130"/>
                    <a:pt x="14679" y="10039"/>
                    <a:pt x="14659" y="10026"/>
                  </a:cubicBezTo>
                  <a:lnTo>
                    <a:pt x="14634" y="10005"/>
                  </a:lnTo>
                  <a:lnTo>
                    <a:pt x="14634" y="1645"/>
                  </a:lnTo>
                  <a:cubicBezTo>
                    <a:pt x="14561" y="1638"/>
                    <a:pt x="14494" y="1621"/>
                    <a:pt x="14424" y="1600"/>
                  </a:cubicBezTo>
                  <a:cubicBezTo>
                    <a:pt x="14361" y="1565"/>
                    <a:pt x="14298" y="1540"/>
                    <a:pt x="14231" y="1512"/>
                  </a:cubicBezTo>
                  <a:cubicBezTo>
                    <a:pt x="13951" y="1401"/>
                    <a:pt x="13614" y="1266"/>
                    <a:pt x="13392" y="1266"/>
                  </a:cubicBezTo>
                  <a:cubicBezTo>
                    <a:pt x="13361" y="1266"/>
                    <a:pt x="13333" y="1268"/>
                    <a:pt x="13307" y="1274"/>
                  </a:cubicBezTo>
                  <a:cubicBezTo>
                    <a:pt x="13162" y="1306"/>
                    <a:pt x="12843" y="1360"/>
                    <a:pt x="12576" y="1360"/>
                  </a:cubicBezTo>
                  <a:cubicBezTo>
                    <a:pt x="12437" y="1360"/>
                    <a:pt x="12312" y="1345"/>
                    <a:pt x="12232" y="1305"/>
                  </a:cubicBezTo>
                  <a:cubicBezTo>
                    <a:pt x="12109" y="1245"/>
                    <a:pt x="11923" y="1172"/>
                    <a:pt x="11652" y="1172"/>
                  </a:cubicBezTo>
                  <a:cubicBezTo>
                    <a:pt x="11578" y="1172"/>
                    <a:pt x="11497" y="1177"/>
                    <a:pt x="11410" y="1190"/>
                  </a:cubicBezTo>
                  <a:cubicBezTo>
                    <a:pt x="11367" y="1196"/>
                    <a:pt x="11326" y="1199"/>
                    <a:pt x="11287" y="1199"/>
                  </a:cubicBezTo>
                  <a:cubicBezTo>
                    <a:pt x="11085" y="1199"/>
                    <a:pt x="10917" y="1124"/>
                    <a:pt x="10727" y="1036"/>
                  </a:cubicBezTo>
                  <a:cubicBezTo>
                    <a:pt x="10563" y="959"/>
                    <a:pt x="10395" y="896"/>
                    <a:pt x="10220" y="850"/>
                  </a:cubicBezTo>
                  <a:cubicBezTo>
                    <a:pt x="10089" y="819"/>
                    <a:pt x="9945" y="807"/>
                    <a:pt x="9800" y="807"/>
                  </a:cubicBezTo>
                  <a:cubicBezTo>
                    <a:pt x="9391" y="807"/>
                    <a:pt x="8978" y="904"/>
                    <a:pt x="8865" y="945"/>
                  </a:cubicBezTo>
                  <a:cubicBezTo>
                    <a:pt x="8838" y="954"/>
                    <a:pt x="8814" y="957"/>
                    <a:pt x="8793" y="957"/>
                  </a:cubicBezTo>
                  <a:cubicBezTo>
                    <a:pt x="8711" y="957"/>
                    <a:pt x="8667" y="902"/>
                    <a:pt x="8634" y="861"/>
                  </a:cubicBezTo>
                  <a:cubicBezTo>
                    <a:pt x="8600" y="818"/>
                    <a:pt x="8580" y="789"/>
                    <a:pt x="8524" y="789"/>
                  </a:cubicBezTo>
                  <a:cubicBezTo>
                    <a:pt x="8516" y="789"/>
                    <a:pt x="8507" y="789"/>
                    <a:pt x="8497" y="791"/>
                  </a:cubicBezTo>
                  <a:cubicBezTo>
                    <a:pt x="8479" y="793"/>
                    <a:pt x="8460" y="794"/>
                    <a:pt x="8443" y="794"/>
                  </a:cubicBezTo>
                  <a:cubicBezTo>
                    <a:pt x="8403" y="794"/>
                    <a:pt x="8366" y="787"/>
                    <a:pt x="8340" y="763"/>
                  </a:cubicBezTo>
                  <a:cubicBezTo>
                    <a:pt x="8308" y="728"/>
                    <a:pt x="8294" y="682"/>
                    <a:pt x="8305" y="640"/>
                  </a:cubicBezTo>
                  <a:cubicBezTo>
                    <a:pt x="8308" y="584"/>
                    <a:pt x="8294" y="528"/>
                    <a:pt x="8266" y="483"/>
                  </a:cubicBezTo>
                  <a:cubicBezTo>
                    <a:pt x="8238" y="443"/>
                    <a:pt x="8163" y="430"/>
                    <a:pt x="8068" y="430"/>
                  </a:cubicBezTo>
                  <a:cubicBezTo>
                    <a:pt x="7911" y="430"/>
                    <a:pt x="7701" y="468"/>
                    <a:pt x="7576" y="490"/>
                  </a:cubicBezTo>
                  <a:cubicBezTo>
                    <a:pt x="7499" y="507"/>
                    <a:pt x="7429" y="518"/>
                    <a:pt x="7380" y="525"/>
                  </a:cubicBezTo>
                  <a:cubicBezTo>
                    <a:pt x="7362" y="527"/>
                    <a:pt x="7344" y="527"/>
                    <a:pt x="7328" y="527"/>
                  </a:cubicBezTo>
                  <a:cubicBezTo>
                    <a:pt x="7214" y="527"/>
                    <a:pt x="7147" y="488"/>
                    <a:pt x="7111" y="451"/>
                  </a:cubicBezTo>
                  <a:cubicBezTo>
                    <a:pt x="7058" y="395"/>
                    <a:pt x="7034" y="318"/>
                    <a:pt x="7041" y="241"/>
                  </a:cubicBezTo>
                  <a:lnTo>
                    <a:pt x="7041" y="241"/>
                  </a:lnTo>
                  <a:cubicBezTo>
                    <a:pt x="6974" y="252"/>
                    <a:pt x="6918" y="290"/>
                    <a:pt x="6883" y="346"/>
                  </a:cubicBezTo>
                  <a:cubicBezTo>
                    <a:pt x="6827" y="437"/>
                    <a:pt x="6729" y="497"/>
                    <a:pt x="6621" y="507"/>
                  </a:cubicBezTo>
                  <a:cubicBezTo>
                    <a:pt x="6602" y="511"/>
                    <a:pt x="6583" y="512"/>
                    <a:pt x="6565" y="512"/>
                  </a:cubicBezTo>
                  <a:cubicBezTo>
                    <a:pt x="6488" y="512"/>
                    <a:pt x="6414" y="484"/>
                    <a:pt x="6355" y="434"/>
                  </a:cubicBezTo>
                  <a:cubicBezTo>
                    <a:pt x="6327" y="409"/>
                    <a:pt x="6313" y="371"/>
                    <a:pt x="6320" y="336"/>
                  </a:cubicBezTo>
                  <a:cubicBezTo>
                    <a:pt x="6327" y="269"/>
                    <a:pt x="6390" y="238"/>
                    <a:pt x="6460" y="203"/>
                  </a:cubicBezTo>
                  <a:cubicBezTo>
                    <a:pt x="6495" y="189"/>
                    <a:pt x="6526" y="164"/>
                    <a:pt x="6554" y="140"/>
                  </a:cubicBezTo>
                  <a:cubicBezTo>
                    <a:pt x="6526" y="98"/>
                    <a:pt x="6316" y="42"/>
                    <a:pt x="6250" y="24"/>
                  </a:cubicBezTo>
                  <a:cubicBezTo>
                    <a:pt x="6215" y="17"/>
                    <a:pt x="6187" y="7"/>
                    <a:pt x="6166" y="3"/>
                  </a:cubicBezTo>
                  <a:cubicBezTo>
                    <a:pt x="6159" y="1"/>
                    <a:pt x="6153" y="0"/>
                    <a:pt x="614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7" name="Google Shape;6478;p82">
              <a:extLst>
                <a:ext uri="{FF2B5EF4-FFF2-40B4-BE49-F238E27FC236}">
                  <a16:creationId xmlns:a16="http://schemas.microsoft.com/office/drawing/2014/main" id="{85EC866A-66EB-540A-7FA1-39E916452BB0}"/>
                </a:ext>
              </a:extLst>
            </p:cNvPr>
            <p:cNvSpPr/>
            <p:nvPr/>
          </p:nvSpPr>
          <p:spPr>
            <a:xfrm>
              <a:off x="815819" y="1587293"/>
              <a:ext cx="9518" cy="3435"/>
            </a:xfrm>
            <a:custGeom>
              <a:avLst/>
              <a:gdLst/>
              <a:ahLst/>
              <a:cxnLst/>
              <a:rect l="l" t="t" r="r" b="b"/>
              <a:pathLst>
                <a:path w="701" h="253" extrusionOk="0">
                  <a:moveTo>
                    <a:pt x="589" y="1"/>
                  </a:moveTo>
                  <a:cubicBezTo>
                    <a:pt x="400" y="1"/>
                    <a:pt x="95" y="162"/>
                    <a:pt x="0" y="253"/>
                  </a:cubicBezTo>
                  <a:cubicBezTo>
                    <a:pt x="49" y="242"/>
                    <a:pt x="95" y="225"/>
                    <a:pt x="133" y="193"/>
                  </a:cubicBezTo>
                  <a:cubicBezTo>
                    <a:pt x="210" y="141"/>
                    <a:pt x="302" y="109"/>
                    <a:pt x="393" y="106"/>
                  </a:cubicBezTo>
                  <a:cubicBezTo>
                    <a:pt x="501" y="106"/>
                    <a:pt x="603" y="78"/>
                    <a:pt x="701" y="32"/>
                  </a:cubicBezTo>
                  <a:cubicBezTo>
                    <a:pt x="687" y="25"/>
                    <a:pt x="676" y="18"/>
                    <a:pt x="662" y="15"/>
                  </a:cubicBezTo>
                  <a:lnTo>
                    <a:pt x="662" y="11"/>
                  </a:lnTo>
                  <a:cubicBezTo>
                    <a:pt x="638" y="4"/>
                    <a:pt x="613" y="1"/>
                    <a:pt x="58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8" name="Google Shape;6479;p82">
              <a:extLst>
                <a:ext uri="{FF2B5EF4-FFF2-40B4-BE49-F238E27FC236}">
                  <a16:creationId xmlns:a16="http://schemas.microsoft.com/office/drawing/2014/main" id="{5B8AF67F-EE09-CD1D-F405-1007F4301E53}"/>
                </a:ext>
              </a:extLst>
            </p:cNvPr>
            <p:cNvSpPr/>
            <p:nvPr/>
          </p:nvSpPr>
          <p:spPr>
            <a:xfrm>
              <a:off x="1116791" y="1641060"/>
              <a:ext cx="428519" cy="210818"/>
            </a:xfrm>
            <a:custGeom>
              <a:avLst/>
              <a:gdLst/>
              <a:ahLst/>
              <a:cxnLst/>
              <a:rect l="l" t="t" r="r" b="b"/>
              <a:pathLst>
                <a:path w="31561" h="15527" extrusionOk="0">
                  <a:moveTo>
                    <a:pt x="16248" y="0"/>
                  </a:moveTo>
                  <a:cubicBezTo>
                    <a:pt x="16227" y="11"/>
                    <a:pt x="16196" y="105"/>
                    <a:pt x="16192" y="207"/>
                  </a:cubicBezTo>
                  <a:lnTo>
                    <a:pt x="16192" y="273"/>
                  </a:lnTo>
                  <a:lnTo>
                    <a:pt x="16129" y="273"/>
                  </a:lnTo>
                  <a:lnTo>
                    <a:pt x="1191" y="354"/>
                  </a:lnTo>
                  <a:cubicBezTo>
                    <a:pt x="1286" y="476"/>
                    <a:pt x="1272" y="588"/>
                    <a:pt x="1261" y="693"/>
                  </a:cubicBezTo>
                  <a:cubicBezTo>
                    <a:pt x="1251" y="767"/>
                    <a:pt x="1254" y="840"/>
                    <a:pt x="1268" y="914"/>
                  </a:cubicBezTo>
                  <a:cubicBezTo>
                    <a:pt x="1314" y="1089"/>
                    <a:pt x="1307" y="1334"/>
                    <a:pt x="1205" y="1463"/>
                  </a:cubicBezTo>
                  <a:cubicBezTo>
                    <a:pt x="1161" y="1525"/>
                    <a:pt x="1095" y="1554"/>
                    <a:pt x="1030" y="1554"/>
                  </a:cubicBezTo>
                  <a:cubicBezTo>
                    <a:pt x="940" y="1554"/>
                    <a:pt x="850" y="1499"/>
                    <a:pt x="820" y="1397"/>
                  </a:cubicBezTo>
                  <a:cubicBezTo>
                    <a:pt x="795" y="1299"/>
                    <a:pt x="841" y="1197"/>
                    <a:pt x="932" y="1152"/>
                  </a:cubicBezTo>
                  <a:cubicBezTo>
                    <a:pt x="971" y="1131"/>
                    <a:pt x="974" y="1071"/>
                    <a:pt x="964" y="1022"/>
                  </a:cubicBezTo>
                  <a:cubicBezTo>
                    <a:pt x="950" y="977"/>
                    <a:pt x="918" y="935"/>
                    <a:pt x="890" y="935"/>
                  </a:cubicBezTo>
                  <a:cubicBezTo>
                    <a:pt x="887" y="935"/>
                    <a:pt x="883" y="935"/>
                    <a:pt x="880" y="935"/>
                  </a:cubicBezTo>
                  <a:cubicBezTo>
                    <a:pt x="844" y="935"/>
                    <a:pt x="807" y="918"/>
                    <a:pt x="781" y="893"/>
                  </a:cubicBezTo>
                  <a:cubicBezTo>
                    <a:pt x="750" y="854"/>
                    <a:pt x="729" y="805"/>
                    <a:pt x="722" y="756"/>
                  </a:cubicBezTo>
                  <a:lnTo>
                    <a:pt x="718" y="756"/>
                  </a:lnTo>
                  <a:lnTo>
                    <a:pt x="683" y="763"/>
                  </a:lnTo>
                  <a:cubicBezTo>
                    <a:pt x="666" y="763"/>
                    <a:pt x="648" y="767"/>
                    <a:pt x="631" y="770"/>
                  </a:cubicBezTo>
                  <a:lnTo>
                    <a:pt x="592" y="774"/>
                  </a:lnTo>
                  <a:cubicBezTo>
                    <a:pt x="578" y="774"/>
                    <a:pt x="561" y="777"/>
                    <a:pt x="543" y="777"/>
                  </a:cubicBezTo>
                  <a:lnTo>
                    <a:pt x="424" y="777"/>
                  </a:lnTo>
                  <a:cubicBezTo>
                    <a:pt x="393" y="777"/>
                    <a:pt x="361" y="777"/>
                    <a:pt x="330" y="774"/>
                  </a:cubicBezTo>
                  <a:lnTo>
                    <a:pt x="302" y="774"/>
                  </a:lnTo>
                  <a:cubicBezTo>
                    <a:pt x="263" y="770"/>
                    <a:pt x="225" y="770"/>
                    <a:pt x="186" y="767"/>
                  </a:cubicBezTo>
                  <a:lnTo>
                    <a:pt x="176" y="767"/>
                  </a:lnTo>
                  <a:lnTo>
                    <a:pt x="60" y="753"/>
                  </a:lnTo>
                  <a:lnTo>
                    <a:pt x="29" y="749"/>
                  </a:lnTo>
                  <a:lnTo>
                    <a:pt x="1" y="746"/>
                  </a:lnTo>
                  <a:lnTo>
                    <a:pt x="1" y="746"/>
                  </a:lnTo>
                  <a:cubicBezTo>
                    <a:pt x="36" y="984"/>
                    <a:pt x="123" y="1208"/>
                    <a:pt x="263" y="1404"/>
                  </a:cubicBezTo>
                  <a:cubicBezTo>
                    <a:pt x="340" y="1502"/>
                    <a:pt x="386" y="1617"/>
                    <a:pt x="400" y="1740"/>
                  </a:cubicBezTo>
                  <a:cubicBezTo>
                    <a:pt x="414" y="1824"/>
                    <a:pt x="421" y="1859"/>
                    <a:pt x="484" y="1894"/>
                  </a:cubicBezTo>
                  <a:cubicBezTo>
                    <a:pt x="666" y="1992"/>
                    <a:pt x="659" y="2083"/>
                    <a:pt x="645" y="2122"/>
                  </a:cubicBezTo>
                  <a:cubicBezTo>
                    <a:pt x="633" y="2152"/>
                    <a:pt x="605" y="2203"/>
                    <a:pt x="501" y="2203"/>
                  </a:cubicBezTo>
                  <a:cubicBezTo>
                    <a:pt x="485" y="2203"/>
                    <a:pt x="466" y="2201"/>
                    <a:pt x="445" y="2199"/>
                  </a:cubicBezTo>
                  <a:lnTo>
                    <a:pt x="424" y="2199"/>
                  </a:lnTo>
                  <a:cubicBezTo>
                    <a:pt x="424" y="2230"/>
                    <a:pt x="424" y="2258"/>
                    <a:pt x="424" y="2290"/>
                  </a:cubicBezTo>
                  <a:cubicBezTo>
                    <a:pt x="435" y="2409"/>
                    <a:pt x="428" y="2528"/>
                    <a:pt x="410" y="2643"/>
                  </a:cubicBezTo>
                  <a:cubicBezTo>
                    <a:pt x="375" y="2846"/>
                    <a:pt x="365" y="3172"/>
                    <a:pt x="354" y="3462"/>
                  </a:cubicBezTo>
                  <a:cubicBezTo>
                    <a:pt x="347" y="3690"/>
                    <a:pt x="340" y="3886"/>
                    <a:pt x="323" y="3991"/>
                  </a:cubicBezTo>
                  <a:cubicBezTo>
                    <a:pt x="305" y="4082"/>
                    <a:pt x="274" y="4173"/>
                    <a:pt x="235" y="4257"/>
                  </a:cubicBezTo>
                  <a:cubicBezTo>
                    <a:pt x="162" y="4446"/>
                    <a:pt x="78" y="4656"/>
                    <a:pt x="169" y="4793"/>
                  </a:cubicBezTo>
                  <a:cubicBezTo>
                    <a:pt x="365" y="5101"/>
                    <a:pt x="438" y="5451"/>
                    <a:pt x="358" y="5731"/>
                  </a:cubicBezTo>
                  <a:cubicBezTo>
                    <a:pt x="277" y="6022"/>
                    <a:pt x="291" y="6186"/>
                    <a:pt x="414" y="6396"/>
                  </a:cubicBezTo>
                  <a:cubicBezTo>
                    <a:pt x="484" y="6522"/>
                    <a:pt x="494" y="6680"/>
                    <a:pt x="501" y="6823"/>
                  </a:cubicBezTo>
                  <a:cubicBezTo>
                    <a:pt x="505" y="6935"/>
                    <a:pt x="512" y="7061"/>
                    <a:pt x="557" y="7089"/>
                  </a:cubicBezTo>
                  <a:cubicBezTo>
                    <a:pt x="697" y="7170"/>
                    <a:pt x="837" y="7327"/>
                    <a:pt x="992" y="7583"/>
                  </a:cubicBezTo>
                  <a:cubicBezTo>
                    <a:pt x="1023" y="7639"/>
                    <a:pt x="1072" y="7684"/>
                    <a:pt x="1135" y="7705"/>
                  </a:cubicBezTo>
                  <a:cubicBezTo>
                    <a:pt x="1209" y="7737"/>
                    <a:pt x="1265" y="7772"/>
                    <a:pt x="1282" y="7915"/>
                  </a:cubicBezTo>
                  <a:lnTo>
                    <a:pt x="1282" y="7926"/>
                  </a:lnTo>
                  <a:cubicBezTo>
                    <a:pt x="1303" y="8129"/>
                    <a:pt x="1303" y="8133"/>
                    <a:pt x="1461" y="8199"/>
                  </a:cubicBezTo>
                  <a:cubicBezTo>
                    <a:pt x="1653" y="8283"/>
                    <a:pt x="1611" y="8476"/>
                    <a:pt x="1587" y="8588"/>
                  </a:cubicBezTo>
                  <a:cubicBezTo>
                    <a:pt x="1580" y="8619"/>
                    <a:pt x="1573" y="8651"/>
                    <a:pt x="1573" y="8686"/>
                  </a:cubicBezTo>
                  <a:cubicBezTo>
                    <a:pt x="1573" y="8773"/>
                    <a:pt x="1839" y="9004"/>
                    <a:pt x="2073" y="9214"/>
                  </a:cubicBezTo>
                  <a:lnTo>
                    <a:pt x="2119" y="9256"/>
                  </a:lnTo>
                  <a:cubicBezTo>
                    <a:pt x="2248" y="9358"/>
                    <a:pt x="2322" y="9519"/>
                    <a:pt x="2311" y="9683"/>
                  </a:cubicBezTo>
                  <a:cubicBezTo>
                    <a:pt x="2311" y="9704"/>
                    <a:pt x="2315" y="9725"/>
                    <a:pt x="2318" y="9746"/>
                  </a:cubicBezTo>
                  <a:cubicBezTo>
                    <a:pt x="2329" y="9750"/>
                    <a:pt x="2343" y="9750"/>
                    <a:pt x="2353" y="9750"/>
                  </a:cubicBezTo>
                  <a:cubicBezTo>
                    <a:pt x="2612" y="9750"/>
                    <a:pt x="2854" y="9904"/>
                    <a:pt x="3068" y="10040"/>
                  </a:cubicBezTo>
                  <a:cubicBezTo>
                    <a:pt x="3174" y="10108"/>
                    <a:pt x="3240" y="10119"/>
                    <a:pt x="3302" y="10119"/>
                  </a:cubicBezTo>
                  <a:cubicBezTo>
                    <a:pt x="3317" y="10119"/>
                    <a:pt x="3332" y="10118"/>
                    <a:pt x="3348" y="10118"/>
                  </a:cubicBezTo>
                  <a:cubicBezTo>
                    <a:pt x="3362" y="10117"/>
                    <a:pt x="3375" y="10116"/>
                    <a:pt x="3389" y="10116"/>
                  </a:cubicBezTo>
                  <a:cubicBezTo>
                    <a:pt x="3430" y="10116"/>
                    <a:pt x="3469" y="10120"/>
                    <a:pt x="3509" y="10128"/>
                  </a:cubicBezTo>
                  <a:cubicBezTo>
                    <a:pt x="3694" y="10170"/>
                    <a:pt x="4002" y="10531"/>
                    <a:pt x="4069" y="10783"/>
                  </a:cubicBezTo>
                  <a:cubicBezTo>
                    <a:pt x="4093" y="10881"/>
                    <a:pt x="4125" y="10979"/>
                    <a:pt x="4167" y="11073"/>
                  </a:cubicBezTo>
                  <a:lnTo>
                    <a:pt x="5403" y="10909"/>
                  </a:lnTo>
                  <a:lnTo>
                    <a:pt x="5424" y="10926"/>
                  </a:lnTo>
                  <a:cubicBezTo>
                    <a:pt x="5427" y="10926"/>
                    <a:pt x="5802" y="11189"/>
                    <a:pt x="6008" y="11238"/>
                  </a:cubicBezTo>
                  <a:cubicBezTo>
                    <a:pt x="6222" y="11287"/>
                    <a:pt x="7286" y="11682"/>
                    <a:pt x="7419" y="11728"/>
                  </a:cubicBezTo>
                  <a:lnTo>
                    <a:pt x="8928" y="11717"/>
                  </a:lnTo>
                  <a:lnTo>
                    <a:pt x="9110" y="11483"/>
                  </a:lnTo>
                  <a:lnTo>
                    <a:pt x="10024" y="11483"/>
                  </a:lnTo>
                  <a:lnTo>
                    <a:pt x="10045" y="11500"/>
                  </a:lnTo>
                  <a:cubicBezTo>
                    <a:pt x="10297" y="11749"/>
                    <a:pt x="10591" y="12018"/>
                    <a:pt x="10643" y="12043"/>
                  </a:cubicBezTo>
                  <a:cubicBezTo>
                    <a:pt x="10734" y="12074"/>
                    <a:pt x="11035" y="12341"/>
                    <a:pt x="11035" y="12533"/>
                  </a:cubicBezTo>
                  <a:cubicBezTo>
                    <a:pt x="11035" y="12670"/>
                    <a:pt x="11091" y="12775"/>
                    <a:pt x="11193" y="12824"/>
                  </a:cubicBezTo>
                  <a:cubicBezTo>
                    <a:pt x="11235" y="12845"/>
                    <a:pt x="11302" y="12883"/>
                    <a:pt x="11375" y="12929"/>
                  </a:cubicBezTo>
                  <a:cubicBezTo>
                    <a:pt x="11494" y="12995"/>
                    <a:pt x="11701" y="13118"/>
                    <a:pt x="11774" y="13139"/>
                  </a:cubicBezTo>
                  <a:cubicBezTo>
                    <a:pt x="11788" y="13118"/>
                    <a:pt x="11806" y="13076"/>
                    <a:pt x="11823" y="13044"/>
                  </a:cubicBezTo>
                  <a:cubicBezTo>
                    <a:pt x="11844" y="12999"/>
                    <a:pt x="11869" y="12957"/>
                    <a:pt x="11893" y="12908"/>
                  </a:cubicBezTo>
                  <a:cubicBezTo>
                    <a:pt x="11907" y="12883"/>
                    <a:pt x="11921" y="12862"/>
                    <a:pt x="11939" y="12838"/>
                  </a:cubicBezTo>
                  <a:cubicBezTo>
                    <a:pt x="12011" y="12728"/>
                    <a:pt x="12103" y="12635"/>
                    <a:pt x="12226" y="12635"/>
                  </a:cubicBezTo>
                  <a:cubicBezTo>
                    <a:pt x="12228" y="12635"/>
                    <a:pt x="12230" y="12635"/>
                    <a:pt x="12233" y="12635"/>
                  </a:cubicBezTo>
                  <a:cubicBezTo>
                    <a:pt x="12408" y="12645"/>
                    <a:pt x="12775" y="12740"/>
                    <a:pt x="13027" y="12929"/>
                  </a:cubicBezTo>
                  <a:cubicBezTo>
                    <a:pt x="13059" y="12953"/>
                    <a:pt x="13090" y="12981"/>
                    <a:pt x="13122" y="13009"/>
                  </a:cubicBezTo>
                  <a:cubicBezTo>
                    <a:pt x="13150" y="13037"/>
                    <a:pt x="13174" y="13069"/>
                    <a:pt x="13199" y="13100"/>
                  </a:cubicBezTo>
                  <a:cubicBezTo>
                    <a:pt x="13227" y="13142"/>
                    <a:pt x="13248" y="13191"/>
                    <a:pt x="13265" y="13240"/>
                  </a:cubicBezTo>
                  <a:cubicBezTo>
                    <a:pt x="13363" y="13587"/>
                    <a:pt x="13661" y="13870"/>
                    <a:pt x="13759" y="13944"/>
                  </a:cubicBezTo>
                  <a:cubicBezTo>
                    <a:pt x="13836" y="14003"/>
                    <a:pt x="13850" y="14105"/>
                    <a:pt x="13861" y="14206"/>
                  </a:cubicBezTo>
                  <a:cubicBezTo>
                    <a:pt x="13864" y="14266"/>
                    <a:pt x="13878" y="14326"/>
                    <a:pt x="13906" y="14378"/>
                  </a:cubicBezTo>
                  <a:cubicBezTo>
                    <a:pt x="13941" y="14438"/>
                    <a:pt x="13966" y="14508"/>
                    <a:pt x="13980" y="14578"/>
                  </a:cubicBezTo>
                  <a:cubicBezTo>
                    <a:pt x="13987" y="14616"/>
                    <a:pt x="13997" y="14651"/>
                    <a:pt x="14015" y="14686"/>
                  </a:cubicBezTo>
                  <a:cubicBezTo>
                    <a:pt x="14060" y="14690"/>
                    <a:pt x="14130" y="14721"/>
                    <a:pt x="14267" y="14784"/>
                  </a:cubicBezTo>
                  <a:cubicBezTo>
                    <a:pt x="14428" y="14860"/>
                    <a:pt x="14648" y="14959"/>
                    <a:pt x="14762" y="14959"/>
                  </a:cubicBezTo>
                  <a:cubicBezTo>
                    <a:pt x="14764" y="14959"/>
                    <a:pt x="14765" y="14959"/>
                    <a:pt x="14767" y="14959"/>
                  </a:cubicBezTo>
                  <a:lnTo>
                    <a:pt x="14813" y="14959"/>
                  </a:lnTo>
                  <a:lnTo>
                    <a:pt x="14830" y="14963"/>
                  </a:lnTo>
                  <a:lnTo>
                    <a:pt x="14848" y="14966"/>
                  </a:lnTo>
                  <a:lnTo>
                    <a:pt x="14869" y="14973"/>
                  </a:lnTo>
                  <a:lnTo>
                    <a:pt x="14897" y="14984"/>
                  </a:lnTo>
                  <a:lnTo>
                    <a:pt x="14921" y="14991"/>
                  </a:lnTo>
                  <a:lnTo>
                    <a:pt x="14928" y="14994"/>
                  </a:lnTo>
                  <a:cubicBezTo>
                    <a:pt x="14900" y="14896"/>
                    <a:pt x="14851" y="14805"/>
                    <a:pt x="14778" y="14732"/>
                  </a:cubicBezTo>
                  <a:cubicBezTo>
                    <a:pt x="14725" y="14662"/>
                    <a:pt x="14673" y="14595"/>
                    <a:pt x="14683" y="14518"/>
                  </a:cubicBezTo>
                  <a:cubicBezTo>
                    <a:pt x="14697" y="14452"/>
                    <a:pt x="14736" y="14396"/>
                    <a:pt x="14792" y="14361"/>
                  </a:cubicBezTo>
                  <a:cubicBezTo>
                    <a:pt x="14935" y="14252"/>
                    <a:pt x="14911" y="14171"/>
                    <a:pt x="14879" y="14073"/>
                  </a:cubicBezTo>
                  <a:cubicBezTo>
                    <a:pt x="14858" y="14007"/>
                    <a:pt x="14827" y="13905"/>
                    <a:pt x="14928" y="13839"/>
                  </a:cubicBezTo>
                  <a:cubicBezTo>
                    <a:pt x="14963" y="13811"/>
                    <a:pt x="15009" y="13790"/>
                    <a:pt x="15051" y="13762"/>
                  </a:cubicBezTo>
                  <a:cubicBezTo>
                    <a:pt x="15163" y="13702"/>
                    <a:pt x="15299" y="13625"/>
                    <a:pt x="15299" y="13552"/>
                  </a:cubicBezTo>
                  <a:cubicBezTo>
                    <a:pt x="15296" y="13499"/>
                    <a:pt x="15317" y="13443"/>
                    <a:pt x="15355" y="13405"/>
                  </a:cubicBezTo>
                  <a:cubicBezTo>
                    <a:pt x="15401" y="13366"/>
                    <a:pt x="15465" y="13353"/>
                    <a:pt x="15537" y="13353"/>
                  </a:cubicBezTo>
                  <a:cubicBezTo>
                    <a:pt x="15588" y="13353"/>
                    <a:pt x="15643" y="13359"/>
                    <a:pt x="15699" y="13366"/>
                  </a:cubicBezTo>
                  <a:cubicBezTo>
                    <a:pt x="15703" y="13367"/>
                    <a:pt x="15708" y="13367"/>
                    <a:pt x="15712" y="13367"/>
                  </a:cubicBezTo>
                  <a:cubicBezTo>
                    <a:pt x="15799" y="13367"/>
                    <a:pt x="15943" y="13279"/>
                    <a:pt x="16059" y="13156"/>
                  </a:cubicBezTo>
                  <a:cubicBezTo>
                    <a:pt x="16140" y="13069"/>
                    <a:pt x="16164" y="13009"/>
                    <a:pt x="16161" y="12995"/>
                  </a:cubicBezTo>
                  <a:cubicBezTo>
                    <a:pt x="16143" y="12936"/>
                    <a:pt x="16157" y="12873"/>
                    <a:pt x="16196" y="12827"/>
                  </a:cubicBezTo>
                  <a:cubicBezTo>
                    <a:pt x="16225" y="12797"/>
                    <a:pt x="16268" y="12785"/>
                    <a:pt x="16324" y="12785"/>
                  </a:cubicBezTo>
                  <a:cubicBezTo>
                    <a:pt x="16373" y="12785"/>
                    <a:pt x="16433" y="12795"/>
                    <a:pt x="16504" y="12810"/>
                  </a:cubicBezTo>
                  <a:cubicBezTo>
                    <a:pt x="16516" y="12812"/>
                    <a:pt x="16526" y="12813"/>
                    <a:pt x="16536" y="12813"/>
                  </a:cubicBezTo>
                  <a:cubicBezTo>
                    <a:pt x="16586" y="12813"/>
                    <a:pt x="16609" y="12782"/>
                    <a:pt x="16647" y="12712"/>
                  </a:cubicBezTo>
                  <a:cubicBezTo>
                    <a:pt x="16674" y="12661"/>
                    <a:pt x="16718" y="12584"/>
                    <a:pt x="16802" y="12584"/>
                  </a:cubicBezTo>
                  <a:cubicBezTo>
                    <a:pt x="16818" y="12584"/>
                    <a:pt x="16835" y="12587"/>
                    <a:pt x="16854" y="12593"/>
                  </a:cubicBezTo>
                  <a:cubicBezTo>
                    <a:pt x="16889" y="12607"/>
                    <a:pt x="16924" y="12621"/>
                    <a:pt x="16955" y="12631"/>
                  </a:cubicBezTo>
                  <a:cubicBezTo>
                    <a:pt x="16983" y="12645"/>
                    <a:pt x="17015" y="12656"/>
                    <a:pt x="17046" y="12666"/>
                  </a:cubicBezTo>
                  <a:cubicBezTo>
                    <a:pt x="17050" y="12610"/>
                    <a:pt x="17088" y="12565"/>
                    <a:pt x="17141" y="12551"/>
                  </a:cubicBezTo>
                  <a:cubicBezTo>
                    <a:pt x="17154" y="12547"/>
                    <a:pt x="17168" y="12545"/>
                    <a:pt x="17182" y="12545"/>
                  </a:cubicBezTo>
                  <a:cubicBezTo>
                    <a:pt x="17262" y="12545"/>
                    <a:pt x="17357" y="12603"/>
                    <a:pt x="17428" y="12701"/>
                  </a:cubicBezTo>
                  <a:cubicBezTo>
                    <a:pt x="17486" y="12765"/>
                    <a:pt x="17568" y="12800"/>
                    <a:pt x="17653" y="12800"/>
                  </a:cubicBezTo>
                  <a:cubicBezTo>
                    <a:pt x="17670" y="12800"/>
                    <a:pt x="17687" y="12799"/>
                    <a:pt x="17705" y="12796"/>
                  </a:cubicBezTo>
                  <a:cubicBezTo>
                    <a:pt x="17754" y="12782"/>
                    <a:pt x="17761" y="12754"/>
                    <a:pt x="17761" y="12743"/>
                  </a:cubicBezTo>
                  <a:cubicBezTo>
                    <a:pt x="17761" y="12687"/>
                    <a:pt x="17796" y="12642"/>
                    <a:pt x="17848" y="12621"/>
                  </a:cubicBezTo>
                  <a:cubicBezTo>
                    <a:pt x="17859" y="12618"/>
                    <a:pt x="17870" y="12616"/>
                    <a:pt x="17882" y="12616"/>
                  </a:cubicBezTo>
                  <a:cubicBezTo>
                    <a:pt x="17963" y="12616"/>
                    <a:pt x="18065" y="12693"/>
                    <a:pt x="18237" y="12880"/>
                  </a:cubicBezTo>
                  <a:cubicBezTo>
                    <a:pt x="18342" y="12988"/>
                    <a:pt x="18387" y="12988"/>
                    <a:pt x="18517" y="12988"/>
                  </a:cubicBezTo>
                  <a:cubicBezTo>
                    <a:pt x="18559" y="12988"/>
                    <a:pt x="18601" y="12988"/>
                    <a:pt x="18653" y="12992"/>
                  </a:cubicBezTo>
                  <a:cubicBezTo>
                    <a:pt x="18681" y="12993"/>
                    <a:pt x="18704" y="12994"/>
                    <a:pt x="18723" y="12994"/>
                  </a:cubicBezTo>
                  <a:cubicBezTo>
                    <a:pt x="18816" y="12994"/>
                    <a:pt x="18820" y="12973"/>
                    <a:pt x="18828" y="12866"/>
                  </a:cubicBezTo>
                  <a:lnTo>
                    <a:pt x="18828" y="12855"/>
                  </a:lnTo>
                  <a:cubicBezTo>
                    <a:pt x="18828" y="12820"/>
                    <a:pt x="18849" y="12785"/>
                    <a:pt x="18888" y="12771"/>
                  </a:cubicBezTo>
                  <a:cubicBezTo>
                    <a:pt x="18897" y="12768"/>
                    <a:pt x="18905" y="12767"/>
                    <a:pt x="18914" y="12767"/>
                  </a:cubicBezTo>
                  <a:cubicBezTo>
                    <a:pt x="18963" y="12767"/>
                    <a:pt x="19009" y="12817"/>
                    <a:pt x="19080" y="12897"/>
                  </a:cubicBezTo>
                  <a:cubicBezTo>
                    <a:pt x="19164" y="12992"/>
                    <a:pt x="19287" y="13125"/>
                    <a:pt x="19385" y="13135"/>
                  </a:cubicBezTo>
                  <a:lnTo>
                    <a:pt x="19399" y="13135"/>
                  </a:lnTo>
                  <a:cubicBezTo>
                    <a:pt x="19343" y="13076"/>
                    <a:pt x="19283" y="13020"/>
                    <a:pt x="19217" y="12974"/>
                  </a:cubicBezTo>
                  <a:cubicBezTo>
                    <a:pt x="19094" y="12876"/>
                    <a:pt x="19119" y="12789"/>
                    <a:pt x="19133" y="12740"/>
                  </a:cubicBezTo>
                  <a:cubicBezTo>
                    <a:pt x="19143" y="12701"/>
                    <a:pt x="19143" y="12694"/>
                    <a:pt x="19108" y="12670"/>
                  </a:cubicBezTo>
                  <a:cubicBezTo>
                    <a:pt x="19056" y="12638"/>
                    <a:pt x="19035" y="12575"/>
                    <a:pt x="19056" y="12519"/>
                  </a:cubicBezTo>
                  <a:cubicBezTo>
                    <a:pt x="19102" y="12390"/>
                    <a:pt x="19364" y="12308"/>
                    <a:pt x="19584" y="12308"/>
                  </a:cubicBezTo>
                  <a:cubicBezTo>
                    <a:pt x="19597" y="12308"/>
                    <a:pt x="19610" y="12308"/>
                    <a:pt x="19623" y="12309"/>
                  </a:cubicBezTo>
                  <a:cubicBezTo>
                    <a:pt x="19690" y="12313"/>
                    <a:pt x="19753" y="12320"/>
                    <a:pt x="19816" y="12330"/>
                  </a:cubicBezTo>
                  <a:cubicBezTo>
                    <a:pt x="19837" y="12333"/>
                    <a:pt x="19854" y="12335"/>
                    <a:pt x="19867" y="12335"/>
                  </a:cubicBezTo>
                  <a:cubicBezTo>
                    <a:pt x="19903" y="12335"/>
                    <a:pt x="19913" y="12319"/>
                    <a:pt x="19952" y="12257"/>
                  </a:cubicBezTo>
                  <a:cubicBezTo>
                    <a:pt x="20007" y="12173"/>
                    <a:pt x="20064" y="12154"/>
                    <a:pt x="20105" y="12154"/>
                  </a:cubicBezTo>
                  <a:cubicBezTo>
                    <a:pt x="20119" y="12154"/>
                    <a:pt x="20131" y="12156"/>
                    <a:pt x="20141" y="12158"/>
                  </a:cubicBezTo>
                  <a:cubicBezTo>
                    <a:pt x="20236" y="12186"/>
                    <a:pt x="20288" y="12309"/>
                    <a:pt x="20292" y="12421"/>
                  </a:cubicBezTo>
                  <a:cubicBezTo>
                    <a:pt x="20341" y="12421"/>
                    <a:pt x="20474" y="12386"/>
                    <a:pt x="20565" y="12362"/>
                  </a:cubicBezTo>
                  <a:cubicBezTo>
                    <a:pt x="20701" y="12327"/>
                    <a:pt x="20841" y="12285"/>
                    <a:pt x="20957" y="12285"/>
                  </a:cubicBezTo>
                  <a:cubicBezTo>
                    <a:pt x="21230" y="12285"/>
                    <a:pt x="21499" y="12516"/>
                    <a:pt x="21531" y="12705"/>
                  </a:cubicBezTo>
                  <a:cubicBezTo>
                    <a:pt x="21534" y="12743"/>
                    <a:pt x="21562" y="12778"/>
                    <a:pt x="21601" y="12792"/>
                  </a:cubicBezTo>
                  <a:cubicBezTo>
                    <a:pt x="21613" y="12797"/>
                    <a:pt x="21627" y="12800"/>
                    <a:pt x="21641" y="12800"/>
                  </a:cubicBezTo>
                  <a:cubicBezTo>
                    <a:pt x="21688" y="12800"/>
                    <a:pt x="21744" y="12774"/>
                    <a:pt x="21801" y="12726"/>
                  </a:cubicBezTo>
                  <a:lnTo>
                    <a:pt x="21860" y="12673"/>
                  </a:lnTo>
                  <a:cubicBezTo>
                    <a:pt x="21962" y="12582"/>
                    <a:pt x="22084" y="12474"/>
                    <a:pt x="22210" y="12474"/>
                  </a:cubicBezTo>
                  <a:cubicBezTo>
                    <a:pt x="22284" y="12474"/>
                    <a:pt x="22350" y="12505"/>
                    <a:pt x="22399" y="12561"/>
                  </a:cubicBezTo>
                  <a:cubicBezTo>
                    <a:pt x="22480" y="12642"/>
                    <a:pt x="22560" y="12736"/>
                    <a:pt x="22648" y="12838"/>
                  </a:cubicBezTo>
                  <a:cubicBezTo>
                    <a:pt x="22739" y="12946"/>
                    <a:pt x="22837" y="13058"/>
                    <a:pt x="22945" y="13167"/>
                  </a:cubicBezTo>
                  <a:cubicBezTo>
                    <a:pt x="23089" y="13310"/>
                    <a:pt x="23033" y="13482"/>
                    <a:pt x="22987" y="13604"/>
                  </a:cubicBezTo>
                  <a:cubicBezTo>
                    <a:pt x="22956" y="13695"/>
                    <a:pt x="22938" y="13755"/>
                    <a:pt x="22963" y="13793"/>
                  </a:cubicBezTo>
                  <a:cubicBezTo>
                    <a:pt x="23008" y="13863"/>
                    <a:pt x="23033" y="13944"/>
                    <a:pt x="23033" y="14028"/>
                  </a:cubicBezTo>
                  <a:cubicBezTo>
                    <a:pt x="23043" y="14140"/>
                    <a:pt x="23054" y="14234"/>
                    <a:pt x="23176" y="14322"/>
                  </a:cubicBezTo>
                  <a:cubicBezTo>
                    <a:pt x="23334" y="14431"/>
                    <a:pt x="23334" y="14602"/>
                    <a:pt x="23334" y="14725"/>
                  </a:cubicBezTo>
                  <a:cubicBezTo>
                    <a:pt x="23334" y="14851"/>
                    <a:pt x="23341" y="14875"/>
                    <a:pt x="23376" y="14882"/>
                  </a:cubicBezTo>
                  <a:cubicBezTo>
                    <a:pt x="23610" y="14942"/>
                    <a:pt x="23775" y="15281"/>
                    <a:pt x="23800" y="15407"/>
                  </a:cubicBezTo>
                  <a:cubicBezTo>
                    <a:pt x="23806" y="15444"/>
                    <a:pt x="23926" y="15527"/>
                    <a:pt x="24020" y="15527"/>
                  </a:cubicBezTo>
                  <a:cubicBezTo>
                    <a:pt x="24023" y="15527"/>
                    <a:pt x="24027" y="15527"/>
                    <a:pt x="24031" y="15526"/>
                  </a:cubicBezTo>
                  <a:cubicBezTo>
                    <a:pt x="24076" y="15526"/>
                    <a:pt x="24080" y="15509"/>
                    <a:pt x="24083" y="15484"/>
                  </a:cubicBezTo>
                  <a:cubicBezTo>
                    <a:pt x="24094" y="15369"/>
                    <a:pt x="24153" y="15246"/>
                    <a:pt x="24213" y="15131"/>
                  </a:cubicBezTo>
                  <a:cubicBezTo>
                    <a:pt x="24265" y="15026"/>
                    <a:pt x="24314" y="14924"/>
                    <a:pt x="24325" y="14840"/>
                  </a:cubicBezTo>
                  <a:cubicBezTo>
                    <a:pt x="24346" y="14669"/>
                    <a:pt x="24185" y="13993"/>
                    <a:pt x="24034" y="13783"/>
                  </a:cubicBezTo>
                  <a:cubicBezTo>
                    <a:pt x="23971" y="13706"/>
                    <a:pt x="23943" y="13604"/>
                    <a:pt x="23954" y="13503"/>
                  </a:cubicBezTo>
                  <a:cubicBezTo>
                    <a:pt x="23961" y="13436"/>
                    <a:pt x="23964" y="13377"/>
                    <a:pt x="23877" y="13265"/>
                  </a:cubicBezTo>
                  <a:cubicBezTo>
                    <a:pt x="23677" y="13002"/>
                    <a:pt x="23547" y="12547"/>
                    <a:pt x="23558" y="12155"/>
                  </a:cubicBezTo>
                  <a:cubicBezTo>
                    <a:pt x="23572" y="11770"/>
                    <a:pt x="23996" y="11168"/>
                    <a:pt x="24223" y="10968"/>
                  </a:cubicBezTo>
                  <a:cubicBezTo>
                    <a:pt x="24314" y="10895"/>
                    <a:pt x="24419" y="10842"/>
                    <a:pt x="24531" y="10825"/>
                  </a:cubicBezTo>
                  <a:cubicBezTo>
                    <a:pt x="24640" y="10797"/>
                    <a:pt x="24675" y="10783"/>
                    <a:pt x="24689" y="10720"/>
                  </a:cubicBezTo>
                  <a:cubicBezTo>
                    <a:pt x="24745" y="10499"/>
                    <a:pt x="25021" y="10237"/>
                    <a:pt x="25203" y="10237"/>
                  </a:cubicBezTo>
                  <a:lnTo>
                    <a:pt x="25273" y="10237"/>
                  </a:lnTo>
                  <a:cubicBezTo>
                    <a:pt x="25290" y="10237"/>
                    <a:pt x="25305" y="10237"/>
                    <a:pt x="25318" y="10237"/>
                  </a:cubicBezTo>
                  <a:cubicBezTo>
                    <a:pt x="25431" y="10237"/>
                    <a:pt x="25457" y="10223"/>
                    <a:pt x="25466" y="10167"/>
                  </a:cubicBezTo>
                  <a:cubicBezTo>
                    <a:pt x="25494" y="9967"/>
                    <a:pt x="25781" y="9760"/>
                    <a:pt x="26103" y="9711"/>
                  </a:cubicBezTo>
                  <a:cubicBezTo>
                    <a:pt x="26208" y="9697"/>
                    <a:pt x="26222" y="9669"/>
                    <a:pt x="26222" y="9669"/>
                  </a:cubicBezTo>
                  <a:cubicBezTo>
                    <a:pt x="26233" y="9645"/>
                    <a:pt x="26184" y="9568"/>
                    <a:pt x="26152" y="9522"/>
                  </a:cubicBezTo>
                  <a:cubicBezTo>
                    <a:pt x="26135" y="9498"/>
                    <a:pt x="26117" y="9473"/>
                    <a:pt x="26103" y="9449"/>
                  </a:cubicBezTo>
                  <a:cubicBezTo>
                    <a:pt x="26040" y="9347"/>
                    <a:pt x="26068" y="9211"/>
                    <a:pt x="26170" y="9144"/>
                  </a:cubicBezTo>
                  <a:cubicBezTo>
                    <a:pt x="26191" y="9129"/>
                    <a:pt x="26215" y="9122"/>
                    <a:pt x="26239" y="9122"/>
                  </a:cubicBezTo>
                  <a:cubicBezTo>
                    <a:pt x="26282" y="9122"/>
                    <a:pt x="26326" y="9146"/>
                    <a:pt x="26348" y="9186"/>
                  </a:cubicBezTo>
                  <a:cubicBezTo>
                    <a:pt x="26369" y="9211"/>
                    <a:pt x="26401" y="9225"/>
                    <a:pt x="26429" y="9228"/>
                  </a:cubicBezTo>
                  <a:cubicBezTo>
                    <a:pt x="26447" y="9232"/>
                    <a:pt x="26466" y="9234"/>
                    <a:pt x="26484" y="9234"/>
                  </a:cubicBezTo>
                  <a:cubicBezTo>
                    <a:pt x="26537" y="9234"/>
                    <a:pt x="26587" y="9219"/>
                    <a:pt x="26632" y="9190"/>
                  </a:cubicBezTo>
                  <a:cubicBezTo>
                    <a:pt x="26744" y="9113"/>
                    <a:pt x="26828" y="9025"/>
                    <a:pt x="26845" y="8987"/>
                  </a:cubicBezTo>
                  <a:cubicBezTo>
                    <a:pt x="26831" y="8983"/>
                    <a:pt x="26817" y="8983"/>
                    <a:pt x="26803" y="8983"/>
                  </a:cubicBezTo>
                  <a:cubicBezTo>
                    <a:pt x="26614" y="8973"/>
                    <a:pt x="26499" y="8920"/>
                    <a:pt x="26485" y="8829"/>
                  </a:cubicBezTo>
                  <a:cubicBezTo>
                    <a:pt x="26481" y="8801"/>
                    <a:pt x="26485" y="8724"/>
                    <a:pt x="26611" y="8675"/>
                  </a:cubicBezTo>
                  <a:cubicBezTo>
                    <a:pt x="26621" y="8672"/>
                    <a:pt x="26642" y="8661"/>
                    <a:pt x="26639" y="8616"/>
                  </a:cubicBezTo>
                  <a:cubicBezTo>
                    <a:pt x="26618" y="8518"/>
                    <a:pt x="26537" y="8441"/>
                    <a:pt x="26436" y="8423"/>
                  </a:cubicBezTo>
                  <a:cubicBezTo>
                    <a:pt x="26366" y="8416"/>
                    <a:pt x="26271" y="8399"/>
                    <a:pt x="26243" y="8318"/>
                  </a:cubicBezTo>
                  <a:cubicBezTo>
                    <a:pt x="26212" y="8227"/>
                    <a:pt x="26299" y="8129"/>
                    <a:pt x="26383" y="8045"/>
                  </a:cubicBezTo>
                  <a:cubicBezTo>
                    <a:pt x="26390" y="8038"/>
                    <a:pt x="26397" y="8027"/>
                    <a:pt x="26394" y="8017"/>
                  </a:cubicBezTo>
                  <a:cubicBezTo>
                    <a:pt x="26387" y="7926"/>
                    <a:pt x="26156" y="7765"/>
                    <a:pt x="26058" y="7698"/>
                  </a:cubicBezTo>
                  <a:lnTo>
                    <a:pt x="26040" y="7684"/>
                  </a:lnTo>
                  <a:cubicBezTo>
                    <a:pt x="25963" y="7632"/>
                    <a:pt x="25956" y="7579"/>
                    <a:pt x="25963" y="7544"/>
                  </a:cubicBezTo>
                  <a:cubicBezTo>
                    <a:pt x="25981" y="7467"/>
                    <a:pt x="26072" y="7415"/>
                    <a:pt x="26275" y="7376"/>
                  </a:cubicBezTo>
                  <a:cubicBezTo>
                    <a:pt x="26299" y="7331"/>
                    <a:pt x="26296" y="7152"/>
                    <a:pt x="26292" y="7044"/>
                  </a:cubicBezTo>
                  <a:cubicBezTo>
                    <a:pt x="26292" y="6893"/>
                    <a:pt x="26289" y="6764"/>
                    <a:pt x="26320" y="6694"/>
                  </a:cubicBezTo>
                  <a:cubicBezTo>
                    <a:pt x="26355" y="6613"/>
                    <a:pt x="26432" y="6561"/>
                    <a:pt x="26516" y="6554"/>
                  </a:cubicBezTo>
                  <a:cubicBezTo>
                    <a:pt x="26519" y="6553"/>
                    <a:pt x="26523" y="6553"/>
                    <a:pt x="26526" y="6553"/>
                  </a:cubicBezTo>
                  <a:cubicBezTo>
                    <a:pt x="26568" y="6553"/>
                    <a:pt x="26609" y="6574"/>
                    <a:pt x="26635" y="6610"/>
                  </a:cubicBezTo>
                  <a:cubicBezTo>
                    <a:pt x="26656" y="6659"/>
                    <a:pt x="26653" y="6715"/>
                    <a:pt x="26618" y="6757"/>
                  </a:cubicBezTo>
                  <a:cubicBezTo>
                    <a:pt x="26523" y="6904"/>
                    <a:pt x="26443" y="7072"/>
                    <a:pt x="26565" y="7212"/>
                  </a:cubicBezTo>
                  <a:cubicBezTo>
                    <a:pt x="26740" y="7411"/>
                    <a:pt x="26786" y="7632"/>
                    <a:pt x="26723" y="7922"/>
                  </a:cubicBezTo>
                  <a:lnTo>
                    <a:pt x="26719" y="7936"/>
                  </a:lnTo>
                  <a:cubicBezTo>
                    <a:pt x="26765" y="7870"/>
                    <a:pt x="26807" y="7796"/>
                    <a:pt x="26845" y="7723"/>
                  </a:cubicBezTo>
                  <a:cubicBezTo>
                    <a:pt x="26985" y="7439"/>
                    <a:pt x="27020" y="7205"/>
                    <a:pt x="26982" y="7117"/>
                  </a:cubicBezTo>
                  <a:cubicBezTo>
                    <a:pt x="26982" y="7110"/>
                    <a:pt x="26975" y="7100"/>
                    <a:pt x="26968" y="7100"/>
                  </a:cubicBezTo>
                  <a:cubicBezTo>
                    <a:pt x="26877" y="7072"/>
                    <a:pt x="26842" y="6960"/>
                    <a:pt x="26838" y="6869"/>
                  </a:cubicBezTo>
                  <a:cubicBezTo>
                    <a:pt x="26835" y="6781"/>
                    <a:pt x="26863" y="6718"/>
                    <a:pt x="26915" y="6701"/>
                  </a:cubicBezTo>
                  <a:cubicBezTo>
                    <a:pt x="26925" y="6697"/>
                    <a:pt x="26936" y="6694"/>
                    <a:pt x="26949" y="6694"/>
                  </a:cubicBezTo>
                  <a:cubicBezTo>
                    <a:pt x="26980" y="6694"/>
                    <a:pt x="27020" y="6711"/>
                    <a:pt x="27062" y="6764"/>
                  </a:cubicBezTo>
                  <a:cubicBezTo>
                    <a:pt x="27104" y="6816"/>
                    <a:pt x="27150" y="6872"/>
                    <a:pt x="27178" y="6872"/>
                  </a:cubicBezTo>
                  <a:cubicBezTo>
                    <a:pt x="27220" y="6872"/>
                    <a:pt x="27318" y="6771"/>
                    <a:pt x="27353" y="6736"/>
                  </a:cubicBezTo>
                  <a:cubicBezTo>
                    <a:pt x="27528" y="6550"/>
                    <a:pt x="27678" y="6284"/>
                    <a:pt x="27664" y="6179"/>
                  </a:cubicBezTo>
                  <a:cubicBezTo>
                    <a:pt x="27664" y="6162"/>
                    <a:pt x="27657" y="6158"/>
                    <a:pt x="27654" y="6158"/>
                  </a:cubicBezTo>
                  <a:cubicBezTo>
                    <a:pt x="27566" y="6102"/>
                    <a:pt x="27577" y="6039"/>
                    <a:pt x="27587" y="6015"/>
                  </a:cubicBezTo>
                  <a:cubicBezTo>
                    <a:pt x="27622" y="5905"/>
                    <a:pt x="27814" y="5877"/>
                    <a:pt x="27950" y="5877"/>
                  </a:cubicBezTo>
                  <a:cubicBezTo>
                    <a:pt x="27967" y="5877"/>
                    <a:pt x="27982" y="5877"/>
                    <a:pt x="27997" y="5878"/>
                  </a:cubicBezTo>
                  <a:cubicBezTo>
                    <a:pt x="28006" y="5878"/>
                    <a:pt x="28015" y="5879"/>
                    <a:pt x="28024" y="5879"/>
                  </a:cubicBezTo>
                  <a:cubicBezTo>
                    <a:pt x="28237" y="5879"/>
                    <a:pt x="28614" y="5767"/>
                    <a:pt x="28718" y="5703"/>
                  </a:cubicBezTo>
                  <a:cubicBezTo>
                    <a:pt x="28714" y="5703"/>
                    <a:pt x="28710" y="5703"/>
                    <a:pt x="28705" y="5703"/>
                  </a:cubicBezTo>
                  <a:cubicBezTo>
                    <a:pt x="28620" y="5703"/>
                    <a:pt x="28457" y="5732"/>
                    <a:pt x="28354" y="5752"/>
                  </a:cubicBezTo>
                  <a:cubicBezTo>
                    <a:pt x="28206" y="5777"/>
                    <a:pt x="28103" y="5796"/>
                    <a:pt x="28031" y="5796"/>
                  </a:cubicBezTo>
                  <a:cubicBezTo>
                    <a:pt x="27982" y="5796"/>
                    <a:pt x="27948" y="5787"/>
                    <a:pt x="27924" y="5766"/>
                  </a:cubicBezTo>
                  <a:cubicBezTo>
                    <a:pt x="27902" y="5752"/>
                    <a:pt x="27892" y="5724"/>
                    <a:pt x="27892" y="5699"/>
                  </a:cubicBezTo>
                  <a:cubicBezTo>
                    <a:pt x="27892" y="5458"/>
                    <a:pt x="28729" y="5360"/>
                    <a:pt x="28841" y="5356"/>
                  </a:cubicBezTo>
                  <a:cubicBezTo>
                    <a:pt x="28942" y="5349"/>
                    <a:pt x="28960" y="5286"/>
                    <a:pt x="28977" y="5195"/>
                  </a:cubicBezTo>
                  <a:cubicBezTo>
                    <a:pt x="28988" y="5153"/>
                    <a:pt x="28995" y="5101"/>
                    <a:pt x="29047" y="5087"/>
                  </a:cubicBezTo>
                  <a:cubicBezTo>
                    <a:pt x="29053" y="5086"/>
                    <a:pt x="29058" y="5085"/>
                    <a:pt x="29064" y="5085"/>
                  </a:cubicBezTo>
                  <a:cubicBezTo>
                    <a:pt x="29111" y="5085"/>
                    <a:pt x="29144" y="5125"/>
                    <a:pt x="29163" y="5150"/>
                  </a:cubicBezTo>
                  <a:cubicBezTo>
                    <a:pt x="29212" y="5215"/>
                    <a:pt x="29274" y="5238"/>
                    <a:pt x="29335" y="5238"/>
                  </a:cubicBezTo>
                  <a:cubicBezTo>
                    <a:pt x="29411" y="5238"/>
                    <a:pt x="29487" y="5202"/>
                    <a:pt x="29537" y="5171"/>
                  </a:cubicBezTo>
                  <a:cubicBezTo>
                    <a:pt x="29572" y="5146"/>
                    <a:pt x="29586" y="5104"/>
                    <a:pt x="29576" y="5066"/>
                  </a:cubicBezTo>
                  <a:cubicBezTo>
                    <a:pt x="29562" y="4971"/>
                    <a:pt x="29495" y="4898"/>
                    <a:pt x="29408" y="4866"/>
                  </a:cubicBezTo>
                  <a:cubicBezTo>
                    <a:pt x="29362" y="4856"/>
                    <a:pt x="29324" y="4824"/>
                    <a:pt x="29306" y="4782"/>
                  </a:cubicBezTo>
                  <a:cubicBezTo>
                    <a:pt x="29289" y="4719"/>
                    <a:pt x="29334" y="4674"/>
                    <a:pt x="29380" y="4628"/>
                  </a:cubicBezTo>
                  <a:cubicBezTo>
                    <a:pt x="29401" y="4607"/>
                    <a:pt x="29439" y="4569"/>
                    <a:pt x="29439" y="4551"/>
                  </a:cubicBezTo>
                  <a:cubicBezTo>
                    <a:pt x="29383" y="4453"/>
                    <a:pt x="29460" y="4268"/>
                    <a:pt x="29485" y="4215"/>
                  </a:cubicBezTo>
                  <a:cubicBezTo>
                    <a:pt x="29520" y="4142"/>
                    <a:pt x="29642" y="3904"/>
                    <a:pt x="29835" y="3865"/>
                  </a:cubicBezTo>
                  <a:cubicBezTo>
                    <a:pt x="29922" y="3844"/>
                    <a:pt x="29943" y="3816"/>
                    <a:pt x="29968" y="3777"/>
                  </a:cubicBezTo>
                  <a:cubicBezTo>
                    <a:pt x="30000" y="3706"/>
                    <a:pt x="30072" y="3665"/>
                    <a:pt x="30149" y="3665"/>
                  </a:cubicBezTo>
                  <a:cubicBezTo>
                    <a:pt x="30155" y="3665"/>
                    <a:pt x="30161" y="3665"/>
                    <a:pt x="30168" y="3665"/>
                  </a:cubicBezTo>
                  <a:cubicBezTo>
                    <a:pt x="30252" y="3665"/>
                    <a:pt x="30294" y="3606"/>
                    <a:pt x="30367" y="3490"/>
                  </a:cubicBezTo>
                  <a:cubicBezTo>
                    <a:pt x="30409" y="3417"/>
                    <a:pt x="30462" y="3350"/>
                    <a:pt x="30521" y="3287"/>
                  </a:cubicBezTo>
                  <a:cubicBezTo>
                    <a:pt x="30564" y="3243"/>
                    <a:pt x="30611" y="3227"/>
                    <a:pt x="30659" y="3227"/>
                  </a:cubicBezTo>
                  <a:cubicBezTo>
                    <a:pt x="30731" y="3227"/>
                    <a:pt x="30804" y="3264"/>
                    <a:pt x="30868" y="3298"/>
                  </a:cubicBezTo>
                  <a:cubicBezTo>
                    <a:pt x="30945" y="3338"/>
                    <a:pt x="31008" y="3366"/>
                    <a:pt x="31067" y="3366"/>
                  </a:cubicBezTo>
                  <a:cubicBezTo>
                    <a:pt x="31113" y="3366"/>
                    <a:pt x="31157" y="3349"/>
                    <a:pt x="31204" y="3308"/>
                  </a:cubicBezTo>
                  <a:cubicBezTo>
                    <a:pt x="31316" y="3207"/>
                    <a:pt x="31435" y="3116"/>
                    <a:pt x="31561" y="3035"/>
                  </a:cubicBezTo>
                  <a:lnTo>
                    <a:pt x="31557" y="3028"/>
                  </a:lnTo>
                  <a:lnTo>
                    <a:pt x="31536" y="3000"/>
                  </a:lnTo>
                  <a:lnTo>
                    <a:pt x="31512" y="2965"/>
                  </a:lnTo>
                  <a:lnTo>
                    <a:pt x="31491" y="2934"/>
                  </a:lnTo>
                  <a:lnTo>
                    <a:pt x="31470" y="2902"/>
                  </a:lnTo>
                  <a:lnTo>
                    <a:pt x="31452" y="2871"/>
                  </a:lnTo>
                  <a:lnTo>
                    <a:pt x="31431" y="2843"/>
                  </a:lnTo>
                  <a:lnTo>
                    <a:pt x="31414" y="2811"/>
                  </a:lnTo>
                  <a:lnTo>
                    <a:pt x="31396" y="2783"/>
                  </a:lnTo>
                  <a:lnTo>
                    <a:pt x="31379" y="2752"/>
                  </a:lnTo>
                  <a:lnTo>
                    <a:pt x="31361" y="2724"/>
                  </a:lnTo>
                  <a:lnTo>
                    <a:pt x="31347" y="2692"/>
                  </a:lnTo>
                  <a:lnTo>
                    <a:pt x="31333" y="2664"/>
                  </a:lnTo>
                  <a:lnTo>
                    <a:pt x="31316" y="2636"/>
                  </a:lnTo>
                  <a:lnTo>
                    <a:pt x="31305" y="2608"/>
                  </a:lnTo>
                  <a:lnTo>
                    <a:pt x="31291" y="2580"/>
                  </a:lnTo>
                  <a:lnTo>
                    <a:pt x="31277" y="2556"/>
                  </a:lnTo>
                  <a:lnTo>
                    <a:pt x="31267" y="2524"/>
                  </a:lnTo>
                  <a:lnTo>
                    <a:pt x="31256" y="2500"/>
                  </a:lnTo>
                  <a:lnTo>
                    <a:pt x="31242" y="2472"/>
                  </a:lnTo>
                  <a:lnTo>
                    <a:pt x="31235" y="2447"/>
                  </a:lnTo>
                  <a:lnTo>
                    <a:pt x="31225" y="2419"/>
                  </a:lnTo>
                  <a:lnTo>
                    <a:pt x="31214" y="2395"/>
                  </a:lnTo>
                  <a:lnTo>
                    <a:pt x="31207" y="2367"/>
                  </a:lnTo>
                  <a:lnTo>
                    <a:pt x="31200" y="2346"/>
                  </a:lnTo>
                  <a:lnTo>
                    <a:pt x="31190" y="2318"/>
                  </a:lnTo>
                  <a:lnTo>
                    <a:pt x="31183" y="2297"/>
                  </a:lnTo>
                  <a:lnTo>
                    <a:pt x="31176" y="2269"/>
                  </a:lnTo>
                  <a:lnTo>
                    <a:pt x="31172" y="2248"/>
                  </a:lnTo>
                  <a:lnTo>
                    <a:pt x="31165" y="2223"/>
                  </a:lnTo>
                  <a:lnTo>
                    <a:pt x="31158" y="2202"/>
                  </a:lnTo>
                  <a:lnTo>
                    <a:pt x="31155" y="2178"/>
                  </a:lnTo>
                  <a:lnTo>
                    <a:pt x="31148" y="2157"/>
                  </a:lnTo>
                  <a:cubicBezTo>
                    <a:pt x="31148" y="2150"/>
                    <a:pt x="31144" y="2139"/>
                    <a:pt x="31144" y="2132"/>
                  </a:cubicBezTo>
                  <a:lnTo>
                    <a:pt x="31141" y="2115"/>
                  </a:lnTo>
                  <a:lnTo>
                    <a:pt x="31137" y="2090"/>
                  </a:lnTo>
                  <a:lnTo>
                    <a:pt x="31134" y="2073"/>
                  </a:lnTo>
                  <a:cubicBezTo>
                    <a:pt x="31134" y="2062"/>
                    <a:pt x="31130" y="2055"/>
                    <a:pt x="31130" y="2048"/>
                  </a:cubicBezTo>
                  <a:lnTo>
                    <a:pt x="31130" y="2031"/>
                  </a:lnTo>
                  <a:cubicBezTo>
                    <a:pt x="31130" y="2024"/>
                    <a:pt x="31130" y="2013"/>
                    <a:pt x="31127" y="2006"/>
                  </a:cubicBezTo>
                  <a:cubicBezTo>
                    <a:pt x="31123" y="1999"/>
                    <a:pt x="31127" y="1996"/>
                    <a:pt x="31127" y="1989"/>
                  </a:cubicBezTo>
                  <a:lnTo>
                    <a:pt x="31127" y="1968"/>
                  </a:lnTo>
                  <a:lnTo>
                    <a:pt x="31127" y="1950"/>
                  </a:lnTo>
                  <a:lnTo>
                    <a:pt x="31127" y="1929"/>
                  </a:lnTo>
                  <a:lnTo>
                    <a:pt x="31127" y="1915"/>
                  </a:lnTo>
                  <a:lnTo>
                    <a:pt x="31127" y="1894"/>
                  </a:lnTo>
                  <a:lnTo>
                    <a:pt x="31127" y="1880"/>
                  </a:lnTo>
                  <a:lnTo>
                    <a:pt x="31127" y="1859"/>
                  </a:lnTo>
                  <a:lnTo>
                    <a:pt x="31127" y="1845"/>
                  </a:lnTo>
                  <a:lnTo>
                    <a:pt x="31127" y="1824"/>
                  </a:lnTo>
                  <a:lnTo>
                    <a:pt x="31127" y="1810"/>
                  </a:lnTo>
                  <a:lnTo>
                    <a:pt x="31127" y="1792"/>
                  </a:lnTo>
                  <a:lnTo>
                    <a:pt x="31127" y="1778"/>
                  </a:lnTo>
                  <a:lnTo>
                    <a:pt x="31127" y="1761"/>
                  </a:lnTo>
                  <a:lnTo>
                    <a:pt x="31127" y="1750"/>
                  </a:lnTo>
                  <a:lnTo>
                    <a:pt x="31127" y="1733"/>
                  </a:lnTo>
                  <a:lnTo>
                    <a:pt x="31127" y="1722"/>
                  </a:lnTo>
                  <a:lnTo>
                    <a:pt x="31127" y="1705"/>
                  </a:lnTo>
                  <a:lnTo>
                    <a:pt x="31127" y="1698"/>
                  </a:lnTo>
                  <a:lnTo>
                    <a:pt x="31127" y="1677"/>
                  </a:lnTo>
                  <a:cubicBezTo>
                    <a:pt x="31127" y="1663"/>
                    <a:pt x="31130" y="1645"/>
                    <a:pt x="31130" y="1635"/>
                  </a:cubicBezTo>
                  <a:cubicBezTo>
                    <a:pt x="31134" y="1603"/>
                    <a:pt x="31134" y="1572"/>
                    <a:pt x="31134" y="1540"/>
                  </a:cubicBezTo>
                  <a:cubicBezTo>
                    <a:pt x="31120" y="1516"/>
                    <a:pt x="31004" y="1505"/>
                    <a:pt x="30927" y="1502"/>
                  </a:cubicBezTo>
                  <a:lnTo>
                    <a:pt x="30913" y="1502"/>
                  </a:lnTo>
                  <a:cubicBezTo>
                    <a:pt x="30756" y="1491"/>
                    <a:pt x="30563" y="1477"/>
                    <a:pt x="30430" y="1376"/>
                  </a:cubicBezTo>
                  <a:cubicBezTo>
                    <a:pt x="30420" y="1369"/>
                    <a:pt x="30409" y="1365"/>
                    <a:pt x="30395" y="1365"/>
                  </a:cubicBezTo>
                  <a:cubicBezTo>
                    <a:pt x="30388" y="1365"/>
                    <a:pt x="30385" y="1369"/>
                    <a:pt x="30378" y="1369"/>
                  </a:cubicBezTo>
                  <a:cubicBezTo>
                    <a:pt x="30196" y="1432"/>
                    <a:pt x="29912" y="2003"/>
                    <a:pt x="29838" y="2311"/>
                  </a:cubicBezTo>
                  <a:cubicBezTo>
                    <a:pt x="29751" y="2671"/>
                    <a:pt x="29156" y="3046"/>
                    <a:pt x="29131" y="3063"/>
                  </a:cubicBezTo>
                  <a:lnTo>
                    <a:pt x="29114" y="3074"/>
                  </a:lnTo>
                  <a:lnTo>
                    <a:pt x="29089" y="3074"/>
                  </a:lnTo>
                  <a:cubicBezTo>
                    <a:pt x="29068" y="3074"/>
                    <a:pt x="27356" y="3088"/>
                    <a:pt x="27209" y="3088"/>
                  </a:cubicBezTo>
                  <a:lnTo>
                    <a:pt x="27192" y="3088"/>
                  </a:lnTo>
                  <a:lnTo>
                    <a:pt x="27185" y="3091"/>
                  </a:lnTo>
                  <a:lnTo>
                    <a:pt x="27178" y="3095"/>
                  </a:lnTo>
                  <a:lnTo>
                    <a:pt x="27171" y="3098"/>
                  </a:lnTo>
                  <a:lnTo>
                    <a:pt x="27164" y="3102"/>
                  </a:lnTo>
                  <a:lnTo>
                    <a:pt x="27153" y="3109"/>
                  </a:lnTo>
                  <a:lnTo>
                    <a:pt x="27143" y="3116"/>
                  </a:lnTo>
                  <a:lnTo>
                    <a:pt x="27132" y="3123"/>
                  </a:lnTo>
                  <a:lnTo>
                    <a:pt x="27129" y="3123"/>
                  </a:lnTo>
                  <a:lnTo>
                    <a:pt x="27115" y="3130"/>
                  </a:lnTo>
                  <a:lnTo>
                    <a:pt x="27111" y="3130"/>
                  </a:lnTo>
                  <a:lnTo>
                    <a:pt x="27101" y="3137"/>
                  </a:lnTo>
                  <a:lnTo>
                    <a:pt x="27097" y="3137"/>
                  </a:lnTo>
                  <a:lnTo>
                    <a:pt x="27083" y="3147"/>
                  </a:lnTo>
                  <a:lnTo>
                    <a:pt x="27080" y="3151"/>
                  </a:lnTo>
                  <a:lnTo>
                    <a:pt x="27062" y="3161"/>
                  </a:lnTo>
                  <a:lnTo>
                    <a:pt x="27059" y="3165"/>
                  </a:lnTo>
                  <a:lnTo>
                    <a:pt x="27041" y="3179"/>
                  </a:lnTo>
                  <a:lnTo>
                    <a:pt x="27038" y="3182"/>
                  </a:lnTo>
                  <a:lnTo>
                    <a:pt x="27020" y="3193"/>
                  </a:lnTo>
                  <a:lnTo>
                    <a:pt x="27013" y="3196"/>
                  </a:lnTo>
                  <a:lnTo>
                    <a:pt x="26996" y="3214"/>
                  </a:lnTo>
                  <a:lnTo>
                    <a:pt x="26989" y="3217"/>
                  </a:lnTo>
                  <a:lnTo>
                    <a:pt x="26968" y="3231"/>
                  </a:lnTo>
                  <a:lnTo>
                    <a:pt x="26961" y="3238"/>
                  </a:lnTo>
                  <a:lnTo>
                    <a:pt x="26940" y="3256"/>
                  </a:lnTo>
                  <a:lnTo>
                    <a:pt x="26933" y="3259"/>
                  </a:lnTo>
                  <a:lnTo>
                    <a:pt x="26912" y="3280"/>
                  </a:lnTo>
                  <a:lnTo>
                    <a:pt x="26901" y="3284"/>
                  </a:lnTo>
                  <a:lnTo>
                    <a:pt x="26877" y="3305"/>
                  </a:lnTo>
                  <a:lnTo>
                    <a:pt x="26870" y="3312"/>
                  </a:lnTo>
                  <a:lnTo>
                    <a:pt x="26845" y="3333"/>
                  </a:lnTo>
                  <a:lnTo>
                    <a:pt x="26835" y="3340"/>
                  </a:lnTo>
                  <a:lnTo>
                    <a:pt x="26807" y="3364"/>
                  </a:lnTo>
                  <a:lnTo>
                    <a:pt x="26796" y="3371"/>
                  </a:lnTo>
                  <a:lnTo>
                    <a:pt x="26768" y="3396"/>
                  </a:lnTo>
                  <a:lnTo>
                    <a:pt x="26758" y="3406"/>
                  </a:lnTo>
                  <a:lnTo>
                    <a:pt x="26726" y="3431"/>
                  </a:lnTo>
                  <a:lnTo>
                    <a:pt x="26716" y="3441"/>
                  </a:lnTo>
                  <a:lnTo>
                    <a:pt x="26681" y="3469"/>
                  </a:lnTo>
                  <a:lnTo>
                    <a:pt x="26674" y="3480"/>
                  </a:lnTo>
                  <a:lnTo>
                    <a:pt x="26635" y="3511"/>
                  </a:lnTo>
                  <a:lnTo>
                    <a:pt x="26628" y="3518"/>
                  </a:lnTo>
                  <a:lnTo>
                    <a:pt x="26586" y="3553"/>
                  </a:lnTo>
                  <a:lnTo>
                    <a:pt x="26579" y="3564"/>
                  </a:lnTo>
                  <a:lnTo>
                    <a:pt x="26569" y="3571"/>
                  </a:lnTo>
                  <a:cubicBezTo>
                    <a:pt x="26611" y="3644"/>
                    <a:pt x="26611" y="3739"/>
                    <a:pt x="26569" y="3812"/>
                  </a:cubicBezTo>
                  <a:cubicBezTo>
                    <a:pt x="26429" y="4061"/>
                    <a:pt x="25872" y="4170"/>
                    <a:pt x="25441" y="4187"/>
                  </a:cubicBezTo>
                  <a:cubicBezTo>
                    <a:pt x="25298" y="4194"/>
                    <a:pt x="25186" y="4205"/>
                    <a:pt x="25084" y="4219"/>
                  </a:cubicBezTo>
                  <a:cubicBezTo>
                    <a:pt x="25088" y="4240"/>
                    <a:pt x="25091" y="4257"/>
                    <a:pt x="25095" y="4275"/>
                  </a:cubicBezTo>
                  <a:lnTo>
                    <a:pt x="25095" y="4289"/>
                  </a:lnTo>
                  <a:cubicBezTo>
                    <a:pt x="25095" y="4303"/>
                    <a:pt x="25095" y="4317"/>
                    <a:pt x="25098" y="4327"/>
                  </a:cubicBezTo>
                  <a:lnTo>
                    <a:pt x="25098" y="4341"/>
                  </a:lnTo>
                  <a:cubicBezTo>
                    <a:pt x="25098" y="4355"/>
                    <a:pt x="25098" y="4373"/>
                    <a:pt x="25098" y="4387"/>
                  </a:cubicBezTo>
                  <a:cubicBezTo>
                    <a:pt x="25095" y="4394"/>
                    <a:pt x="25095" y="4401"/>
                    <a:pt x="25091" y="4408"/>
                  </a:cubicBezTo>
                  <a:cubicBezTo>
                    <a:pt x="25091" y="4411"/>
                    <a:pt x="25091" y="4415"/>
                    <a:pt x="25088" y="4415"/>
                  </a:cubicBezTo>
                  <a:cubicBezTo>
                    <a:pt x="25088" y="4422"/>
                    <a:pt x="25084" y="4425"/>
                    <a:pt x="25084" y="4429"/>
                  </a:cubicBezTo>
                  <a:cubicBezTo>
                    <a:pt x="25084" y="4432"/>
                    <a:pt x="25077" y="4436"/>
                    <a:pt x="25077" y="4439"/>
                  </a:cubicBezTo>
                  <a:cubicBezTo>
                    <a:pt x="25074" y="4443"/>
                    <a:pt x="25070" y="4450"/>
                    <a:pt x="25067" y="4453"/>
                  </a:cubicBezTo>
                  <a:lnTo>
                    <a:pt x="25060" y="4464"/>
                  </a:lnTo>
                  <a:lnTo>
                    <a:pt x="25046" y="4474"/>
                  </a:lnTo>
                  <a:lnTo>
                    <a:pt x="25035" y="4485"/>
                  </a:lnTo>
                  <a:lnTo>
                    <a:pt x="25021" y="4495"/>
                  </a:lnTo>
                  <a:lnTo>
                    <a:pt x="25007" y="4506"/>
                  </a:lnTo>
                  <a:lnTo>
                    <a:pt x="24990" y="4520"/>
                  </a:lnTo>
                  <a:lnTo>
                    <a:pt x="24972" y="4530"/>
                  </a:lnTo>
                  <a:lnTo>
                    <a:pt x="24951" y="4544"/>
                  </a:lnTo>
                  <a:lnTo>
                    <a:pt x="24934" y="4555"/>
                  </a:lnTo>
                  <a:lnTo>
                    <a:pt x="24916" y="4562"/>
                  </a:lnTo>
                  <a:cubicBezTo>
                    <a:pt x="24811" y="4730"/>
                    <a:pt x="24381" y="4961"/>
                    <a:pt x="23835" y="5244"/>
                  </a:cubicBezTo>
                  <a:lnTo>
                    <a:pt x="23649" y="5342"/>
                  </a:lnTo>
                  <a:cubicBezTo>
                    <a:pt x="23478" y="5431"/>
                    <a:pt x="23282" y="5476"/>
                    <a:pt x="23097" y="5476"/>
                  </a:cubicBezTo>
                  <a:cubicBezTo>
                    <a:pt x="22934" y="5476"/>
                    <a:pt x="22780" y="5441"/>
                    <a:pt x="22662" y="5370"/>
                  </a:cubicBezTo>
                  <a:cubicBezTo>
                    <a:pt x="22539" y="5304"/>
                    <a:pt x="22462" y="5178"/>
                    <a:pt x="22459" y="5041"/>
                  </a:cubicBezTo>
                  <a:cubicBezTo>
                    <a:pt x="22459" y="4789"/>
                    <a:pt x="22602" y="4733"/>
                    <a:pt x="22665" y="4719"/>
                  </a:cubicBezTo>
                  <a:cubicBezTo>
                    <a:pt x="22682" y="4717"/>
                    <a:pt x="22698" y="4715"/>
                    <a:pt x="22714" y="4715"/>
                  </a:cubicBezTo>
                  <a:cubicBezTo>
                    <a:pt x="22830" y="4715"/>
                    <a:pt x="22939" y="4779"/>
                    <a:pt x="22994" y="4884"/>
                  </a:cubicBezTo>
                  <a:cubicBezTo>
                    <a:pt x="23019" y="4873"/>
                    <a:pt x="23040" y="4859"/>
                    <a:pt x="23064" y="4845"/>
                  </a:cubicBezTo>
                  <a:cubicBezTo>
                    <a:pt x="23057" y="4838"/>
                    <a:pt x="23054" y="4831"/>
                    <a:pt x="23050" y="4824"/>
                  </a:cubicBezTo>
                  <a:cubicBezTo>
                    <a:pt x="23047" y="4817"/>
                    <a:pt x="23047" y="4814"/>
                    <a:pt x="23043" y="4810"/>
                  </a:cubicBezTo>
                  <a:cubicBezTo>
                    <a:pt x="23036" y="4796"/>
                    <a:pt x="23029" y="4779"/>
                    <a:pt x="23022" y="4761"/>
                  </a:cubicBezTo>
                  <a:cubicBezTo>
                    <a:pt x="23022" y="4758"/>
                    <a:pt x="23022" y="4754"/>
                    <a:pt x="23019" y="4751"/>
                  </a:cubicBezTo>
                  <a:cubicBezTo>
                    <a:pt x="23015" y="4737"/>
                    <a:pt x="23008" y="4723"/>
                    <a:pt x="23005" y="4709"/>
                  </a:cubicBezTo>
                  <a:cubicBezTo>
                    <a:pt x="23005" y="4702"/>
                    <a:pt x="23005" y="4698"/>
                    <a:pt x="23001" y="4691"/>
                  </a:cubicBezTo>
                  <a:cubicBezTo>
                    <a:pt x="23001" y="4677"/>
                    <a:pt x="22998" y="4663"/>
                    <a:pt x="22994" y="4646"/>
                  </a:cubicBezTo>
                  <a:lnTo>
                    <a:pt x="22994" y="4632"/>
                  </a:lnTo>
                  <a:cubicBezTo>
                    <a:pt x="22994" y="4611"/>
                    <a:pt x="22994" y="4590"/>
                    <a:pt x="22994" y="4569"/>
                  </a:cubicBezTo>
                  <a:lnTo>
                    <a:pt x="22994" y="4565"/>
                  </a:lnTo>
                  <a:cubicBezTo>
                    <a:pt x="22994" y="4544"/>
                    <a:pt x="22994" y="4523"/>
                    <a:pt x="22994" y="4502"/>
                  </a:cubicBezTo>
                  <a:lnTo>
                    <a:pt x="22994" y="4481"/>
                  </a:lnTo>
                  <a:cubicBezTo>
                    <a:pt x="22994" y="4474"/>
                    <a:pt x="22994" y="4464"/>
                    <a:pt x="22998" y="4457"/>
                  </a:cubicBezTo>
                  <a:cubicBezTo>
                    <a:pt x="22945" y="4397"/>
                    <a:pt x="22949" y="4289"/>
                    <a:pt x="22956" y="4170"/>
                  </a:cubicBezTo>
                  <a:cubicBezTo>
                    <a:pt x="22959" y="3977"/>
                    <a:pt x="22956" y="3830"/>
                    <a:pt x="22847" y="3791"/>
                  </a:cubicBezTo>
                  <a:cubicBezTo>
                    <a:pt x="22830" y="3786"/>
                    <a:pt x="22812" y="3784"/>
                    <a:pt x="22794" y="3784"/>
                  </a:cubicBezTo>
                  <a:cubicBezTo>
                    <a:pt x="22691" y="3784"/>
                    <a:pt x="22572" y="3858"/>
                    <a:pt x="22483" y="3918"/>
                  </a:cubicBezTo>
                  <a:cubicBezTo>
                    <a:pt x="22413" y="3962"/>
                    <a:pt x="22358" y="3998"/>
                    <a:pt x="22309" y="3998"/>
                  </a:cubicBezTo>
                  <a:cubicBezTo>
                    <a:pt x="22292" y="3998"/>
                    <a:pt x="22275" y="3994"/>
                    <a:pt x="22259" y="3984"/>
                  </a:cubicBezTo>
                  <a:cubicBezTo>
                    <a:pt x="22200" y="3942"/>
                    <a:pt x="22214" y="3854"/>
                    <a:pt x="22221" y="3816"/>
                  </a:cubicBezTo>
                  <a:cubicBezTo>
                    <a:pt x="22238" y="3693"/>
                    <a:pt x="22308" y="3585"/>
                    <a:pt x="22371" y="3476"/>
                  </a:cubicBezTo>
                  <a:cubicBezTo>
                    <a:pt x="22494" y="3277"/>
                    <a:pt x="22599" y="3105"/>
                    <a:pt x="22448" y="2867"/>
                  </a:cubicBezTo>
                  <a:cubicBezTo>
                    <a:pt x="22307" y="2650"/>
                    <a:pt x="22115" y="2577"/>
                    <a:pt x="21978" y="2577"/>
                  </a:cubicBezTo>
                  <a:cubicBezTo>
                    <a:pt x="21962" y="2577"/>
                    <a:pt x="21948" y="2578"/>
                    <a:pt x="21934" y="2580"/>
                  </a:cubicBezTo>
                  <a:cubicBezTo>
                    <a:pt x="21832" y="2587"/>
                    <a:pt x="21745" y="2657"/>
                    <a:pt x="21717" y="2755"/>
                  </a:cubicBezTo>
                  <a:cubicBezTo>
                    <a:pt x="21653" y="2958"/>
                    <a:pt x="21496" y="3004"/>
                    <a:pt x="21373" y="3039"/>
                  </a:cubicBezTo>
                  <a:cubicBezTo>
                    <a:pt x="21265" y="3070"/>
                    <a:pt x="21195" y="3095"/>
                    <a:pt x="21156" y="3175"/>
                  </a:cubicBezTo>
                  <a:cubicBezTo>
                    <a:pt x="21037" y="3410"/>
                    <a:pt x="20925" y="3932"/>
                    <a:pt x="21016" y="4296"/>
                  </a:cubicBezTo>
                  <a:cubicBezTo>
                    <a:pt x="21128" y="4747"/>
                    <a:pt x="20946" y="4957"/>
                    <a:pt x="20596" y="5167"/>
                  </a:cubicBezTo>
                  <a:cubicBezTo>
                    <a:pt x="20532" y="5206"/>
                    <a:pt x="20469" y="5225"/>
                    <a:pt x="20409" y="5225"/>
                  </a:cubicBezTo>
                  <a:cubicBezTo>
                    <a:pt x="20355" y="5225"/>
                    <a:pt x="20303" y="5209"/>
                    <a:pt x="20257" y="5178"/>
                  </a:cubicBezTo>
                  <a:cubicBezTo>
                    <a:pt x="20050" y="5031"/>
                    <a:pt x="19984" y="4579"/>
                    <a:pt x="20085" y="4058"/>
                  </a:cubicBezTo>
                  <a:cubicBezTo>
                    <a:pt x="20120" y="3900"/>
                    <a:pt x="20162" y="3746"/>
                    <a:pt x="20215" y="3592"/>
                  </a:cubicBezTo>
                  <a:cubicBezTo>
                    <a:pt x="20267" y="3434"/>
                    <a:pt x="20330" y="3238"/>
                    <a:pt x="20299" y="3196"/>
                  </a:cubicBezTo>
                  <a:cubicBezTo>
                    <a:pt x="20294" y="3191"/>
                    <a:pt x="20287" y="3188"/>
                    <a:pt x="20279" y="3188"/>
                  </a:cubicBezTo>
                  <a:cubicBezTo>
                    <a:pt x="20276" y="3188"/>
                    <a:pt x="20273" y="3188"/>
                    <a:pt x="20271" y="3189"/>
                  </a:cubicBezTo>
                  <a:cubicBezTo>
                    <a:pt x="20266" y="3190"/>
                    <a:pt x="20262" y="3190"/>
                    <a:pt x="20258" y="3190"/>
                  </a:cubicBezTo>
                  <a:cubicBezTo>
                    <a:pt x="20203" y="3190"/>
                    <a:pt x="20155" y="3150"/>
                    <a:pt x="20148" y="3095"/>
                  </a:cubicBezTo>
                  <a:cubicBezTo>
                    <a:pt x="20127" y="2906"/>
                    <a:pt x="20652" y="2458"/>
                    <a:pt x="21083" y="2356"/>
                  </a:cubicBezTo>
                  <a:cubicBezTo>
                    <a:pt x="21296" y="2311"/>
                    <a:pt x="21517" y="2279"/>
                    <a:pt x="21738" y="2265"/>
                  </a:cubicBezTo>
                  <a:cubicBezTo>
                    <a:pt x="21902" y="2251"/>
                    <a:pt x="22130" y="2230"/>
                    <a:pt x="22172" y="2195"/>
                  </a:cubicBezTo>
                  <a:cubicBezTo>
                    <a:pt x="22172" y="2174"/>
                    <a:pt x="22179" y="2153"/>
                    <a:pt x="22189" y="2139"/>
                  </a:cubicBezTo>
                  <a:lnTo>
                    <a:pt x="22182" y="2132"/>
                  </a:lnTo>
                  <a:lnTo>
                    <a:pt x="22151" y="2111"/>
                  </a:lnTo>
                  <a:lnTo>
                    <a:pt x="22137" y="2101"/>
                  </a:lnTo>
                  <a:lnTo>
                    <a:pt x="22098" y="2073"/>
                  </a:lnTo>
                  <a:lnTo>
                    <a:pt x="22095" y="2073"/>
                  </a:lnTo>
                  <a:lnTo>
                    <a:pt x="22053" y="2045"/>
                  </a:lnTo>
                  <a:lnTo>
                    <a:pt x="22046" y="2041"/>
                  </a:lnTo>
                  <a:lnTo>
                    <a:pt x="22011" y="2017"/>
                  </a:lnTo>
                  <a:lnTo>
                    <a:pt x="22007" y="2017"/>
                  </a:lnTo>
                  <a:cubicBezTo>
                    <a:pt x="21993" y="2034"/>
                    <a:pt x="21976" y="2052"/>
                    <a:pt x="21958" y="2062"/>
                  </a:cubicBezTo>
                  <a:cubicBezTo>
                    <a:pt x="21912" y="2095"/>
                    <a:pt x="21872" y="2108"/>
                    <a:pt x="21838" y="2108"/>
                  </a:cubicBezTo>
                  <a:cubicBezTo>
                    <a:pt x="21765" y="2108"/>
                    <a:pt x="21717" y="2048"/>
                    <a:pt x="21681" y="2003"/>
                  </a:cubicBezTo>
                  <a:cubicBezTo>
                    <a:pt x="21629" y="1936"/>
                    <a:pt x="21566" y="1856"/>
                    <a:pt x="21412" y="1856"/>
                  </a:cubicBezTo>
                  <a:cubicBezTo>
                    <a:pt x="21268" y="1856"/>
                    <a:pt x="21118" y="1915"/>
                    <a:pt x="20974" y="1975"/>
                  </a:cubicBezTo>
                  <a:cubicBezTo>
                    <a:pt x="20833" y="2030"/>
                    <a:pt x="20688" y="2086"/>
                    <a:pt x="20549" y="2086"/>
                  </a:cubicBezTo>
                  <a:cubicBezTo>
                    <a:pt x="20485" y="2086"/>
                    <a:pt x="20422" y="2074"/>
                    <a:pt x="20362" y="2045"/>
                  </a:cubicBezTo>
                  <a:cubicBezTo>
                    <a:pt x="20253" y="1996"/>
                    <a:pt x="20166" y="1908"/>
                    <a:pt x="20120" y="1799"/>
                  </a:cubicBezTo>
                  <a:cubicBezTo>
                    <a:pt x="20089" y="1733"/>
                    <a:pt x="20078" y="1712"/>
                    <a:pt x="19977" y="1712"/>
                  </a:cubicBezTo>
                  <a:cubicBezTo>
                    <a:pt x="19973" y="1712"/>
                    <a:pt x="19970" y="1712"/>
                    <a:pt x="19966" y="1712"/>
                  </a:cubicBezTo>
                  <a:cubicBezTo>
                    <a:pt x="19921" y="1712"/>
                    <a:pt x="19876" y="1692"/>
                    <a:pt x="19847" y="1656"/>
                  </a:cubicBezTo>
                  <a:cubicBezTo>
                    <a:pt x="19798" y="1589"/>
                    <a:pt x="19830" y="1495"/>
                    <a:pt x="19858" y="1411"/>
                  </a:cubicBezTo>
                  <a:lnTo>
                    <a:pt x="19868" y="1386"/>
                  </a:lnTo>
                  <a:lnTo>
                    <a:pt x="19868" y="1386"/>
                  </a:lnTo>
                  <a:cubicBezTo>
                    <a:pt x="19854" y="1393"/>
                    <a:pt x="19837" y="1400"/>
                    <a:pt x="19816" y="1414"/>
                  </a:cubicBezTo>
                  <a:cubicBezTo>
                    <a:pt x="19721" y="1467"/>
                    <a:pt x="19616" y="1537"/>
                    <a:pt x="19507" y="1610"/>
                  </a:cubicBezTo>
                  <a:cubicBezTo>
                    <a:pt x="19239" y="1793"/>
                    <a:pt x="18944" y="1993"/>
                    <a:pt x="18713" y="1993"/>
                  </a:cubicBezTo>
                  <a:cubicBezTo>
                    <a:pt x="18635" y="1993"/>
                    <a:pt x="18563" y="1970"/>
                    <a:pt x="18503" y="1915"/>
                  </a:cubicBezTo>
                  <a:cubicBezTo>
                    <a:pt x="18435" y="1853"/>
                    <a:pt x="18371" y="1834"/>
                    <a:pt x="18307" y="1834"/>
                  </a:cubicBezTo>
                  <a:cubicBezTo>
                    <a:pt x="18259" y="1834"/>
                    <a:pt x="18211" y="1845"/>
                    <a:pt x="18160" y="1856"/>
                  </a:cubicBezTo>
                  <a:cubicBezTo>
                    <a:pt x="18107" y="1866"/>
                    <a:pt x="18054" y="1877"/>
                    <a:pt x="18002" y="1877"/>
                  </a:cubicBezTo>
                  <a:cubicBezTo>
                    <a:pt x="17931" y="1877"/>
                    <a:pt x="17862" y="1857"/>
                    <a:pt x="17796" y="1789"/>
                  </a:cubicBezTo>
                  <a:cubicBezTo>
                    <a:pt x="17743" y="1736"/>
                    <a:pt x="17733" y="1656"/>
                    <a:pt x="17768" y="1589"/>
                  </a:cubicBezTo>
                  <a:cubicBezTo>
                    <a:pt x="17891" y="1323"/>
                    <a:pt x="18548" y="973"/>
                    <a:pt x="18911" y="973"/>
                  </a:cubicBezTo>
                  <a:cubicBezTo>
                    <a:pt x="18920" y="973"/>
                    <a:pt x="18928" y="973"/>
                    <a:pt x="18937" y="973"/>
                  </a:cubicBezTo>
                  <a:cubicBezTo>
                    <a:pt x="18943" y="974"/>
                    <a:pt x="18949" y="974"/>
                    <a:pt x="18954" y="974"/>
                  </a:cubicBezTo>
                  <a:cubicBezTo>
                    <a:pt x="18994" y="974"/>
                    <a:pt x="19033" y="964"/>
                    <a:pt x="19070" y="949"/>
                  </a:cubicBezTo>
                  <a:cubicBezTo>
                    <a:pt x="18954" y="907"/>
                    <a:pt x="18839" y="872"/>
                    <a:pt x="18720" y="847"/>
                  </a:cubicBezTo>
                  <a:cubicBezTo>
                    <a:pt x="18672" y="838"/>
                    <a:pt x="18626" y="832"/>
                    <a:pt x="18588" y="832"/>
                  </a:cubicBezTo>
                  <a:cubicBezTo>
                    <a:pt x="18540" y="832"/>
                    <a:pt x="18503" y="841"/>
                    <a:pt x="18485" y="865"/>
                  </a:cubicBezTo>
                  <a:cubicBezTo>
                    <a:pt x="18436" y="924"/>
                    <a:pt x="18366" y="966"/>
                    <a:pt x="18289" y="977"/>
                  </a:cubicBezTo>
                  <a:lnTo>
                    <a:pt x="18254" y="977"/>
                  </a:lnTo>
                  <a:cubicBezTo>
                    <a:pt x="18219" y="977"/>
                    <a:pt x="18184" y="970"/>
                    <a:pt x="18153" y="959"/>
                  </a:cubicBezTo>
                  <a:cubicBezTo>
                    <a:pt x="18058" y="921"/>
                    <a:pt x="17974" y="861"/>
                    <a:pt x="17915" y="781"/>
                  </a:cubicBezTo>
                  <a:cubicBezTo>
                    <a:pt x="17893" y="751"/>
                    <a:pt x="17874" y="744"/>
                    <a:pt x="17836" y="744"/>
                  </a:cubicBezTo>
                  <a:cubicBezTo>
                    <a:pt x="17824" y="744"/>
                    <a:pt x="17811" y="745"/>
                    <a:pt x="17796" y="746"/>
                  </a:cubicBezTo>
                  <a:cubicBezTo>
                    <a:pt x="17782" y="747"/>
                    <a:pt x="17769" y="748"/>
                    <a:pt x="17755" y="748"/>
                  </a:cubicBezTo>
                  <a:cubicBezTo>
                    <a:pt x="17643" y="748"/>
                    <a:pt x="17532" y="696"/>
                    <a:pt x="17463" y="602"/>
                  </a:cubicBezTo>
                  <a:cubicBezTo>
                    <a:pt x="17403" y="534"/>
                    <a:pt x="17348" y="508"/>
                    <a:pt x="17290" y="508"/>
                  </a:cubicBezTo>
                  <a:cubicBezTo>
                    <a:pt x="17230" y="508"/>
                    <a:pt x="17169" y="537"/>
                    <a:pt x="17099" y="574"/>
                  </a:cubicBezTo>
                  <a:cubicBezTo>
                    <a:pt x="17078" y="585"/>
                    <a:pt x="17057" y="595"/>
                    <a:pt x="17036" y="606"/>
                  </a:cubicBezTo>
                  <a:cubicBezTo>
                    <a:pt x="17010" y="616"/>
                    <a:pt x="16985" y="621"/>
                    <a:pt x="16958" y="621"/>
                  </a:cubicBezTo>
                  <a:cubicBezTo>
                    <a:pt x="16879" y="621"/>
                    <a:pt x="16795" y="579"/>
                    <a:pt x="16703" y="532"/>
                  </a:cubicBezTo>
                  <a:cubicBezTo>
                    <a:pt x="16644" y="497"/>
                    <a:pt x="16581" y="469"/>
                    <a:pt x="16518" y="445"/>
                  </a:cubicBezTo>
                  <a:cubicBezTo>
                    <a:pt x="16371" y="385"/>
                    <a:pt x="16360" y="270"/>
                    <a:pt x="16350" y="186"/>
                  </a:cubicBezTo>
                  <a:cubicBezTo>
                    <a:pt x="16343" y="105"/>
                    <a:pt x="16336" y="56"/>
                    <a:pt x="16276" y="14"/>
                  </a:cubicBezTo>
                  <a:cubicBezTo>
                    <a:pt x="16269" y="7"/>
                    <a:pt x="16259" y="4"/>
                    <a:pt x="1624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9" name="Google Shape;6480;p82">
              <a:extLst>
                <a:ext uri="{FF2B5EF4-FFF2-40B4-BE49-F238E27FC236}">
                  <a16:creationId xmlns:a16="http://schemas.microsoft.com/office/drawing/2014/main" id="{9F6199FD-6FC7-1780-AD54-E392B0F6C8BD}"/>
                </a:ext>
              </a:extLst>
            </p:cNvPr>
            <p:cNvSpPr/>
            <p:nvPr/>
          </p:nvSpPr>
          <p:spPr>
            <a:xfrm>
              <a:off x="797231" y="1596418"/>
              <a:ext cx="3625" cy="3965"/>
            </a:xfrm>
            <a:custGeom>
              <a:avLst/>
              <a:gdLst/>
              <a:ahLst/>
              <a:cxnLst/>
              <a:rect l="l" t="t" r="r" b="b"/>
              <a:pathLst>
                <a:path w="267" h="292" extrusionOk="0">
                  <a:moveTo>
                    <a:pt x="235" y="1"/>
                  </a:moveTo>
                  <a:cubicBezTo>
                    <a:pt x="200" y="18"/>
                    <a:pt x="169" y="43"/>
                    <a:pt x="144" y="74"/>
                  </a:cubicBezTo>
                  <a:cubicBezTo>
                    <a:pt x="85" y="137"/>
                    <a:pt x="36" y="211"/>
                    <a:pt x="1" y="291"/>
                  </a:cubicBezTo>
                  <a:cubicBezTo>
                    <a:pt x="214" y="197"/>
                    <a:pt x="253" y="116"/>
                    <a:pt x="260" y="88"/>
                  </a:cubicBezTo>
                  <a:cubicBezTo>
                    <a:pt x="267" y="57"/>
                    <a:pt x="256" y="22"/>
                    <a:pt x="23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0" name="Google Shape;6481;p82">
              <a:extLst>
                <a:ext uri="{FF2B5EF4-FFF2-40B4-BE49-F238E27FC236}">
                  <a16:creationId xmlns:a16="http://schemas.microsoft.com/office/drawing/2014/main" id="{99A80E9F-DE11-54D1-662A-7844E7F9F64F}"/>
                </a:ext>
              </a:extLst>
            </p:cNvPr>
            <p:cNvSpPr/>
            <p:nvPr/>
          </p:nvSpPr>
          <p:spPr>
            <a:xfrm>
              <a:off x="950901" y="1525692"/>
              <a:ext cx="2824" cy="1738"/>
            </a:xfrm>
            <a:custGeom>
              <a:avLst/>
              <a:gdLst/>
              <a:ahLst/>
              <a:cxnLst/>
              <a:rect l="l" t="t" r="r" b="b"/>
              <a:pathLst>
                <a:path w="208" h="128" extrusionOk="0">
                  <a:moveTo>
                    <a:pt x="207" y="1"/>
                  </a:moveTo>
                  <a:cubicBezTo>
                    <a:pt x="162" y="8"/>
                    <a:pt x="113" y="18"/>
                    <a:pt x="64" y="29"/>
                  </a:cubicBezTo>
                  <a:cubicBezTo>
                    <a:pt x="39" y="36"/>
                    <a:pt x="8" y="50"/>
                    <a:pt x="1" y="81"/>
                  </a:cubicBezTo>
                  <a:cubicBezTo>
                    <a:pt x="1" y="99"/>
                    <a:pt x="8" y="116"/>
                    <a:pt x="18" y="127"/>
                  </a:cubicBezTo>
                  <a:cubicBezTo>
                    <a:pt x="21" y="128"/>
                    <a:pt x="23" y="128"/>
                    <a:pt x="26" y="128"/>
                  </a:cubicBezTo>
                  <a:cubicBezTo>
                    <a:pt x="42" y="128"/>
                    <a:pt x="61" y="112"/>
                    <a:pt x="67" y="106"/>
                  </a:cubicBezTo>
                  <a:cubicBezTo>
                    <a:pt x="113" y="67"/>
                    <a:pt x="158" y="32"/>
                    <a:pt x="20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1" name="Google Shape;6482;p82">
              <a:extLst>
                <a:ext uri="{FF2B5EF4-FFF2-40B4-BE49-F238E27FC236}">
                  <a16:creationId xmlns:a16="http://schemas.microsoft.com/office/drawing/2014/main" id="{B3547468-8A33-7B8E-7EF6-7E20316E2EF6}"/>
                </a:ext>
              </a:extLst>
            </p:cNvPr>
            <p:cNvSpPr/>
            <p:nvPr/>
          </p:nvSpPr>
          <p:spPr>
            <a:xfrm>
              <a:off x="1054294" y="1571136"/>
              <a:ext cx="3571" cy="2200"/>
            </a:xfrm>
            <a:custGeom>
              <a:avLst/>
              <a:gdLst/>
              <a:ahLst/>
              <a:cxnLst/>
              <a:rect l="l" t="t" r="r" b="b"/>
              <a:pathLst>
                <a:path w="263" h="162" extrusionOk="0">
                  <a:moveTo>
                    <a:pt x="0" y="0"/>
                  </a:moveTo>
                  <a:cubicBezTo>
                    <a:pt x="56" y="60"/>
                    <a:pt x="119" y="109"/>
                    <a:pt x="189" y="144"/>
                  </a:cubicBezTo>
                  <a:cubicBezTo>
                    <a:pt x="214" y="154"/>
                    <a:pt x="238" y="161"/>
                    <a:pt x="263" y="161"/>
                  </a:cubicBezTo>
                  <a:cubicBezTo>
                    <a:pt x="259" y="144"/>
                    <a:pt x="249" y="126"/>
                    <a:pt x="235" y="109"/>
                  </a:cubicBezTo>
                  <a:cubicBezTo>
                    <a:pt x="193" y="60"/>
                    <a:pt x="137" y="28"/>
                    <a:pt x="70" y="18"/>
                  </a:cubicBezTo>
                  <a:cubicBezTo>
                    <a:pt x="46" y="18"/>
                    <a:pt x="25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2" name="Google Shape;6483;p82">
              <a:extLst>
                <a:ext uri="{FF2B5EF4-FFF2-40B4-BE49-F238E27FC236}">
                  <a16:creationId xmlns:a16="http://schemas.microsoft.com/office/drawing/2014/main" id="{712FC209-C6CE-552D-C6C5-3978E2B76715}"/>
                </a:ext>
              </a:extLst>
            </p:cNvPr>
            <p:cNvSpPr/>
            <p:nvPr/>
          </p:nvSpPr>
          <p:spPr>
            <a:xfrm>
              <a:off x="1293570" y="1816780"/>
              <a:ext cx="1290" cy="1113"/>
            </a:xfrm>
            <a:custGeom>
              <a:avLst/>
              <a:gdLst/>
              <a:ahLst/>
              <a:cxnLst/>
              <a:rect l="l" t="t" r="r" b="b"/>
              <a:pathLst>
                <a:path w="95" h="82" extrusionOk="0">
                  <a:moveTo>
                    <a:pt x="95" y="81"/>
                  </a:moveTo>
                  <a:cubicBezTo>
                    <a:pt x="67" y="50"/>
                    <a:pt x="35" y="25"/>
                    <a:pt x="0" y="1"/>
                  </a:cubicBezTo>
                  <a:cubicBezTo>
                    <a:pt x="35" y="25"/>
                    <a:pt x="67" y="50"/>
                    <a:pt x="95" y="8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3" name="Google Shape;6484;p82">
              <a:extLst>
                <a:ext uri="{FF2B5EF4-FFF2-40B4-BE49-F238E27FC236}">
                  <a16:creationId xmlns:a16="http://schemas.microsoft.com/office/drawing/2014/main" id="{062F7B76-71CE-E56D-CD4E-EA4CF90118B7}"/>
                </a:ext>
              </a:extLst>
            </p:cNvPr>
            <p:cNvSpPr/>
            <p:nvPr/>
          </p:nvSpPr>
          <p:spPr>
            <a:xfrm>
              <a:off x="1278743" y="1812694"/>
              <a:ext cx="14786" cy="4100"/>
            </a:xfrm>
            <a:custGeom>
              <a:avLst/>
              <a:gdLst/>
              <a:ahLst/>
              <a:cxnLst/>
              <a:rect l="l" t="t" r="r" b="b"/>
              <a:pathLst>
                <a:path w="1089" h="302" extrusionOk="0">
                  <a:moveTo>
                    <a:pt x="0" y="211"/>
                  </a:moveTo>
                  <a:cubicBezTo>
                    <a:pt x="77" y="99"/>
                    <a:pt x="172" y="1"/>
                    <a:pt x="298" y="8"/>
                  </a:cubicBezTo>
                  <a:cubicBezTo>
                    <a:pt x="473" y="18"/>
                    <a:pt x="840" y="113"/>
                    <a:pt x="1089" y="302"/>
                  </a:cubicBezTo>
                  <a:cubicBezTo>
                    <a:pt x="840" y="113"/>
                    <a:pt x="473" y="18"/>
                    <a:pt x="298" y="8"/>
                  </a:cubicBezTo>
                  <a:cubicBezTo>
                    <a:pt x="172" y="1"/>
                    <a:pt x="77" y="99"/>
                    <a:pt x="0" y="2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4" name="Google Shape;6485;p82">
              <a:extLst>
                <a:ext uri="{FF2B5EF4-FFF2-40B4-BE49-F238E27FC236}">
                  <a16:creationId xmlns:a16="http://schemas.microsoft.com/office/drawing/2014/main" id="{8833682F-C2FD-FA2E-25EC-F040EF9AAC94}"/>
                </a:ext>
              </a:extLst>
            </p:cNvPr>
            <p:cNvSpPr/>
            <p:nvPr/>
          </p:nvSpPr>
          <p:spPr>
            <a:xfrm>
              <a:off x="1173314" y="1789354"/>
              <a:ext cx="16741" cy="2254"/>
            </a:xfrm>
            <a:custGeom>
              <a:avLst/>
              <a:gdLst/>
              <a:ahLst/>
              <a:cxnLst/>
              <a:rect l="l" t="t" r="r" b="b"/>
              <a:pathLst>
                <a:path w="1233" h="166" extrusionOk="0">
                  <a:moveTo>
                    <a:pt x="0" y="165"/>
                  </a:moveTo>
                  <a:lnTo>
                    <a:pt x="1233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5" name="Google Shape;6486;p82">
              <a:extLst>
                <a:ext uri="{FF2B5EF4-FFF2-40B4-BE49-F238E27FC236}">
                  <a16:creationId xmlns:a16="http://schemas.microsoft.com/office/drawing/2014/main" id="{7698B231-36DF-6E73-F8ED-B169BAB3046A}"/>
                </a:ext>
              </a:extLst>
            </p:cNvPr>
            <p:cNvSpPr/>
            <p:nvPr/>
          </p:nvSpPr>
          <p:spPr>
            <a:xfrm>
              <a:off x="1317141" y="1844302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cubicBezTo>
                    <a:pt x="22" y="1"/>
                    <a:pt x="11" y="1"/>
                    <a:pt x="1" y="1"/>
                  </a:cubicBezTo>
                  <a:cubicBezTo>
                    <a:pt x="11" y="1"/>
                    <a:pt x="22" y="1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6" name="Google Shape;6487;p82">
              <a:extLst>
                <a:ext uri="{FF2B5EF4-FFF2-40B4-BE49-F238E27FC236}">
                  <a16:creationId xmlns:a16="http://schemas.microsoft.com/office/drawing/2014/main" id="{10C71BA7-16CE-8C09-2517-BC69A8FE03AF}"/>
                </a:ext>
              </a:extLst>
            </p:cNvPr>
            <p:cNvSpPr/>
            <p:nvPr/>
          </p:nvSpPr>
          <p:spPr>
            <a:xfrm>
              <a:off x="1318906" y="1844641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7" name="Google Shape;6488;p82">
              <a:extLst>
                <a:ext uri="{FF2B5EF4-FFF2-40B4-BE49-F238E27FC236}">
                  <a16:creationId xmlns:a16="http://schemas.microsoft.com/office/drawing/2014/main" id="{10F411F2-BCEA-AA4C-E02D-D32A159E6730}"/>
                </a:ext>
              </a:extLst>
            </p:cNvPr>
            <p:cNvSpPr/>
            <p:nvPr/>
          </p:nvSpPr>
          <p:spPr>
            <a:xfrm>
              <a:off x="1317765" y="184430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8" name="Google Shape;6489;p82">
              <a:extLst>
                <a:ext uri="{FF2B5EF4-FFF2-40B4-BE49-F238E27FC236}">
                  <a16:creationId xmlns:a16="http://schemas.microsoft.com/office/drawing/2014/main" id="{4E10D8B7-1463-C366-DC82-1EEAB7DE9A29}"/>
                </a:ext>
              </a:extLst>
            </p:cNvPr>
            <p:cNvSpPr/>
            <p:nvPr/>
          </p:nvSpPr>
          <p:spPr>
            <a:xfrm>
              <a:off x="1278173" y="1815545"/>
              <a:ext cx="584" cy="964"/>
            </a:xfrm>
            <a:custGeom>
              <a:avLst/>
              <a:gdLst/>
              <a:ahLst/>
              <a:cxnLst/>
              <a:rect l="l" t="t" r="r" b="b"/>
              <a:pathLst>
                <a:path w="43" h="71" extrusionOk="0">
                  <a:moveTo>
                    <a:pt x="42" y="1"/>
                  </a:moveTo>
                  <a:cubicBezTo>
                    <a:pt x="28" y="25"/>
                    <a:pt x="14" y="46"/>
                    <a:pt x="0" y="71"/>
                  </a:cubicBezTo>
                  <a:cubicBezTo>
                    <a:pt x="14" y="46"/>
                    <a:pt x="28" y="25"/>
                    <a:pt x="4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9" name="Google Shape;6490;p82">
              <a:extLst>
                <a:ext uri="{FF2B5EF4-FFF2-40B4-BE49-F238E27FC236}">
                  <a16:creationId xmlns:a16="http://schemas.microsoft.com/office/drawing/2014/main" id="{BC254334-8F72-8B2F-1A8B-701188BA39FA}"/>
                </a:ext>
              </a:extLst>
            </p:cNvPr>
            <p:cNvSpPr/>
            <p:nvPr/>
          </p:nvSpPr>
          <p:spPr>
            <a:xfrm>
              <a:off x="1252838" y="1797147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"/>
                  </a:moveTo>
                  <a:lnTo>
                    <a:pt x="18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0" name="Google Shape;6491;p82">
              <a:extLst>
                <a:ext uri="{FF2B5EF4-FFF2-40B4-BE49-F238E27FC236}">
                  <a16:creationId xmlns:a16="http://schemas.microsoft.com/office/drawing/2014/main" id="{E462B68C-E446-726C-C1FB-0B9CB8927195}"/>
                </a:ext>
              </a:extLst>
            </p:cNvPr>
            <p:cNvSpPr/>
            <p:nvPr/>
          </p:nvSpPr>
          <p:spPr>
            <a:xfrm>
              <a:off x="1318240" y="184439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1" name="Google Shape;6492;p82">
              <a:extLst>
                <a:ext uri="{FF2B5EF4-FFF2-40B4-BE49-F238E27FC236}">
                  <a16:creationId xmlns:a16="http://schemas.microsoft.com/office/drawing/2014/main" id="{B2B4E426-5F05-CECE-6818-3E1D6987C9CB}"/>
                </a:ext>
              </a:extLst>
            </p:cNvPr>
            <p:cNvSpPr/>
            <p:nvPr/>
          </p:nvSpPr>
          <p:spPr>
            <a:xfrm>
              <a:off x="1294846" y="1817880"/>
              <a:ext cx="1018" cy="1249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74" y="91"/>
                  </a:moveTo>
                  <a:cubicBezTo>
                    <a:pt x="53" y="60"/>
                    <a:pt x="29" y="28"/>
                    <a:pt x="1" y="0"/>
                  </a:cubicBezTo>
                  <a:cubicBezTo>
                    <a:pt x="29" y="28"/>
                    <a:pt x="53" y="60"/>
                    <a:pt x="74" y="9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2" name="Google Shape;6493;p82">
              <a:extLst>
                <a:ext uri="{FF2B5EF4-FFF2-40B4-BE49-F238E27FC236}">
                  <a16:creationId xmlns:a16="http://schemas.microsoft.com/office/drawing/2014/main" id="{5553B3E3-F5F1-1617-9B29-B05F96ABC811}"/>
                </a:ext>
              </a:extLst>
            </p:cNvPr>
            <p:cNvSpPr/>
            <p:nvPr/>
          </p:nvSpPr>
          <p:spPr>
            <a:xfrm>
              <a:off x="1122833" y="16518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3" name="Google Shape;6494;p82">
              <a:extLst>
                <a:ext uri="{FF2B5EF4-FFF2-40B4-BE49-F238E27FC236}">
                  <a16:creationId xmlns:a16="http://schemas.microsoft.com/office/drawing/2014/main" id="{DFE94602-C523-5B9E-D676-C052DF4876AD}"/>
                </a:ext>
              </a:extLst>
            </p:cNvPr>
            <p:cNvSpPr/>
            <p:nvPr/>
          </p:nvSpPr>
          <p:spPr>
            <a:xfrm>
              <a:off x="1124734" y="165174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4" name="Google Shape;6495;p82">
              <a:extLst>
                <a:ext uri="{FF2B5EF4-FFF2-40B4-BE49-F238E27FC236}">
                  <a16:creationId xmlns:a16="http://schemas.microsoft.com/office/drawing/2014/main" id="{7600AA2F-B996-5BC9-9EF6-F0F0FF05DB5F}"/>
                </a:ext>
              </a:extLst>
            </p:cNvPr>
            <p:cNvSpPr/>
            <p:nvPr/>
          </p:nvSpPr>
          <p:spPr>
            <a:xfrm>
              <a:off x="1125969" y="1651556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8"/>
                  </a:moveTo>
                  <a:lnTo>
                    <a:pt x="3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5" name="Google Shape;6496;p82">
              <a:extLst>
                <a:ext uri="{FF2B5EF4-FFF2-40B4-BE49-F238E27FC236}">
                  <a16:creationId xmlns:a16="http://schemas.microsoft.com/office/drawing/2014/main" id="{18A57EDA-329A-EFAA-B53D-EBDA3C218A2C}"/>
                </a:ext>
              </a:extLst>
            </p:cNvPr>
            <p:cNvSpPr/>
            <p:nvPr/>
          </p:nvSpPr>
          <p:spPr>
            <a:xfrm>
              <a:off x="1117076" y="16515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6" name="Google Shape;6497;p82">
              <a:extLst>
                <a:ext uri="{FF2B5EF4-FFF2-40B4-BE49-F238E27FC236}">
                  <a16:creationId xmlns:a16="http://schemas.microsoft.com/office/drawing/2014/main" id="{ED4CAD71-78F0-4C75-1489-5A4B7839BE63}"/>
                </a:ext>
              </a:extLst>
            </p:cNvPr>
            <p:cNvSpPr/>
            <p:nvPr/>
          </p:nvSpPr>
          <p:spPr>
            <a:xfrm>
              <a:off x="1120783" y="165184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7" name="Google Shape;6498;p82">
              <a:extLst>
                <a:ext uri="{FF2B5EF4-FFF2-40B4-BE49-F238E27FC236}">
                  <a16:creationId xmlns:a16="http://schemas.microsoft.com/office/drawing/2014/main" id="{8048CA40-97E7-6883-F347-A2612C0D8D3B}"/>
                </a:ext>
              </a:extLst>
            </p:cNvPr>
            <p:cNvSpPr/>
            <p:nvPr/>
          </p:nvSpPr>
          <p:spPr>
            <a:xfrm>
              <a:off x="1123539" y="1651895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1" y="0"/>
                  </a:moveTo>
                  <a:lnTo>
                    <a:pt x="3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8" name="Google Shape;6499;p82">
              <a:extLst>
                <a:ext uri="{FF2B5EF4-FFF2-40B4-BE49-F238E27FC236}">
                  <a16:creationId xmlns:a16="http://schemas.microsoft.com/office/drawing/2014/main" id="{89971CF0-5B8A-2BE0-7ACC-1290F0891B4F}"/>
                </a:ext>
              </a:extLst>
            </p:cNvPr>
            <p:cNvSpPr/>
            <p:nvPr/>
          </p:nvSpPr>
          <p:spPr>
            <a:xfrm>
              <a:off x="1119072" y="165170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9" name="Google Shape;6500;p82">
              <a:extLst>
                <a:ext uri="{FF2B5EF4-FFF2-40B4-BE49-F238E27FC236}">
                  <a16:creationId xmlns:a16="http://schemas.microsoft.com/office/drawing/2014/main" id="{3D511DE0-D687-0BD5-B6C6-B9428B90913C}"/>
                </a:ext>
              </a:extLst>
            </p:cNvPr>
            <p:cNvSpPr/>
            <p:nvPr/>
          </p:nvSpPr>
          <p:spPr>
            <a:xfrm>
              <a:off x="1543206" y="1679322"/>
              <a:ext cx="258" cy="434"/>
            </a:xfrm>
            <a:custGeom>
              <a:avLst/>
              <a:gdLst/>
              <a:ahLst/>
              <a:cxnLst/>
              <a:rect l="l" t="t" r="r" b="b"/>
              <a:pathLst>
                <a:path w="19" h="32" extrusionOk="0">
                  <a:moveTo>
                    <a:pt x="1" y="0"/>
                  </a:moveTo>
                  <a:lnTo>
                    <a:pt x="18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0" name="Google Shape;6501;p82">
              <a:extLst>
                <a:ext uri="{FF2B5EF4-FFF2-40B4-BE49-F238E27FC236}">
                  <a16:creationId xmlns:a16="http://schemas.microsoft.com/office/drawing/2014/main" id="{790033A6-A18B-88ED-6FFC-3503418A6C7B}"/>
                </a:ext>
              </a:extLst>
            </p:cNvPr>
            <p:cNvSpPr/>
            <p:nvPr/>
          </p:nvSpPr>
          <p:spPr>
            <a:xfrm>
              <a:off x="1543736" y="16801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1" name="Google Shape;6502;p82">
              <a:extLst>
                <a:ext uri="{FF2B5EF4-FFF2-40B4-BE49-F238E27FC236}">
                  <a16:creationId xmlns:a16="http://schemas.microsoft.com/office/drawing/2014/main" id="{10B6BF3A-67BF-B9A7-3DCB-390604355B9F}"/>
                </a:ext>
              </a:extLst>
            </p:cNvPr>
            <p:cNvSpPr/>
            <p:nvPr/>
          </p:nvSpPr>
          <p:spPr>
            <a:xfrm>
              <a:off x="1542731" y="167850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1"/>
                  </a:moveTo>
                  <a:lnTo>
                    <a:pt x="18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2" name="Google Shape;6503;p82">
              <a:extLst>
                <a:ext uri="{FF2B5EF4-FFF2-40B4-BE49-F238E27FC236}">
                  <a16:creationId xmlns:a16="http://schemas.microsoft.com/office/drawing/2014/main" id="{FF4752FF-8FD7-2133-74F8-754E60D63652}"/>
                </a:ext>
              </a:extLst>
            </p:cNvPr>
            <p:cNvSpPr/>
            <p:nvPr/>
          </p:nvSpPr>
          <p:spPr>
            <a:xfrm>
              <a:off x="1544251" y="1681032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0"/>
                  </a:moveTo>
                  <a:lnTo>
                    <a:pt x="22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3" name="Google Shape;6504;p82">
              <a:extLst>
                <a:ext uri="{FF2B5EF4-FFF2-40B4-BE49-F238E27FC236}">
                  <a16:creationId xmlns:a16="http://schemas.microsoft.com/office/drawing/2014/main" id="{3B6E86E5-B09D-98FA-3CCB-752EFADD0069}"/>
                </a:ext>
              </a:extLst>
            </p:cNvPr>
            <p:cNvSpPr/>
            <p:nvPr/>
          </p:nvSpPr>
          <p:spPr>
            <a:xfrm>
              <a:off x="1544876" y="1681888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0"/>
                  </a:moveTo>
                  <a:lnTo>
                    <a:pt x="21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4" name="Google Shape;6505;p82">
              <a:extLst>
                <a:ext uri="{FF2B5EF4-FFF2-40B4-BE49-F238E27FC236}">
                  <a16:creationId xmlns:a16="http://schemas.microsoft.com/office/drawing/2014/main" id="{4BB7D59C-AAAB-B9B3-E9EF-E1C4ED5253B0}"/>
                </a:ext>
              </a:extLst>
            </p:cNvPr>
            <p:cNvSpPr/>
            <p:nvPr/>
          </p:nvSpPr>
          <p:spPr>
            <a:xfrm>
              <a:off x="1478333" y="1688541"/>
              <a:ext cx="530" cy="434"/>
            </a:xfrm>
            <a:custGeom>
              <a:avLst/>
              <a:gdLst/>
              <a:ahLst/>
              <a:cxnLst/>
              <a:rect l="l" t="t" r="r" b="b"/>
              <a:pathLst>
                <a:path w="39" h="32" extrusionOk="0">
                  <a:moveTo>
                    <a:pt x="0" y="32"/>
                  </a:moveTo>
                  <a:lnTo>
                    <a:pt x="3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5" name="Google Shape;6506;p82">
              <a:extLst>
                <a:ext uri="{FF2B5EF4-FFF2-40B4-BE49-F238E27FC236}">
                  <a16:creationId xmlns:a16="http://schemas.microsoft.com/office/drawing/2014/main" id="{59986203-BED4-B15D-A56C-D091A36F9DA6}"/>
                </a:ext>
              </a:extLst>
            </p:cNvPr>
            <p:cNvSpPr/>
            <p:nvPr/>
          </p:nvSpPr>
          <p:spPr>
            <a:xfrm>
              <a:off x="1478944" y="1688011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1" y="32"/>
                  </a:moveTo>
                  <a:lnTo>
                    <a:pt x="36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6" name="Google Shape;6507;p82">
              <a:extLst>
                <a:ext uri="{FF2B5EF4-FFF2-40B4-BE49-F238E27FC236}">
                  <a16:creationId xmlns:a16="http://schemas.microsoft.com/office/drawing/2014/main" id="{65F32CF8-BE4C-FA71-9045-5CB3D52B8E08}"/>
                </a:ext>
              </a:extLst>
            </p:cNvPr>
            <p:cNvSpPr/>
            <p:nvPr/>
          </p:nvSpPr>
          <p:spPr>
            <a:xfrm>
              <a:off x="1542310" y="167770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lnTo>
                    <a:pt x="18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7" name="Google Shape;6508;p82">
              <a:extLst>
                <a:ext uri="{FF2B5EF4-FFF2-40B4-BE49-F238E27FC236}">
                  <a16:creationId xmlns:a16="http://schemas.microsoft.com/office/drawing/2014/main" id="{429240CC-98E9-3EE0-0A58-4F3F5ACBA322}"/>
                </a:ext>
              </a:extLst>
            </p:cNvPr>
            <p:cNvSpPr/>
            <p:nvPr/>
          </p:nvSpPr>
          <p:spPr>
            <a:xfrm>
              <a:off x="1539689" y="1670714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8" name="Google Shape;6509;p82">
              <a:extLst>
                <a:ext uri="{FF2B5EF4-FFF2-40B4-BE49-F238E27FC236}">
                  <a16:creationId xmlns:a16="http://schemas.microsoft.com/office/drawing/2014/main" id="{943BFC8C-2C75-7E6B-EC7A-43B0156A462D}"/>
                </a:ext>
              </a:extLst>
            </p:cNvPr>
            <p:cNvSpPr/>
            <p:nvPr/>
          </p:nvSpPr>
          <p:spPr>
            <a:xfrm>
              <a:off x="1539975" y="167194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9" name="Google Shape;6510;p82">
              <a:extLst>
                <a:ext uri="{FF2B5EF4-FFF2-40B4-BE49-F238E27FC236}">
                  <a16:creationId xmlns:a16="http://schemas.microsoft.com/office/drawing/2014/main" id="{1E71021D-F452-C29F-2BE5-5EFA92768B20}"/>
                </a:ext>
              </a:extLst>
            </p:cNvPr>
            <p:cNvSpPr/>
            <p:nvPr/>
          </p:nvSpPr>
          <p:spPr>
            <a:xfrm>
              <a:off x="1477667" y="1689111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0" y="35"/>
                  </a:moveTo>
                  <a:lnTo>
                    <a:pt x="4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0" name="Google Shape;6511;p82">
              <a:extLst>
                <a:ext uri="{FF2B5EF4-FFF2-40B4-BE49-F238E27FC236}">
                  <a16:creationId xmlns:a16="http://schemas.microsoft.com/office/drawing/2014/main" id="{076CE855-532E-9AF7-F870-DD010FD7043C}"/>
                </a:ext>
              </a:extLst>
            </p:cNvPr>
            <p:cNvSpPr/>
            <p:nvPr/>
          </p:nvSpPr>
          <p:spPr>
            <a:xfrm>
              <a:off x="1034661" y="1534586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0" y="0"/>
                  </a:moveTo>
                  <a:cubicBezTo>
                    <a:pt x="18" y="4"/>
                    <a:pt x="32" y="4"/>
                    <a:pt x="49" y="7"/>
                  </a:cubicBezTo>
                  <a:cubicBezTo>
                    <a:pt x="32" y="4"/>
                    <a:pt x="18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1" name="Google Shape;6512;p82">
              <a:extLst>
                <a:ext uri="{FF2B5EF4-FFF2-40B4-BE49-F238E27FC236}">
                  <a16:creationId xmlns:a16="http://schemas.microsoft.com/office/drawing/2014/main" id="{C2ACDE24-8BC2-10E1-A14D-A96A1E25EB9E}"/>
                </a:ext>
              </a:extLst>
            </p:cNvPr>
            <p:cNvSpPr/>
            <p:nvPr/>
          </p:nvSpPr>
          <p:spPr>
            <a:xfrm>
              <a:off x="1540165" y="167261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2" name="Google Shape;6513;p82">
              <a:extLst>
                <a:ext uri="{FF2B5EF4-FFF2-40B4-BE49-F238E27FC236}">
                  <a16:creationId xmlns:a16="http://schemas.microsoft.com/office/drawing/2014/main" id="{B619B533-C594-AB38-793D-F497456DDFCD}"/>
                </a:ext>
              </a:extLst>
            </p:cNvPr>
            <p:cNvSpPr/>
            <p:nvPr/>
          </p:nvSpPr>
          <p:spPr>
            <a:xfrm>
              <a:off x="1035462" y="1534721"/>
              <a:ext cx="638" cy="163"/>
            </a:xfrm>
            <a:custGeom>
              <a:avLst/>
              <a:gdLst/>
              <a:ahLst/>
              <a:cxnLst/>
              <a:rect l="l" t="t" r="r" b="b"/>
              <a:pathLst>
                <a:path w="47" h="12" extrusionOk="0">
                  <a:moveTo>
                    <a:pt x="1" y="1"/>
                  </a:moveTo>
                  <a:cubicBezTo>
                    <a:pt x="18" y="1"/>
                    <a:pt x="32" y="4"/>
                    <a:pt x="46" y="11"/>
                  </a:cubicBezTo>
                  <a:cubicBezTo>
                    <a:pt x="32" y="4"/>
                    <a:pt x="18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3" name="Google Shape;6514;p82">
              <a:extLst>
                <a:ext uri="{FF2B5EF4-FFF2-40B4-BE49-F238E27FC236}">
                  <a16:creationId xmlns:a16="http://schemas.microsoft.com/office/drawing/2014/main" id="{47316282-F6BF-556C-0BC8-D9157FD6CEFC}"/>
                </a:ext>
              </a:extLst>
            </p:cNvPr>
            <p:cNvSpPr/>
            <p:nvPr/>
          </p:nvSpPr>
          <p:spPr>
            <a:xfrm>
              <a:off x="1539839" y="1671338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4" name="Google Shape;6515;p82">
              <a:extLst>
                <a:ext uri="{FF2B5EF4-FFF2-40B4-BE49-F238E27FC236}">
                  <a16:creationId xmlns:a16="http://schemas.microsoft.com/office/drawing/2014/main" id="{B360266E-403F-B627-6550-7F62915EF700}"/>
                </a:ext>
              </a:extLst>
            </p:cNvPr>
            <p:cNvSpPr/>
            <p:nvPr/>
          </p:nvSpPr>
          <p:spPr>
            <a:xfrm>
              <a:off x="1539554" y="1670103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8"/>
                    <a:pt x="7" y="25"/>
                  </a:cubicBezTo>
                  <a:cubicBezTo>
                    <a:pt x="4" y="18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5" name="Google Shape;6516;p82">
              <a:extLst>
                <a:ext uri="{FF2B5EF4-FFF2-40B4-BE49-F238E27FC236}">
                  <a16:creationId xmlns:a16="http://schemas.microsoft.com/office/drawing/2014/main" id="{18042E9C-74A8-39BC-E892-8AB7A2FAC545}"/>
                </a:ext>
              </a:extLst>
            </p:cNvPr>
            <p:cNvSpPr/>
            <p:nvPr/>
          </p:nvSpPr>
          <p:spPr>
            <a:xfrm>
              <a:off x="1033710" y="1534531"/>
              <a:ext cx="815" cy="68"/>
            </a:xfrm>
            <a:custGeom>
              <a:avLst/>
              <a:gdLst/>
              <a:ahLst/>
              <a:cxnLst/>
              <a:rect l="l" t="t" r="r" b="b"/>
              <a:pathLst>
                <a:path w="60" h="5" extrusionOk="0">
                  <a:moveTo>
                    <a:pt x="0" y="1"/>
                  </a:moveTo>
                  <a:cubicBezTo>
                    <a:pt x="18" y="1"/>
                    <a:pt x="39" y="1"/>
                    <a:pt x="60" y="4"/>
                  </a:cubicBezTo>
                  <a:cubicBezTo>
                    <a:pt x="39" y="1"/>
                    <a:pt x="2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6" name="Google Shape;6517;p82">
              <a:extLst>
                <a:ext uri="{FF2B5EF4-FFF2-40B4-BE49-F238E27FC236}">
                  <a16:creationId xmlns:a16="http://schemas.microsoft.com/office/drawing/2014/main" id="{4F5BAE2D-92D1-91CC-258E-88ACC04C1584}"/>
                </a:ext>
              </a:extLst>
            </p:cNvPr>
            <p:cNvSpPr/>
            <p:nvPr/>
          </p:nvSpPr>
          <p:spPr>
            <a:xfrm>
              <a:off x="1541210" y="1675425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" y="0"/>
                  </a:moveTo>
                  <a:lnTo>
                    <a:pt x="15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7" name="Google Shape;6518;p82">
              <a:extLst>
                <a:ext uri="{FF2B5EF4-FFF2-40B4-BE49-F238E27FC236}">
                  <a16:creationId xmlns:a16="http://schemas.microsoft.com/office/drawing/2014/main" id="{756BBC64-72A3-F76C-57CC-8F88A0D7C71B}"/>
                </a:ext>
              </a:extLst>
            </p:cNvPr>
            <p:cNvSpPr/>
            <p:nvPr/>
          </p:nvSpPr>
          <p:spPr>
            <a:xfrm>
              <a:off x="1541550" y="167618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0"/>
                  </a:moveTo>
                  <a:lnTo>
                    <a:pt x="14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8" name="Google Shape;6519;p82">
              <a:extLst>
                <a:ext uri="{FF2B5EF4-FFF2-40B4-BE49-F238E27FC236}">
                  <a16:creationId xmlns:a16="http://schemas.microsoft.com/office/drawing/2014/main" id="{D483C195-7E24-F434-E6EC-67F153696567}"/>
                </a:ext>
              </a:extLst>
            </p:cNvPr>
            <p:cNvSpPr/>
            <p:nvPr/>
          </p:nvSpPr>
          <p:spPr>
            <a:xfrm>
              <a:off x="1540884" y="167470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14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9" name="Google Shape;6520;p82">
              <a:extLst>
                <a:ext uri="{FF2B5EF4-FFF2-40B4-BE49-F238E27FC236}">
                  <a16:creationId xmlns:a16="http://schemas.microsoft.com/office/drawing/2014/main" id="{090350B0-A92D-BD66-35B8-FF774C8A8458}"/>
                </a:ext>
              </a:extLst>
            </p:cNvPr>
            <p:cNvSpPr/>
            <p:nvPr/>
          </p:nvSpPr>
          <p:spPr>
            <a:xfrm>
              <a:off x="1540640" y="167399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0"/>
                  </a:moveTo>
                  <a:lnTo>
                    <a:pt x="11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0" name="Google Shape;6521;p82">
              <a:extLst>
                <a:ext uri="{FF2B5EF4-FFF2-40B4-BE49-F238E27FC236}">
                  <a16:creationId xmlns:a16="http://schemas.microsoft.com/office/drawing/2014/main" id="{C2E989DE-0C49-A2F5-40C3-1E3A0DA68C7F}"/>
                </a:ext>
              </a:extLst>
            </p:cNvPr>
            <p:cNvSpPr/>
            <p:nvPr/>
          </p:nvSpPr>
          <p:spPr>
            <a:xfrm>
              <a:off x="1541930" y="1676946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lnTo>
                    <a:pt x="14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1" name="Google Shape;6522;p82">
              <a:extLst>
                <a:ext uri="{FF2B5EF4-FFF2-40B4-BE49-F238E27FC236}">
                  <a16:creationId xmlns:a16="http://schemas.microsoft.com/office/drawing/2014/main" id="{8DBCD055-2BF0-4673-A456-B79A236A7AFE}"/>
                </a:ext>
              </a:extLst>
            </p:cNvPr>
            <p:cNvSpPr/>
            <p:nvPr/>
          </p:nvSpPr>
          <p:spPr>
            <a:xfrm>
              <a:off x="1540409" y="1673280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1"/>
                  </a:moveTo>
                  <a:lnTo>
                    <a:pt x="11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2" name="Google Shape;6523;p82">
              <a:extLst>
                <a:ext uri="{FF2B5EF4-FFF2-40B4-BE49-F238E27FC236}">
                  <a16:creationId xmlns:a16="http://schemas.microsoft.com/office/drawing/2014/main" id="{557DCE9D-08B9-C076-B7D8-1DCD05BB1B3F}"/>
                </a:ext>
              </a:extLst>
            </p:cNvPr>
            <p:cNvSpPr/>
            <p:nvPr/>
          </p:nvSpPr>
          <p:spPr>
            <a:xfrm>
              <a:off x="1015408" y="1537953"/>
              <a:ext cx="964" cy="1303"/>
            </a:xfrm>
            <a:custGeom>
              <a:avLst/>
              <a:gdLst/>
              <a:ahLst/>
              <a:cxnLst/>
              <a:rect l="l" t="t" r="r" b="b"/>
              <a:pathLst>
                <a:path w="71" h="96" extrusionOk="0">
                  <a:moveTo>
                    <a:pt x="0" y="1"/>
                  </a:moveTo>
                  <a:cubicBezTo>
                    <a:pt x="25" y="36"/>
                    <a:pt x="49" y="67"/>
                    <a:pt x="70" y="95"/>
                  </a:cubicBezTo>
                  <a:cubicBezTo>
                    <a:pt x="49" y="67"/>
                    <a:pt x="25" y="3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3" name="Google Shape;6524;p82">
              <a:extLst>
                <a:ext uri="{FF2B5EF4-FFF2-40B4-BE49-F238E27FC236}">
                  <a16:creationId xmlns:a16="http://schemas.microsoft.com/office/drawing/2014/main" id="{8CDF8165-7C7E-FA01-3FA0-897C6027B091}"/>
                </a:ext>
              </a:extLst>
            </p:cNvPr>
            <p:cNvSpPr/>
            <p:nvPr/>
          </p:nvSpPr>
          <p:spPr>
            <a:xfrm>
              <a:off x="1036181" y="1534871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7"/>
                    <a:pt x="28" y="11"/>
                    <a:pt x="42" y="18"/>
                  </a:cubicBezTo>
                  <a:cubicBezTo>
                    <a:pt x="53" y="21"/>
                    <a:pt x="60" y="28"/>
                    <a:pt x="70" y="32"/>
                  </a:cubicBezTo>
                  <a:cubicBezTo>
                    <a:pt x="49" y="18"/>
                    <a:pt x="25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4" name="Google Shape;6525;p82">
              <a:extLst>
                <a:ext uri="{FF2B5EF4-FFF2-40B4-BE49-F238E27FC236}">
                  <a16:creationId xmlns:a16="http://schemas.microsoft.com/office/drawing/2014/main" id="{26119936-01BE-67B3-16D8-5991E3AB5643}"/>
                </a:ext>
              </a:extLst>
            </p:cNvPr>
            <p:cNvSpPr/>
            <p:nvPr/>
          </p:nvSpPr>
          <p:spPr>
            <a:xfrm>
              <a:off x="1072257" y="1586153"/>
              <a:ext cx="869" cy="638"/>
            </a:xfrm>
            <a:custGeom>
              <a:avLst/>
              <a:gdLst/>
              <a:ahLst/>
              <a:cxnLst/>
              <a:rect l="l" t="t" r="r" b="b"/>
              <a:pathLst>
                <a:path w="64" h="47" extrusionOk="0">
                  <a:moveTo>
                    <a:pt x="0" y="46"/>
                  </a:moveTo>
                  <a:lnTo>
                    <a:pt x="6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5" name="Google Shape;6526;p82">
              <a:extLst>
                <a:ext uri="{FF2B5EF4-FFF2-40B4-BE49-F238E27FC236}">
                  <a16:creationId xmlns:a16="http://schemas.microsoft.com/office/drawing/2014/main" id="{48786302-086E-2AD6-CA43-A10AF260EECE}"/>
                </a:ext>
              </a:extLst>
            </p:cNvPr>
            <p:cNvSpPr/>
            <p:nvPr/>
          </p:nvSpPr>
          <p:spPr>
            <a:xfrm>
              <a:off x="1073357" y="1585447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6" name="Google Shape;6527;p82">
              <a:extLst>
                <a:ext uri="{FF2B5EF4-FFF2-40B4-BE49-F238E27FC236}">
                  <a16:creationId xmlns:a16="http://schemas.microsoft.com/office/drawing/2014/main" id="{15A64EAC-1B51-47B2-4252-74BB1A442D12}"/>
                </a:ext>
              </a:extLst>
            </p:cNvPr>
            <p:cNvSpPr/>
            <p:nvPr/>
          </p:nvSpPr>
          <p:spPr>
            <a:xfrm>
              <a:off x="1075257" y="1584116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7" name="Google Shape;6528;p82">
              <a:extLst>
                <a:ext uri="{FF2B5EF4-FFF2-40B4-BE49-F238E27FC236}">
                  <a16:creationId xmlns:a16="http://schemas.microsoft.com/office/drawing/2014/main" id="{D534AE91-4B9B-44B1-3AC4-46C6A5173FD5}"/>
                </a:ext>
              </a:extLst>
            </p:cNvPr>
            <p:cNvSpPr/>
            <p:nvPr/>
          </p:nvSpPr>
          <p:spPr>
            <a:xfrm>
              <a:off x="1006379" y="1526928"/>
              <a:ext cx="1385" cy="3055"/>
            </a:xfrm>
            <a:custGeom>
              <a:avLst/>
              <a:gdLst/>
              <a:ahLst/>
              <a:cxnLst/>
              <a:rect l="l" t="t" r="r" b="b"/>
              <a:pathLst>
                <a:path w="102" h="225" extrusionOk="0">
                  <a:moveTo>
                    <a:pt x="0" y="1"/>
                  </a:moveTo>
                  <a:cubicBezTo>
                    <a:pt x="70" y="50"/>
                    <a:pt x="102" y="158"/>
                    <a:pt x="102" y="225"/>
                  </a:cubicBezTo>
                  <a:cubicBezTo>
                    <a:pt x="102" y="158"/>
                    <a:pt x="70" y="4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8" name="Google Shape;6529;p82">
              <a:extLst>
                <a:ext uri="{FF2B5EF4-FFF2-40B4-BE49-F238E27FC236}">
                  <a16:creationId xmlns:a16="http://schemas.microsoft.com/office/drawing/2014/main" id="{8923D8C5-92DF-7577-3D65-3E6CBEA9B375}"/>
                </a:ext>
              </a:extLst>
            </p:cNvPr>
            <p:cNvSpPr/>
            <p:nvPr/>
          </p:nvSpPr>
          <p:spPr>
            <a:xfrm>
              <a:off x="1074348" y="158482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50" y="1"/>
                  </a:moveTo>
                  <a:lnTo>
                    <a:pt x="1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9" name="Google Shape;6530;p82">
              <a:extLst>
                <a:ext uri="{FF2B5EF4-FFF2-40B4-BE49-F238E27FC236}">
                  <a16:creationId xmlns:a16="http://schemas.microsoft.com/office/drawing/2014/main" id="{5698B091-8663-897C-52F4-F05E73021C37}"/>
                </a:ext>
              </a:extLst>
            </p:cNvPr>
            <p:cNvSpPr/>
            <p:nvPr/>
          </p:nvSpPr>
          <p:spPr>
            <a:xfrm>
              <a:off x="1417248" y="166991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0" name="Google Shape;6531;p82">
              <a:extLst>
                <a:ext uri="{FF2B5EF4-FFF2-40B4-BE49-F238E27FC236}">
                  <a16:creationId xmlns:a16="http://schemas.microsoft.com/office/drawing/2014/main" id="{8ECDC943-C117-39C1-2E97-FFF85AEE2C42}"/>
                </a:ext>
              </a:extLst>
            </p:cNvPr>
            <p:cNvSpPr/>
            <p:nvPr/>
          </p:nvSpPr>
          <p:spPr>
            <a:xfrm>
              <a:off x="1416677" y="166953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1" name="Google Shape;6532;p82">
              <a:extLst>
                <a:ext uri="{FF2B5EF4-FFF2-40B4-BE49-F238E27FC236}">
                  <a16:creationId xmlns:a16="http://schemas.microsoft.com/office/drawing/2014/main" id="{12DA1CEF-8136-3857-7F28-2539BD6603EC}"/>
                </a:ext>
              </a:extLst>
            </p:cNvPr>
            <p:cNvSpPr/>
            <p:nvPr/>
          </p:nvSpPr>
          <p:spPr>
            <a:xfrm>
              <a:off x="1341010" y="1647374"/>
              <a:ext cx="2485" cy="1208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82" y="88"/>
                  </a:moveTo>
                  <a:cubicBezTo>
                    <a:pt x="123" y="57"/>
                    <a:pt x="63" y="25"/>
                    <a:pt x="0" y="1"/>
                  </a:cubicBezTo>
                  <a:cubicBezTo>
                    <a:pt x="63" y="25"/>
                    <a:pt x="123" y="57"/>
                    <a:pt x="182" y="8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2" name="Google Shape;6533;p82">
              <a:extLst>
                <a:ext uri="{FF2B5EF4-FFF2-40B4-BE49-F238E27FC236}">
                  <a16:creationId xmlns:a16="http://schemas.microsoft.com/office/drawing/2014/main" id="{0AF6A7BC-7818-F305-63FB-77172CBE85EB}"/>
                </a:ext>
              </a:extLst>
            </p:cNvPr>
            <p:cNvSpPr/>
            <p:nvPr/>
          </p:nvSpPr>
          <p:spPr>
            <a:xfrm>
              <a:off x="992313" y="1527457"/>
              <a:ext cx="5187" cy="2580"/>
            </a:xfrm>
            <a:custGeom>
              <a:avLst/>
              <a:gdLst/>
              <a:ahLst/>
              <a:cxnLst/>
              <a:rect l="l" t="t" r="r" b="b"/>
              <a:pathLst>
                <a:path w="382" h="190" extrusionOk="0">
                  <a:moveTo>
                    <a:pt x="382" y="49"/>
                  </a:moveTo>
                  <a:cubicBezTo>
                    <a:pt x="266" y="189"/>
                    <a:pt x="28" y="21"/>
                    <a:pt x="0" y="0"/>
                  </a:cubicBezTo>
                  <a:cubicBezTo>
                    <a:pt x="28" y="21"/>
                    <a:pt x="266" y="189"/>
                    <a:pt x="382" y="4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3" name="Google Shape;6534;p82">
              <a:extLst>
                <a:ext uri="{FF2B5EF4-FFF2-40B4-BE49-F238E27FC236}">
                  <a16:creationId xmlns:a16="http://schemas.microsoft.com/office/drawing/2014/main" id="{33466492-F426-DF0F-8E56-6ADFFD0AC1FF}"/>
                </a:ext>
              </a:extLst>
            </p:cNvPr>
            <p:cNvSpPr/>
            <p:nvPr/>
          </p:nvSpPr>
          <p:spPr>
            <a:xfrm>
              <a:off x="1416012" y="166905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4" name="Google Shape;6535;p82">
              <a:extLst>
                <a:ext uri="{FF2B5EF4-FFF2-40B4-BE49-F238E27FC236}">
                  <a16:creationId xmlns:a16="http://schemas.microsoft.com/office/drawing/2014/main" id="{3693A54B-58EF-5E8A-A032-EE9177C84878}"/>
                </a:ext>
              </a:extLst>
            </p:cNvPr>
            <p:cNvSpPr/>
            <p:nvPr/>
          </p:nvSpPr>
          <p:spPr>
            <a:xfrm>
              <a:off x="1417872" y="16703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5" name="Google Shape;6536;p82">
              <a:extLst>
                <a:ext uri="{FF2B5EF4-FFF2-40B4-BE49-F238E27FC236}">
                  <a16:creationId xmlns:a16="http://schemas.microsoft.com/office/drawing/2014/main" id="{CF62A5B6-FCBA-2382-4277-12E19311ABAD}"/>
                </a:ext>
              </a:extLst>
            </p:cNvPr>
            <p:cNvSpPr/>
            <p:nvPr/>
          </p:nvSpPr>
          <p:spPr>
            <a:xfrm>
              <a:off x="1037458" y="153553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6" name="Google Shape;6537;p82">
              <a:extLst>
                <a:ext uri="{FF2B5EF4-FFF2-40B4-BE49-F238E27FC236}">
                  <a16:creationId xmlns:a16="http://schemas.microsoft.com/office/drawing/2014/main" id="{A94E5C98-5104-D180-0F47-BFC35E5DF585}"/>
                </a:ext>
              </a:extLst>
            </p:cNvPr>
            <p:cNvSpPr/>
            <p:nvPr/>
          </p:nvSpPr>
          <p:spPr>
            <a:xfrm>
              <a:off x="1037173" y="153529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4" y="4"/>
                    <a:pt x="8" y="8"/>
                    <a:pt x="15" y="1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7" name="Google Shape;6538;p82">
              <a:extLst>
                <a:ext uri="{FF2B5EF4-FFF2-40B4-BE49-F238E27FC236}">
                  <a16:creationId xmlns:a16="http://schemas.microsoft.com/office/drawing/2014/main" id="{3B614213-88A3-5937-93A1-BE5A4E739064}"/>
                </a:ext>
              </a:extLst>
            </p:cNvPr>
            <p:cNvSpPr/>
            <p:nvPr/>
          </p:nvSpPr>
          <p:spPr>
            <a:xfrm>
              <a:off x="1074443" y="1580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8" name="Google Shape;6539;p82">
              <a:extLst>
                <a:ext uri="{FF2B5EF4-FFF2-40B4-BE49-F238E27FC236}">
                  <a16:creationId xmlns:a16="http://schemas.microsoft.com/office/drawing/2014/main" id="{3E43DC95-5F5E-35EA-3A81-64F5AC8F6E41}"/>
                </a:ext>
              </a:extLst>
            </p:cNvPr>
            <p:cNvSpPr/>
            <p:nvPr/>
          </p:nvSpPr>
          <p:spPr>
            <a:xfrm>
              <a:off x="1370853" y="1652846"/>
              <a:ext cx="4766" cy="1385"/>
            </a:xfrm>
            <a:custGeom>
              <a:avLst/>
              <a:gdLst/>
              <a:ahLst/>
              <a:cxnLst/>
              <a:rect l="l" t="t" r="r" b="b"/>
              <a:pathLst>
                <a:path w="351" h="102" extrusionOk="0">
                  <a:moveTo>
                    <a:pt x="1" y="0"/>
                  </a:moveTo>
                  <a:cubicBezTo>
                    <a:pt x="120" y="25"/>
                    <a:pt x="235" y="60"/>
                    <a:pt x="351" y="102"/>
                  </a:cubicBezTo>
                  <a:lnTo>
                    <a:pt x="351" y="102"/>
                  </a:lnTo>
                  <a:cubicBezTo>
                    <a:pt x="235" y="60"/>
                    <a:pt x="120" y="25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9" name="Google Shape;6540;p82">
              <a:extLst>
                <a:ext uri="{FF2B5EF4-FFF2-40B4-BE49-F238E27FC236}">
                  <a16:creationId xmlns:a16="http://schemas.microsoft.com/office/drawing/2014/main" id="{B4AD66B4-9CB6-431A-3056-7C99E462A54A}"/>
                </a:ext>
              </a:extLst>
            </p:cNvPr>
            <p:cNvSpPr/>
            <p:nvPr/>
          </p:nvSpPr>
          <p:spPr>
            <a:xfrm>
              <a:off x="1132813" y="1645052"/>
              <a:ext cx="202889" cy="1100"/>
            </a:xfrm>
            <a:custGeom>
              <a:avLst/>
              <a:gdLst/>
              <a:ahLst/>
              <a:cxnLst/>
              <a:rect l="l" t="t" r="r" b="b"/>
              <a:pathLst>
                <a:path w="14943" h="81" extrusionOk="0">
                  <a:moveTo>
                    <a:pt x="1" y="81"/>
                  </a:moveTo>
                  <a:lnTo>
                    <a:pt x="1494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0" name="Google Shape;6541;p82">
              <a:extLst>
                <a:ext uri="{FF2B5EF4-FFF2-40B4-BE49-F238E27FC236}">
                  <a16:creationId xmlns:a16="http://schemas.microsoft.com/office/drawing/2014/main" id="{7450E2C5-F0CA-BAFA-DB6D-EC512DB2DE74}"/>
                </a:ext>
              </a:extLst>
            </p:cNvPr>
            <p:cNvSpPr/>
            <p:nvPr/>
          </p:nvSpPr>
          <p:spPr>
            <a:xfrm>
              <a:off x="1415496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1" name="Google Shape;6542;p82">
              <a:extLst>
                <a:ext uri="{FF2B5EF4-FFF2-40B4-BE49-F238E27FC236}">
                  <a16:creationId xmlns:a16="http://schemas.microsoft.com/office/drawing/2014/main" id="{EDD39BC9-16A1-5E9E-81A0-AA9EAAF48C75}"/>
                </a:ext>
              </a:extLst>
            </p:cNvPr>
            <p:cNvSpPr/>
            <p:nvPr/>
          </p:nvSpPr>
          <p:spPr>
            <a:xfrm>
              <a:off x="1075678" y="1581930"/>
              <a:ext cx="1113" cy="1439"/>
            </a:xfrm>
            <a:custGeom>
              <a:avLst/>
              <a:gdLst/>
              <a:ahLst/>
              <a:cxnLst/>
              <a:rect l="l" t="t" r="r" b="b"/>
              <a:pathLst>
                <a:path w="82" h="106" extrusionOk="0">
                  <a:moveTo>
                    <a:pt x="1" y="0"/>
                  </a:moveTo>
                  <a:cubicBezTo>
                    <a:pt x="36" y="35"/>
                    <a:pt x="78" y="81"/>
                    <a:pt x="78" y="105"/>
                  </a:cubicBezTo>
                  <a:cubicBezTo>
                    <a:pt x="81" y="81"/>
                    <a:pt x="36" y="35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2" name="Google Shape;6543;p82">
              <a:extLst>
                <a:ext uri="{FF2B5EF4-FFF2-40B4-BE49-F238E27FC236}">
                  <a16:creationId xmlns:a16="http://schemas.microsoft.com/office/drawing/2014/main" id="{6185DDB3-16FD-A4EE-6A21-EECA9534E263}"/>
                </a:ext>
              </a:extLst>
            </p:cNvPr>
            <p:cNvSpPr/>
            <p:nvPr/>
          </p:nvSpPr>
          <p:spPr>
            <a:xfrm>
              <a:off x="1457410" y="169937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3" name="Google Shape;6544;p82">
              <a:extLst>
                <a:ext uri="{FF2B5EF4-FFF2-40B4-BE49-F238E27FC236}">
                  <a16:creationId xmlns:a16="http://schemas.microsoft.com/office/drawing/2014/main" id="{4539CD82-4A0C-C9BB-C14B-BA4A6F66D534}"/>
                </a:ext>
              </a:extLst>
            </p:cNvPr>
            <p:cNvSpPr/>
            <p:nvPr/>
          </p:nvSpPr>
          <p:spPr>
            <a:xfrm>
              <a:off x="1456649" y="1702091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4" name="Google Shape;6545;p82">
              <a:extLst>
                <a:ext uri="{FF2B5EF4-FFF2-40B4-BE49-F238E27FC236}">
                  <a16:creationId xmlns:a16="http://schemas.microsoft.com/office/drawing/2014/main" id="{83418393-319B-8429-B3B4-D617669EE6E4}"/>
                </a:ext>
              </a:extLst>
            </p:cNvPr>
            <p:cNvSpPr/>
            <p:nvPr/>
          </p:nvSpPr>
          <p:spPr>
            <a:xfrm>
              <a:off x="1457152" y="1701467"/>
              <a:ext cx="136" cy="163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9" y="1"/>
                  </a:moveTo>
                  <a:cubicBezTo>
                    <a:pt x="6" y="4"/>
                    <a:pt x="1" y="12"/>
                    <a:pt x="1" y="12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6" y="8"/>
                    <a:pt x="9" y="4"/>
                    <a:pt x="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5" name="Google Shape;6546;p82">
              <a:extLst>
                <a:ext uri="{FF2B5EF4-FFF2-40B4-BE49-F238E27FC236}">
                  <a16:creationId xmlns:a16="http://schemas.microsoft.com/office/drawing/2014/main" id="{0DC5444A-6523-F64E-F863-E86C6326780D}"/>
                </a:ext>
              </a:extLst>
            </p:cNvPr>
            <p:cNvSpPr/>
            <p:nvPr/>
          </p:nvSpPr>
          <p:spPr>
            <a:xfrm>
              <a:off x="1456935" y="1701806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6" name="Google Shape;6547;p82">
              <a:extLst>
                <a:ext uri="{FF2B5EF4-FFF2-40B4-BE49-F238E27FC236}">
                  <a16:creationId xmlns:a16="http://schemas.microsoft.com/office/drawing/2014/main" id="{DA94D99C-5DE5-86CC-6D66-5861AAC7F108}"/>
                </a:ext>
              </a:extLst>
            </p:cNvPr>
            <p:cNvSpPr/>
            <p:nvPr/>
          </p:nvSpPr>
          <p:spPr>
            <a:xfrm>
              <a:off x="1457464" y="170009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7" name="Google Shape;6548;p82">
              <a:extLst>
                <a:ext uri="{FF2B5EF4-FFF2-40B4-BE49-F238E27FC236}">
                  <a16:creationId xmlns:a16="http://schemas.microsoft.com/office/drawing/2014/main" id="{CD6A90BD-9595-23C1-29C6-ECA3E8DE5469}"/>
                </a:ext>
              </a:extLst>
            </p:cNvPr>
            <p:cNvSpPr/>
            <p:nvPr/>
          </p:nvSpPr>
          <p:spPr>
            <a:xfrm>
              <a:off x="1457369" y="1701181"/>
              <a:ext cx="54" cy="122"/>
            </a:xfrm>
            <a:custGeom>
              <a:avLst/>
              <a:gdLst/>
              <a:ahLst/>
              <a:cxnLst/>
              <a:rect l="l" t="t" r="r" b="b"/>
              <a:pathLst>
                <a:path w="4" h="9" extrusionOk="0">
                  <a:moveTo>
                    <a:pt x="4" y="1"/>
                  </a:moveTo>
                  <a:cubicBezTo>
                    <a:pt x="2" y="3"/>
                    <a:pt x="1" y="6"/>
                    <a:pt x="1" y="7"/>
                  </a:cubicBezTo>
                  <a:lnTo>
                    <a:pt x="1" y="7"/>
                  </a:lnTo>
                  <a:cubicBezTo>
                    <a:pt x="1" y="6"/>
                    <a:pt x="4" y="3"/>
                    <a:pt x="4" y="1"/>
                  </a:cubicBezTo>
                  <a:close/>
                  <a:moveTo>
                    <a:pt x="1" y="7"/>
                  </a:moveTo>
                  <a:lnTo>
                    <a:pt x="1" y="7"/>
                  </a:ln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9"/>
                    <a:pt x="0" y="8"/>
                    <a:pt x="1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8" name="Google Shape;6549;p82">
              <a:extLst>
                <a:ext uri="{FF2B5EF4-FFF2-40B4-BE49-F238E27FC236}">
                  <a16:creationId xmlns:a16="http://schemas.microsoft.com/office/drawing/2014/main" id="{F43F6AF9-14F5-7237-266D-D6D6A079F417}"/>
                </a:ext>
              </a:extLst>
            </p:cNvPr>
            <p:cNvSpPr/>
            <p:nvPr/>
          </p:nvSpPr>
          <p:spPr>
            <a:xfrm>
              <a:off x="1539174" y="1665921"/>
              <a:ext cx="14" cy="285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9" name="Google Shape;6550;p82">
              <a:extLst>
                <a:ext uri="{FF2B5EF4-FFF2-40B4-BE49-F238E27FC236}">
                  <a16:creationId xmlns:a16="http://schemas.microsoft.com/office/drawing/2014/main" id="{8F132572-B36B-0AE9-3F9E-23630F272685}"/>
                </a:ext>
              </a:extLst>
            </p:cNvPr>
            <p:cNvSpPr/>
            <p:nvPr/>
          </p:nvSpPr>
          <p:spPr>
            <a:xfrm>
              <a:off x="1536512" y="1661494"/>
              <a:ext cx="2865" cy="530"/>
            </a:xfrm>
            <a:custGeom>
              <a:avLst/>
              <a:gdLst/>
              <a:ahLst/>
              <a:cxnLst/>
              <a:rect l="l" t="t" r="r" b="b"/>
              <a:pathLst>
                <a:path w="211" h="39" extrusionOk="0">
                  <a:moveTo>
                    <a:pt x="0" y="0"/>
                  </a:moveTo>
                  <a:lnTo>
                    <a:pt x="0" y="0"/>
                  </a:lnTo>
                  <a:cubicBezTo>
                    <a:pt x="81" y="7"/>
                    <a:pt x="196" y="14"/>
                    <a:pt x="210" y="39"/>
                  </a:cubicBezTo>
                  <a:cubicBezTo>
                    <a:pt x="196" y="14"/>
                    <a:pt x="81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0" name="Google Shape;6551;p82">
              <a:extLst>
                <a:ext uri="{FF2B5EF4-FFF2-40B4-BE49-F238E27FC236}">
                  <a16:creationId xmlns:a16="http://schemas.microsoft.com/office/drawing/2014/main" id="{C5CB0377-48B4-FF43-424B-A44ACA7214D5}"/>
                </a:ext>
              </a:extLst>
            </p:cNvPr>
            <p:cNvSpPr/>
            <p:nvPr/>
          </p:nvSpPr>
          <p:spPr>
            <a:xfrm>
              <a:off x="1477423" y="16896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" y="7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1" name="Google Shape;6552;p82">
              <a:extLst>
                <a:ext uri="{FF2B5EF4-FFF2-40B4-BE49-F238E27FC236}">
                  <a16:creationId xmlns:a16="http://schemas.microsoft.com/office/drawing/2014/main" id="{FD8A52FF-2357-2B0A-9409-E7C64FBB7CB9}"/>
                </a:ext>
              </a:extLst>
            </p:cNvPr>
            <p:cNvSpPr/>
            <p:nvPr/>
          </p:nvSpPr>
          <p:spPr>
            <a:xfrm>
              <a:off x="1428843" y="17033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2" name="Google Shape;6553;p82">
              <a:extLst>
                <a:ext uri="{FF2B5EF4-FFF2-40B4-BE49-F238E27FC236}">
                  <a16:creationId xmlns:a16="http://schemas.microsoft.com/office/drawing/2014/main" id="{25E2A514-6F40-3E08-5DA1-522672451DF8}"/>
                </a:ext>
              </a:extLst>
            </p:cNvPr>
            <p:cNvSpPr/>
            <p:nvPr/>
          </p:nvSpPr>
          <p:spPr>
            <a:xfrm>
              <a:off x="1428897" y="170422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0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3" name="Google Shape;6554;p82">
              <a:extLst>
                <a:ext uri="{FF2B5EF4-FFF2-40B4-BE49-F238E27FC236}">
                  <a16:creationId xmlns:a16="http://schemas.microsoft.com/office/drawing/2014/main" id="{3E8B386D-C39E-E0F1-FF0A-E98390236F5D}"/>
                </a:ext>
              </a:extLst>
            </p:cNvPr>
            <p:cNvSpPr/>
            <p:nvPr/>
          </p:nvSpPr>
          <p:spPr>
            <a:xfrm>
              <a:off x="1428992" y="1705038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7"/>
                    <a:pt x="4" y="14"/>
                    <a:pt x="7" y="18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4" name="Google Shape;6555;p82">
              <a:extLst>
                <a:ext uri="{FF2B5EF4-FFF2-40B4-BE49-F238E27FC236}">
                  <a16:creationId xmlns:a16="http://schemas.microsoft.com/office/drawing/2014/main" id="{B30BDBD8-1C7B-014A-7315-08F870B0B751}"/>
                </a:ext>
              </a:extLst>
            </p:cNvPr>
            <p:cNvSpPr/>
            <p:nvPr/>
          </p:nvSpPr>
          <p:spPr>
            <a:xfrm>
              <a:off x="1456269" y="170237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5" name="Google Shape;6556;p82">
              <a:extLst>
                <a:ext uri="{FF2B5EF4-FFF2-40B4-BE49-F238E27FC236}">
                  <a16:creationId xmlns:a16="http://schemas.microsoft.com/office/drawing/2014/main" id="{6B0CDEEA-AE96-D08F-9368-1FEA9A99D360}"/>
                </a:ext>
              </a:extLst>
            </p:cNvPr>
            <p:cNvSpPr/>
            <p:nvPr/>
          </p:nvSpPr>
          <p:spPr>
            <a:xfrm>
              <a:off x="1429223" y="17058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4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6" name="Google Shape;6557;p82">
              <a:extLst>
                <a:ext uri="{FF2B5EF4-FFF2-40B4-BE49-F238E27FC236}">
                  <a16:creationId xmlns:a16="http://schemas.microsoft.com/office/drawing/2014/main" id="{1927F755-D0AE-A3F0-F74A-68C833AE786A}"/>
                </a:ext>
              </a:extLst>
            </p:cNvPr>
            <p:cNvSpPr/>
            <p:nvPr/>
          </p:nvSpPr>
          <p:spPr>
            <a:xfrm>
              <a:off x="1428897" y="1702227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7" name="Google Shape;6558;p82">
              <a:extLst>
                <a:ext uri="{FF2B5EF4-FFF2-40B4-BE49-F238E27FC236}">
                  <a16:creationId xmlns:a16="http://schemas.microsoft.com/office/drawing/2014/main" id="{0D8B101D-B3A0-0B0D-7E68-8523A53BBD17}"/>
                </a:ext>
              </a:extLst>
            </p:cNvPr>
            <p:cNvSpPr/>
            <p:nvPr/>
          </p:nvSpPr>
          <p:spPr>
            <a:xfrm>
              <a:off x="1455794" y="170270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8" name="Google Shape;6559;p82">
              <a:extLst>
                <a:ext uri="{FF2B5EF4-FFF2-40B4-BE49-F238E27FC236}">
                  <a16:creationId xmlns:a16="http://schemas.microsoft.com/office/drawing/2014/main" id="{AF8B5DDB-26E2-05FD-237B-3E8098A3BFB7}"/>
                </a:ext>
              </a:extLst>
            </p:cNvPr>
            <p:cNvSpPr/>
            <p:nvPr/>
          </p:nvSpPr>
          <p:spPr>
            <a:xfrm>
              <a:off x="1429562" y="1706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cubicBezTo>
                    <a:pt x="4" y="7"/>
                    <a:pt x="4" y="11"/>
                    <a:pt x="7" y="14"/>
                  </a:cubicBezTo>
                  <a:cubicBezTo>
                    <a:pt x="7" y="11"/>
                    <a:pt x="4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9" name="Google Shape;6560;p82">
              <a:extLst>
                <a:ext uri="{FF2B5EF4-FFF2-40B4-BE49-F238E27FC236}">
                  <a16:creationId xmlns:a16="http://schemas.microsoft.com/office/drawing/2014/main" id="{3676D20E-DF12-2709-00C3-4D559C662246}"/>
                </a:ext>
              </a:extLst>
            </p:cNvPr>
            <p:cNvSpPr/>
            <p:nvPr/>
          </p:nvSpPr>
          <p:spPr>
            <a:xfrm>
              <a:off x="1455224" y="170304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0" name="Google Shape;6561;p82">
              <a:extLst>
                <a:ext uri="{FF2B5EF4-FFF2-40B4-BE49-F238E27FC236}">
                  <a16:creationId xmlns:a16="http://schemas.microsoft.com/office/drawing/2014/main" id="{41EBBD19-D281-5CE3-49A7-DA1389DC593B}"/>
                </a:ext>
              </a:extLst>
            </p:cNvPr>
            <p:cNvSpPr/>
            <p:nvPr/>
          </p:nvSpPr>
          <p:spPr>
            <a:xfrm>
              <a:off x="1482080" y="1685595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1" name="Google Shape;6562;p82">
              <a:extLst>
                <a:ext uri="{FF2B5EF4-FFF2-40B4-BE49-F238E27FC236}">
                  <a16:creationId xmlns:a16="http://schemas.microsoft.com/office/drawing/2014/main" id="{782EC58A-74C9-24D7-4B03-DB62637A270B}"/>
                </a:ext>
              </a:extLst>
            </p:cNvPr>
            <p:cNvSpPr/>
            <p:nvPr/>
          </p:nvSpPr>
          <p:spPr>
            <a:xfrm>
              <a:off x="1539174" y="166548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2" name="Google Shape;6563;p82">
              <a:extLst>
                <a:ext uri="{FF2B5EF4-FFF2-40B4-BE49-F238E27FC236}">
                  <a16:creationId xmlns:a16="http://schemas.microsoft.com/office/drawing/2014/main" id="{4CF91917-57C2-6A46-E832-EB0F79764914}"/>
                </a:ext>
              </a:extLst>
            </p:cNvPr>
            <p:cNvSpPr/>
            <p:nvPr/>
          </p:nvSpPr>
          <p:spPr>
            <a:xfrm>
              <a:off x="1539174" y="16668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3" name="Google Shape;6564;p82">
              <a:extLst>
                <a:ext uri="{FF2B5EF4-FFF2-40B4-BE49-F238E27FC236}">
                  <a16:creationId xmlns:a16="http://schemas.microsoft.com/office/drawing/2014/main" id="{843B1A86-7F66-FF4F-DD59-F0D08B476701}"/>
                </a:ext>
              </a:extLst>
            </p:cNvPr>
            <p:cNvSpPr/>
            <p:nvPr/>
          </p:nvSpPr>
          <p:spPr>
            <a:xfrm>
              <a:off x="1539174" y="166639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4" name="Google Shape;6565;p82">
              <a:extLst>
                <a:ext uri="{FF2B5EF4-FFF2-40B4-BE49-F238E27FC236}">
                  <a16:creationId xmlns:a16="http://schemas.microsoft.com/office/drawing/2014/main" id="{D7617378-878C-B666-0FE4-CB35B8B2CB13}"/>
                </a:ext>
              </a:extLst>
            </p:cNvPr>
            <p:cNvSpPr/>
            <p:nvPr/>
          </p:nvSpPr>
          <p:spPr>
            <a:xfrm>
              <a:off x="1485217" y="168340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5" name="Google Shape;6566;p82">
              <a:extLst>
                <a:ext uri="{FF2B5EF4-FFF2-40B4-BE49-F238E27FC236}">
                  <a16:creationId xmlns:a16="http://schemas.microsoft.com/office/drawing/2014/main" id="{ABB101C4-E030-6897-A139-A9AAA777A2C2}"/>
                </a:ext>
              </a:extLst>
            </p:cNvPr>
            <p:cNvSpPr/>
            <p:nvPr/>
          </p:nvSpPr>
          <p:spPr>
            <a:xfrm>
              <a:off x="1485407" y="168335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6" name="Google Shape;6567;p82">
              <a:extLst>
                <a:ext uri="{FF2B5EF4-FFF2-40B4-BE49-F238E27FC236}">
                  <a16:creationId xmlns:a16="http://schemas.microsoft.com/office/drawing/2014/main" id="{FE660C0D-5030-230D-3DA5-C6D6EB0968E5}"/>
                </a:ext>
              </a:extLst>
            </p:cNvPr>
            <p:cNvSpPr/>
            <p:nvPr/>
          </p:nvSpPr>
          <p:spPr>
            <a:xfrm>
              <a:off x="1480139" y="1687115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0" y="25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7" name="Google Shape;6568;p82">
              <a:extLst>
                <a:ext uri="{FF2B5EF4-FFF2-40B4-BE49-F238E27FC236}">
                  <a16:creationId xmlns:a16="http://schemas.microsoft.com/office/drawing/2014/main" id="{1582BE2C-BCB2-CA09-C1DD-9467B8F1ED3F}"/>
                </a:ext>
              </a:extLst>
            </p:cNvPr>
            <p:cNvSpPr/>
            <p:nvPr/>
          </p:nvSpPr>
          <p:spPr>
            <a:xfrm>
              <a:off x="1539174" y="166505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8" name="Google Shape;6569;p82">
              <a:extLst>
                <a:ext uri="{FF2B5EF4-FFF2-40B4-BE49-F238E27FC236}">
                  <a16:creationId xmlns:a16="http://schemas.microsoft.com/office/drawing/2014/main" id="{79725FB7-6FD6-6ED7-89DF-95834CD06E92}"/>
                </a:ext>
              </a:extLst>
            </p:cNvPr>
            <p:cNvSpPr/>
            <p:nvPr/>
          </p:nvSpPr>
          <p:spPr>
            <a:xfrm>
              <a:off x="1485556" y="16832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9" name="Google Shape;6570;p82">
              <a:extLst>
                <a:ext uri="{FF2B5EF4-FFF2-40B4-BE49-F238E27FC236}">
                  <a16:creationId xmlns:a16="http://schemas.microsoft.com/office/drawing/2014/main" id="{1BE331FE-87C6-7DFC-72A2-967014E50707}"/>
                </a:ext>
              </a:extLst>
            </p:cNvPr>
            <p:cNvSpPr/>
            <p:nvPr/>
          </p:nvSpPr>
          <p:spPr>
            <a:xfrm>
              <a:off x="1483845" y="168426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0" name="Google Shape;6571;p82">
              <a:extLst>
                <a:ext uri="{FF2B5EF4-FFF2-40B4-BE49-F238E27FC236}">
                  <a16:creationId xmlns:a16="http://schemas.microsoft.com/office/drawing/2014/main" id="{0B743FDC-C43C-BAE0-C8BB-85B38025E087}"/>
                </a:ext>
              </a:extLst>
            </p:cNvPr>
            <p:cNvSpPr/>
            <p:nvPr/>
          </p:nvSpPr>
          <p:spPr>
            <a:xfrm>
              <a:off x="1484646" y="168378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1" name="Google Shape;6572;p82">
              <a:extLst>
                <a:ext uri="{FF2B5EF4-FFF2-40B4-BE49-F238E27FC236}">
                  <a16:creationId xmlns:a16="http://schemas.microsoft.com/office/drawing/2014/main" id="{6DAC52ED-767F-387A-CBED-8FC743A46E85}"/>
                </a:ext>
              </a:extLst>
            </p:cNvPr>
            <p:cNvSpPr/>
            <p:nvPr/>
          </p:nvSpPr>
          <p:spPr>
            <a:xfrm>
              <a:off x="1484415" y="1683924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2" name="Google Shape;6573;p82">
              <a:extLst>
                <a:ext uri="{FF2B5EF4-FFF2-40B4-BE49-F238E27FC236}">
                  <a16:creationId xmlns:a16="http://schemas.microsoft.com/office/drawing/2014/main" id="{294FD818-5171-D70F-562E-3394157C05A2}"/>
                </a:ext>
              </a:extLst>
            </p:cNvPr>
            <p:cNvSpPr/>
            <p:nvPr/>
          </p:nvSpPr>
          <p:spPr>
            <a:xfrm>
              <a:off x="1484130" y="1684115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3" name="Google Shape;6574;p82">
              <a:extLst>
                <a:ext uri="{FF2B5EF4-FFF2-40B4-BE49-F238E27FC236}">
                  <a16:creationId xmlns:a16="http://schemas.microsoft.com/office/drawing/2014/main" id="{75418247-EC40-0AA2-E882-0510758841D8}"/>
                </a:ext>
              </a:extLst>
            </p:cNvPr>
            <p:cNvSpPr/>
            <p:nvPr/>
          </p:nvSpPr>
          <p:spPr>
            <a:xfrm>
              <a:off x="1485026" y="168354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4" name="Google Shape;6575;p82">
              <a:extLst>
                <a:ext uri="{FF2B5EF4-FFF2-40B4-BE49-F238E27FC236}">
                  <a16:creationId xmlns:a16="http://schemas.microsoft.com/office/drawing/2014/main" id="{2133D979-8DC9-51EB-4261-AADF8FA63D08}"/>
                </a:ext>
              </a:extLst>
            </p:cNvPr>
            <p:cNvSpPr/>
            <p:nvPr/>
          </p:nvSpPr>
          <p:spPr>
            <a:xfrm>
              <a:off x="1539309" y="166839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cubicBezTo>
                    <a:pt x="1" y="7"/>
                    <a:pt x="1" y="18"/>
                    <a:pt x="4" y="25"/>
                  </a:cubicBez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5" name="Google Shape;6576;p82">
              <a:extLst>
                <a:ext uri="{FF2B5EF4-FFF2-40B4-BE49-F238E27FC236}">
                  <a16:creationId xmlns:a16="http://schemas.microsoft.com/office/drawing/2014/main" id="{F6707B07-4B33-7E67-5484-9CA4042EA6B4}"/>
                </a:ext>
              </a:extLst>
            </p:cNvPr>
            <p:cNvSpPr/>
            <p:nvPr/>
          </p:nvSpPr>
          <p:spPr>
            <a:xfrm>
              <a:off x="1539214" y="16673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6" name="Google Shape;6577;p82">
              <a:extLst>
                <a:ext uri="{FF2B5EF4-FFF2-40B4-BE49-F238E27FC236}">
                  <a16:creationId xmlns:a16="http://schemas.microsoft.com/office/drawing/2014/main" id="{56BA20A4-105B-8090-1A9F-033D110B3E89}"/>
                </a:ext>
              </a:extLst>
            </p:cNvPr>
            <p:cNvSpPr/>
            <p:nvPr/>
          </p:nvSpPr>
          <p:spPr>
            <a:xfrm>
              <a:off x="1484836" y="168363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7" name="Google Shape;6578;p82">
              <a:extLst>
                <a:ext uri="{FF2B5EF4-FFF2-40B4-BE49-F238E27FC236}">
                  <a16:creationId xmlns:a16="http://schemas.microsoft.com/office/drawing/2014/main" id="{DD664F3C-2CA6-8DB2-A13F-0280BC18CED6}"/>
                </a:ext>
              </a:extLst>
            </p:cNvPr>
            <p:cNvSpPr/>
            <p:nvPr/>
          </p:nvSpPr>
          <p:spPr>
            <a:xfrm>
              <a:off x="1485692" y="168316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8" name="Google Shape;6579;p82">
              <a:extLst>
                <a:ext uri="{FF2B5EF4-FFF2-40B4-BE49-F238E27FC236}">
                  <a16:creationId xmlns:a16="http://schemas.microsoft.com/office/drawing/2014/main" id="{61498548-9D63-50D5-FCF8-313BE9BDD97A}"/>
                </a:ext>
              </a:extLst>
            </p:cNvPr>
            <p:cNvSpPr/>
            <p:nvPr/>
          </p:nvSpPr>
          <p:spPr>
            <a:xfrm>
              <a:off x="1539269" y="166786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9" name="Google Shape;6580;p82">
              <a:extLst>
                <a:ext uri="{FF2B5EF4-FFF2-40B4-BE49-F238E27FC236}">
                  <a16:creationId xmlns:a16="http://schemas.microsoft.com/office/drawing/2014/main" id="{7925D62A-3AC1-2EBC-FEA5-28DC9757F37A}"/>
                </a:ext>
              </a:extLst>
            </p:cNvPr>
            <p:cNvSpPr/>
            <p:nvPr/>
          </p:nvSpPr>
          <p:spPr>
            <a:xfrm>
              <a:off x="1485787" y="16831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0" name="Google Shape;6581;p82">
              <a:extLst>
                <a:ext uri="{FF2B5EF4-FFF2-40B4-BE49-F238E27FC236}">
                  <a16:creationId xmlns:a16="http://schemas.microsoft.com/office/drawing/2014/main" id="{AB7EC31C-91ED-F7A3-6E55-6E19C594E55E}"/>
                </a:ext>
              </a:extLst>
            </p:cNvPr>
            <p:cNvSpPr/>
            <p:nvPr/>
          </p:nvSpPr>
          <p:spPr>
            <a:xfrm>
              <a:off x="1539269" y="1663300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0"/>
                  </a:moveTo>
                  <a:cubicBezTo>
                    <a:pt x="0" y="14"/>
                    <a:pt x="0" y="28"/>
                    <a:pt x="0" y="42"/>
                  </a:cubicBezTo>
                  <a:cubicBezTo>
                    <a:pt x="0" y="28"/>
                    <a:pt x="4" y="1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1" name="Google Shape;6582;p82">
              <a:extLst>
                <a:ext uri="{FF2B5EF4-FFF2-40B4-BE49-F238E27FC236}">
                  <a16:creationId xmlns:a16="http://schemas.microsoft.com/office/drawing/2014/main" id="{72D58E20-FF02-B197-D78B-BE1DD4751BDA}"/>
                </a:ext>
              </a:extLst>
            </p:cNvPr>
            <p:cNvSpPr/>
            <p:nvPr/>
          </p:nvSpPr>
          <p:spPr>
            <a:xfrm>
              <a:off x="1539269" y="166391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2" name="Google Shape;6583;p82">
              <a:extLst>
                <a:ext uri="{FF2B5EF4-FFF2-40B4-BE49-F238E27FC236}">
                  <a16:creationId xmlns:a16="http://schemas.microsoft.com/office/drawing/2014/main" id="{F1A08FF8-557A-0720-6AA5-65A42F196FDF}"/>
                </a:ext>
              </a:extLst>
            </p:cNvPr>
            <p:cNvSpPr/>
            <p:nvPr/>
          </p:nvSpPr>
          <p:spPr>
            <a:xfrm>
              <a:off x="1529099" y="1659634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cubicBezTo>
                    <a:pt x="4" y="1"/>
                    <a:pt x="11" y="1"/>
                    <a:pt x="18" y="1"/>
                  </a:cubicBezTo>
                  <a:cubicBezTo>
                    <a:pt x="11" y="1"/>
                    <a:pt x="4" y="1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3" name="Google Shape;6584;p82">
              <a:extLst>
                <a:ext uri="{FF2B5EF4-FFF2-40B4-BE49-F238E27FC236}">
                  <a16:creationId xmlns:a16="http://schemas.microsoft.com/office/drawing/2014/main" id="{5E2947A5-8E77-33FB-516E-97BA36565F76}"/>
                </a:ext>
              </a:extLst>
            </p:cNvPr>
            <p:cNvSpPr/>
            <p:nvPr/>
          </p:nvSpPr>
          <p:spPr>
            <a:xfrm>
              <a:off x="1482460" y="1685309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4" name="Google Shape;6585;p82">
              <a:extLst>
                <a:ext uri="{FF2B5EF4-FFF2-40B4-BE49-F238E27FC236}">
                  <a16:creationId xmlns:a16="http://schemas.microsoft.com/office/drawing/2014/main" id="{13D1453F-4D40-FECF-F2B1-29A8F905DB60}"/>
                </a:ext>
              </a:extLst>
            </p:cNvPr>
            <p:cNvSpPr/>
            <p:nvPr/>
          </p:nvSpPr>
          <p:spPr>
            <a:xfrm>
              <a:off x="1482840" y="168502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5" name="Google Shape;6586;p82">
              <a:extLst>
                <a:ext uri="{FF2B5EF4-FFF2-40B4-BE49-F238E27FC236}">
                  <a16:creationId xmlns:a16="http://schemas.microsoft.com/office/drawing/2014/main" id="{CCECFAD0-004A-5C17-5EB9-22030F2B6691}"/>
                </a:ext>
              </a:extLst>
            </p:cNvPr>
            <p:cNvSpPr/>
            <p:nvPr/>
          </p:nvSpPr>
          <p:spPr>
            <a:xfrm>
              <a:off x="1481605" y="1685975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6" name="Google Shape;6587;p82">
              <a:extLst>
                <a:ext uri="{FF2B5EF4-FFF2-40B4-BE49-F238E27FC236}">
                  <a16:creationId xmlns:a16="http://schemas.microsoft.com/office/drawing/2014/main" id="{05614055-E284-2320-36E1-98B7C66FFE8F}"/>
                </a:ext>
              </a:extLst>
            </p:cNvPr>
            <p:cNvSpPr/>
            <p:nvPr/>
          </p:nvSpPr>
          <p:spPr>
            <a:xfrm>
              <a:off x="1539214" y="166467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7" name="Google Shape;6588;p82">
              <a:extLst>
                <a:ext uri="{FF2B5EF4-FFF2-40B4-BE49-F238E27FC236}">
                  <a16:creationId xmlns:a16="http://schemas.microsoft.com/office/drawing/2014/main" id="{2BE145D2-196E-7CA3-11A7-DAB4D5E95EB8}"/>
                </a:ext>
              </a:extLst>
            </p:cNvPr>
            <p:cNvSpPr/>
            <p:nvPr/>
          </p:nvSpPr>
          <p:spPr>
            <a:xfrm>
              <a:off x="1539214" y="166429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8" name="Google Shape;6589;p82">
              <a:extLst>
                <a:ext uri="{FF2B5EF4-FFF2-40B4-BE49-F238E27FC236}">
                  <a16:creationId xmlns:a16="http://schemas.microsoft.com/office/drawing/2014/main" id="{92CBEFC3-F79A-AF81-9F89-C757E8BAC03A}"/>
                </a:ext>
              </a:extLst>
            </p:cNvPr>
            <p:cNvSpPr/>
            <p:nvPr/>
          </p:nvSpPr>
          <p:spPr>
            <a:xfrm>
              <a:off x="1479568" y="1687536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29"/>
                  </a:moveTo>
                  <a:lnTo>
                    <a:pt x="3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9" name="Google Shape;6590;p82">
              <a:extLst>
                <a:ext uri="{FF2B5EF4-FFF2-40B4-BE49-F238E27FC236}">
                  <a16:creationId xmlns:a16="http://schemas.microsoft.com/office/drawing/2014/main" id="{11AA4DD8-DDA8-E9C4-E47D-7A5B422308CB}"/>
                </a:ext>
              </a:extLst>
            </p:cNvPr>
            <p:cNvSpPr/>
            <p:nvPr/>
          </p:nvSpPr>
          <p:spPr>
            <a:xfrm>
              <a:off x="1485882" y="168312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0" name="Google Shape;6591;p82">
              <a:extLst>
                <a:ext uri="{FF2B5EF4-FFF2-40B4-BE49-F238E27FC236}">
                  <a16:creationId xmlns:a16="http://schemas.microsoft.com/office/drawing/2014/main" id="{3D4606C2-648A-E9A2-65AB-182048E42DDD}"/>
                </a:ext>
              </a:extLst>
            </p:cNvPr>
            <p:cNvSpPr/>
            <p:nvPr/>
          </p:nvSpPr>
          <p:spPr>
            <a:xfrm>
              <a:off x="1486167" y="1683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1" name="Google Shape;6592;p82">
              <a:extLst>
                <a:ext uri="{FF2B5EF4-FFF2-40B4-BE49-F238E27FC236}">
                  <a16:creationId xmlns:a16="http://schemas.microsoft.com/office/drawing/2014/main" id="{3A08E279-6294-D042-ED57-F957B303A30D}"/>
                </a:ext>
              </a:extLst>
            </p:cNvPr>
            <p:cNvSpPr/>
            <p:nvPr/>
          </p:nvSpPr>
          <p:spPr>
            <a:xfrm>
              <a:off x="1485977" y="16831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2" name="Google Shape;6593;p82">
              <a:extLst>
                <a:ext uri="{FF2B5EF4-FFF2-40B4-BE49-F238E27FC236}">
                  <a16:creationId xmlns:a16="http://schemas.microsoft.com/office/drawing/2014/main" id="{C2BAB662-40F7-EF81-594D-8615A3B837DE}"/>
                </a:ext>
              </a:extLst>
            </p:cNvPr>
            <p:cNvSpPr/>
            <p:nvPr/>
          </p:nvSpPr>
          <p:spPr>
            <a:xfrm>
              <a:off x="1481184" y="1686301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0" y="22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3" name="Google Shape;6594;p82">
              <a:extLst>
                <a:ext uri="{FF2B5EF4-FFF2-40B4-BE49-F238E27FC236}">
                  <a16:creationId xmlns:a16="http://schemas.microsoft.com/office/drawing/2014/main" id="{57011706-84EC-7123-25DA-A961E77F4885}"/>
                </a:ext>
              </a:extLst>
            </p:cNvPr>
            <p:cNvSpPr/>
            <p:nvPr/>
          </p:nvSpPr>
          <p:spPr>
            <a:xfrm>
              <a:off x="1486031" y="16830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4" name="Google Shape;6595;p82">
              <a:extLst>
                <a:ext uri="{FF2B5EF4-FFF2-40B4-BE49-F238E27FC236}">
                  <a16:creationId xmlns:a16="http://schemas.microsoft.com/office/drawing/2014/main" id="{544A3B8B-390D-9566-B176-AA2C0D05C8DC}"/>
                </a:ext>
              </a:extLst>
            </p:cNvPr>
            <p:cNvSpPr/>
            <p:nvPr/>
          </p:nvSpPr>
          <p:spPr>
            <a:xfrm>
              <a:off x="1486072" y="168306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5" name="Google Shape;6596;p82">
              <a:extLst>
                <a:ext uri="{FF2B5EF4-FFF2-40B4-BE49-F238E27FC236}">
                  <a16:creationId xmlns:a16="http://schemas.microsoft.com/office/drawing/2014/main" id="{F7941200-3288-3A15-141A-E62937D98F9F}"/>
                </a:ext>
              </a:extLst>
            </p:cNvPr>
            <p:cNvSpPr/>
            <p:nvPr/>
          </p:nvSpPr>
          <p:spPr>
            <a:xfrm>
              <a:off x="1480654" y="1686681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1" y="25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6" name="Google Shape;6597;p82">
              <a:extLst>
                <a:ext uri="{FF2B5EF4-FFF2-40B4-BE49-F238E27FC236}">
                  <a16:creationId xmlns:a16="http://schemas.microsoft.com/office/drawing/2014/main" id="{8376B722-6D4D-A72F-C3B9-15CE923A5D00}"/>
                </a:ext>
              </a:extLst>
            </p:cNvPr>
            <p:cNvSpPr/>
            <p:nvPr/>
          </p:nvSpPr>
          <p:spPr>
            <a:xfrm>
              <a:off x="1483221" y="16847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7" name="Google Shape;6598;p82">
              <a:extLst>
                <a:ext uri="{FF2B5EF4-FFF2-40B4-BE49-F238E27FC236}">
                  <a16:creationId xmlns:a16="http://schemas.microsoft.com/office/drawing/2014/main" id="{322BF0BF-7333-78AE-3993-DD102043B13B}"/>
                </a:ext>
              </a:extLst>
            </p:cNvPr>
            <p:cNvSpPr/>
            <p:nvPr/>
          </p:nvSpPr>
          <p:spPr>
            <a:xfrm>
              <a:off x="1539364" y="166896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7"/>
                    <a:pt x="4" y="14"/>
                    <a:pt x="4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8" name="Google Shape;6599;p82">
              <a:extLst>
                <a:ext uri="{FF2B5EF4-FFF2-40B4-BE49-F238E27FC236}">
                  <a16:creationId xmlns:a16="http://schemas.microsoft.com/office/drawing/2014/main" id="{2E31FCB3-C9CA-A351-A783-87B9ECB53AED}"/>
                </a:ext>
              </a:extLst>
            </p:cNvPr>
            <p:cNvSpPr/>
            <p:nvPr/>
          </p:nvSpPr>
          <p:spPr>
            <a:xfrm>
              <a:off x="1483560" y="1684495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9" name="Google Shape;6600;p82">
              <a:extLst>
                <a:ext uri="{FF2B5EF4-FFF2-40B4-BE49-F238E27FC236}">
                  <a16:creationId xmlns:a16="http://schemas.microsoft.com/office/drawing/2014/main" id="{5D7314C7-DB9A-52FF-D7E9-52EF7B766EA0}"/>
                </a:ext>
              </a:extLst>
            </p:cNvPr>
            <p:cNvSpPr/>
            <p:nvPr/>
          </p:nvSpPr>
          <p:spPr>
            <a:xfrm>
              <a:off x="1539459" y="166953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4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0" name="Google Shape;6601;p82">
              <a:extLst>
                <a:ext uri="{FF2B5EF4-FFF2-40B4-BE49-F238E27FC236}">
                  <a16:creationId xmlns:a16="http://schemas.microsoft.com/office/drawing/2014/main" id="{81E621F6-7E65-B865-241B-E6B7D8C60145}"/>
                </a:ext>
              </a:extLst>
            </p:cNvPr>
            <p:cNvSpPr/>
            <p:nvPr/>
          </p:nvSpPr>
          <p:spPr>
            <a:xfrm>
              <a:off x="1979940" y="1694338"/>
              <a:ext cx="92083" cy="65769"/>
            </a:xfrm>
            <a:custGeom>
              <a:avLst/>
              <a:gdLst/>
              <a:ahLst/>
              <a:cxnLst/>
              <a:rect l="l" t="t" r="r" b="b"/>
              <a:pathLst>
                <a:path w="6782" h="4844" extrusionOk="0">
                  <a:moveTo>
                    <a:pt x="669" y="1"/>
                  </a:moveTo>
                  <a:cubicBezTo>
                    <a:pt x="606" y="1"/>
                    <a:pt x="585" y="25"/>
                    <a:pt x="547" y="88"/>
                  </a:cubicBezTo>
                  <a:cubicBezTo>
                    <a:pt x="498" y="165"/>
                    <a:pt x="428" y="274"/>
                    <a:pt x="218" y="281"/>
                  </a:cubicBezTo>
                  <a:cubicBezTo>
                    <a:pt x="106" y="284"/>
                    <a:pt x="29" y="312"/>
                    <a:pt x="11" y="358"/>
                  </a:cubicBezTo>
                  <a:cubicBezTo>
                    <a:pt x="1" y="396"/>
                    <a:pt x="25" y="470"/>
                    <a:pt x="137" y="561"/>
                  </a:cubicBezTo>
                  <a:cubicBezTo>
                    <a:pt x="277" y="673"/>
                    <a:pt x="281" y="879"/>
                    <a:pt x="267" y="1058"/>
                  </a:cubicBezTo>
                  <a:lnTo>
                    <a:pt x="270" y="1058"/>
                  </a:lnTo>
                  <a:lnTo>
                    <a:pt x="277" y="1054"/>
                  </a:lnTo>
                  <a:cubicBezTo>
                    <a:pt x="281" y="1051"/>
                    <a:pt x="284" y="1047"/>
                    <a:pt x="288" y="1044"/>
                  </a:cubicBezTo>
                  <a:cubicBezTo>
                    <a:pt x="345" y="975"/>
                    <a:pt x="407" y="941"/>
                    <a:pt x="464" y="941"/>
                  </a:cubicBezTo>
                  <a:cubicBezTo>
                    <a:pt x="481" y="941"/>
                    <a:pt x="496" y="944"/>
                    <a:pt x="512" y="949"/>
                  </a:cubicBezTo>
                  <a:cubicBezTo>
                    <a:pt x="571" y="974"/>
                    <a:pt x="610" y="1037"/>
                    <a:pt x="603" y="1107"/>
                  </a:cubicBezTo>
                  <a:cubicBezTo>
                    <a:pt x="613" y="1121"/>
                    <a:pt x="655" y="1124"/>
                    <a:pt x="700" y="1124"/>
                  </a:cubicBezTo>
                  <a:cubicBezTo>
                    <a:pt x="734" y="1124"/>
                    <a:pt x="769" y="1122"/>
                    <a:pt x="792" y="1121"/>
                  </a:cubicBezTo>
                  <a:cubicBezTo>
                    <a:pt x="820" y="1121"/>
                    <a:pt x="848" y="1117"/>
                    <a:pt x="872" y="1117"/>
                  </a:cubicBezTo>
                  <a:cubicBezTo>
                    <a:pt x="914" y="1117"/>
                    <a:pt x="960" y="1131"/>
                    <a:pt x="995" y="1159"/>
                  </a:cubicBezTo>
                  <a:lnTo>
                    <a:pt x="998" y="1159"/>
                  </a:lnTo>
                  <a:cubicBezTo>
                    <a:pt x="1016" y="1152"/>
                    <a:pt x="1033" y="1142"/>
                    <a:pt x="1051" y="1131"/>
                  </a:cubicBezTo>
                  <a:cubicBezTo>
                    <a:pt x="1110" y="1087"/>
                    <a:pt x="1181" y="1064"/>
                    <a:pt x="1253" y="1064"/>
                  </a:cubicBezTo>
                  <a:cubicBezTo>
                    <a:pt x="1300" y="1064"/>
                    <a:pt x="1346" y="1074"/>
                    <a:pt x="1390" y="1093"/>
                  </a:cubicBezTo>
                  <a:cubicBezTo>
                    <a:pt x="1450" y="1117"/>
                    <a:pt x="1488" y="1177"/>
                    <a:pt x="1488" y="1243"/>
                  </a:cubicBezTo>
                  <a:cubicBezTo>
                    <a:pt x="1506" y="1254"/>
                    <a:pt x="1527" y="1261"/>
                    <a:pt x="1544" y="1264"/>
                  </a:cubicBezTo>
                  <a:cubicBezTo>
                    <a:pt x="1593" y="1282"/>
                    <a:pt x="1653" y="1303"/>
                    <a:pt x="1667" y="1362"/>
                  </a:cubicBezTo>
                  <a:cubicBezTo>
                    <a:pt x="1684" y="1422"/>
                    <a:pt x="1639" y="1471"/>
                    <a:pt x="1607" y="1506"/>
                  </a:cubicBezTo>
                  <a:cubicBezTo>
                    <a:pt x="1541" y="1565"/>
                    <a:pt x="1471" y="1618"/>
                    <a:pt x="1394" y="1663"/>
                  </a:cubicBezTo>
                  <a:cubicBezTo>
                    <a:pt x="1327" y="1709"/>
                    <a:pt x="1271" y="1740"/>
                    <a:pt x="1271" y="1775"/>
                  </a:cubicBezTo>
                  <a:cubicBezTo>
                    <a:pt x="1278" y="1817"/>
                    <a:pt x="1289" y="1859"/>
                    <a:pt x="1306" y="1901"/>
                  </a:cubicBezTo>
                  <a:cubicBezTo>
                    <a:pt x="1348" y="2031"/>
                    <a:pt x="1415" y="2210"/>
                    <a:pt x="1292" y="2332"/>
                  </a:cubicBezTo>
                  <a:cubicBezTo>
                    <a:pt x="1247" y="2378"/>
                    <a:pt x="1250" y="2441"/>
                    <a:pt x="1261" y="2525"/>
                  </a:cubicBezTo>
                  <a:cubicBezTo>
                    <a:pt x="1271" y="2584"/>
                    <a:pt x="1278" y="2644"/>
                    <a:pt x="1240" y="2689"/>
                  </a:cubicBezTo>
                  <a:cubicBezTo>
                    <a:pt x="1215" y="2714"/>
                    <a:pt x="1180" y="2728"/>
                    <a:pt x="1145" y="2728"/>
                  </a:cubicBezTo>
                  <a:cubicBezTo>
                    <a:pt x="1058" y="2728"/>
                    <a:pt x="1012" y="2752"/>
                    <a:pt x="1009" y="2763"/>
                  </a:cubicBezTo>
                  <a:cubicBezTo>
                    <a:pt x="1009" y="2763"/>
                    <a:pt x="1009" y="2784"/>
                    <a:pt x="1054" y="2829"/>
                  </a:cubicBezTo>
                  <a:cubicBezTo>
                    <a:pt x="1250" y="3025"/>
                    <a:pt x="1303" y="3109"/>
                    <a:pt x="1275" y="3179"/>
                  </a:cubicBezTo>
                  <a:cubicBezTo>
                    <a:pt x="1259" y="3216"/>
                    <a:pt x="1222" y="3240"/>
                    <a:pt x="1182" y="3240"/>
                  </a:cubicBezTo>
                  <a:cubicBezTo>
                    <a:pt x="1177" y="3240"/>
                    <a:pt x="1172" y="3240"/>
                    <a:pt x="1166" y="3239"/>
                  </a:cubicBezTo>
                  <a:cubicBezTo>
                    <a:pt x="1152" y="3239"/>
                    <a:pt x="1128" y="3260"/>
                    <a:pt x="1110" y="3291"/>
                  </a:cubicBezTo>
                  <a:cubicBezTo>
                    <a:pt x="1086" y="3330"/>
                    <a:pt x="1072" y="3379"/>
                    <a:pt x="1079" y="3424"/>
                  </a:cubicBezTo>
                  <a:cubicBezTo>
                    <a:pt x="1086" y="3431"/>
                    <a:pt x="1103" y="3445"/>
                    <a:pt x="1121" y="3459"/>
                  </a:cubicBezTo>
                  <a:cubicBezTo>
                    <a:pt x="1208" y="3533"/>
                    <a:pt x="1317" y="3620"/>
                    <a:pt x="1292" y="3715"/>
                  </a:cubicBezTo>
                  <a:cubicBezTo>
                    <a:pt x="1282" y="3764"/>
                    <a:pt x="1236" y="3795"/>
                    <a:pt x="1163" y="3809"/>
                  </a:cubicBezTo>
                  <a:cubicBezTo>
                    <a:pt x="1040" y="3830"/>
                    <a:pt x="1009" y="3904"/>
                    <a:pt x="1002" y="4005"/>
                  </a:cubicBezTo>
                  <a:lnTo>
                    <a:pt x="1002" y="4079"/>
                  </a:lnTo>
                  <a:lnTo>
                    <a:pt x="1002" y="4082"/>
                  </a:lnTo>
                  <a:lnTo>
                    <a:pt x="1002" y="4089"/>
                  </a:lnTo>
                  <a:lnTo>
                    <a:pt x="1002" y="4093"/>
                  </a:lnTo>
                  <a:lnTo>
                    <a:pt x="1002" y="4096"/>
                  </a:lnTo>
                  <a:lnTo>
                    <a:pt x="1002" y="4103"/>
                  </a:lnTo>
                  <a:lnTo>
                    <a:pt x="1005" y="4110"/>
                  </a:lnTo>
                  <a:lnTo>
                    <a:pt x="1009" y="4118"/>
                  </a:lnTo>
                  <a:lnTo>
                    <a:pt x="1012" y="4128"/>
                  </a:lnTo>
                  <a:lnTo>
                    <a:pt x="1016" y="4135"/>
                  </a:lnTo>
                  <a:lnTo>
                    <a:pt x="1026" y="4153"/>
                  </a:lnTo>
                  <a:lnTo>
                    <a:pt x="1026" y="4156"/>
                  </a:lnTo>
                  <a:lnTo>
                    <a:pt x="1040" y="4184"/>
                  </a:lnTo>
                  <a:cubicBezTo>
                    <a:pt x="1072" y="4177"/>
                    <a:pt x="1103" y="4177"/>
                    <a:pt x="1131" y="4177"/>
                  </a:cubicBezTo>
                  <a:cubicBezTo>
                    <a:pt x="1138" y="4177"/>
                    <a:pt x="1145" y="4176"/>
                    <a:pt x="1152" y="4176"/>
                  </a:cubicBezTo>
                  <a:cubicBezTo>
                    <a:pt x="1211" y="4176"/>
                    <a:pt x="1271" y="4190"/>
                    <a:pt x="1327" y="4216"/>
                  </a:cubicBezTo>
                  <a:cubicBezTo>
                    <a:pt x="1436" y="4268"/>
                    <a:pt x="1516" y="4394"/>
                    <a:pt x="1604" y="4527"/>
                  </a:cubicBezTo>
                  <a:cubicBezTo>
                    <a:pt x="1704" y="4684"/>
                    <a:pt x="1804" y="4843"/>
                    <a:pt x="1934" y="4843"/>
                  </a:cubicBezTo>
                  <a:cubicBezTo>
                    <a:pt x="1941" y="4843"/>
                    <a:pt x="1947" y="4843"/>
                    <a:pt x="1954" y="4842"/>
                  </a:cubicBezTo>
                  <a:cubicBezTo>
                    <a:pt x="1986" y="4839"/>
                    <a:pt x="1986" y="4839"/>
                    <a:pt x="1989" y="4800"/>
                  </a:cubicBezTo>
                  <a:cubicBezTo>
                    <a:pt x="1996" y="4755"/>
                    <a:pt x="2014" y="4713"/>
                    <a:pt x="2045" y="4681"/>
                  </a:cubicBezTo>
                  <a:cubicBezTo>
                    <a:pt x="2086" y="4641"/>
                    <a:pt x="2136" y="4629"/>
                    <a:pt x="2190" y="4629"/>
                  </a:cubicBezTo>
                  <a:cubicBezTo>
                    <a:pt x="2224" y="4629"/>
                    <a:pt x="2259" y="4634"/>
                    <a:pt x="2294" y="4639"/>
                  </a:cubicBezTo>
                  <a:cubicBezTo>
                    <a:pt x="2332" y="4643"/>
                    <a:pt x="2371" y="4646"/>
                    <a:pt x="2406" y="4646"/>
                  </a:cubicBezTo>
                  <a:cubicBezTo>
                    <a:pt x="2434" y="4646"/>
                    <a:pt x="2465" y="4629"/>
                    <a:pt x="2511" y="4594"/>
                  </a:cubicBezTo>
                  <a:cubicBezTo>
                    <a:pt x="2623" y="4506"/>
                    <a:pt x="2763" y="4454"/>
                    <a:pt x="2906" y="4454"/>
                  </a:cubicBezTo>
                  <a:cubicBezTo>
                    <a:pt x="3032" y="4450"/>
                    <a:pt x="3137" y="4443"/>
                    <a:pt x="3235" y="4440"/>
                  </a:cubicBezTo>
                  <a:cubicBezTo>
                    <a:pt x="3335" y="4432"/>
                    <a:pt x="3427" y="4428"/>
                    <a:pt x="3517" y="4428"/>
                  </a:cubicBezTo>
                  <a:cubicBezTo>
                    <a:pt x="3547" y="4428"/>
                    <a:pt x="3577" y="4428"/>
                    <a:pt x="3606" y="4429"/>
                  </a:cubicBezTo>
                  <a:cubicBezTo>
                    <a:pt x="3616" y="4429"/>
                    <a:pt x="3626" y="4430"/>
                    <a:pt x="3635" y="4430"/>
                  </a:cubicBezTo>
                  <a:cubicBezTo>
                    <a:pt x="3795" y="4430"/>
                    <a:pt x="3902" y="4374"/>
                    <a:pt x="3936" y="4279"/>
                  </a:cubicBezTo>
                  <a:cubicBezTo>
                    <a:pt x="3995" y="4110"/>
                    <a:pt x="4184" y="3977"/>
                    <a:pt x="4419" y="3946"/>
                  </a:cubicBezTo>
                  <a:cubicBezTo>
                    <a:pt x="4538" y="3928"/>
                    <a:pt x="4548" y="3837"/>
                    <a:pt x="4559" y="3690"/>
                  </a:cubicBezTo>
                  <a:cubicBezTo>
                    <a:pt x="4559" y="3662"/>
                    <a:pt x="4562" y="3638"/>
                    <a:pt x="4566" y="3613"/>
                  </a:cubicBezTo>
                  <a:cubicBezTo>
                    <a:pt x="4576" y="3515"/>
                    <a:pt x="4692" y="3424"/>
                    <a:pt x="4818" y="3323"/>
                  </a:cubicBezTo>
                  <a:cubicBezTo>
                    <a:pt x="4874" y="3281"/>
                    <a:pt x="4961" y="3211"/>
                    <a:pt x="4972" y="3183"/>
                  </a:cubicBezTo>
                  <a:cubicBezTo>
                    <a:pt x="4965" y="3144"/>
                    <a:pt x="4954" y="3109"/>
                    <a:pt x="4944" y="3071"/>
                  </a:cubicBezTo>
                  <a:cubicBezTo>
                    <a:pt x="4895" y="2906"/>
                    <a:pt x="4814" y="2623"/>
                    <a:pt x="4986" y="2364"/>
                  </a:cubicBezTo>
                  <a:cubicBezTo>
                    <a:pt x="5073" y="2238"/>
                    <a:pt x="5178" y="2126"/>
                    <a:pt x="5297" y="2034"/>
                  </a:cubicBezTo>
                  <a:cubicBezTo>
                    <a:pt x="5388" y="1964"/>
                    <a:pt x="5430" y="1929"/>
                    <a:pt x="5430" y="1866"/>
                  </a:cubicBezTo>
                  <a:cubicBezTo>
                    <a:pt x="5430" y="1600"/>
                    <a:pt x="5822" y="1555"/>
                    <a:pt x="5991" y="1534"/>
                  </a:cubicBezTo>
                  <a:cubicBezTo>
                    <a:pt x="6134" y="1516"/>
                    <a:pt x="6222" y="1453"/>
                    <a:pt x="6320" y="1376"/>
                  </a:cubicBezTo>
                  <a:cubicBezTo>
                    <a:pt x="6397" y="1313"/>
                    <a:pt x="6481" y="1261"/>
                    <a:pt x="6572" y="1222"/>
                  </a:cubicBezTo>
                  <a:cubicBezTo>
                    <a:pt x="6722" y="1159"/>
                    <a:pt x="6782" y="1061"/>
                    <a:pt x="6764" y="893"/>
                  </a:cubicBezTo>
                  <a:lnTo>
                    <a:pt x="6432" y="893"/>
                  </a:lnTo>
                  <a:lnTo>
                    <a:pt x="6372" y="890"/>
                  </a:lnTo>
                  <a:lnTo>
                    <a:pt x="6358" y="890"/>
                  </a:lnTo>
                  <a:lnTo>
                    <a:pt x="6316" y="886"/>
                  </a:lnTo>
                  <a:lnTo>
                    <a:pt x="6299" y="886"/>
                  </a:lnTo>
                  <a:cubicBezTo>
                    <a:pt x="6281" y="883"/>
                    <a:pt x="6264" y="879"/>
                    <a:pt x="6246" y="876"/>
                  </a:cubicBezTo>
                  <a:cubicBezTo>
                    <a:pt x="6197" y="865"/>
                    <a:pt x="6131" y="855"/>
                    <a:pt x="6061" y="844"/>
                  </a:cubicBezTo>
                  <a:cubicBezTo>
                    <a:pt x="5819" y="809"/>
                    <a:pt x="5644" y="781"/>
                    <a:pt x="5563" y="701"/>
                  </a:cubicBezTo>
                  <a:cubicBezTo>
                    <a:pt x="5525" y="659"/>
                    <a:pt x="5476" y="624"/>
                    <a:pt x="5420" y="603"/>
                  </a:cubicBezTo>
                  <a:cubicBezTo>
                    <a:pt x="5416" y="655"/>
                    <a:pt x="5385" y="701"/>
                    <a:pt x="5336" y="725"/>
                  </a:cubicBezTo>
                  <a:cubicBezTo>
                    <a:pt x="5290" y="751"/>
                    <a:pt x="5228" y="763"/>
                    <a:pt x="5162" y="763"/>
                  </a:cubicBezTo>
                  <a:cubicBezTo>
                    <a:pt x="5068" y="763"/>
                    <a:pt x="4964" y="738"/>
                    <a:pt x="4888" y="690"/>
                  </a:cubicBezTo>
                  <a:cubicBezTo>
                    <a:pt x="4797" y="638"/>
                    <a:pt x="4706" y="596"/>
                    <a:pt x="4608" y="557"/>
                  </a:cubicBezTo>
                  <a:cubicBezTo>
                    <a:pt x="4520" y="522"/>
                    <a:pt x="4436" y="480"/>
                    <a:pt x="4356" y="435"/>
                  </a:cubicBezTo>
                  <a:cubicBezTo>
                    <a:pt x="4296" y="400"/>
                    <a:pt x="4240" y="372"/>
                    <a:pt x="4181" y="347"/>
                  </a:cubicBezTo>
                  <a:lnTo>
                    <a:pt x="4121" y="319"/>
                  </a:lnTo>
                  <a:lnTo>
                    <a:pt x="4104" y="309"/>
                  </a:lnTo>
                  <a:lnTo>
                    <a:pt x="4069" y="295"/>
                  </a:lnTo>
                  <a:cubicBezTo>
                    <a:pt x="4059" y="295"/>
                    <a:pt x="4048" y="296"/>
                    <a:pt x="4038" y="296"/>
                  </a:cubicBezTo>
                  <a:cubicBezTo>
                    <a:pt x="3956" y="296"/>
                    <a:pt x="3844" y="273"/>
                    <a:pt x="3708" y="246"/>
                  </a:cubicBezTo>
                  <a:cubicBezTo>
                    <a:pt x="3554" y="214"/>
                    <a:pt x="3383" y="180"/>
                    <a:pt x="3238" y="180"/>
                  </a:cubicBezTo>
                  <a:cubicBezTo>
                    <a:pt x="3206" y="180"/>
                    <a:pt x="3174" y="182"/>
                    <a:pt x="3144" y="186"/>
                  </a:cubicBezTo>
                  <a:cubicBezTo>
                    <a:pt x="3080" y="194"/>
                    <a:pt x="2991" y="197"/>
                    <a:pt x="2886" y="197"/>
                  </a:cubicBezTo>
                  <a:cubicBezTo>
                    <a:pt x="2704" y="197"/>
                    <a:pt x="2475" y="188"/>
                    <a:pt x="2238" y="179"/>
                  </a:cubicBezTo>
                  <a:cubicBezTo>
                    <a:pt x="2007" y="170"/>
                    <a:pt x="1772" y="162"/>
                    <a:pt x="1583" y="162"/>
                  </a:cubicBezTo>
                  <a:cubicBezTo>
                    <a:pt x="1488" y="162"/>
                    <a:pt x="1404" y="164"/>
                    <a:pt x="1338" y="169"/>
                  </a:cubicBezTo>
                  <a:cubicBezTo>
                    <a:pt x="1305" y="171"/>
                    <a:pt x="1275" y="172"/>
                    <a:pt x="1246" y="172"/>
                  </a:cubicBezTo>
                  <a:cubicBezTo>
                    <a:pt x="1045" y="172"/>
                    <a:pt x="941" y="113"/>
                    <a:pt x="855" y="64"/>
                  </a:cubicBezTo>
                  <a:cubicBezTo>
                    <a:pt x="799" y="25"/>
                    <a:pt x="736" y="1"/>
                    <a:pt x="66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1" name="Google Shape;6602;p82">
              <a:extLst>
                <a:ext uri="{FF2B5EF4-FFF2-40B4-BE49-F238E27FC236}">
                  <a16:creationId xmlns:a16="http://schemas.microsoft.com/office/drawing/2014/main" id="{E3D82590-40FF-80C0-FD1E-F51D1E5B3A8B}"/>
                </a:ext>
              </a:extLst>
            </p:cNvPr>
            <p:cNvSpPr/>
            <p:nvPr/>
          </p:nvSpPr>
          <p:spPr>
            <a:xfrm>
              <a:off x="2067501" y="1729043"/>
              <a:ext cx="4956" cy="3069"/>
            </a:xfrm>
            <a:custGeom>
              <a:avLst/>
              <a:gdLst/>
              <a:ahLst/>
              <a:cxnLst/>
              <a:rect l="l" t="t" r="r" b="b"/>
              <a:pathLst>
                <a:path w="365" h="226" extrusionOk="0">
                  <a:moveTo>
                    <a:pt x="303" y="0"/>
                  </a:moveTo>
                  <a:cubicBezTo>
                    <a:pt x="198" y="0"/>
                    <a:pt x="41" y="106"/>
                    <a:pt x="0" y="158"/>
                  </a:cubicBezTo>
                  <a:cubicBezTo>
                    <a:pt x="74" y="202"/>
                    <a:pt x="151" y="226"/>
                    <a:pt x="215" y="226"/>
                  </a:cubicBezTo>
                  <a:cubicBezTo>
                    <a:pt x="251" y="226"/>
                    <a:pt x="283" y="218"/>
                    <a:pt x="308" y="203"/>
                  </a:cubicBezTo>
                  <a:cubicBezTo>
                    <a:pt x="361" y="168"/>
                    <a:pt x="364" y="98"/>
                    <a:pt x="357" y="46"/>
                  </a:cubicBezTo>
                  <a:cubicBezTo>
                    <a:pt x="354" y="14"/>
                    <a:pt x="340" y="4"/>
                    <a:pt x="308" y="0"/>
                  </a:cubicBezTo>
                  <a:cubicBezTo>
                    <a:pt x="307" y="0"/>
                    <a:pt x="305" y="0"/>
                    <a:pt x="30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2" name="Google Shape;6603;p82">
              <a:extLst>
                <a:ext uri="{FF2B5EF4-FFF2-40B4-BE49-F238E27FC236}">
                  <a16:creationId xmlns:a16="http://schemas.microsoft.com/office/drawing/2014/main" id="{E53F3FBA-7F58-4A52-E4B2-CC9B7CC8B3DB}"/>
                </a:ext>
              </a:extLst>
            </p:cNvPr>
            <p:cNvSpPr/>
            <p:nvPr/>
          </p:nvSpPr>
          <p:spPr>
            <a:xfrm>
              <a:off x="1993626" y="1750237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3" name="Google Shape;6604;p82">
              <a:extLst>
                <a:ext uri="{FF2B5EF4-FFF2-40B4-BE49-F238E27FC236}">
                  <a16:creationId xmlns:a16="http://schemas.microsoft.com/office/drawing/2014/main" id="{2A757CFA-FB82-D500-C46C-B518BD3BB959}"/>
                </a:ext>
              </a:extLst>
            </p:cNvPr>
            <p:cNvSpPr/>
            <p:nvPr/>
          </p:nvSpPr>
          <p:spPr>
            <a:xfrm>
              <a:off x="1993870" y="1750767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4" y="28"/>
                  </a:moveTo>
                  <a:lnTo>
                    <a:pt x="14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4" name="Google Shape;6605;p82">
              <a:extLst>
                <a:ext uri="{FF2B5EF4-FFF2-40B4-BE49-F238E27FC236}">
                  <a16:creationId xmlns:a16="http://schemas.microsoft.com/office/drawing/2014/main" id="{46DDE8BB-DB26-0538-B1A4-478B91579EDB}"/>
                </a:ext>
              </a:extLst>
            </p:cNvPr>
            <p:cNvSpPr/>
            <p:nvPr/>
          </p:nvSpPr>
          <p:spPr>
            <a:xfrm>
              <a:off x="1993490" y="17497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5" name="Google Shape;6606;p82">
              <a:extLst>
                <a:ext uri="{FF2B5EF4-FFF2-40B4-BE49-F238E27FC236}">
                  <a16:creationId xmlns:a16="http://schemas.microsoft.com/office/drawing/2014/main" id="{8EE28184-A627-39C1-4FFD-D2D5A0640B91}"/>
                </a:ext>
              </a:extLst>
            </p:cNvPr>
            <p:cNvSpPr/>
            <p:nvPr/>
          </p:nvSpPr>
          <p:spPr>
            <a:xfrm>
              <a:off x="1993490" y="174989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6" name="Google Shape;6607;p82">
              <a:extLst>
                <a:ext uri="{FF2B5EF4-FFF2-40B4-BE49-F238E27FC236}">
                  <a16:creationId xmlns:a16="http://schemas.microsoft.com/office/drawing/2014/main" id="{4BA46349-5B48-21FE-B6EF-B547020BC27F}"/>
                </a:ext>
              </a:extLst>
            </p:cNvPr>
            <p:cNvSpPr/>
            <p:nvPr/>
          </p:nvSpPr>
          <p:spPr>
            <a:xfrm>
              <a:off x="1993436" y="174966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7" name="Google Shape;6608;p82">
              <a:extLst>
                <a:ext uri="{FF2B5EF4-FFF2-40B4-BE49-F238E27FC236}">
                  <a16:creationId xmlns:a16="http://schemas.microsoft.com/office/drawing/2014/main" id="{986B2453-BAE9-A6B9-7601-24E72AD85DB3}"/>
                </a:ext>
              </a:extLst>
            </p:cNvPr>
            <p:cNvSpPr/>
            <p:nvPr/>
          </p:nvSpPr>
          <p:spPr>
            <a:xfrm>
              <a:off x="1983552" y="170869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8" name="Google Shape;6609;p82">
              <a:extLst>
                <a:ext uri="{FF2B5EF4-FFF2-40B4-BE49-F238E27FC236}">
                  <a16:creationId xmlns:a16="http://schemas.microsoft.com/office/drawing/2014/main" id="{E8B4E48A-D699-E468-1F18-6E26CA0550F7}"/>
                </a:ext>
              </a:extLst>
            </p:cNvPr>
            <p:cNvSpPr/>
            <p:nvPr/>
          </p:nvSpPr>
          <p:spPr>
            <a:xfrm>
              <a:off x="1993721" y="175048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9" name="Google Shape;6610;p82">
              <a:extLst>
                <a:ext uri="{FF2B5EF4-FFF2-40B4-BE49-F238E27FC236}">
                  <a16:creationId xmlns:a16="http://schemas.microsoft.com/office/drawing/2014/main" id="{3D8C8C8D-3E8B-0D82-A88F-73ACCA815C9B}"/>
                </a:ext>
              </a:extLst>
            </p:cNvPr>
            <p:cNvSpPr/>
            <p:nvPr/>
          </p:nvSpPr>
          <p:spPr>
            <a:xfrm>
              <a:off x="1993531" y="175004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0" name="Google Shape;6611;p82">
              <a:extLst>
                <a:ext uri="{FF2B5EF4-FFF2-40B4-BE49-F238E27FC236}">
                  <a16:creationId xmlns:a16="http://schemas.microsoft.com/office/drawing/2014/main" id="{DF3C0FEA-D708-4B00-E8AD-EA469E6CBE83}"/>
                </a:ext>
              </a:extLst>
            </p:cNvPr>
            <p:cNvSpPr/>
            <p:nvPr/>
          </p:nvSpPr>
          <p:spPr>
            <a:xfrm>
              <a:off x="1983647" y="170850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"/>
                  </a:moveTo>
                  <a:cubicBezTo>
                    <a:pt x="11" y="4"/>
                    <a:pt x="8" y="11"/>
                    <a:pt x="1" y="15"/>
                  </a:cubicBezTo>
                  <a:cubicBezTo>
                    <a:pt x="8" y="11"/>
                    <a:pt x="11" y="4"/>
                    <a:pt x="1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1" name="Google Shape;6612;p82">
              <a:extLst>
                <a:ext uri="{FF2B5EF4-FFF2-40B4-BE49-F238E27FC236}">
                  <a16:creationId xmlns:a16="http://schemas.microsoft.com/office/drawing/2014/main" id="{71A4E905-AF4E-D391-7214-3F17F7DF1F6E}"/>
                </a:ext>
              </a:extLst>
            </p:cNvPr>
            <p:cNvSpPr/>
            <p:nvPr/>
          </p:nvSpPr>
          <p:spPr>
            <a:xfrm>
              <a:off x="2035703" y="1698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2" name="Google Shape;6613;p82">
              <a:extLst>
                <a:ext uri="{FF2B5EF4-FFF2-40B4-BE49-F238E27FC236}">
                  <a16:creationId xmlns:a16="http://schemas.microsoft.com/office/drawing/2014/main" id="{A864ED01-63CC-79E3-606B-5C8A9EE315D7}"/>
                </a:ext>
              </a:extLst>
            </p:cNvPr>
            <p:cNvSpPr/>
            <p:nvPr/>
          </p:nvSpPr>
          <p:spPr>
            <a:xfrm>
              <a:off x="2065505" y="170631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3" name="Google Shape;6614;p82">
              <a:extLst>
                <a:ext uri="{FF2B5EF4-FFF2-40B4-BE49-F238E27FC236}">
                  <a16:creationId xmlns:a16="http://schemas.microsoft.com/office/drawing/2014/main" id="{D283D4B4-5243-714C-07BE-96DDB3811154}"/>
                </a:ext>
              </a:extLst>
            </p:cNvPr>
            <p:cNvSpPr/>
            <p:nvPr/>
          </p:nvSpPr>
          <p:spPr>
            <a:xfrm>
              <a:off x="2066266" y="170640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4" name="Google Shape;6615;p82">
              <a:extLst>
                <a:ext uri="{FF2B5EF4-FFF2-40B4-BE49-F238E27FC236}">
                  <a16:creationId xmlns:a16="http://schemas.microsoft.com/office/drawing/2014/main" id="{432E3B3A-0F02-C87C-F989-508FF7473C67}"/>
                </a:ext>
              </a:extLst>
            </p:cNvPr>
            <p:cNvSpPr/>
            <p:nvPr/>
          </p:nvSpPr>
          <p:spPr>
            <a:xfrm>
              <a:off x="2067257" y="17064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5" name="Google Shape;6616;p82">
              <a:extLst>
                <a:ext uri="{FF2B5EF4-FFF2-40B4-BE49-F238E27FC236}">
                  <a16:creationId xmlns:a16="http://schemas.microsoft.com/office/drawing/2014/main" id="{1134A661-30D2-47FD-7591-189D4EDE3E03}"/>
                </a:ext>
              </a:extLst>
            </p:cNvPr>
            <p:cNvSpPr/>
            <p:nvPr/>
          </p:nvSpPr>
          <p:spPr>
            <a:xfrm>
              <a:off x="2068357" y="1706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6" name="Google Shape;6617;p82">
              <a:extLst>
                <a:ext uri="{FF2B5EF4-FFF2-40B4-BE49-F238E27FC236}">
                  <a16:creationId xmlns:a16="http://schemas.microsoft.com/office/drawing/2014/main" id="{56BA97FE-8321-807F-0A5B-9A757F6D82BB}"/>
                </a:ext>
              </a:extLst>
            </p:cNvPr>
            <p:cNvSpPr/>
            <p:nvPr/>
          </p:nvSpPr>
          <p:spPr>
            <a:xfrm>
              <a:off x="2071819" y="17064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7" name="Google Shape;6618;p82">
              <a:extLst>
                <a:ext uri="{FF2B5EF4-FFF2-40B4-BE49-F238E27FC236}">
                  <a16:creationId xmlns:a16="http://schemas.microsoft.com/office/drawing/2014/main" id="{403C4B58-3F0D-9A55-3FC9-B08343CCDBA0}"/>
                </a:ext>
              </a:extLst>
            </p:cNvPr>
            <p:cNvSpPr/>
            <p:nvPr/>
          </p:nvSpPr>
          <p:spPr>
            <a:xfrm>
              <a:off x="2145164" y="1665201"/>
              <a:ext cx="22919" cy="11663"/>
            </a:xfrm>
            <a:custGeom>
              <a:avLst/>
              <a:gdLst/>
              <a:ahLst/>
              <a:cxnLst/>
              <a:rect l="l" t="t" r="r" b="b"/>
              <a:pathLst>
                <a:path w="1688" h="859" extrusionOk="0">
                  <a:moveTo>
                    <a:pt x="1614" y="0"/>
                  </a:moveTo>
                  <a:lnTo>
                    <a:pt x="1600" y="11"/>
                  </a:lnTo>
                  <a:cubicBezTo>
                    <a:pt x="1499" y="74"/>
                    <a:pt x="1380" y="109"/>
                    <a:pt x="1257" y="113"/>
                  </a:cubicBezTo>
                  <a:cubicBezTo>
                    <a:pt x="1145" y="113"/>
                    <a:pt x="1047" y="165"/>
                    <a:pt x="963" y="214"/>
                  </a:cubicBezTo>
                  <a:cubicBezTo>
                    <a:pt x="911" y="253"/>
                    <a:pt x="851" y="274"/>
                    <a:pt x="788" y="284"/>
                  </a:cubicBezTo>
                  <a:cubicBezTo>
                    <a:pt x="704" y="274"/>
                    <a:pt x="627" y="260"/>
                    <a:pt x="547" y="239"/>
                  </a:cubicBezTo>
                  <a:cubicBezTo>
                    <a:pt x="428" y="207"/>
                    <a:pt x="302" y="186"/>
                    <a:pt x="176" y="172"/>
                  </a:cubicBezTo>
                  <a:lnTo>
                    <a:pt x="106" y="169"/>
                  </a:lnTo>
                  <a:lnTo>
                    <a:pt x="95" y="169"/>
                  </a:lnTo>
                  <a:lnTo>
                    <a:pt x="18" y="162"/>
                  </a:lnTo>
                  <a:cubicBezTo>
                    <a:pt x="18" y="179"/>
                    <a:pt x="18" y="197"/>
                    <a:pt x="15" y="214"/>
                  </a:cubicBezTo>
                  <a:lnTo>
                    <a:pt x="15" y="221"/>
                  </a:lnTo>
                  <a:cubicBezTo>
                    <a:pt x="15" y="242"/>
                    <a:pt x="11" y="260"/>
                    <a:pt x="11" y="281"/>
                  </a:cubicBezTo>
                  <a:cubicBezTo>
                    <a:pt x="11" y="302"/>
                    <a:pt x="8" y="319"/>
                    <a:pt x="4" y="340"/>
                  </a:cubicBezTo>
                  <a:lnTo>
                    <a:pt x="4" y="351"/>
                  </a:lnTo>
                  <a:cubicBezTo>
                    <a:pt x="4" y="375"/>
                    <a:pt x="4" y="396"/>
                    <a:pt x="1" y="417"/>
                  </a:cubicBezTo>
                  <a:lnTo>
                    <a:pt x="1" y="424"/>
                  </a:lnTo>
                  <a:cubicBezTo>
                    <a:pt x="1" y="445"/>
                    <a:pt x="1" y="463"/>
                    <a:pt x="1" y="484"/>
                  </a:cubicBezTo>
                  <a:lnTo>
                    <a:pt x="1" y="498"/>
                  </a:lnTo>
                  <a:lnTo>
                    <a:pt x="1" y="564"/>
                  </a:lnTo>
                  <a:lnTo>
                    <a:pt x="1" y="578"/>
                  </a:lnTo>
                  <a:lnTo>
                    <a:pt x="1" y="638"/>
                  </a:lnTo>
                  <a:lnTo>
                    <a:pt x="1" y="652"/>
                  </a:lnTo>
                  <a:lnTo>
                    <a:pt x="1" y="718"/>
                  </a:lnTo>
                  <a:lnTo>
                    <a:pt x="1" y="725"/>
                  </a:lnTo>
                  <a:cubicBezTo>
                    <a:pt x="64" y="704"/>
                    <a:pt x="134" y="694"/>
                    <a:pt x="200" y="694"/>
                  </a:cubicBezTo>
                  <a:cubicBezTo>
                    <a:pt x="207" y="693"/>
                    <a:pt x="213" y="693"/>
                    <a:pt x="220" y="693"/>
                  </a:cubicBezTo>
                  <a:cubicBezTo>
                    <a:pt x="251" y="693"/>
                    <a:pt x="280" y="700"/>
                    <a:pt x="309" y="711"/>
                  </a:cubicBezTo>
                  <a:cubicBezTo>
                    <a:pt x="372" y="739"/>
                    <a:pt x="417" y="795"/>
                    <a:pt x="431" y="858"/>
                  </a:cubicBezTo>
                  <a:lnTo>
                    <a:pt x="463" y="855"/>
                  </a:lnTo>
                  <a:lnTo>
                    <a:pt x="491" y="851"/>
                  </a:lnTo>
                  <a:lnTo>
                    <a:pt x="522" y="844"/>
                  </a:lnTo>
                  <a:lnTo>
                    <a:pt x="547" y="841"/>
                  </a:lnTo>
                  <a:lnTo>
                    <a:pt x="575" y="837"/>
                  </a:lnTo>
                  <a:lnTo>
                    <a:pt x="596" y="834"/>
                  </a:lnTo>
                  <a:lnTo>
                    <a:pt x="620" y="827"/>
                  </a:lnTo>
                  <a:lnTo>
                    <a:pt x="641" y="823"/>
                  </a:lnTo>
                  <a:lnTo>
                    <a:pt x="659" y="820"/>
                  </a:lnTo>
                  <a:lnTo>
                    <a:pt x="680" y="816"/>
                  </a:lnTo>
                  <a:lnTo>
                    <a:pt x="694" y="813"/>
                  </a:lnTo>
                  <a:lnTo>
                    <a:pt x="711" y="809"/>
                  </a:lnTo>
                  <a:lnTo>
                    <a:pt x="722" y="806"/>
                  </a:lnTo>
                  <a:lnTo>
                    <a:pt x="739" y="799"/>
                  </a:lnTo>
                  <a:cubicBezTo>
                    <a:pt x="761" y="791"/>
                    <a:pt x="784" y="788"/>
                    <a:pt x="808" y="788"/>
                  </a:cubicBezTo>
                  <a:cubicBezTo>
                    <a:pt x="858" y="788"/>
                    <a:pt x="911" y="801"/>
                    <a:pt x="963" y="813"/>
                  </a:cubicBezTo>
                  <a:cubicBezTo>
                    <a:pt x="991" y="820"/>
                    <a:pt x="1019" y="827"/>
                    <a:pt x="1051" y="830"/>
                  </a:cubicBezTo>
                  <a:cubicBezTo>
                    <a:pt x="1079" y="750"/>
                    <a:pt x="1156" y="575"/>
                    <a:pt x="1285" y="564"/>
                  </a:cubicBezTo>
                  <a:cubicBezTo>
                    <a:pt x="1292" y="540"/>
                    <a:pt x="1296" y="515"/>
                    <a:pt x="1299" y="491"/>
                  </a:cubicBezTo>
                  <a:cubicBezTo>
                    <a:pt x="1310" y="417"/>
                    <a:pt x="1324" y="309"/>
                    <a:pt x="1422" y="298"/>
                  </a:cubicBezTo>
                  <a:cubicBezTo>
                    <a:pt x="1429" y="295"/>
                    <a:pt x="1436" y="295"/>
                    <a:pt x="1439" y="291"/>
                  </a:cubicBezTo>
                  <a:lnTo>
                    <a:pt x="1453" y="288"/>
                  </a:lnTo>
                  <a:lnTo>
                    <a:pt x="1464" y="281"/>
                  </a:lnTo>
                  <a:lnTo>
                    <a:pt x="1478" y="274"/>
                  </a:lnTo>
                  <a:lnTo>
                    <a:pt x="1495" y="263"/>
                  </a:lnTo>
                  <a:lnTo>
                    <a:pt x="1502" y="260"/>
                  </a:lnTo>
                  <a:cubicBezTo>
                    <a:pt x="1548" y="228"/>
                    <a:pt x="1593" y="193"/>
                    <a:pt x="1639" y="158"/>
                  </a:cubicBezTo>
                  <a:lnTo>
                    <a:pt x="1653" y="148"/>
                  </a:lnTo>
                  <a:lnTo>
                    <a:pt x="1677" y="127"/>
                  </a:lnTo>
                  <a:lnTo>
                    <a:pt x="1688" y="116"/>
                  </a:lnTo>
                  <a:lnTo>
                    <a:pt x="1677" y="99"/>
                  </a:lnTo>
                  <a:lnTo>
                    <a:pt x="1674" y="92"/>
                  </a:lnTo>
                  <a:cubicBezTo>
                    <a:pt x="1656" y="60"/>
                    <a:pt x="1635" y="28"/>
                    <a:pt x="1621" y="7"/>
                  </a:cubicBezTo>
                  <a:lnTo>
                    <a:pt x="16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8" name="Google Shape;6619;p82">
              <a:extLst>
                <a:ext uri="{FF2B5EF4-FFF2-40B4-BE49-F238E27FC236}">
                  <a16:creationId xmlns:a16="http://schemas.microsoft.com/office/drawing/2014/main" id="{C7B6D710-B622-9458-7521-0271A6D949C3}"/>
                </a:ext>
              </a:extLst>
            </p:cNvPr>
            <p:cNvSpPr/>
            <p:nvPr/>
          </p:nvSpPr>
          <p:spPr>
            <a:xfrm>
              <a:off x="2165463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9" name="Google Shape;6620;p82">
              <a:extLst>
                <a:ext uri="{FF2B5EF4-FFF2-40B4-BE49-F238E27FC236}">
                  <a16:creationId xmlns:a16="http://schemas.microsoft.com/office/drawing/2014/main" id="{9483EE84-D47F-A685-AB46-D376A36A2DC0}"/>
                </a:ext>
              </a:extLst>
            </p:cNvPr>
            <p:cNvSpPr/>
            <p:nvPr/>
          </p:nvSpPr>
          <p:spPr>
            <a:xfrm>
              <a:off x="2165028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0" name="Google Shape;6621;p82">
              <a:extLst>
                <a:ext uri="{FF2B5EF4-FFF2-40B4-BE49-F238E27FC236}">
                  <a16:creationId xmlns:a16="http://schemas.microsoft.com/office/drawing/2014/main" id="{C183AA44-8972-5485-4035-2B3DE660F819}"/>
                </a:ext>
              </a:extLst>
            </p:cNvPr>
            <p:cNvSpPr/>
            <p:nvPr/>
          </p:nvSpPr>
          <p:spPr>
            <a:xfrm>
              <a:off x="2167880" y="16667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1" name="Google Shape;6622;p82">
              <a:extLst>
                <a:ext uri="{FF2B5EF4-FFF2-40B4-BE49-F238E27FC236}">
                  <a16:creationId xmlns:a16="http://schemas.microsoft.com/office/drawing/2014/main" id="{2DE67D57-29BA-E57B-AF79-8347F0FD8772}"/>
                </a:ext>
              </a:extLst>
            </p:cNvPr>
            <p:cNvSpPr/>
            <p:nvPr/>
          </p:nvSpPr>
          <p:spPr>
            <a:xfrm>
              <a:off x="2167404" y="166719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2" name="Google Shape;6623;p82">
              <a:extLst>
                <a:ext uri="{FF2B5EF4-FFF2-40B4-BE49-F238E27FC236}">
                  <a16:creationId xmlns:a16="http://schemas.microsoft.com/office/drawing/2014/main" id="{071B1A8F-7AC0-8859-52E5-350A3E7C96BB}"/>
                </a:ext>
              </a:extLst>
            </p:cNvPr>
            <p:cNvSpPr/>
            <p:nvPr/>
          </p:nvSpPr>
          <p:spPr>
            <a:xfrm>
              <a:off x="2151437" y="167670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3" name="Google Shape;6624;p82">
              <a:extLst>
                <a:ext uri="{FF2B5EF4-FFF2-40B4-BE49-F238E27FC236}">
                  <a16:creationId xmlns:a16="http://schemas.microsoft.com/office/drawing/2014/main" id="{2C9219D2-9F44-BCA7-4BFA-1B5E3942C3F0}"/>
                </a:ext>
              </a:extLst>
            </p:cNvPr>
            <p:cNvSpPr/>
            <p:nvPr/>
          </p:nvSpPr>
          <p:spPr>
            <a:xfrm>
              <a:off x="2152917" y="16764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4" name="Google Shape;6625;p82">
              <a:extLst>
                <a:ext uri="{FF2B5EF4-FFF2-40B4-BE49-F238E27FC236}">
                  <a16:creationId xmlns:a16="http://schemas.microsoft.com/office/drawing/2014/main" id="{9CE0D326-3DD2-1BF9-01A8-7FEE91F2A677}"/>
                </a:ext>
              </a:extLst>
            </p:cNvPr>
            <p:cNvSpPr/>
            <p:nvPr/>
          </p:nvSpPr>
          <p:spPr>
            <a:xfrm>
              <a:off x="2152198" y="167660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5" name="Google Shape;6626;p82">
              <a:extLst>
                <a:ext uri="{FF2B5EF4-FFF2-40B4-BE49-F238E27FC236}">
                  <a16:creationId xmlns:a16="http://schemas.microsoft.com/office/drawing/2014/main" id="{68CC7C2B-7282-9E68-5188-49D54C8D9D3E}"/>
                </a:ext>
              </a:extLst>
            </p:cNvPr>
            <p:cNvSpPr/>
            <p:nvPr/>
          </p:nvSpPr>
          <p:spPr>
            <a:xfrm>
              <a:off x="2150962" y="16768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6" name="Google Shape;6627;p82">
              <a:extLst>
                <a:ext uri="{FF2B5EF4-FFF2-40B4-BE49-F238E27FC236}">
                  <a16:creationId xmlns:a16="http://schemas.microsoft.com/office/drawing/2014/main" id="{25B6FC69-DB24-8D7B-27FB-0E5DA6D4DB54}"/>
                </a:ext>
              </a:extLst>
            </p:cNvPr>
            <p:cNvSpPr/>
            <p:nvPr/>
          </p:nvSpPr>
          <p:spPr>
            <a:xfrm>
              <a:off x="2154913" y="167603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7" name="Google Shape;6628;p82">
              <a:extLst>
                <a:ext uri="{FF2B5EF4-FFF2-40B4-BE49-F238E27FC236}">
                  <a16:creationId xmlns:a16="http://schemas.microsoft.com/office/drawing/2014/main" id="{A44FA852-526F-0128-62C5-66A66B716AE6}"/>
                </a:ext>
              </a:extLst>
            </p:cNvPr>
            <p:cNvSpPr/>
            <p:nvPr/>
          </p:nvSpPr>
          <p:spPr>
            <a:xfrm>
              <a:off x="2153528" y="1676375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8" name="Google Shape;6629;p82">
              <a:extLst>
                <a:ext uri="{FF2B5EF4-FFF2-40B4-BE49-F238E27FC236}">
                  <a16:creationId xmlns:a16="http://schemas.microsoft.com/office/drawing/2014/main" id="{B1BEBA2B-1D0F-FD10-7502-97E07D77486B}"/>
                </a:ext>
              </a:extLst>
            </p:cNvPr>
            <p:cNvSpPr/>
            <p:nvPr/>
          </p:nvSpPr>
          <p:spPr>
            <a:xfrm>
              <a:off x="2154098" y="1676280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9" name="Google Shape;6630;p82">
              <a:extLst>
                <a:ext uri="{FF2B5EF4-FFF2-40B4-BE49-F238E27FC236}">
                  <a16:creationId xmlns:a16="http://schemas.microsoft.com/office/drawing/2014/main" id="{00964C31-A9A1-6895-5FCA-F3C959CB18EB}"/>
                </a:ext>
              </a:extLst>
            </p:cNvPr>
            <p:cNvSpPr/>
            <p:nvPr/>
          </p:nvSpPr>
          <p:spPr>
            <a:xfrm>
              <a:off x="2154533" y="1676131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0" name="Google Shape;6631;p82">
              <a:extLst>
                <a:ext uri="{FF2B5EF4-FFF2-40B4-BE49-F238E27FC236}">
                  <a16:creationId xmlns:a16="http://schemas.microsoft.com/office/drawing/2014/main" id="{F15FDE89-F71C-AB2C-88B8-D4B4A699666B}"/>
                </a:ext>
              </a:extLst>
            </p:cNvPr>
            <p:cNvSpPr/>
            <p:nvPr/>
          </p:nvSpPr>
          <p:spPr>
            <a:xfrm>
              <a:off x="2164703" y="166909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1" name="Google Shape;6632;p82">
              <a:extLst>
                <a:ext uri="{FF2B5EF4-FFF2-40B4-BE49-F238E27FC236}">
                  <a16:creationId xmlns:a16="http://schemas.microsoft.com/office/drawing/2014/main" id="{EE1231B4-EC23-7A5A-9F59-6B6841C1BC50}"/>
                </a:ext>
              </a:extLst>
            </p:cNvPr>
            <p:cNvSpPr/>
            <p:nvPr/>
          </p:nvSpPr>
          <p:spPr>
            <a:xfrm>
              <a:off x="2145450" y="1667387"/>
              <a:ext cx="1018" cy="109"/>
            </a:xfrm>
            <a:custGeom>
              <a:avLst/>
              <a:gdLst/>
              <a:ahLst/>
              <a:cxnLst/>
              <a:rect l="l" t="t" r="r" b="b"/>
              <a:pathLst>
                <a:path w="75" h="8" extrusionOk="0">
                  <a:moveTo>
                    <a:pt x="1" y="1"/>
                  </a:moveTo>
                  <a:lnTo>
                    <a:pt x="74" y="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2" name="Google Shape;6633;p82">
              <a:extLst>
                <a:ext uri="{FF2B5EF4-FFF2-40B4-BE49-F238E27FC236}">
                  <a16:creationId xmlns:a16="http://schemas.microsoft.com/office/drawing/2014/main" id="{66C7919C-F40F-0626-3940-9B20A420C97F}"/>
                </a:ext>
              </a:extLst>
            </p:cNvPr>
            <p:cNvSpPr/>
            <p:nvPr/>
          </p:nvSpPr>
          <p:spPr>
            <a:xfrm>
              <a:off x="2166888" y="166520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18" y="0"/>
                  </a:lnTo>
                  <a:lnTo>
                    <a:pt x="21" y="7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3" name="Google Shape;6634;p82">
              <a:extLst>
                <a:ext uri="{FF2B5EF4-FFF2-40B4-BE49-F238E27FC236}">
                  <a16:creationId xmlns:a16="http://schemas.microsoft.com/office/drawing/2014/main" id="{C4868404-EE41-D02D-9B77-AD15F4DFBCED}"/>
                </a:ext>
              </a:extLst>
            </p:cNvPr>
            <p:cNvSpPr/>
            <p:nvPr/>
          </p:nvSpPr>
          <p:spPr>
            <a:xfrm>
              <a:off x="2146590" y="1667482"/>
              <a:ext cx="964" cy="68"/>
            </a:xfrm>
            <a:custGeom>
              <a:avLst/>
              <a:gdLst/>
              <a:ahLst/>
              <a:cxnLst/>
              <a:rect l="l" t="t" r="r" b="b"/>
              <a:pathLst>
                <a:path w="71" h="5" extrusionOk="0">
                  <a:moveTo>
                    <a:pt x="7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4" name="Google Shape;6635;p82">
              <a:extLst>
                <a:ext uri="{FF2B5EF4-FFF2-40B4-BE49-F238E27FC236}">
                  <a16:creationId xmlns:a16="http://schemas.microsoft.com/office/drawing/2014/main" id="{C53E00C1-16F7-828B-C949-0B689E96F8F0}"/>
                </a:ext>
              </a:extLst>
            </p:cNvPr>
            <p:cNvSpPr/>
            <p:nvPr/>
          </p:nvSpPr>
          <p:spPr>
            <a:xfrm>
              <a:off x="2167174" y="1665296"/>
              <a:ext cx="720" cy="1154"/>
            </a:xfrm>
            <a:custGeom>
              <a:avLst/>
              <a:gdLst/>
              <a:ahLst/>
              <a:cxnLst/>
              <a:rect l="l" t="t" r="r" b="b"/>
              <a:pathLst>
                <a:path w="53" h="85" extrusionOk="0">
                  <a:moveTo>
                    <a:pt x="0" y="0"/>
                  </a:moveTo>
                  <a:cubicBezTo>
                    <a:pt x="14" y="21"/>
                    <a:pt x="35" y="53"/>
                    <a:pt x="53" y="85"/>
                  </a:cubicBezTo>
                  <a:cubicBezTo>
                    <a:pt x="35" y="53"/>
                    <a:pt x="18" y="21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5" name="Google Shape;6636;p82">
              <a:extLst>
                <a:ext uri="{FF2B5EF4-FFF2-40B4-BE49-F238E27FC236}">
                  <a16:creationId xmlns:a16="http://schemas.microsoft.com/office/drawing/2014/main" id="{1DB41C84-2F5F-467A-5FDA-A10C9F6CA785}"/>
                </a:ext>
              </a:extLst>
            </p:cNvPr>
            <p:cNvSpPr/>
            <p:nvPr/>
          </p:nvSpPr>
          <p:spPr>
            <a:xfrm>
              <a:off x="2167934" y="166653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11" y="18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6" name="Google Shape;6637;p82">
              <a:extLst>
                <a:ext uri="{FF2B5EF4-FFF2-40B4-BE49-F238E27FC236}">
                  <a16:creationId xmlns:a16="http://schemas.microsoft.com/office/drawing/2014/main" id="{28D2E8F1-32D2-5C24-7136-125FFB3F6D54}"/>
                </a:ext>
              </a:extLst>
            </p:cNvPr>
            <p:cNvSpPr/>
            <p:nvPr/>
          </p:nvSpPr>
          <p:spPr>
            <a:xfrm>
              <a:off x="2167119" y="166520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1" y="0"/>
                  </a:ln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7" name="Google Shape;6638;p82">
              <a:extLst>
                <a:ext uri="{FF2B5EF4-FFF2-40B4-BE49-F238E27FC236}">
                  <a16:creationId xmlns:a16="http://schemas.microsoft.com/office/drawing/2014/main" id="{DFFA65D6-82A2-FC7C-9C37-BA0BCC83858B}"/>
                </a:ext>
              </a:extLst>
            </p:cNvPr>
            <p:cNvSpPr/>
            <p:nvPr/>
          </p:nvSpPr>
          <p:spPr>
            <a:xfrm>
              <a:off x="2196637" y="1711826"/>
              <a:ext cx="45172" cy="43706"/>
            </a:xfrm>
            <a:custGeom>
              <a:avLst/>
              <a:gdLst/>
              <a:ahLst/>
              <a:cxnLst/>
              <a:rect l="l" t="t" r="r" b="b"/>
              <a:pathLst>
                <a:path w="3327" h="3219" extrusionOk="0">
                  <a:moveTo>
                    <a:pt x="3299" y="1"/>
                  </a:moveTo>
                  <a:lnTo>
                    <a:pt x="3285" y="25"/>
                  </a:lnTo>
                  <a:lnTo>
                    <a:pt x="3274" y="29"/>
                  </a:lnTo>
                  <a:lnTo>
                    <a:pt x="3257" y="32"/>
                  </a:lnTo>
                  <a:lnTo>
                    <a:pt x="3246" y="32"/>
                  </a:lnTo>
                  <a:lnTo>
                    <a:pt x="3222" y="39"/>
                  </a:lnTo>
                  <a:lnTo>
                    <a:pt x="3215" y="39"/>
                  </a:lnTo>
                  <a:lnTo>
                    <a:pt x="3197" y="43"/>
                  </a:lnTo>
                  <a:lnTo>
                    <a:pt x="3190" y="46"/>
                  </a:lnTo>
                  <a:lnTo>
                    <a:pt x="3180" y="53"/>
                  </a:lnTo>
                  <a:lnTo>
                    <a:pt x="3173" y="53"/>
                  </a:lnTo>
                  <a:lnTo>
                    <a:pt x="3162" y="60"/>
                  </a:lnTo>
                  <a:lnTo>
                    <a:pt x="3159" y="60"/>
                  </a:lnTo>
                  <a:lnTo>
                    <a:pt x="3145" y="67"/>
                  </a:lnTo>
                  <a:cubicBezTo>
                    <a:pt x="3148" y="74"/>
                    <a:pt x="3148" y="85"/>
                    <a:pt x="3152" y="92"/>
                  </a:cubicBezTo>
                  <a:cubicBezTo>
                    <a:pt x="3152" y="120"/>
                    <a:pt x="3145" y="148"/>
                    <a:pt x="3127" y="172"/>
                  </a:cubicBezTo>
                  <a:cubicBezTo>
                    <a:pt x="3092" y="225"/>
                    <a:pt x="3015" y="260"/>
                    <a:pt x="2914" y="267"/>
                  </a:cubicBezTo>
                  <a:lnTo>
                    <a:pt x="2865" y="267"/>
                  </a:lnTo>
                  <a:cubicBezTo>
                    <a:pt x="2816" y="263"/>
                    <a:pt x="2396" y="232"/>
                    <a:pt x="2255" y="162"/>
                  </a:cubicBezTo>
                  <a:lnTo>
                    <a:pt x="2245" y="158"/>
                  </a:lnTo>
                  <a:lnTo>
                    <a:pt x="2231" y="155"/>
                  </a:lnTo>
                  <a:lnTo>
                    <a:pt x="2227" y="155"/>
                  </a:lnTo>
                  <a:lnTo>
                    <a:pt x="2210" y="151"/>
                  </a:lnTo>
                  <a:lnTo>
                    <a:pt x="1692" y="151"/>
                  </a:lnTo>
                  <a:lnTo>
                    <a:pt x="1643" y="155"/>
                  </a:lnTo>
                  <a:lnTo>
                    <a:pt x="1594" y="155"/>
                  </a:lnTo>
                  <a:cubicBezTo>
                    <a:pt x="1546" y="228"/>
                    <a:pt x="1209" y="416"/>
                    <a:pt x="1052" y="416"/>
                  </a:cubicBezTo>
                  <a:cubicBezTo>
                    <a:pt x="1037" y="416"/>
                    <a:pt x="1024" y="414"/>
                    <a:pt x="1013" y="410"/>
                  </a:cubicBezTo>
                  <a:cubicBezTo>
                    <a:pt x="1002" y="421"/>
                    <a:pt x="992" y="431"/>
                    <a:pt x="981" y="445"/>
                  </a:cubicBezTo>
                  <a:cubicBezTo>
                    <a:pt x="936" y="505"/>
                    <a:pt x="869" y="547"/>
                    <a:pt x="796" y="571"/>
                  </a:cubicBezTo>
                  <a:cubicBezTo>
                    <a:pt x="778" y="575"/>
                    <a:pt x="761" y="578"/>
                    <a:pt x="740" y="582"/>
                  </a:cubicBezTo>
                  <a:lnTo>
                    <a:pt x="460" y="582"/>
                  </a:lnTo>
                  <a:cubicBezTo>
                    <a:pt x="460" y="585"/>
                    <a:pt x="456" y="589"/>
                    <a:pt x="456" y="592"/>
                  </a:cubicBezTo>
                  <a:cubicBezTo>
                    <a:pt x="453" y="596"/>
                    <a:pt x="449" y="606"/>
                    <a:pt x="446" y="613"/>
                  </a:cubicBezTo>
                  <a:lnTo>
                    <a:pt x="442" y="627"/>
                  </a:lnTo>
                  <a:cubicBezTo>
                    <a:pt x="439" y="634"/>
                    <a:pt x="432" y="645"/>
                    <a:pt x="428" y="652"/>
                  </a:cubicBezTo>
                  <a:lnTo>
                    <a:pt x="421" y="666"/>
                  </a:lnTo>
                  <a:cubicBezTo>
                    <a:pt x="418" y="676"/>
                    <a:pt x="411" y="687"/>
                    <a:pt x="404" y="697"/>
                  </a:cubicBezTo>
                  <a:lnTo>
                    <a:pt x="397" y="711"/>
                  </a:lnTo>
                  <a:cubicBezTo>
                    <a:pt x="390" y="722"/>
                    <a:pt x="386" y="732"/>
                    <a:pt x="379" y="743"/>
                  </a:cubicBezTo>
                  <a:lnTo>
                    <a:pt x="365" y="764"/>
                  </a:lnTo>
                  <a:lnTo>
                    <a:pt x="348" y="789"/>
                  </a:lnTo>
                  <a:lnTo>
                    <a:pt x="330" y="813"/>
                  </a:lnTo>
                  <a:lnTo>
                    <a:pt x="316" y="831"/>
                  </a:lnTo>
                  <a:cubicBezTo>
                    <a:pt x="309" y="841"/>
                    <a:pt x="302" y="852"/>
                    <a:pt x="295" y="862"/>
                  </a:cubicBezTo>
                  <a:lnTo>
                    <a:pt x="284" y="873"/>
                  </a:lnTo>
                  <a:cubicBezTo>
                    <a:pt x="274" y="883"/>
                    <a:pt x="263" y="897"/>
                    <a:pt x="253" y="908"/>
                  </a:cubicBezTo>
                  <a:cubicBezTo>
                    <a:pt x="235" y="929"/>
                    <a:pt x="225" y="953"/>
                    <a:pt x="221" y="981"/>
                  </a:cubicBezTo>
                  <a:cubicBezTo>
                    <a:pt x="221" y="992"/>
                    <a:pt x="218" y="1002"/>
                    <a:pt x="214" y="1016"/>
                  </a:cubicBezTo>
                  <a:lnTo>
                    <a:pt x="214" y="1023"/>
                  </a:lnTo>
                  <a:cubicBezTo>
                    <a:pt x="214" y="1027"/>
                    <a:pt x="211" y="1030"/>
                    <a:pt x="211" y="1034"/>
                  </a:cubicBezTo>
                  <a:cubicBezTo>
                    <a:pt x="207" y="1037"/>
                    <a:pt x="211" y="1041"/>
                    <a:pt x="207" y="1044"/>
                  </a:cubicBezTo>
                  <a:cubicBezTo>
                    <a:pt x="204" y="1048"/>
                    <a:pt x="204" y="1051"/>
                    <a:pt x="200" y="1058"/>
                  </a:cubicBezTo>
                  <a:cubicBezTo>
                    <a:pt x="200" y="1062"/>
                    <a:pt x="197" y="1062"/>
                    <a:pt x="193" y="1065"/>
                  </a:cubicBezTo>
                  <a:cubicBezTo>
                    <a:pt x="193" y="1069"/>
                    <a:pt x="186" y="1076"/>
                    <a:pt x="183" y="1079"/>
                  </a:cubicBezTo>
                  <a:cubicBezTo>
                    <a:pt x="183" y="1079"/>
                    <a:pt x="179" y="1083"/>
                    <a:pt x="179" y="1086"/>
                  </a:cubicBezTo>
                  <a:cubicBezTo>
                    <a:pt x="172" y="1090"/>
                    <a:pt x="169" y="1093"/>
                    <a:pt x="162" y="1097"/>
                  </a:cubicBezTo>
                  <a:cubicBezTo>
                    <a:pt x="162" y="1097"/>
                    <a:pt x="158" y="1104"/>
                    <a:pt x="155" y="1104"/>
                  </a:cubicBezTo>
                  <a:cubicBezTo>
                    <a:pt x="148" y="1107"/>
                    <a:pt x="141" y="1111"/>
                    <a:pt x="134" y="1114"/>
                  </a:cubicBezTo>
                  <a:lnTo>
                    <a:pt x="127" y="1118"/>
                  </a:lnTo>
                  <a:cubicBezTo>
                    <a:pt x="116" y="1121"/>
                    <a:pt x="109" y="1125"/>
                    <a:pt x="102" y="1125"/>
                  </a:cubicBezTo>
                  <a:lnTo>
                    <a:pt x="88" y="1132"/>
                  </a:lnTo>
                  <a:cubicBezTo>
                    <a:pt x="57" y="1135"/>
                    <a:pt x="22" y="1254"/>
                    <a:pt x="1" y="1317"/>
                  </a:cubicBezTo>
                  <a:lnTo>
                    <a:pt x="1" y="1324"/>
                  </a:lnTo>
                  <a:cubicBezTo>
                    <a:pt x="200" y="1419"/>
                    <a:pt x="323" y="1629"/>
                    <a:pt x="299" y="1849"/>
                  </a:cubicBezTo>
                  <a:cubicBezTo>
                    <a:pt x="291" y="1898"/>
                    <a:pt x="323" y="1947"/>
                    <a:pt x="369" y="1965"/>
                  </a:cubicBezTo>
                  <a:cubicBezTo>
                    <a:pt x="393" y="1976"/>
                    <a:pt x="419" y="1981"/>
                    <a:pt x="445" y="1981"/>
                  </a:cubicBezTo>
                  <a:cubicBezTo>
                    <a:pt x="494" y="1981"/>
                    <a:pt x="541" y="1963"/>
                    <a:pt x="575" y="1926"/>
                  </a:cubicBezTo>
                  <a:cubicBezTo>
                    <a:pt x="614" y="1881"/>
                    <a:pt x="671" y="1857"/>
                    <a:pt x="740" y="1857"/>
                  </a:cubicBezTo>
                  <a:cubicBezTo>
                    <a:pt x="788" y="1857"/>
                    <a:pt x="842" y="1868"/>
                    <a:pt x="901" y="1891"/>
                  </a:cubicBezTo>
                  <a:cubicBezTo>
                    <a:pt x="1016" y="1933"/>
                    <a:pt x="1181" y="2045"/>
                    <a:pt x="1181" y="2150"/>
                  </a:cubicBezTo>
                  <a:cubicBezTo>
                    <a:pt x="1184" y="2175"/>
                    <a:pt x="1170" y="2199"/>
                    <a:pt x="1149" y="2217"/>
                  </a:cubicBezTo>
                  <a:cubicBezTo>
                    <a:pt x="1128" y="2236"/>
                    <a:pt x="1102" y="2243"/>
                    <a:pt x="1069" y="2243"/>
                  </a:cubicBezTo>
                  <a:cubicBezTo>
                    <a:pt x="1036" y="2243"/>
                    <a:pt x="997" y="2236"/>
                    <a:pt x="950" y="2227"/>
                  </a:cubicBezTo>
                  <a:cubicBezTo>
                    <a:pt x="891" y="2217"/>
                    <a:pt x="820" y="2204"/>
                    <a:pt x="752" y="2204"/>
                  </a:cubicBezTo>
                  <a:cubicBezTo>
                    <a:pt x="686" y="2204"/>
                    <a:pt x="621" y="2216"/>
                    <a:pt x="572" y="2252"/>
                  </a:cubicBezTo>
                  <a:cubicBezTo>
                    <a:pt x="558" y="2259"/>
                    <a:pt x="537" y="2280"/>
                    <a:pt x="533" y="2294"/>
                  </a:cubicBezTo>
                  <a:cubicBezTo>
                    <a:pt x="530" y="2322"/>
                    <a:pt x="575" y="2374"/>
                    <a:pt x="610" y="2416"/>
                  </a:cubicBezTo>
                  <a:cubicBezTo>
                    <a:pt x="666" y="2486"/>
                    <a:pt x="740" y="2574"/>
                    <a:pt x="712" y="2675"/>
                  </a:cubicBezTo>
                  <a:cubicBezTo>
                    <a:pt x="694" y="2749"/>
                    <a:pt x="715" y="2826"/>
                    <a:pt x="761" y="2882"/>
                  </a:cubicBezTo>
                  <a:cubicBezTo>
                    <a:pt x="799" y="2935"/>
                    <a:pt x="862" y="2970"/>
                    <a:pt x="929" y="2970"/>
                  </a:cubicBezTo>
                  <a:lnTo>
                    <a:pt x="939" y="2970"/>
                  </a:lnTo>
                  <a:cubicBezTo>
                    <a:pt x="1051" y="2970"/>
                    <a:pt x="1160" y="3054"/>
                    <a:pt x="1254" y="3124"/>
                  </a:cubicBezTo>
                  <a:cubicBezTo>
                    <a:pt x="1300" y="3159"/>
                    <a:pt x="1373" y="3215"/>
                    <a:pt x="1405" y="3218"/>
                  </a:cubicBezTo>
                  <a:cubicBezTo>
                    <a:pt x="1408" y="3173"/>
                    <a:pt x="1359" y="3033"/>
                    <a:pt x="1331" y="2963"/>
                  </a:cubicBezTo>
                  <a:cubicBezTo>
                    <a:pt x="1279" y="2815"/>
                    <a:pt x="1254" y="2742"/>
                    <a:pt x="1289" y="2693"/>
                  </a:cubicBezTo>
                  <a:cubicBezTo>
                    <a:pt x="1310" y="2659"/>
                    <a:pt x="1340" y="2648"/>
                    <a:pt x="1373" y="2648"/>
                  </a:cubicBezTo>
                  <a:cubicBezTo>
                    <a:pt x="1408" y="2648"/>
                    <a:pt x="1448" y="2660"/>
                    <a:pt x="1485" y="2668"/>
                  </a:cubicBezTo>
                  <a:cubicBezTo>
                    <a:pt x="1533" y="2684"/>
                    <a:pt x="1575" y="2695"/>
                    <a:pt x="1609" y="2695"/>
                  </a:cubicBezTo>
                  <a:cubicBezTo>
                    <a:pt x="1636" y="2695"/>
                    <a:pt x="1659" y="2687"/>
                    <a:pt x="1674" y="2668"/>
                  </a:cubicBezTo>
                  <a:cubicBezTo>
                    <a:pt x="1695" y="2644"/>
                    <a:pt x="1692" y="2633"/>
                    <a:pt x="1692" y="2630"/>
                  </a:cubicBezTo>
                  <a:cubicBezTo>
                    <a:pt x="1675" y="2600"/>
                    <a:pt x="1590" y="2560"/>
                    <a:pt x="1488" y="2560"/>
                  </a:cubicBezTo>
                  <a:cubicBezTo>
                    <a:pt x="1483" y="2560"/>
                    <a:pt x="1479" y="2560"/>
                    <a:pt x="1475" y="2560"/>
                  </a:cubicBezTo>
                  <a:cubicBezTo>
                    <a:pt x="1472" y="2560"/>
                    <a:pt x="1469" y="2560"/>
                    <a:pt x="1466" y="2560"/>
                  </a:cubicBezTo>
                  <a:cubicBezTo>
                    <a:pt x="1382" y="2560"/>
                    <a:pt x="1352" y="2514"/>
                    <a:pt x="1345" y="2490"/>
                  </a:cubicBezTo>
                  <a:cubicBezTo>
                    <a:pt x="1328" y="2437"/>
                    <a:pt x="1349" y="2378"/>
                    <a:pt x="1398" y="2343"/>
                  </a:cubicBezTo>
                  <a:cubicBezTo>
                    <a:pt x="1444" y="2306"/>
                    <a:pt x="1500" y="2288"/>
                    <a:pt x="1556" y="2288"/>
                  </a:cubicBezTo>
                  <a:cubicBezTo>
                    <a:pt x="1607" y="2288"/>
                    <a:pt x="1658" y="2303"/>
                    <a:pt x="1702" y="2332"/>
                  </a:cubicBezTo>
                  <a:cubicBezTo>
                    <a:pt x="1748" y="2359"/>
                    <a:pt x="1784" y="2370"/>
                    <a:pt x="1816" y="2370"/>
                  </a:cubicBezTo>
                  <a:cubicBezTo>
                    <a:pt x="1864" y="2370"/>
                    <a:pt x="1902" y="2347"/>
                    <a:pt x="1944" y="2322"/>
                  </a:cubicBezTo>
                  <a:cubicBezTo>
                    <a:pt x="1975" y="2301"/>
                    <a:pt x="2010" y="2287"/>
                    <a:pt x="2049" y="2280"/>
                  </a:cubicBezTo>
                  <a:cubicBezTo>
                    <a:pt x="2066" y="2238"/>
                    <a:pt x="2070" y="2192"/>
                    <a:pt x="2056" y="2147"/>
                  </a:cubicBezTo>
                  <a:cubicBezTo>
                    <a:pt x="2035" y="2056"/>
                    <a:pt x="1961" y="1982"/>
                    <a:pt x="1870" y="1961"/>
                  </a:cubicBezTo>
                  <a:cubicBezTo>
                    <a:pt x="1839" y="1953"/>
                    <a:pt x="1812" y="1949"/>
                    <a:pt x="1790" y="1949"/>
                  </a:cubicBezTo>
                  <a:cubicBezTo>
                    <a:pt x="1732" y="1949"/>
                    <a:pt x="1700" y="1974"/>
                    <a:pt x="1667" y="2000"/>
                  </a:cubicBezTo>
                  <a:cubicBezTo>
                    <a:pt x="1631" y="2028"/>
                    <a:pt x="1593" y="2051"/>
                    <a:pt x="1548" y="2051"/>
                  </a:cubicBezTo>
                  <a:cubicBezTo>
                    <a:pt x="1504" y="2051"/>
                    <a:pt x="1452" y="2028"/>
                    <a:pt x="1387" y="1961"/>
                  </a:cubicBezTo>
                  <a:cubicBezTo>
                    <a:pt x="1345" y="1916"/>
                    <a:pt x="1300" y="1860"/>
                    <a:pt x="1314" y="1797"/>
                  </a:cubicBezTo>
                  <a:cubicBezTo>
                    <a:pt x="1331" y="1734"/>
                    <a:pt x="1394" y="1709"/>
                    <a:pt x="1454" y="1685"/>
                  </a:cubicBezTo>
                  <a:cubicBezTo>
                    <a:pt x="1520" y="1664"/>
                    <a:pt x="1545" y="1650"/>
                    <a:pt x="1545" y="1625"/>
                  </a:cubicBezTo>
                  <a:cubicBezTo>
                    <a:pt x="1545" y="1538"/>
                    <a:pt x="1415" y="1391"/>
                    <a:pt x="1300" y="1265"/>
                  </a:cubicBezTo>
                  <a:cubicBezTo>
                    <a:pt x="1233" y="1195"/>
                    <a:pt x="1170" y="1121"/>
                    <a:pt x="1114" y="1048"/>
                  </a:cubicBezTo>
                  <a:cubicBezTo>
                    <a:pt x="1065" y="988"/>
                    <a:pt x="1051" y="908"/>
                    <a:pt x="1083" y="841"/>
                  </a:cubicBezTo>
                  <a:cubicBezTo>
                    <a:pt x="1128" y="764"/>
                    <a:pt x="1212" y="718"/>
                    <a:pt x="1303" y="718"/>
                  </a:cubicBezTo>
                  <a:lnTo>
                    <a:pt x="1310" y="718"/>
                  </a:lnTo>
                  <a:cubicBezTo>
                    <a:pt x="1314" y="718"/>
                    <a:pt x="1317" y="718"/>
                    <a:pt x="1320" y="718"/>
                  </a:cubicBezTo>
                  <a:cubicBezTo>
                    <a:pt x="1397" y="718"/>
                    <a:pt x="1466" y="756"/>
                    <a:pt x="1506" y="824"/>
                  </a:cubicBezTo>
                  <a:cubicBezTo>
                    <a:pt x="1539" y="879"/>
                    <a:pt x="1602" y="899"/>
                    <a:pt x="1671" y="899"/>
                  </a:cubicBezTo>
                  <a:cubicBezTo>
                    <a:pt x="1736" y="899"/>
                    <a:pt x="1807" y="881"/>
                    <a:pt x="1860" y="859"/>
                  </a:cubicBezTo>
                  <a:cubicBezTo>
                    <a:pt x="1856" y="834"/>
                    <a:pt x="1853" y="806"/>
                    <a:pt x="1842" y="785"/>
                  </a:cubicBezTo>
                  <a:cubicBezTo>
                    <a:pt x="1818" y="694"/>
                    <a:pt x="1769" y="522"/>
                    <a:pt x="1968" y="445"/>
                  </a:cubicBezTo>
                  <a:cubicBezTo>
                    <a:pt x="2028" y="422"/>
                    <a:pt x="2078" y="413"/>
                    <a:pt x="2120" y="413"/>
                  </a:cubicBezTo>
                  <a:cubicBezTo>
                    <a:pt x="2218" y="413"/>
                    <a:pt x="2274" y="465"/>
                    <a:pt x="2318" y="519"/>
                  </a:cubicBezTo>
                  <a:cubicBezTo>
                    <a:pt x="2325" y="529"/>
                    <a:pt x="2332" y="536"/>
                    <a:pt x="2343" y="547"/>
                  </a:cubicBezTo>
                  <a:cubicBezTo>
                    <a:pt x="2357" y="533"/>
                    <a:pt x="2371" y="522"/>
                    <a:pt x="2385" y="508"/>
                  </a:cubicBezTo>
                  <a:cubicBezTo>
                    <a:pt x="2452" y="442"/>
                    <a:pt x="2557" y="344"/>
                    <a:pt x="2739" y="344"/>
                  </a:cubicBezTo>
                  <a:cubicBezTo>
                    <a:pt x="2875" y="344"/>
                    <a:pt x="2994" y="421"/>
                    <a:pt x="3099" y="498"/>
                  </a:cubicBezTo>
                  <a:lnTo>
                    <a:pt x="3106" y="491"/>
                  </a:lnTo>
                  <a:lnTo>
                    <a:pt x="3127" y="466"/>
                  </a:lnTo>
                  <a:lnTo>
                    <a:pt x="3138" y="456"/>
                  </a:lnTo>
                  <a:cubicBezTo>
                    <a:pt x="3141" y="449"/>
                    <a:pt x="3148" y="445"/>
                    <a:pt x="3152" y="438"/>
                  </a:cubicBezTo>
                  <a:cubicBezTo>
                    <a:pt x="3152" y="435"/>
                    <a:pt x="3155" y="431"/>
                    <a:pt x="3159" y="428"/>
                  </a:cubicBezTo>
                  <a:cubicBezTo>
                    <a:pt x="3159" y="424"/>
                    <a:pt x="3162" y="421"/>
                    <a:pt x="3166" y="417"/>
                  </a:cubicBezTo>
                  <a:cubicBezTo>
                    <a:pt x="3166" y="410"/>
                    <a:pt x="3169" y="403"/>
                    <a:pt x="3169" y="396"/>
                  </a:cubicBezTo>
                  <a:cubicBezTo>
                    <a:pt x="3169" y="330"/>
                    <a:pt x="3215" y="288"/>
                    <a:pt x="3257" y="253"/>
                  </a:cubicBezTo>
                  <a:cubicBezTo>
                    <a:pt x="3299" y="214"/>
                    <a:pt x="3327" y="186"/>
                    <a:pt x="3327" y="144"/>
                  </a:cubicBezTo>
                  <a:cubicBezTo>
                    <a:pt x="3327" y="130"/>
                    <a:pt x="3327" y="120"/>
                    <a:pt x="3323" y="106"/>
                  </a:cubicBezTo>
                  <a:cubicBezTo>
                    <a:pt x="3323" y="102"/>
                    <a:pt x="3323" y="99"/>
                    <a:pt x="3323" y="92"/>
                  </a:cubicBezTo>
                  <a:cubicBezTo>
                    <a:pt x="3320" y="88"/>
                    <a:pt x="3320" y="74"/>
                    <a:pt x="3316" y="67"/>
                  </a:cubicBezTo>
                  <a:lnTo>
                    <a:pt x="3313" y="50"/>
                  </a:lnTo>
                  <a:cubicBezTo>
                    <a:pt x="3309" y="39"/>
                    <a:pt x="3309" y="32"/>
                    <a:pt x="3306" y="22"/>
                  </a:cubicBezTo>
                  <a:lnTo>
                    <a:pt x="3302" y="11"/>
                  </a:lnTo>
                  <a:lnTo>
                    <a:pt x="329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8" name="Google Shape;6639;p82">
              <a:extLst>
                <a:ext uri="{FF2B5EF4-FFF2-40B4-BE49-F238E27FC236}">
                  <a16:creationId xmlns:a16="http://schemas.microsoft.com/office/drawing/2014/main" id="{6A4F29BB-98FE-5E01-1456-4604E13EBB01}"/>
                </a:ext>
              </a:extLst>
            </p:cNvPr>
            <p:cNvSpPr/>
            <p:nvPr/>
          </p:nvSpPr>
          <p:spPr>
            <a:xfrm>
              <a:off x="2220411" y="1765512"/>
              <a:ext cx="17176" cy="3557"/>
            </a:xfrm>
            <a:custGeom>
              <a:avLst/>
              <a:gdLst/>
              <a:ahLst/>
              <a:cxnLst/>
              <a:rect l="l" t="t" r="r" b="b"/>
              <a:pathLst>
                <a:path w="1265" h="262" extrusionOk="0">
                  <a:moveTo>
                    <a:pt x="149" y="0"/>
                  </a:moveTo>
                  <a:cubicBezTo>
                    <a:pt x="138" y="0"/>
                    <a:pt x="127" y="2"/>
                    <a:pt x="116" y="6"/>
                  </a:cubicBezTo>
                  <a:cubicBezTo>
                    <a:pt x="74" y="17"/>
                    <a:pt x="32" y="34"/>
                    <a:pt x="0" y="62"/>
                  </a:cubicBezTo>
                  <a:cubicBezTo>
                    <a:pt x="70" y="83"/>
                    <a:pt x="144" y="108"/>
                    <a:pt x="214" y="132"/>
                  </a:cubicBezTo>
                  <a:cubicBezTo>
                    <a:pt x="375" y="192"/>
                    <a:pt x="553" y="258"/>
                    <a:pt x="739" y="262"/>
                  </a:cubicBezTo>
                  <a:cubicBezTo>
                    <a:pt x="921" y="262"/>
                    <a:pt x="1096" y="227"/>
                    <a:pt x="1264" y="164"/>
                  </a:cubicBezTo>
                  <a:lnTo>
                    <a:pt x="1264" y="164"/>
                  </a:lnTo>
                  <a:cubicBezTo>
                    <a:pt x="1253" y="165"/>
                    <a:pt x="1241" y="166"/>
                    <a:pt x="1230" y="166"/>
                  </a:cubicBezTo>
                  <a:cubicBezTo>
                    <a:pt x="1186" y="166"/>
                    <a:pt x="1142" y="155"/>
                    <a:pt x="1103" y="136"/>
                  </a:cubicBezTo>
                  <a:cubicBezTo>
                    <a:pt x="1079" y="120"/>
                    <a:pt x="1012" y="117"/>
                    <a:pt x="935" y="117"/>
                  </a:cubicBezTo>
                  <a:cubicBezTo>
                    <a:pt x="892" y="117"/>
                    <a:pt x="845" y="118"/>
                    <a:pt x="802" y="118"/>
                  </a:cubicBezTo>
                  <a:cubicBezTo>
                    <a:pt x="744" y="120"/>
                    <a:pt x="686" y="122"/>
                    <a:pt x="630" y="122"/>
                  </a:cubicBezTo>
                  <a:cubicBezTo>
                    <a:pt x="460" y="122"/>
                    <a:pt x="306" y="106"/>
                    <a:pt x="224" y="27"/>
                  </a:cubicBezTo>
                  <a:cubicBezTo>
                    <a:pt x="203" y="10"/>
                    <a:pt x="176" y="0"/>
                    <a:pt x="14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9" name="Google Shape;6640;p82">
              <a:extLst>
                <a:ext uri="{FF2B5EF4-FFF2-40B4-BE49-F238E27FC236}">
                  <a16:creationId xmlns:a16="http://schemas.microsoft.com/office/drawing/2014/main" id="{C9401F17-F89D-3ABE-5D8B-2C1DA4F9CE97}"/>
                </a:ext>
              </a:extLst>
            </p:cNvPr>
            <p:cNvSpPr/>
            <p:nvPr/>
          </p:nvSpPr>
          <p:spPr>
            <a:xfrm>
              <a:off x="2239039" y="171828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0" name="Google Shape;6641;p82">
              <a:extLst>
                <a:ext uri="{FF2B5EF4-FFF2-40B4-BE49-F238E27FC236}">
                  <a16:creationId xmlns:a16="http://schemas.microsoft.com/office/drawing/2014/main" id="{260DCBDB-9A35-C74C-CC46-2E4BFD6D3216}"/>
                </a:ext>
              </a:extLst>
            </p:cNvPr>
            <p:cNvSpPr/>
            <p:nvPr/>
          </p:nvSpPr>
          <p:spPr>
            <a:xfrm>
              <a:off x="2241701" y="171359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cubicBezTo>
                    <a:pt x="1" y="11"/>
                    <a:pt x="1" y="25"/>
                    <a:pt x="4" y="35"/>
                  </a:cubicBezTo>
                  <a:cubicBezTo>
                    <a:pt x="1" y="25"/>
                    <a:pt x="1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1" name="Google Shape;6642;p82">
              <a:extLst>
                <a:ext uri="{FF2B5EF4-FFF2-40B4-BE49-F238E27FC236}">
                  <a16:creationId xmlns:a16="http://schemas.microsoft.com/office/drawing/2014/main" id="{72E0E556-D6A7-001C-9717-58EA30FE68E9}"/>
                </a:ext>
              </a:extLst>
            </p:cNvPr>
            <p:cNvSpPr/>
            <p:nvPr/>
          </p:nvSpPr>
          <p:spPr>
            <a:xfrm>
              <a:off x="2239515" y="171752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2" name="Google Shape;6643;p82">
              <a:extLst>
                <a:ext uri="{FF2B5EF4-FFF2-40B4-BE49-F238E27FC236}">
                  <a16:creationId xmlns:a16="http://schemas.microsoft.com/office/drawing/2014/main" id="{BD45D438-4BB0-7E5A-67E2-721D35427F5E}"/>
                </a:ext>
              </a:extLst>
            </p:cNvPr>
            <p:cNvSpPr/>
            <p:nvPr/>
          </p:nvSpPr>
          <p:spPr>
            <a:xfrm>
              <a:off x="2241415" y="1712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cubicBezTo>
                    <a:pt x="4" y="11"/>
                    <a:pt x="8" y="22"/>
                    <a:pt x="8" y="29"/>
                  </a:cubicBezTo>
                  <a:cubicBezTo>
                    <a:pt x="8" y="22"/>
                    <a:pt x="4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3" name="Google Shape;6644;p82">
              <a:extLst>
                <a:ext uri="{FF2B5EF4-FFF2-40B4-BE49-F238E27FC236}">
                  <a16:creationId xmlns:a16="http://schemas.microsoft.com/office/drawing/2014/main" id="{EAC9967F-785B-3806-60E9-83CA4080001C}"/>
                </a:ext>
              </a:extLst>
            </p:cNvPr>
            <p:cNvSpPr/>
            <p:nvPr/>
          </p:nvSpPr>
          <p:spPr>
            <a:xfrm>
              <a:off x="2241415" y="171216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4" name="Google Shape;6645;p82">
              <a:extLst>
                <a:ext uri="{FF2B5EF4-FFF2-40B4-BE49-F238E27FC236}">
                  <a16:creationId xmlns:a16="http://schemas.microsoft.com/office/drawing/2014/main" id="{80B9941D-E2DF-D579-DACC-7B5BD72A3143}"/>
                </a:ext>
              </a:extLst>
            </p:cNvPr>
            <p:cNvSpPr/>
            <p:nvPr/>
          </p:nvSpPr>
          <p:spPr>
            <a:xfrm>
              <a:off x="2239324" y="171796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7"/>
                    <a:pt x="1" y="11"/>
                  </a:cubicBez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5" name="Google Shape;6646;p82">
              <a:extLst>
                <a:ext uri="{FF2B5EF4-FFF2-40B4-BE49-F238E27FC236}">
                  <a16:creationId xmlns:a16="http://schemas.microsoft.com/office/drawing/2014/main" id="{2FCE0C79-9271-2BB6-9666-1CF246A677E8}"/>
                </a:ext>
              </a:extLst>
            </p:cNvPr>
            <p:cNvSpPr/>
            <p:nvPr/>
          </p:nvSpPr>
          <p:spPr>
            <a:xfrm>
              <a:off x="2238618" y="171876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6" name="Google Shape;6647;p82">
              <a:extLst>
                <a:ext uri="{FF2B5EF4-FFF2-40B4-BE49-F238E27FC236}">
                  <a16:creationId xmlns:a16="http://schemas.microsoft.com/office/drawing/2014/main" id="{803D62CF-8B3D-5D09-EBF6-3A7E540A00CF}"/>
                </a:ext>
              </a:extLst>
            </p:cNvPr>
            <p:cNvSpPr/>
            <p:nvPr/>
          </p:nvSpPr>
          <p:spPr>
            <a:xfrm>
              <a:off x="2241605" y="171306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5"/>
                    <a:pt x="4" y="25"/>
                  </a:cubicBezTo>
                  <a:cubicBezTo>
                    <a:pt x="4" y="15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7" name="Google Shape;6648;p82">
              <a:extLst>
                <a:ext uri="{FF2B5EF4-FFF2-40B4-BE49-F238E27FC236}">
                  <a16:creationId xmlns:a16="http://schemas.microsoft.com/office/drawing/2014/main" id="{2A698A82-3739-D466-AA0A-4520797417E4}"/>
                </a:ext>
              </a:extLst>
            </p:cNvPr>
            <p:cNvSpPr/>
            <p:nvPr/>
          </p:nvSpPr>
          <p:spPr>
            <a:xfrm>
              <a:off x="2196637" y="1727427"/>
              <a:ext cx="1398" cy="2620"/>
            </a:xfrm>
            <a:custGeom>
              <a:avLst/>
              <a:gdLst/>
              <a:ahLst/>
              <a:cxnLst/>
              <a:rect l="l" t="t" r="r" b="b"/>
              <a:pathLst>
                <a:path w="103" h="193" extrusionOk="0">
                  <a:moveTo>
                    <a:pt x="102" y="0"/>
                  </a:moveTo>
                  <a:cubicBezTo>
                    <a:pt x="101" y="0"/>
                    <a:pt x="100" y="0"/>
                    <a:pt x="99" y="1"/>
                  </a:cubicBezTo>
                  <a:lnTo>
                    <a:pt x="99" y="1"/>
                  </a:lnTo>
                  <a:lnTo>
                    <a:pt x="102" y="0"/>
                  </a:lnTo>
                  <a:close/>
                  <a:moveTo>
                    <a:pt x="99" y="1"/>
                  </a:moveTo>
                  <a:lnTo>
                    <a:pt x="88" y="4"/>
                  </a:lnTo>
                  <a:cubicBezTo>
                    <a:pt x="93" y="4"/>
                    <a:pt x="96" y="2"/>
                    <a:pt x="99" y="1"/>
                  </a:cubicBezTo>
                  <a:close/>
                  <a:moveTo>
                    <a:pt x="88" y="4"/>
                  </a:moveTo>
                  <a:cubicBezTo>
                    <a:pt x="60" y="11"/>
                    <a:pt x="22" y="126"/>
                    <a:pt x="1" y="193"/>
                  </a:cubicBezTo>
                  <a:cubicBezTo>
                    <a:pt x="22" y="130"/>
                    <a:pt x="60" y="11"/>
                    <a:pt x="88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8" name="Google Shape;6649;p82">
              <a:extLst>
                <a:ext uri="{FF2B5EF4-FFF2-40B4-BE49-F238E27FC236}">
                  <a16:creationId xmlns:a16="http://schemas.microsoft.com/office/drawing/2014/main" id="{AB7593AD-2F92-7BC5-DAF6-3962AF84E8A2}"/>
                </a:ext>
              </a:extLst>
            </p:cNvPr>
            <p:cNvSpPr/>
            <p:nvPr/>
          </p:nvSpPr>
          <p:spPr>
            <a:xfrm>
              <a:off x="2199054" y="1726762"/>
              <a:ext cx="68" cy="122"/>
            </a:xfrm>
            <a:custGeom>
              <a:avLst/>
              <a:gdLst/>
              <a:ahLst/>
              <a:cxnLst/>
              <a:rect l="l" t="t" r="r" b="b"/>
              <a:pathLst>
                <a:path w="5" h="9" extrusionOk="0">
                  <a:moveTo>
                    <a:pt x="5" y="0"/>
                  </a:moveTo>
                  <a:lnTo>
                    <a:pt x="5" y="0"/>
                  </a:lnTo>
                  <a:cubicBezTo>
                    <a:pt x="5" y="0"/>
                    <a:pt x="3" y="4"/>
                    <a:pt x="2" y="6"/>
                  </a:cubicBezTo>
                  <a:lnTo>
                    <a:pt x="2" y="6"/>
                  </a:lnTo>
                  <a:cubicBezTo>
                    <a:pt x="3" y="4"/>
                    <a:pt x="5" y="2"/>
                    <a:pt x="5" y="0"/>
                  </a:cubicBezTo>
                  <a:close/>
                  <a:moveTo>
                    <a:pt x="2" y="6"/>
                  </a:moveTo>
                  <a:cubicBezTo>
                    <a:pt x="1" y="7"/>
                    <a:pt x="0" y="8"/>
                    <a:pt x="0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7"/>
                    <a:pt x="2" y="7"/>
                    <a:pt x="2" y="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9" name="Google Shape;6650;p82">
              <a:extLst>
                <a:ext uri="{FF2B5EF4-FFF2-40B4-BE49-F238E27FC236}">
                  <a16:creationId xmlns:a16="http://schemas.microsoft.com/office/drawing/2014/main" id="{A68B2F00-3D89-6855-98B3-9EBA86C25F02}"/>
                </a:ext>
              </a:extLst>
            </p:cNvPr>
            <p:cNvSpPr/>
            <p:nvPr/>
          </p:nvSpPr>
          <p:spPr>
            <a:xfrm>
              <a:off x="2199447" y="1726178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5" y="0"/>
                  </a:moveTo>
                  <a:cubicBezTo>
                    <a:pt x="5" y="0"/>
                    <a:pt x="5" y="0"/>
                    <a:pt x="4" y="1"/>
                  </a:cubicBezTo>
                  <a:cubicBezTo>
                    <a:pt x="0" y="5"/>
                    <a:pt x="0" y="5"/>
                    <a:pt x="0" y="8"/>
                  </a:cubicBezTo>
                  <a:cubicBezTo>
                    <a:pt x="0" y="5"/>
                    <a:pt x="5" y="0"/>
                    <a:pt x="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0" name="Google Shape;6651;p82">
              <a:extLst>
                <a:ext uri="{FF2B5EF4-FFF2-40B4-BE49-F238E27FC236}">
                  <a16:creationId xmlns:a16="http://schemas.microsoft.com/office/drawing/2014/main" id="{467FD448-B662-0AE0-3BF5-87D12E1CC1E9}"/>
                </a:ext>
              </a:extLst>
            </p:cNvPr>
            <p:cNvSpPr/>
            <p:nvPr/>
          </p:nvSpPr>
          <p:spPr>
            <a:xfrm>
              <a:off x="2199542" y="1725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1" name="Google Shape;6652;p82">
              <a:extLst>
                <a:ext uri="{FF2B5EF4-FFF2-40B4-BE49-F238E27FC236}">
                  <a16:creationId xmlns:a16="http://schemas.microsoft.com/office/drawing/2014/main" id="{B2FE8E8A-5993-6B59-97ED-83BCD998BD8F}"/>
                </a:ext>
              </a:extLst>
            </p:cNvPr>
            <p:cNvSpPr/>
            <p:nvPr/>
          </p:nvSpPr>
          <p:spPr>
            <a:xfrm>
              <a:off x="2199257" y="1726463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0"/>
                  </a:moveTo>
                  <a:cubicBezTo>
                    <a:pt x="7" y="0"/>
                    <a:pt x="6" y="2"/>
                    <a:pt x="5" y="3"/>
                  </a:cubicBezTo>
                  <a:lnTo>
                    <a:pt x="5" y="3"/>
                  </a:lnTo>
                  <a:cubicBezTo>
                    <a:pt x="6" y="3"/>
                    <a:pt x="7" y="2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5" y="3"/>
                  </a:moveTo>
                  <a:cubicBezTo>
                    <a:pt x="3" y="6"/>
                    <a:pt x="0" y="8"/>
                    <a:pt x="0" y="8"/>
                  </a:cubicBezTo>
                  <a:cubicBezTo>
                    <a:pt x="2" y="8"/>
                    <a:pt x="4" y="5"/>
                    <a:pt x="5" y="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2" name="Google Shape;6653;p82">
              <a:extLst>
                <a:ext uri="{FF2B5EF4-FFF2-40B4-BE49-F238E27FC236}">
                  <a16:creationId xmlns:a16="http://schemas.microsoft.com/office/drawing/2014/main" id="{A5C091AC-9EE7-EEE8-28EC-0723AFFA188A}"/>
                </a:ext>
              </a:extLst>
            </p:cNvPr>
            <p:cNvSpPr/>
            <p:nvPr/>
          </p:nvSpPr>
          <p:spPr>
            <a:xfrm>
              <a:off x="2200534" y="172381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3" name="Google Shape;6654;p82">
              <a:extLst>
                <a:ext uri="{FF2B5EF4-FFF2-40B4-BE49-F238E27FC236}">
                  <a16:creationId xmlns:a16="http://schemas.microsoft.com/office/drawing/2014/main" id="{00B763F7-7FD1-1A09-54EE-79BB29AF1090}"/>
                </a:ext>
              </a:extLst>
            </p:cNvPr>
            <p:cNvSpPr/>
            <p:nvPr/>
          </p:nvSpPr>
          <p:spPr>
            <a:xfrm>
              <a:off x="2198728" y="17270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0"/>
                  </a:moveTo>
                  <a:cubicBezTo>
                    <a:pt x="9" y="0"/>
                    <a:pt x="4" y="5"/>
                    <a:pt x="1" y="5"/>
                  </a:cubicBezTo>
                  <a:cubicBezTo>
                    <a:pt x="4" y="5"/>
                    <a:pt x="8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4" name="Google Shape;6655;p82">
              <a:extLst>
                <a:ext uri="{FF2B5EF4-FFF2-40B4-BE49-F238E27FC236}">
                  <a16:creationId xmlns:a16="http://schemas.microsoft.com/office/drawing/2014/main" id="{4A9C83CE-6ED4-D0B5-8176-89BCFA9C661A}"/>
                </a:ext>
              </a:extLst>
            </p:cNvPr>
            <p:cNvSpPr/>
            <p:nvPr/>
          </p:nvSpPr>
          <p:spPr>
            <a:xfrm>
              <a:off x="2198348" y="172727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5" name="Google Shape;6656;p82">
              <a:extLst>
                <a:ext uri="{FF2B5EF4-FFF2-40B4-BE49-F238E27FC236}">
                  <a16:creationId xmlns:a16="http://schemas.microsoft.com/office/drawing/2014/main" id="{07C89A3B-299E-FD2E-854B-F8AFEFE59247}"/>
                </a:ext>
              </a:extLst>
            </p:cNvPr>
            <p:cNvSpPr/>
            <p:nvPr/>
          </p:nvSpPr>
          <p:spPr>
            <a:xfrm>
              <a:off x="2202733" y="172014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cubicBezTo>
                    <a:pt x="4" y="7"/>
                    <a:pt x="4" y="14"/>
                    <a:pt x="0" y="21"/>
                  </a:cubicBez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6" name="Google Shape;6657;p82">
              <a:extLst>
                <a:ext uri="{FF2B5EF4-FFF2-40B4-BE49-F238E27FC236}">
                  <a16:creationId xmlns:a16="http://schemas.microsoft.com/office/drawing/2014/main" id="{603EE5C0-3428-4808-4600-293AA6EEAC63}"/>
                </a:ext>
              </a:extLst>
            </p:cNvPr>
            <p:cNvSpPr/>
            <p:nvPr/>
          </p:nvSpPr>
          <p:spPr>
            <a:xfrm>
              <a:off x="2202489" y="172062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28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7" name="Google Shape;6658;p82">
              <a:extLst>
                <a:ext uri="{FF2B5EF4-FFF2-40B4-BE49-F238E27FC236}">
                  <a16:creationId xmlns:a16="http://schemas.microsoft.com/office/drawing/2014/main" id="{E4882A42-E1A8-151F-299B-E79FB492C6D0}"/>
                </a:ext>
              </a:extLst>
            </p:cNvPr>
            <p:cNvSpPr/>
            <p:nvPr/>
          </p:nvSpPr>
          <p:spPr>
            <a:xfrm>
              <a:off x="2202163" y="1721154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0"/>
                  </a:moveTo>
                  <a:cubicBezTo>
                    <a:pt x="11" y="11"/>
                    <a:pt x="4" y="21"/>
                    <a:pt x="0" y="31"/>
                  </a:cubicBezTo>
                  <a:cubicBezTo>
                    <a:pt x="7" y="21"/>
                    <a:pt x="11" y="11"/>
                    <a:pt x="1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8" name="Google Shape;6659;p82">
              <a:extLst>
                <a:ext uri="{FF2B5EF4-FFF2-40B4-BE49-F238E27FC236}">
                  <a16:creationId xmlns:a16="http://schemas.microsoft.com/office/drawing/2014/main" id="{342BD043-FE7F-7EAE-DDA4-78C28744321F}"/>
                </a:ext>
              </a:extLst>
            </p:cNvPr>
            <p:cNvSpPr/>
            <p:nvPr/>
          </p:nvSpPr>
          <p:spPr>
            <a:xfrm>
              <a:off x="2201402" y="172248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9" name="Google Shape;6660;p82">
              <a:extLst>
                <a:ext uri="{FF2B5EF4-FFF2-40B4-BE49-F238E27FC236}">
                  <a16:creationId xmlns:a16="http://schemas.microsoft.com/office/drawing/2014/main" id="{30C1F632-E1EF-2C51-6DBC-048DD59EBA96}"/>
                </a:ext>
              </a:extLst>
            </p:cNvPr>
            <p:cNvSpPr/>
            <p:nvPr/>
          </p:nvSpPr>
          <p:spPr>
            <a:xfrm>
              <a:off x="2201783" y="1721806"/>
              <a:ext cx="244" cy="394"/>
            </a:xfrm>
            <a:custGeom>
              <a:avLst/>
              <a:gdLst/>
              <a:ahLst/>
              <a:cxnLst/>
              <a:rect l="l" t="t" r="r" b="b"/>
              <a:pathLst>
                <a:path w="18" h="29" extrusionOk="0">
                  <a:moveTo>
                    <a:pt x="18" y="1"/>
                  </a:moveTo>
                  <a:cubicBezTo>
                    <a:pt x="14" y="8"/>
                    <a:pt x="7" y="19"/>
                    <a:pt x="0" y="29"/>
                  </a:cubicBezTo>
                  <a:cubicBezTo>
                    <a:pt x="7" y="19"/>
                    <a:pt x="14" y="11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0" name="Google Shape;6661;p82">
              <a:extLst>
                <a:ext uri="{FF2B5EF4-FFF2-40B4-BE49-F238E27FC236}">
                  <a16:creationId xmlns:a16="http://schemas.microsoft.com/office/drawing/2014/main" id="{BCCCAE11-2393-FC60-86AC-7E1B49BEA95D}"/>
                </a:ext>
              </a:extLst>
            </p:cNvPr>
            <p:cNvSpPr/>
            <p:nvPr/>
          </p:nvSpPr>
          <p:spPr>
            <a:xfrm>
              <a:off x="2200968" y="172315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" y="21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1" name="Google Shape;6662;p82">
              <a:extLst>
                <a:ext uri="{FF2B5EF4-FFF2-40B4-BE49-F238E27FC236}">
                  <a16:creationId xmlns:a16="http://schemas.microsoft.com/office/drawing/2014/main" id="{BE08BCD3-F294-E550-AD56-130732EBE586}"/>
                </a:ext>
              </a:extLst>
            </p:cNvPr>
            <p:cNvSpPr/>
            <p:nvPr/>
          </p:nvSpPr>
          <p:spPr>
            <a:xfrm>
              <a:off x="2226344" y="171391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2" name="Google Shape;6663;p82">
              <a:extLst>
                <a:ext uri="{FF2B5EF4-FFF2-40B4-BE49-F238E27FC236}">
                  <a16:creationId xmlns:a16="http://schemas.microsoft.com/office/drawing/2014/main" id="{9FBEEB9A-9847-2328-CF4B-BDCAB4420690}"/>
                </a:ext>
              </a:extLst>
            </p:cNvPr>
            <p:cNvSpPr/>
            <p:nvPr/>
          </p:nvSpPr>
          <p:spPr>
            <a:xfrm>
              <a:off x="2225964" y="171391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3" name="Google Shape;6664;p82">
              <a:extLst>
                <a:ext uri="{FF2B5EF4-FFF2-40B4-BE49-F238E27FC236}">
                  <a16:creationId xmlns:a16="http://schemas.microsoft.com/office/drawing/2014/main" id="{D0727FA1-C5E0-D394-2C1A-F29535B3EEC9}"/>
                </a:ext>
              </a:extLst>
            </p:cNvPr>
            <p:cNvSpPr/>
            <p:nvPr/>
          </p:nvSpPr>
          <p:spPr>
            <a:xfrm>
              <a:off x="2225543" y="171387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4" name="Google Shape;6665;p82">
              <a:extLst>
                <a:ext uri="{FF2B5EF4-FFF2-40B4-BE49-F238E27FC236}">
                  <a16:creationId xmlns:a16="http://schemas.microsoft.com/office/drawing/2014/main" id="{8C99D166-FDDC-A080-65C2-2C80698A32C6}"/>
                </a:ext>
              </a:extLst>
            </p:cNvPr>
            <p:cNvSpPr/>
            <p:nvPr/>
          </p:nvSpPr>
          <p:spPr>
            <a:xfrm>
              <a:off x="2222882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5" name="Google Shape;6666;p82">
              <a:extLst>
                <a:ext uri="{FF2B5EF4-FFF2-40B4-BE49-F238E27FC236}">
                  <a16:creationId xmlns:a16="http://schemas.microsoft.com/office/drawing/2014/main" id="{D1EFB54B-8204-8A75-EFF6-B9592E53B2E4}"/>
                </a:ext>
              </a:extLst>
            </p:cNvPr>
            <p:cNvSpPr/>
            <p:nvPr/>
          </p:nvSpPr>
          <p:spPr>
            <a:xfrm>
              <a:off x="2226915" y="1714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6" name="Google Shape;6667;p82">
              <a:extLst>
                <a:ext uri="{FF2B5EF4-FFF2-40B4-BE49-F238E27FC236}">
                  <a16:creationId xmlns:a16="http://schemas.microsoft.com/office/drawing/2014/main" id="{3A7D6D49-9C92-D04B-32DE-DA9C99A69A68}"/>
                </a:ext>
              </a:extLst>
            </p:cNvPr>
            <p:cNvSpPr/>
            <p:nvPr/>
          </p:nvSpPr>
          <p:spPr>
            <a:xfrm>
              <a:off x="2223588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7" name="Google Shape;6668;p82">
              <a:extLst>
                <a:ext uri="{FF2B5EF4-FFF2-40B4-BE49-F238E27FC236}">
                  <a16:creationId xmlns:a16="http://schemas.microsoft.com/office/drawing/2014/main" id="{EDFB0078-C51F-6889-2DAE-E3D9FEB8ACF3}"/>
                </a:ext>
              </a:extLst>
            </p:cNvPr>
            <p:cNvSpPr/>
            <p:nvPr/>
          </p:nvSpPr>
          <p:spPr>
            <a:xfrm>
              <a:off x="2225014" y="171382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8" name="Google Shape;6669;p82">
              <a:extLst>
                <a:ext uri="{FF2B5EF4-FFF2-40B4-BE49-F238E27FC236}">
                  <a16:creationId xmlns:a16="http://schemas.microsoft.com/office/drawing/2014/main" id="{D6429C18-294E-0892-BE1D-3C0D0746293C}"/>
                </a:ext>
              </a:extLst>
            </p:cNvPr>
            <p:cNvSpPr/>
            <p:nvPr/>
          </p:nvSpPr>
          <p:spPr>
            <a:xfrm>
              <a:off x="2224824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9" name="Google Shape;6670;p82">
              <a:extLst>
                <a:ext uri="{FF2B5EF4-FFF2-40B4-BE49-F238E27FC236}">
                  <a16:creationId xmlns:a16="http://schemas.microsoft.com/office/drawing/2014/main" id="{F9EB4A95-6F1F-7F6F-A3A1-3562E1EBE8E8}"/>
                </a:ext>
              </a:extLst>
            </p:cNvPr>
            <p:cNvSpPr/>
            <p:nvPr/>
          </p:nvSpPr>
          <p:spPr>
            <a:xfrm>
              <a:off x="2226684" y="171397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0" name="Google Shape;6671;p82">
              <a:extLst>
                <a:ext uri="{FF2B5EF4-FFF2-40B4-BE49-F238E27FC236}">
                  <a16:creationId xmlns:a16="http://schemas.microsoft.com/office/drawing/2014/main" id="{BA816356-6BFD-7B78-6F59-0F3DA2701817}"/>
                </a:ext>
              </a:extLst>
            </p:cNvPr>
            <p:cNvSpPr/>
            <p:nvPr/>
          </p:nvSpPr>
          <p:spPr>
            <a:xfrm>
              <a:off x="2240845" y="1712206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1" name="Google Shape;6672;p82">
              <a:extLst>
                <a:ext uri="{FF2B5EF4-FFF2-40B4-BE49-F238E27FC236}">
                  <a16:creationId xmlns:a16="http://schemas.microsoft.com/office/drawing/2014/main" id="{238B6EE5-6CD2-1414-BDD7-0EB37C5C5C68}"/>
                </a:ext>
              </a:extLst>
            </p:cNvPr>
            <p:cNvSpPr/>
            <p:nvPr/>
          </p:nvSpPr>
          <p:spPr>
            <a:xfrm>
              <a:off x="2240370" y="1712301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2" name="Google Shape;6673;p82">
              <a:extLst>
                <a:ext uri="{FF2B5EF4-FFF2-40B4-BE49-F238E27FC236}">
                  <a16:creationId xmlns:a16="http://schemas.microsoft.com/office/drawing/2014/main" id="{6CE43C1E-C4FE-F21C-EE92-1AB99F1A25A7}"/>
                </a:ext>
              </a:extLst>
            </p:cNvPr>
            <p:cNvSpPr/>
            <p:nvPr/>
          </p:nvSpPr>
          <p:spPr>
            <a:xfrm>
              <a:off x="2241225" y="171216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3" name="Google Shape;6674;p82">
              <a:extLst>
                <a:ext uri="{FF2B5EF4-FFF2-40B4-BE49-F238E27FC236}">
                  <a16:creationId xmlns:a16="http://schemas.microsoft.com/office/drawing/2014/main" id="{F91A2835-6264-FFDD-26BE-45141B948AAC}"/>
                </a:ext>
              </a:extLst>
            </p:cNvPr>
            <p:cNvSpPr/>
            <p:nvPr/>
          </p:nvSpPr>
          <p:spPr>
            <a:xfrm>
              <a:off x="2239379" y="171268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4" name="Google Shape;6675;p82">
              <a:extLst>
                <a:ext uri="{FF2B5EF4-FFF2-40B4-BE49-F238E27FC236}">
                  <a16:creationId xmlns:a16="http://schemas.microsoft.com/office/drawing/2014/main" id="{13382158-385A-CFEE-FE25-8C5CAE9309EE}"/>
                </a:ext>
              </a:extLst>
            </p:cNvPr>
            <p:cNvSpPr/>
            <p:nvPr/>
          </p:nvSpPr>
          <p:spPr>
            <a:xfrm>
              <a:off x="2240044" y="1712397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5" name="Google Shape;6676;p82">
              <a:extLst>
                <a:ext uri="{FF2B5EF4-FFF2-40B4-BE49-F238E27FC236}">
                  <a16:creationId xmlns:a16="http://schemas.microsoft.com/office/drawing/2014/main" id="{05B051A2-6156-E569-6D7B-04B31472673D}"/>
                </a:ext>
              </a:extLst>
            </p:cNvPr>
            <p:cNvSpPr/>
            <p:nvPr/>
          </p:nvSpPr>
          <p:spPr>
            <a:xfrm>
              <a:off x="2227159" y="1714067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6" name="Google Shape;6677;p82">
              <a:extLst>
                <a:ext uri="{FF2B5EF4-FFF2-40B4-BE49-F238E27FC236}">
                  <a16:creationId xmlns:a16="http://schemas.microsoft.com/office/drawing/2014/main" id="{A5C35C67-8045-3C85-0A62-C5189EE396E8}"/>
                </a:ext>
              </a:extLst>
            </p:cNvPr>
            <p:cNvSpPr/>
            <p:nvPr/>
          </p:nvSpPr>
          <p:spPr>
            <a:xfrm>
              <a:off x="2239800" y="171249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7" name="Google Shape;6678;p82">
              <a:extLst>
                <a:ext uri="{FF2B5EF4-FFF2-40B4-BE49-F238E27FC236}">
                  <a16:creationId xmlns:a16="http://schemas.microsoft.com/office/drawing/2014/main" id="{3F9F0722-6464-9D22-DB59-0722CF1AE4A4}"/>
                </a:ext>
              </a:extLst>
            </p:cNvPr>
            <p:cNvSpPr/>
            <p:nvPr/>
          </p:nvSpPr>
          <p:spPr>
            <a:xfrm>
              <a:off x="2239569" y="171258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8" name="Google Shape;6679;p82">
              <a:extLst>
                <a:ext uri="{FF2B5EF4-FFF2-40B4-BE49-F238E27FC236}">
                  <a16:creationId xmlns:a16="http://schemas.microsoft.com/office/drawing/2014/main" id="{47B3D904-BB70-A0ED-C81D-95CDF4047552}"/>
                </a:ext>
              </a:extLst>
            </p:cNvPr>
            <p:cNvSpPr/>
            <p:nvPr/>
          </p:nvSpPr>
          <p:spPr>
            <a:xfrm>
              <a:off x="2223873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9" name="Google Shape;6680;p82">
              <a:extLst>
                <a:ext uri="{FF2B5EF4-FFF2-40B4-BE49-F238E27FC236}">
                  <a16:creationId xmlns:a16="http://schemas.microsoft.com/office/drawing/2014/main" id="{6E153ADD-F180-0407-C04E-A5AD8CFA3A2C}"/>
                </a:ext>
              </a:extLst>
            </p:cNvPr>
            <p:cNvSpPr/>
            <p:nvPr/>
          </p:nvSpPr>
          <p:spPr>
            <a:xfrm>
              <a:off x="2218320" y="171406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0" name="Google Shape;6681;p82">
              <a:extLst>
                <a:ext uri="{FF2B5EF4-FFF2-40B4-BE49-F238E27FC236}">
                  <a16:creationId xmlns:a16="http://schemas.microsoft.com/office/drawing/2014/main" id="{D514CA74-2618-2568-975A-51ABE85B667F}"/>
                </a:ext>
              </a:extLst>
            </p:cNvPr>
            <p:cNvSpPr/>
            <p:nvPr/>
          </p:nvSpPr>
          <p:spPr>
            <a:xfrm>
              <a:off x="2221742" y="171382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1" name="Google Shape;6682;p82">
              <a:extLst>
                <a:ext uri="{FF2B5EF4-FFF2-40B4-BE49-F238E27FC236}">
                  <a16:creationId xmlns:a16="http://schemas.microsoft.com/office/drawing/2014/main" id="{539961D4-74AA-38D9-25F3-C0D70182C407}"/>
                </a:ext>
              </a:extLst>
            </p:cNvPr>
            <p:cNvSpPr/>
            <p:nvPr/>
          </p:nvSpPr>
          <p:spPr>
            <a:xfrm>
              <a:off x="2236188" y="1713157"/>
              <a:ext cx="3245" cy="2349"/>
            </a:xfrm>
            <a:custGeom>
              <a:avLst/>
              <a:gdLst/>
              <a:ahLst/>
              <a:cxnLst/>
              <a:rect l="l" t="t" r="r" b="b"/>
              <a:pathLst>
                <a:path w="239" h="173" extrusionOk="0">
                  <a:moveTo>
                    <a:pt x="1" y="172"/>
                  </a:moveTo>
                  <a:cubicBezTo>
                    <a:pt x="102" y="165"/>
                    <a:pt x="179" y="130"/>
                    <a:pt x="214" y="78"/>
                  </a:cubicBezTo>
                  <a:cubicBezTo>
                    <a:pt x="232" y="53"/>
                    <a:pt x="239" y="29"/>
                    <a:pt x="239" y="1"/>
                  </a:cubicBezTo>
                  <a:cubicBezTo>
                    <a:pt x="239" y="29"/>
                    <a:pt x="232" y="53"/>
                    <a:pt x="214" y="78"/>
                  </a:cubicBezTo>
                  <a:cubicBezTo>
                    <a:pt x="179" y="130"/>
                    <a:pt x="102" y="165"/>
                    <a:pt x="1" y="17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2" name="Google Shape;6683;p82">
              <a:extLst>
                <a:ext uri="{FF2B5EF4-FFF2-40B4-BE49-F238E27FC236}">
                  <a16:creationId xmlns:a16="http://schemas.microsoft.com/office/drawing/2014/main" id="{477A06B3-EEA2-B3C3-6AE4-D328E5A53FDA}"/>
                </a:ext>
              </a:extLst>
            </p:cNvPr>
            <p:cNvSpPr/>
            <p:nvPr/>
          </p:nvSpPr>
          <p:spPr>
            <a:xfrm>
              <a:off x="2218985" y="1713972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3" name="Google Shape;6684;p82">
              <a:extLst>
                <a:ext uri="{FF2B5EF4-FFF2-40B4-BE49-F238E27FC236}">
                  <a16:creationId xmlns:a16="http://schemas.microsoft.com/office/drawing/2014/main" id="{3C62441A-0017-8D56-4D34-B2070E3D1183}"/>
                </a:ext>
              </a:extLst>
            </p:cNvPr>
            <p:cNvSpPr/>
            <p:nvPr/>
          </p:nvSpPr>
          <p:spPr>
            <a:xfrm>
              <a:off x="2219977" y="1713917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39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4" name="Google Shape;6685;p82">
              <a:extLst>
                <a:ext uri="{FF2B5EF4-FFF2-40B4-BE49-F238E27FC236}">
                  <a16:creationId xmlns:a16="http://schemas.microsoft.com/office/drawing/2014/main" id="{F1109438-258C-0EDE-B5EF-E4AED42A1607}"/>
                </a:ext>
              </a:extLst>
            </p:cNvPr>
            <p:cNvSpPr/>
            <p:nvPr/>
          </p:nvSpPr>
          <p:spPr>
            <a:xfrm>
              <a:off x="2220886" y="1713876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5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5" name="Google Shape;6686;p82">
              <a:extLst>
                <a:ext uri="{FF2B5EF4-FFF2-40B4-BE49-F238E27FC236}">
                  <a16:creationId xmlns:a16="http://schemas.microsoft.com/office/drawing/2014/main" id="{5EB7EA60-402B-8669-BA27-A7737C44ED49}"/>
                </a:ext>
              </a:extLst>
            </p:cNvPr>
            <p:cNvSpPr/>
            <p:nvPr/>
          </p:nvSpPr>
          <p:spPr>
            <a:xfrm>
              <a:off x="2206005" y="1719905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15" y="1"/>
                  </a:moveTo>
                  <a:lnTo>
                    <a:pt x="1" y="4"/>
                  </a:lnTo>
                  <a:cubicBezTo>
                    <a:pt x="18" y="4"/>
                    <a:pt x="32" y="1"/>
                    <a:pt x="5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6" name="Google Shape;6687;p82">
              <a:extLst>
                <a:ext uri="{FF2B5EF4-FFF2-40B4-BE49-F238E27FC236}">
                  <a16:creationId xmlns:a16="http://schemas.microsoft.com/office/drawing/2014/main" id="{C3325026-E2D0-2037-6AEC-E316D8BA4E02}"/>
                </a:ext>
              </a:extLst>
            </p:cNvPr>
            <p:cNvSpPr/>
            <p:nvPr/>
          </p:nvSpPr>
          <p:spPr>
            <a:xfrm>
              <a:off x="2202923" y="1719973"/>
              <a:ext cx="1480" cy="41"/>
            </a:xfrm>
            <a:custGeom>
              <a:avLst/>
              <a:gdLst/>
              <a:ahLst/>
              <a:cxnLst/>
              <a:rect l="l" t="t" r="r" b="b"/>
              <a:pathLst>
                <a:path w="109" h="3" extrusionOk="0">
                  <a:moveTo>
                    <a:pt x="54" y="0"/>
                  </a:moveTo>
                  <a:cubicBezTo>
                    <a:pt x="36" y="0"/>
                    <a:pt x="18" y="1"/>
                    <a:pt x="0" y="3"/>
                  </a:cubicBezTo>
                  <a:lnTo>
                    <a:pt x="109" y="3"/>
                  </a:lnTo>
                  <a:cubicBezTo>
                    <a:pt x="91" y="1"/>
                    <a:pt x="73" y="0"/>
                    <a:pt x="5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7" name="Google Shape;6688;p82">
              <a:extLst>
                <a:ext uri="{FF2B5EF4-FFF2-40B4-BE49-F238E27FC236}">
                  <a16:creationId xmlns:a16="http://schemas.microsoft.com/office/drawing/2014/main" id="{876AD9F6-387A-4DFB-74FF-EAD1320687A1}"/>
                </a:ext>
              </a:extLst>
            </p:cNvPr>
            <p:cNvSpPr/>
            <p:nvPr/>
          </p:nvSpPr>
          <p:spPr>
            <a:xfrm>
              <a:off x="2205204" y="1719959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0"/>
                  </a:move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8" name="Google Shape;6689;p82">
              <a:extLst>
                <a:ext uri="{FF2B5EF4-FFF2-40B4-BE49-F238E27FC236}">
                  <a16:creationId xmlns:a16="http://schemas.microsoft.com/office/drawing/2014/main" id="{00B53125-2F7C-ABF1-7EE3-30A477E3BD27}"/>
                </a:ext>
              </a:extLst>
            </p:cNvPr>
            <p:cNvSpPr/>
            <p:nvPr/>
          </p:nvSpPr>
          <p:spPr>
            <a:xfrm>
              <a:off x="2206725" y="1719715"/>
              <a:ext cx="720" cy="163"/>
            </a:xfrm>
            <a:custGeom>
              <a:avLst/>
              <a:gdLst/>
              <a:ahLst/>
              <a:cxnLst/>
              <a:rect l="l" t="t" r="r" b="b"/>
              <a:pathLst>
                <a:path w="53" h="12" extrusionOk="0">
                  <a:moveTo>
                    <a:pt x="53" y="1"/>
                  </a:moveTo>
                  <a:cubicBezTo>
                    <a:pt x="35" y="4"/>
                    <a:pt x="18" y="8"/>
                    <a:pt x="0" y="11"/>
                  </a:cubicBezTo>
                  <a:cubicBezTo>
                    <a:pt x="18" y="8"/>
                    <a:pt x="35" y="4"/>
                    <a:pt x="5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9" name="Google Shape;6690;p82">
              <a:extLst>
                <a:ext uri="{FF2B5EF4-FFF2-40B4-BE49-F238E27FC236}">
                  <a16:creationId xmlns:a16="http://schemas.microsoft.com/office/drawing/2014/main" id="{A3AFF5C6-2FD9-2B75-81D8-BA4378145C75}"/>
                </a:ext>
              </a:extLst>
            </p:cNvPr>
            <p:cNvSpPr/>
            <p:nvPr/>
          </p:nvSpPr>
          <p:spPr>
            <a:xfrm>
              <a:off x="2285094" y="1766163"/>
              <a:ext cx="11622" cy="5675"/>
            </a:xfrm>
            <a:custGeom>
              <a:avLst/>
              <a:gdLst/>
              <a:ahLst/>
              <a:cxnLst/>
              <a:rect l="l" t="t" r="r" b="b"/>
              <a:pathLst>
                <a:path w="856" h="418" extrusionOk="0">
                  <a:moveTo>
                    <a:pt x="855" y="0"/>
                  </a:moveTo>
                  <a:cubicBezTo>
                    <a:pt x="680" y="60"/>
                    <a:pt x="502" y="95"/>
                    <a:pt x="320" y="102"/>
                  </a:cubicBezTo>
                  <a:cubicBezTo>
                    <a:pt x="134" y="112"/>
                    <a:pt x="33" y="182"/>
                    <a:pt x="19" y="245"/>
                  </a:cubicBezTo>
                  <a:cubicBezTo>
                    <a:pt x="1" y="305"/>
                    <a:pt x="68" y="350"/>
                    <a:pt x="99" y="368"/>
                  </a:cubicBezTo>
                  <a:cubicBezTo>
                    <a:pt x="162" y="405"/>
                    <a:pt x="233" y="418"/>
                    <a:pt x="301" y="418"/>
                  </a:cubicBezTo>
                  <a:cubicBezTo>
                    <a:pt x="379" y="418"/>
                    <a:pt x="453" y="400"/>
                    <a:pt x="502" y="385"/>
                  </a:cubicBezTo>
                  <a:cubicBezTo>
                    <a:pt x="593" y="361"/>
                    <a:pt x="677" y="315"/>
                    <a:pt x="743" y="252"/>
                  </a:cubicBezTo>
                  <a:cubicBezTo>
                    <a:pt x="736" y="182"/>
                    <a:pt x="778" y="84"/>
                    <a:pt x="85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0" name="Google Shape;6691;p82">
              <a:extLst>
                <a:ext uri="{FF2B5EF4-FFF2-40B4-BE49-F238E27FC236}">
                  <a16:creationId xmlns:a16="http://schemas.microsoft.com/office/drawing/2014/main" id="{DD529D25-6C13-350D-35C3-4B43C61FD249}"/>
                </a:ext>
              </a:extLst>
            </p:cNvPr>
            <p:cNvSpPr/>
            <p:nvPr/>
          </p:nvSpPr>
          <p:spPr>
            <a:xfrm>
              <a:off x="1868957" y="1453664"/>
              <a:ext cx="77052" cy="36456"/>
            </a:xfrm>
            <a:custGeom>
              <a:avLst/>
              <a:gdLst/>
              <a:ahLst/>
              <a:cxnLst/>
              <a:rect l="l" t="t" r="r" b="b"/>
              <a:pathLst>
                <a:path w="5675" h="2685" extrusionOk="0">
                  <a:moveTo>
                    <a:pt x="4170" y="0"/>
                  </a:moveTo>
                  <a:cubicBezTo>
                    <a:pt x="4167" y="0"/>
                    <a:pt x="4165" y="1"/>
                    <a:pt x="4163" y="2"/>
                  </a:cubicBezTo>
                  <a:cubicBezTo>
                    <a:pt x="4135" y="12"/>
                    <a:pt x="4128" y="51"/>
                    <a:pt x="4135" y="142"/>
                  </a:cubicBezTo>
                  <a:cubicBezTo>
                    <a:pt x="4142" y="194"/>
                    <a:pt x="4142" y="247"/>
                    <a:pt x="4128" y="296"/>
                  </a:cubicBezTo>
                  <a:cubicBezTo>
                    <a:pt x="4109" y="351"/>
                    <a:pt x="4065" y="368"/>
                    <a:pt x="4015" y="368"/>
                  </a:cubicBezTo>
                  <a:cubicBezTo>
                    <a:pt x="3970" y="368"/>
                    <a:pt x="3920" y="355"/>
                    <a:pt x="3879" y="345"/>
                  </a:cubicBezTo>
                  <a:cubicBezTo>
                    <a:pt x="3858" y="338"/>
                    <a:pt x="3830" y="331"/>
                    <a:pt x="3806" y="327"/>
                  </a:cubicBezTo>
                  <a:cubicBezTo>
                    <a:pt x="3802" y="383"/>
                    <a:pt x="3767" y="429"/>
                    <a:pt x="3715" y="450"/>
                  </a:cubicBezTo>
                  <a:cubicBezTo>
                    <a:pt x="3699" y="455"/>
                    <a:pt x="3683" y="457"/>
                    <a:pt x="3667" y="457"/>
                  </a:cubicBezTo>
                  <a:cubicBezTo>
                    <a:pt x="3602" y="457"/>
                    <a:pt x="3532" y="418"/>
                    <a:pt x="3473" y="348"/>
                  </a:cubicBezTo>
                  <a:cubicBezTo>
                    <a:pt x="3450" y="322"/>
                    <a:pt x="3417" y="308"/>
                    <a:pt x="3381" y="308"/>
                  </a:cubicBezTo>
                  <a:cubicBezTo>
                    <a:pt x="3369" y="308"/>
                    <a:pt x="3356" y="310"/>
                    <a:pt x="3343" y="313"/>
                  </a:cubicBezTo>
                  <a:cubicBezTo>
                    <a:pt x="3319" y="317"/>
                    <a:pt x="3291" y="331"/>
                    <a:pt x="3273" y="352"/>
                  </a:cubicBezTo>
                  <a:cubicBezTo>
                    <a:pt x="3280" y="390"/>
                    <a:pt x="3263" y="429"/>
                    <a:pt x="3231" y="450"/>
                  </a:cubicBezTo>
                  <a:cubicBezTo>
                    <a:pt x="3216" y="460"/>
                    <a:pt x="3200" y="464"/>
                    <a:pt x="3183" y="464"/>
                  </a:cubicBezTo>
                  <a:cubicBezTo>
                    <a:pt x="3131" y="464"/>
                    <a:pt x="3065" y="424"/>
                    <a:pt x="2965" y="359"/>
                  </a:cubicBezTo>
                  <a:lnTo>
                    <a:pt x="2892" y="317"/>
                  </a:lnTo>
                  <a:cubicBezTo>
                    <a:pt x="2869" y="304"/>
                    <a:pt x="2845" y="298"/>
                    <a:pt x="2821" y="298"/>
                  </a:cubicBezTo>
                  <a:cubicBezTo>
                    <a:pt x="2791" y="298"/>
                    <a:pt x="2763" y="307"/>
                    <a:pt x="2738" y="324"/>
                  </a:cubicBezTo>
                  <a:cubicBezTo>
                    <a:pt x="2664" y="376"/>
                    <a:pt x="2622" y="464"/>
                    <a:pt x="2626" y="499"/>
                  </a:cubicBezTo>
                  <a:cubicBezTo>
                    <a:pt x="2643" y="618"/>
                    <a:pt x="2584" y="649"/>
                    <a:pt x="2559" y="660"/>
                  </a:cubicBezTo>
                  <a:cubicBezTo>
                    <a:pt x="2548" y="664"/>
                    <a:pt x="2537" y="666"/>
                    <a:pt x="2526" y="666"/>
                  </a:cubicBezTo>
                  <a:cubicBezTo>
                    <a:pt x="2454" y="666"/>
                    <a:pt x="2377" y="589"/>
                    <a:pt x="2286" y="429"/>
                  </a:cubicBezTo>
                  <a:cubicBezTo>
                    <a:pt x="2271" y="405"/>
                    <a:pt x="2240" y="355"/>
                    <a:pt x="2210" y="355"/>
                  </a:cubicBezTo>
                  <a:cubicBezTo>
                    <a:pt x="2205" y="355"/>
                    <a:pt x="2200" y="356"/>
                    <a:pt x="2195" y="359"/>
                  </a:cubicBezTo>
                  <a:cubicBezTo>
                    <a:pt x="2143" y="401"/>
                    <a:pt x="2125" y="471"/>
                    <a:pt x="2150" y="534"/>
                  </a:cubicBezTo>
                  <a:cubicBezTo>
                    <a:pt x="2220" y="656"/>
                    <a:pt x="2220" y="800"/>
                    <a:pt x="2153" y="863"/>
                  </a:cubicBezTo>
                  <a:cubicBezTo>
                    <a:pt x="2129" y="885"/>
                    <a:pt x="2098" y="897"/>
                    <a:pt x="2066" y="897"/>
                  </a:cubicBezTo>
                  <a:cubicBezTo>
                    <a:pt x="2038" y="897"/>
                    <a:pt x="2010" y="888"/>
                    <a:pt x="1985" y="870"/>
                  </a:cubicBezTo>
                  <a:cubicBezTo>
                    <a:pt x="1972" y="862"/>
                    <a:pt x="1957" y="858"/>
                    <a:pt x="1941" y="858"/>
                  </a:cubicBezTo>
                  <a:cubicBezTo>
                    <a:pt x="1865" y="858"/>
                    <a:pt x="1768" y="938"/>
                    <a:pt x="1719" y="1013"/>
                  </a:cubicBezTo>
                  <a:cubicBezTo>
                    <a:pt x="1701" y="1043"/>
                    <a:pt x="1665" y="1061"/>
                    <a:pt x="1629" y="1061"/>
                  </a:cubicBezTo>
                  <a:cubicBezTo>
                    <a:pt x="1623" y="1061"/>
                    <a:pt x="1617" y="1060"/>
                    <a:pt x="1611" y="1059"/>
                  </a:cubicBezTo>
                  <a:cubicBezTo>
                    <a:pt x="1512" y="1038"/>
                    <a:pt x="1414" y="866"/>
                    <a:pt x="1393" y="726"/>
                  </a:cubicBezTo>
                  <a:cubicBezTo>
                    <a:pt x="1376" y="618"/>
                    <a:pt x="1407" y="534"/>
                    <a:pt x="1481" y="488"/>
                  </a:cubicBezTo>
                  <a:cubicBezTo>
                    <a:pt x="1432" y="373"/>
                    <a:pt x="889" y="54"/>
                    <a:pt x="690" y="54"/>
                  </a:cubicBezTo>
                  <a:cubicBezTo>
                    <a:pt x="669" y="54"/>
                    <a:pt x="651" y="58"/>
                    <a:pt x="634" y="61"/>
                  </a:cubicBezTo>
                  <a:cubicBezTo>
                    <a:pt x="644" y="86"/>
                    <a:pt x="690" y="149"/>
                    <a:pt x="809" y="247"/>
                  </a:cubicBezTo>
                  <a:cubicBezTo>
                    <a:pt x="833" y="264"/>
                    <a:pt x="896" y="317"/>
                    <a:pt x="882" y="376"/>
                  </a:cubicBezTo>
                  <a:cubicBezTo>
                    <a:pt x="872" y="411"/>
                    <a:pt x="844" y="436"/>
                    <a:pt x="812" y="443"/>
                  </a:cubicBezTo>
                  <a:cubicBezTo>
                    <a:pt x="802" y="445"/>
                    <a:pt x="790" y="446"/>
                    <a:pt x="778" y="446"/>
                  </a:cubicBezTo>
                  <a:cubicBezTo>
                    <a:pt x="694" y="446"/>
                    <a:pt x="573" y="397"/>
                    <a:pt x="515" y="320"/>
                  </a:cubicBezTo>
                  <a:cubicBezTo>
                    <a:pt x="503" y="305"/>
                    <a:pt x="485" y="295"/>
                    <a:pt x="467" y="295"/>
                  </a:cubicBezTo>
                  <a:cubicBezTo>
                    <a:pt x="464" y="295"/>
                    <a:pt x="461" y="295"/>
                    <a:pt x="459" y="296"/>
                  </a:cubicBezTo>
                  <a:cubicBezTo>
                    <a:pt x="399" y="299"/>
                    <a:pt x="319" y="362"/>
                    <a:pt x="266" y="450"/>
                  </a:cubicBezTo>
                  <a:cubicBezTo>
                    <a:pt x="221" y="520"/>
                    <a:pt x="168" y="586"/>
                    <a:pt x="109" y="642"/>
                  </a:cubicBezTo>
                  <a:cubicBezTo>
                    <a:pt x="53" y="698"/>
                    <a:pt x="7" y="747"/>
                    <a:pt x="0" y="789"/>
                  </a:cubicBezTo>
                  <a:cubicBezTo>
                    <a:pt x="0" y="793"/>
                    <a:pt x="7" y="810"/>
                    <a:pt x="39" y="831"/>
                  </a:cubicBezTo>
                  <a:cubicBezTo>
                    <a:pt x="106" y="866"/>
                    <a:pt x="181" y="884"/>
                    <a:pt x="255" y="884"/>
                  </a:cubicBezTo>
                  <a:cubicBezTo>
                    <a:pt x="316" y="884"/>
                    <a:pt x="376" y="872"/>
                    <a:pt x="434" y="849"/>
                  </a:cubicBezTo>
                  <a:cubicBezTo>
                    <a:pt x="564" y="796"/>
                    <a:pt x="714" y="760"/>
                    <a:pt x="850" y="760"/>
                  </a:cubicBezTo>
                  <a:cubicBezTo>
                    <a:pt x="974" y="760"/>
                    <a:pt x="1088" y="790"/>
                    <a:pt x="1166" y="863"/>
                  </a:cubicBezTo>
                  <a:cubicBezTo>
                    <a:pt x="1201" y="887"/>
                    <a:pt x="1218" y="929"/>
                    <a:pt x="1215" y="971"/>
                  </a:cubicBezTo>
                  <a:cubicBezTo>
                    <a:pt x="1211" y="1038"/>
                    <a:pt x="1148" y="1076"/>
                    <a:pt x="1099" y="1112"/>
                  </a:cubicBezTo>
                  <a:cubicBezTo>
                    <a:pt x="1092" y="1119"/>
                    <a:pt x="1078" y="1126"/>
                    <a:pt x="1068" y="1133"/>
                  </a:cubicBezTo>
                  <a:cubicBezTo>
                    <a:pt x="1148" y="1199"/>
                    <a:pt x="1141" y="1259"/>
                    <a:pt x="1131" y="1290"/>
                  </a:cubicBezTo>
                  <a:cubicBezTo>
                    <a:pt x="1102" y="1362"/>
                    <a:pt x="1007" y="1401"/>
                    <a:pt x="845" y="1401"/>
                  </a:cubicBezTo>
                  <a:cubicBezTo>
                    <a:pt x="809" y="1401"/>
                    <a:pt x="770" y="1399"/>
                    <a:pt x="728" y="1395"/>
                  </a:cubicBezTo>
                  <a:cubicBezTo>
                    <a:pt x="693" y="1392"/>
                    <a:pt x="659" y="1391"/>
                    <a:pt x="625" y="1391"/>
                  </a:cubicBezTo>
                  <a:cubicBezTo>
                    <a:pt x="435" y="1391"/>
                    <a:pt x="268" y="1429"/>
                    <a:pt x="200" y="1465"/>
                  </a:cubicBezTo>
                  <a:cubicBezTo>
                    <a:pt x="308" y="1465"/>
                    <a:pt x="417" y="1458"/>
                    <a:pt x="525" y="1444"/>
                  </a:cubicBezTo>
                  <a:cubicBezTo>
                    <a:pt x="650" y="1428"/>
                    <a:pt x="739" y="1419"/>
                    <a:pt x="804" y="1419"/>
                  </a:cubicBezTo>
                  <a:cubicBezTo>
                    <a:pt x="869" y="1419"/>
                    <a:pt x="910" y="1428"/>
                    <a:pt x="938" y="1451"/>
                  </a:cubicBezTo>
                  <a:cubicBezTo>
                    <a:pt x="956" y="1465"/>
                    <a:pt x="966" y="1486"/>
                    <a:pt x="970" y="1511"/>
                  </a:cubicBezTo>
                  <a:lnTo>
                    <a:pt x="970" y="1542"/>
                  </a:lnTo>
                  <a:cubicBezTo>
                    <a:pt x="970" y="1581"/>
                    <a:pt x="977" y="1658"/>
                    <a:pt x="998" y="1672"/>
                  </a:cubicBezTo>
                  <a:cubicBezTo>
                    <a:pt x="1001" y="1674"/>
                    <a:pt x="1006" y="1676"/>
                    <a:pt x="1014" y="1676"/>
                  </a:cubicBezTo>
                  <a:cubicBezTo>
                    <a:pt x="1026" y="1676"/>
                    <a:pt x="1046" y="1672"/>
                    <a:pt x="1071" y="1661"/>
                  </a:cubicBezTo>
                  <a:cubicBezTo>
                    <a:pt x="1098" y="1650"/>
                    <a:pt x="1132" y="1638"/>
                    <a:pt x="1166" y="1638"/>
                  </a:cubicBezTo>
                  <a:cubicBezTo>
                    <a:pt x="1187" y="1638"/>
                    <a:pt x="1207" y="1642"/>
                    <a:pt x="1225" y="1654"/>
                  </a:cubicBezTo>
                  <a:cubicBezTo>
                    <a:pt x="1274" y="1686"/>
                    <a:pt x="1278" y="1749"/>
                    <a:pt x="1281" y="1794"/>
                  </a:cubicBezTo>
                  <a:cubicBezTo>
                    <a:pt x="1278" y="1812"/>
                    <a:pt x="1281" y="1829"/>
                    <a:pt x="1285" y="1847"/>
                  </a:cubicBezTo>
                  <a:cubicBezTo>
                    <a:pt x="1351" y="1875"/>
                    <a:pt x="1386" y="1948"/>
                    <a:pt x="1372" y="2018"/>
                  </a:cubicBezTo>
                  <a:cubicBezTo>
                    <a:pt x="1358" y="2106"/>
                    <a:pt x="1271" y="2211"/>
                    <a:pt x="1075" y="2221"/>
                  </a:cubicBezTo>
                  <a:cubicBezTo>
                    <a:pt x="900" y="2232"/>
                    <a:pt x="844" y="2256"/>
                    <a:pt x="826" y="2267"/>
                  </a:cubicBezTo>
                  <a:cubicBezTo>
                    <a:pt x="830" y="2274"/>
                    <a:pt x="837" y="2281"/>
                    <a:pt x="844" y="2288"/>
                  </a:cubicBezTo>
                  <a:cubicBezTo>
                    <a:pt x="880" y="2325"/>
                    <a:pt x="935" y="2339"/>
                    <a:pt x="1003" y="2339"/>
                  </a:cubicBezTo>
                  <a:cubicBezTo>
                    <a:pt x="1107" y="2339"/>
                    <a:pt x="1239" y="2306"/>
                    <a:pt x="1369" y="2274"/>
                  </a:cubicBezTo>
                  <a:lnTo>
                    <a:pt x="1477" y="2246"/>
                  </a:lnTo>
                  <a:cubicBezTo>
                    <a:pt x="1505" y="2239"/>
                    <a:pt x="1537" y="2235"/>
                    <a:pt x="1565" y="2235"/>
                  </a:cubicBezTo>
                  <a:cubicBezTo>
                    <a:pt x="1754" y="2235"/>
                    <a:pt x="1971" y="2358"/>
                    <a:pt x="2181" y="2477"/>
                  </a:cubicBezTo>
                  <a:cubicBezTo>
                    <a:pt x="2286" y="2540"/>
                    <a:pt x="2398" y="2596"/>
                    <a:pt x="2510" y="2645"/>
                  </a:cubicBezTo>
                  <a:cubicBezTo>
                    <a:pt x="2579" y="2672"/>
                    <a:pt x="2662" y="2684"/>
                    <a:pt x="2748" y="2684"/>
                  </a:cubicBezTo>
                  <a:cubicBezTo>
                    <a:pt x="2903" y="2684"/>
                    <a:pt x="3071" y="2646"/>
                    <a:pt x="3196" y="2592"/>
                  </a:cubicBezTo>
                  <a:cubicBezTo>
                    <a:pt x="3308" y="2543"/>
                    <a:pt x="3361" y="2494"/>
                    <a:pt x="3371" y="2463"/>
                  </a:cubicBezTo>
                  <a:cubicBezTo>
                    <a:pt x="3420" y="2333"/>
                    <a:pt x="3599" y="2309"/>
                    <a:pt x="3774" y="2284"/>
                  </a:cubicBezTo>
                  <a:cubicBezTo>
                    <a:pt x="3890" y="2267"/>
                    <a:pt x="4009" y="2253"/>
                    <a:pt x="4075" y="2207"/>
                  </a:cubicBezTo>
                  <a:cubicBezTo>
                    <a:pt x="4275" y="2071"/>
                    <a:pt x="4520" y="1931"/>
                    <a:pt x="4842" y="1913"/>
                  </a:cubicBezTo>
                  <a:lnTo>
                    <a:pt x="4849" y="1917"/>
                  </a:lnTo>
                  <a:cubicBezTo>
                    <a:pt x="4999" y="1910"/>
                    <a:pt x="5055" y="1808"/>
                    <a:pt x="5111" y="1714"/>
                  </a:cubicBezTo>
                  <a:cubicBezTo>
                    <a:pt x="5150" y="1646"/>
                    <a:pt x="5192" y="1569"/>
                    <a:pt x="5273" y="1569"/>
                  </a:cubicBezTo>
                  <a:cubicBezTo>
                    <a:pt x="5280" y="1569"/>
                    <a:pt x="5286" y="1569"/>
                    <a:pt x="5293" y="1570"/>
                  </a:cubicBezTo>
                  <a:cubicBezTo>
                    <a:pt x="5295" y="1570"/>
                    <a:pt x="5296" y="1570"/>
                    <a:pt x="5297" y="1570"/>
                  </a:cubicBezTo>
                  <a:cubicBezTo>
                    <a:pt x="5373" y="1570"/>
                    <a:pt x="5558" y="1378"/>
                    <a:pt x="5647" y="1199"/>
                  </a:cubicBezTo>
                  <a:cubicBezTo>
                    <a:pt x="5675" y="1147"/>
                    <a:pt x="5661" y="1055"/>
                    <a:pt x="5612" y="975"/>
                  </a:cubicBezTo>
                  <a:cubicBezTo>
                    <a:pt x="5563" y="894"/>
                    <a:pt x="5489" y="845"/>
                    <a:pt x="5423" y="845"/>
                  </a:cubicBezTo>
                  <a:cubicBezTo>
                    <a:pt x="5297" y="845"/>
                    <a:pt x="5174" y="786"/>
                    <a:pt x="5097" y="684"/>
                  </a:cubicBezTo>
                  <a:cubicBezTo>
                    <a:pt x="5055" y="628"/>
                    <a:pt x="5041" y="555"/>
                    <a:pt x="5062" y="488"/>
                  </a:cubicBezTo>
                  <a:cubicBezTo>
                    <a:pt x="5076" y="450"/>
                    <a:pt x="5045" y="387"/>
                    <a:pt x="5013" y="331"/>
                  </a:cubicBezTo>
                  <a:cubicBezTo>
                    <a:pt x="4989" y="289"/>
                    <a:pt x="4971" y="243"/>
                    <a:pt x="4964" y="198"/>
                  </a:cubicBezTo>
                  <a:cubicBezTo>
                    <a:pt x="4877" y="208"/>
                    <a:pt x="4789" y="226"/>
                    <a:pt x="4709" y="250"/>
                  </a:cubicBezTo>
                  <a:lnTo>
                    <a:pt x="4670" y="257"/>
                  </a:lnTo>
                  <a:cubicBezTo>
                    <a:pt x="4659" y="260"/>
                    <a:pt x="4647" y="262"/>
                    <a:pt x="4636" y="262"/>
                  </a:cubicBezTo>
                  <a:cubicBezTo>
                    <a:pt x="4553" y="262"/>
                    <a:pt x="4461" y="191"/>
                    <a:pt x="4366" y="121"/>
                  </a:cubicBezTo>
                  <a:cubicBezTo>
                    <a:pt x="4314" y="79"/>
                    <a:pt x="4208" y="0"/>
                    <a:pt x="417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1" name="Google Shape;6692;p82">
              <a:extLst>
                <a:ext uri="{FF2B5EF4-FFF2-40B4-BE49-F238E27FC236}">
                  <a16:creationId xmlns:a16="http://schemas.microsoft.com/office/drawing/2014/main" id="{F544EC5F-9001-C3E8-FF61-5F98937D4919}"/>
                </a:ext>
              </a:extLst>
            </p:cNvPr>
            <p:cNvSpPr/>
            <p:nvPr/>
          </p:nvSpPr>
          <p:spPr>
            <a:xfrm>
              <a:off x="1971712" y="1589955"/>
              <a:ext cx="30821" cy="28486"/>
            </a:xfrm>
            <a:custGeom>
              <a:avLst/>
              <a:gdLst/>
              <a:ahLst/>
              <a:cxnLst/>
              <a:rect l="l" t="t" r="r" b="b"/>
              <a:pathLst>
                <a:path w="2270" h="2098" extrusionOk="0">
                  <a:moveTo>
                    <a:pt x="1160" y="1"/>
                  </a:moveTo>
                  <a:cubicBezTo>
                    <a:pt x="1111" y="29"/>
                    <a:pt x="1058" y="50"/>
                    <a:pt x="1002" y="60"/>
                  </a:cubicBezTo>
                  <a:cubicBezTo>
                    <a:pt x="918" y="78"/>
                    <a:pt x="838" y="109"/>
                    <a:pt x="764" y="155"/>
                  </a:cubicBezTo>
                  <a:cubicBezTo>
                    <a:pt x="706" y="197"/>
                    <a:pt x="646" y="210"/>
                    <a:pt x="588" y="210"/>
                  </a:cubicBezTo>
                  <a:cubicBezTo>
                    <a:pt x="525" y="210"/>
                    <a:pt x="464" y="194"/>
                    <a:pt x="407" y="179"/>
                  </a:cubicBezTo>
                  <a:cubicBezTo>
                    <a:pt x="353" y="164"/>
                    <a:pt x="303" y="150"/>
                    <a:pt x="256" y="150"/>
                  </a:cubicBezTo>
                  <a:cubicBezTo>
                    <a:pt x="227" y="150"/>
                    <a:pt x="199" y="155"/>
                    <a:pt x="172" y="169"/>
                  </a:cubicBezTo>
                  <a:lnTo>
                    <a:pt x="158" y="176"/>
                  </a:lnTo>
                  <a:cubicBezTo>
                    <a:pt x="172" y="193"/>
                    <a:pt x="186" y="211"/>
                    <a:pt x="200" y="225"/>
                  </a:cubicBezTo>
                  <a:cubicBezTo>
                    <a:pt x="260" y="291"/>
                    <a:pt x="369" y="414"/>
                    <a:pt x="260" y="561"/>
                  </a:cubicBezTo>
                  <a:cubicBezTo>
                    <a:pt x="218" y="624"/>
                    <a:pt x="218" y="645"/>
                    <a:pt x="218" y="652"/>
                  </a:cubicBezTo>
                  <a:cubicBezTo>
                    <a:pt x="221" y="669"/>
                    <a:pt x="274" y="704"/>
                    <a:pt x="323" y="736"/>
                  </a:cubicBezTo>
                  <a:cubicBezTo>
                    <a:pt x="383" y="774"/>
                    <a:pt x="442" y="816"/>
                    <a:pt x="498" y="858"/>
                  </a:cubicBezTo>
                  <a:cubicBezTo>
                    <a:pt x="568" y="914"/>
                    <a:pt x="603" y="967"/>
                    <a:pt x="603" y="1026"/>
                  </a:cubicBezTo>
                  <a:cubicBezTo>
                    <a:pt x="607" y="1107"/>
                    <a:pt x="544" y="1159"/>
                    <a:pt x="488" y="1212"/>
                  </a:cubicBezTo>
                  <a:cubicBezTo>
                    <a:pt x="428" y="1264"/>
                    <a:pt x="379" y="1310"/>
                    <a:pt x="379" y="1373"/>
                  </a:cubicBezTo>
                  <a:cubicBezTo>
                    <a:pt x="379" y="1541"/>
                    <a:pt x="242" y="1608"/>
                    <a:pt x="144" y="1657"/>
                  </a:cubicBezTo>
                  <a:cubicBezTo>
                    <a:pt x="81" y="1688"/>
                    <a:pt x="25" y="1716"/>
                    <a:pt x="8" y="1755"/>
                  </a:cubicBezTo>
                  <a:cubicBezTo>
                    <a:pt x="1" y="1769"/>
                    <a:pt x="4" y="1800"/>
                    <a:pt x="36" y="1846"/>
                  </a:cubicBezTo>
                  <a:cubicBezTo>
                    <a:pt x="116" y="1968"/>
                    <a:pt x="316" y="2098"/>
                    <a:pt x="491" y="2098"/>
                  </a:cubicBezTo>
                  <a:cubicBezTo>
                    <a:pt x="673" y="2098"/>
                    <a:pt x="1128" y="1975"/>
                    <a:pt x="1391" y="1727"/>
                  </a:cubicBezTo>
                  <a:cubicBezTo>
                    <a:pt x="1512" y="1615"/>
                    <a:pt x="1615" y="1587"/>
                    <a:pt x="1706" y="1587"/>
                  </a:cubicBezTo>
                  <a:cubicBezTo>
                    <a:pt x="1752" y="1587"/>
                    <a:pt x="1795" y="1594"/>
                    <a:pt x="1835" y="1601"/>
                  </a:cubicBezTo>
                  <a:cubicBezTo>
                    <a:pt x="1874" y="1607"/>
                    <a:pt x="1909" y="1613"/>
                    <a:pt x="1944" y="1613"/>
                  </a:cubicBezTo>
                  <a:cubicBezTo>
                    <a:pt x="1987" y="1613"/>
                    <a:pt x="2029" y="1604"/>
                    <a:pt x="2077" y="1580"/>
                  </a:cubicBezTo>
                  <a:cubicBezTo>
                    <a:pt x="2269" y="1482"/>
                    <a:pt x="2147" y="596"/>
                    <a:pt x="2049" y="400"/>
                  </a:cubicBezTo>
                  <a:cubicBezTo>
                    <a:pt x="2035" y="372"/>
                    <a:pt x="2028" y="344"/>
                    <a:pt x="2028" y="312"/>
                  </a:cubicBezTo>
                  <a:lnTo>
                    <a:pt x="2014" y="302"/>
                  </a:lnTo>
                  <a:lnTo>
                    <a:pt x="1993" y="284"/>
                  </a:lnTo>
                  <a:lnTo>
                    <a:pt x="1961" y="260"/>
                  </a:lnTo>
                  <a:lnTo>
                    <a:pt x="1944" y="242"/>
                  </a:lnTo>
                  <a:lnTo>
                    <a:pt x="1916" y="218"/>
                  </a:lnTo>
                  <a:lnTo>
                    <a:pt x="1902" y="204"/>
                  </a:lnTo>
                  <a:cubicBezTo>
                    <a:pt x="1891" y="190"/>
                    <a:pt x="1877" y="176"/>
                    <a:pt x="1867" y="162"/>
                  </a:cubicBezTo>
                  <a:cubicBezTo>
                    <a:pt x="1805" y="93"/>
                    <a:pt x="1761" y="70"/>
                    <a:pt x="1739" y="70"/>
                  </a:cubicBezTo>
                  <a:cubicBezTo>
                    <a:pt x="1737" y="70"/>
                    <a:pt x="1735" y="70"/>
                    <a:pt x="1734" y="71"/>
                  </a:cubicBezTo>
                  <a:cubicBezTo>
                    <a:pt x="1713" y="78"/>
                    <a:pt x="1678" y="134"/>
                    <a:pt x="1664" y="228"/>
                  </a:cubicBezTo>
                  <a:cubicBezTo>
                    <a:pt x="1657" y="270"/>
                    <a:pt x="1632" y="309"/>
                    <a:pt x="1597" y="326"/>
                  </a:cubicBezTo>
                  <a:cubicBezTo>
                    <a:pt x="1580" y="334"/>
                    <a:pt x="1563" y="337"/>
                    <a:pt x="1546" y="337"/>
                  </a:cubicBezTo>
                  <a:cubicBezTo>
                    <a:pt x="1490" y="337"/>
                    <a:pt x="1430" y="304"/>
                    <a:pt x="1366" y="267"/>
                  </a:cubicBezTo>
                  <a:cubicBezTo>
                    <a:pt x="1328" y="242"/>
                    <a:pt x="1286" y="225"/>
                    <a:pt x="1244" y="211"/>
                  </a:cubicBezTo>
                  <a:cubicBezTo>
                    <a:pt x="1195" y="204"/>
                    <a:pt x="1156" y="165"/>
                    <a:pt x="1149" y="120"/>
                  </a:cubicBezTo>
                  <a:cubicBezTo>
                    <a:pt x="1146" y="113"/>
                    <a:pt x="1146" y="102"/>
                    <a:pt x="1146" y="95"/>
                  </a:cubicBezTo>
                  <a:lnTo>
                    <a:pt x="1146" y="85"/>
                  </a:lnTo>
                  <a:cubicBezTo>
                    <a:pt x="1146" y="81"/>
                    <a:pt x="1146" y="74"/>
                    <a:pt x="1146" y="67"/>
                  </a:cubicBezTo>
                  <a:lnTo>
                    <a:pt x="1146" y="57"/>
                  </a:lnTo>
                  <a:cubicBezTo>
                    <a:pt x="1146" y="53"/>
                    <a:pt x="1149" y="43"/>
                    <a:pt x="1149" y="36"/>
                  </a:cubicBezTo>
                  <a:lnTo>
                    <a:pt x="1153" y="29"/>
                  </a:lnTo>
                  <a:cubicBezTo>
                    <a:pt x="1156" y="18"/>
                    <a:pt x="1156" y="11"/>
                    <a:pt x="1160" y="4"/>
                  </a:cubicBezTo>
                  <a:lnTo>
                    <a:pt x="116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2" name="Google Shape;6693;p82">
              <a:extLst>
                <a:ext uri="{FF2B5EF4-FFF2-40B4-BE49-F238E27FC236}">
                  <a16:creationId xmlns:a16="http://schemas.microsoft.com/office/drawing/2014/main" id="{0CFAF18F-AD44-B4E3-1643-503AC5AC364F}"/>
                </a:ext>
              </a:extLst>
            </p:cNvPr>
            <p:cNvSpPr/>
            <p:nvPr/>
          </p:nvSpPr>
          <p:spPr>
            <a:xfrm>
              <a:off x="1984936" y="1583342"/>
              <a:ext cx="6422" cy="5010"/>
            </a:xfrm>
            <a:custGeom>
              <a:avLst/>
              <a:gdLst/>
              <a:ahLst/>
              <a:cxnLst/>
              <a:rect l="l" t="t" r="r" b="b"/>
              <a:pathLst>
                <a:path w="473" h="369" extrusionOk="0">
                  <a:moveTo>
                    <a:pt x="180" y="0"/>
                  </a:moveTo>
                  <a:cubicBezTo>
                    <a:pt x="134" y="0"/>
                    <a:pt x="86" y="11"/>
                    <a:pt x="46" y="36"/>
                  </a:cubicBezTo>
                  <a:cubicBezTo>
                    <a:pt x="18" y="50"/>
                    <a:pt x="4" y="78"/>
                    <a:pt x="4" y="106"/>
                  </a:cubicBezTo>
                  <a:cubicBezTo>
                    <a:pt x="0" y="166"/>
                    <a:pt x="28" y="180"/>
                    <a:pt x="105" y="208"/>
                  </a:cubicBezTo>
                  <a:cubicBezTo>
                    <a:pt x="165" y="229"/>
                    <a:pt x="256" y="260"/>
                    <a:pt x="263" y="358"/>
                  </a:cubicBezTo>
                  <a:lnTo>
                    <a:pt x="263" y="369"/>
                  </a:lnTo>
                  <a:cubicBezTo>
                    <a:pt x="273" y="358"/>
                    <a:pt x="280" y="348"/>
                    <a:pt x="291" y="337"/>
                  </a:cubicBezTo>
                  <a:cubicBezTo>
                    <a:pt x="298" y="327"/>
                    <a:pt x="305" y="316"/>
                    <a:pt x="315" y="309"/>
                  </a:cubicBezTo>
                  <a:lnTo>
                    <a:pt x="319" y="306"/>
                  </a:lnTo>
                  <a:cubicBezTo>
                    <a:pt x="326" y="295"/>
                    <a:pt x="333" y="288"/>
                    <a:pt x="340" y="281"/>
                  </a:cubicBezTo>
                  <a:lnTo>
                    <a:pt x="347" y="278"/>
                  </a:lnTo>
                  <a:cubicBezTo>
                    <a:pt x="354" y="271"/>
                    <a:pt x="361" y="267"/>
                    <a:pt x="364" y="260"/>
                  </a:cubicBezTo>
                  <a:cubicBezTo>
                    <a:pt x="371" y="257"/>
                    <a:pt x="375" y="253"/>
                    <a:pt x="378" y="250"/>
                  </a:cubicBezTo>
                  <a:lnTo>
                    <a:pt x="385" y="243"/>
                  </a:lnTo>
                  <a:lnTo>
                    <a:pt x="392" y="232"/>
                  </a:lnTo>
                  <a:lnTo>
                    <a:pt x="399" y="225"/>
                  </a:lnTo>
                  <a:lnTo>
                    <a:pt x="410" y="208"/>
                  </a:lnTo>
                  <a:lnTo>
                    <a:pt x="413" y="201"/>
                  </a:lnTo>
                  <a:lnTo>
                    <a:pt x="424" y="180"/>
                  </a:lnTo>
                  <a:lnTo>
                    <a:pt x="431" y="169"/>
                  </a:lnTo>
                  <a:cubicBezTo>
                    <a:pt x="434" y="159"/>
                    <a:pt x="438" y="152"/>
                    <a:pt x="441" y="141"/>
                  </a:cubicBezTo>
                  <a:lnTo>
                    <a:pt x="445" y="134"/>
                  </a:lnTo>
                  <a:cubicBezTo>
                    <a:pt x="452" y="124"/>
                    <a:pt x="455" y="110"/>
                    <a:pt x="459" y="96"/>
                  </a:cubicBezTo>
                  <a:lnTo>
                    <a:pt x="462" y="85"/>
                  </a:lnTo>
                  <a:cubicBezTo>
                    <a:pt x="466" y="75"/>
                    <a:pt x="469" y="68"/>
                    <a:pt x="473" y="57"/>
                  </a:cubicBezTo>
                  <a:lnTo>
                    <a:pt x="462" y="54"/>
                  </a:lnTo>
                  <a:cubicBezTo>
                    <a:pt x="378" y="19"/>
                    <a:pt x="291" y="1"/>
                    <a:pt x="200" y="1"/>
                  </a:cubicBezTo>
                  <a:cubicBezTo>
                    <a:pt x="193" y="1"/>
                    <a:pt x="187" y="0"/>
                    <a:pt x="18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3" name="Google Shape;6694;p82">
              <a:extLst>
                <a:ext uri="{FF2B5EF4-FFF2-40B4-BE49-F238E27FC236}">
                  <a16:creationId xmlns:a16="http://schemas.microsoft.com/office/drawing/2014/main" id="{5C86B287-C2CA-B7BD-C15E-5478882A7106}"/>
                </a:ext>
              </a:extLst>
            </p:cNvPr>
            <p:cNvSpPr/>
            <p:nvPr/>
          </p:nvSpPr>
          <p:spPr>
            <a:xfrm>
              <a:off x="1999193" y="1543044"/>
              <a:ext cx="61805" cy="90508"/>
            </a:xfrm>
            <a:custGeom>
              <a:avLst/>
              <a:gdLst/>
              <a:ahLst/>
              <a:cxnLst/>
              <a:rect l="l" t="t" r="r" b="b"/>
              <a:pathLst>
                <a:path w="4552" h="6666" extrusionOk="0">
                  <a:moveTo>
                    <a:pt x="1810" y="0"/>
                  </a:moveTo>
                  <a:cubicBezTo>
                    <a:pt x="1796" y="21"/>
                    <a:pt x="1782" y="46"/>
                    <a:pt x="1772" y="70"/>
                  </a:cubicBezTo>
                  <a:cubicBezTo>
                    <a:pt x="1744" y="130"/>
                    <a:pt x="1709" y="182"/>
                    <a:pt x="1660" y="228"/>
                  </a:cubicBezTo>
                  <a:cubicBezTo>
                    <a:pt x="1602" y="272"/>
                    <a:pt x="1519" y="294"/>
                    <a:pt x="1398" y="294"/>
                  </a:cubicBezTo>
                  <a:cubicBezTo>
                    <a:pt x="1298" y="294"/>
                    <a:pt x="1172" y="279"/>
                    <a:pt x="1016" y="249"/>
                  </a:cubicBezTo>
                  <a:cubicBezTo>
                    <a:pt x="1005" y="246"/>
                    <a:pt x="993" y="245"/>
                    <a:pt x="982" y="245"/>
                  </a:cubicBezTo>
                  <a:cubicBezTo>
                    <a:pt x="947" y="245"/>
                    <a:pt x="913" y="257"/>
                    <a:pt x="886" y="284"/>
                  </a:cubicBezTo>
                  <a:cubicBezTo>
                    <a:pt x="795" y="361"/>
                    <a:pt x="750" y="546"/>
                    <a:pt x="753" y="641"/>
                  </a:cubicBezTo>
                  <a:cubicBezTo>
                    <a:pt x="760" y="750"/>
                    <a:pt x="669" y="823"/>
                    <a:pt x="599" y="886"/>
                  </a:cubicBezTo>
                  <a:cubicBezTo>
                    <a:pt x="554" y="921"/>
                    <a:pt x="501" y="970"/>
                    <a:pt x="508" y="991"/>
                  </a:cubicBezTo>
                  <a:cubicBezTo>
                    <a:pt x="547" y="1079"/>
                    <a:pt x="522" y="1177"/>
                    <a:pt x="449" y="1236"/>
                  </a:cubicBezTo>
                  <a:cubicBezTo>
                    <a:pt x="424" y="1253"/>
                    <a:pt x="396" y="1261"/>
                    <a:pt x="368" y="1261"/>
                  </a:cubicBezTo>
                  <a:cubicBezTo>
                    <a:pt x="331" y="1261"/>
                    <a:pt x="294" y="1247"/>
                    <a:pt x="266" y="1219"/>
                  </a:cubicBezTo>
                  <a:cubicBezTo>
                    <a:pt x="245" y="1198"/>
                    <a:pt x="228" y="1180"/>
                    <a:pt x="210" y="1159"/>
                  </a:cubicBezTo>
                  <a:cubicBezTo>
                    <a:pt x="156" y="1098"/>
                    <a:pt x="122" y="1068"/>
                    <a:pt x="86" y="1068"/>
                  </a:cubicBezTo>
                  <a:cubicBezTo>
                    <a:pt x="65" y="1068"/>
                    <a:pt x="44" y="1079"/>
                    <a:pt x="18" y="1100"/>
                  </a:cubicBezTo>
                  <a:cubicBezTo>
                    <a:pt x="0" y="1117"/>
                    <a:pt x="4" y="1124"/>
                    <a:pt x="4" y="1128"/>
                  </a:cubicBezTo>
                  <a:cubicBezTo>
                    <a:pt x="21" y="1187"/>
                    <a:pt x="214" y="1289"/>
                    <a:pt x="382" y="1310"/>
                  </a:cubicBezTo>
                  <a:cubicBezTo>
                    <a:pt x="410" y="1313"/>
                    <a:pt x="480" y="1320"/>
                    <a:pt x="501" y="1380"/>
                  </a:cubicBezTo>
                  <a:cubicBezTo>
                    <a:pt x="522" y="1439"/>
                    <a:pt x="470" y="1495"/>
                    <a:pt x="403" y="1558"/>
                  </a:cubicBezTo>
                  <a:cubicBezTo>
                    <a:pt x="337" y="1621"/>
                    <a:pt x="252" y="1702"/>
                    <a:pt x="238" y="1789"/>
                  </a:cubicBezTo>
                  <a:cubicBezTo>
                    <a:pt x="228" y="1849"/>
                    <a:pt x="238" y="1863"/>
                    <a:pt x="340" y="1894"/>
                  </a:cubicBezTo>
                  <a:cubicBezTo>
                    <a:pt x="417" y="1915"/>
                    <a:pt x="515" y="1947"/>
                    <a:pt x="529" y="2062"/>
                  </a:cubicBezTo>
                  <a:cubicBezTo>
                    <a:pt x="533" y="2122"/>
                    <a:pt x="505" y="2178"/>
                    <a:pt x="459" y="2209"/>
                  </a:cubicBezTo>
                  <a:lnTo>
                    <a:pt x="463" y="2213"/>
                  </a:lnTo>
                  <a:cubicBezTo>
                    <a:pt x="512" y="2241"/>
                    <a:pt x="512" y="2300"/>
                    <a:pt x="512" y="2370"/>
                  </a:cubicBezTo>
                  <a:cubicBezTo>
                    <a:pt x="512" y="2423"/>
                    <a:pt x="512" y="2507"/>
                    <a:pt x="543" y="2531"/>
                  </a:cubicBezTo>
                  <a:cubicBezTo>
                    <a:pt x="557" y="2538"/>
                    <a:pt x="573" y="2542"/>
                    <a:pt x="590" y="2542"/>
                  </a:cubicBezTo>
                  <a:cubicBezTo>
                    <a:pt x="599" y="2542"/>
                    <a:pt x="608" y="2541"/>
                    <a:pt x="617" y="2538"/>
                  </a:cubicBezTo>
                  <a:cubicBezTo>
                    <a:pt x="743" y="2517"/>
                    <a:pt x="774" y="2412"/>
                    <a:pt x="806" y="2279"/>
                  </a:cubicBezTo>
                  <a:cubicBezTo>
                    <a:pt x="825" y="2208"/>
                    <a:pt x="848" y="2109"/>
                    <a:pt x="932" y="2109"/>
                  </a:cubicBezTo>
                  <a:cubicBezTo>
                    <a:pt x="938" y="2109"/>
                    <a:pt x="945" y="2110"/>
                    <a:pt x="953" y="2111"/>
                  </a:cubicBezTo>
                  <a:cubicBezTo>
                    <a:pt x="981" y="2115"/>
                    <a:pt x="1009" y="2129"/>
                    <a:pt x="1026" y="2153"/>
                  </a:cubicBezTo>
                  <a:cubicBezTo>
                    <a:pt x="1058" y="2199"/>
                    <a:pt x="1044" y="2255"/>
                    <a:pt x="1033" y="2314"/>
                  </a:cubicBezTo>
                  <a:cubicBezTo>
                    <a:pt x="1019" y="2381"/>
                    <a:pt x="1005" y="2458"/>
                    <a:pt x="1040" y="2524"/>
                  </a:cubicBezTo>
                  <a:cubicBezTo>
                    <a:pt x="1110" y="2657"/>
                    <a:pt x="1012" y="2815"/>
                    <a:pt x="932" y="2938"/>
                  </a:cubicBezTo>
                  <a:cubicBezTo>
                    <a:pt x="900" y="2983"/>
                    <a:pt x="872" y="3036"/>
                    <a:pt x="851" y="3088"/>
                  </a:cubicBezTo>
                  <a:cubicBezTo>
                    <a:pt x="906" y="3113"/>
                    <a:pt x="964" y="3124"/>
                    <a:pt x="1025" y="3124"/>
                  </a:cubicBezTo>
                  <a:cubicBezTo>
                    <a:pt x="1033" y="3124"/>
                    <a:pt x="1042" y="3124"/>
                    <a:pt x="1051" y="3123"/>
                  </a:cubicBezTo>
                  <a:cubicBezTo>
                    <a:pt x="1215" y="3123"/>
                    <a:pt x="1432" y="3081"/>
                    <a:pt x="1523" y="2987"/>
                  </a:cubicBezTo>
                  <a:cubicBezTo>
                    <a:pt x="1592" y="2915"/>
                    <a:pt x="1655" y="2889"/>
                    <a:pt x="1707" y="2889"/>
                  </a:cubicBezTo>
                  <a:cubicBezTo>
                    <a:pt x="1744" y="2889"/>
                    <a:pt x="1774" y="2903"/>
                    <a:pt x="1796" y="2924"/>
                  </a:cubicBezTo>
                  <a:cubicBezTo>
                    <a:pt x="1870" y="2994"/>
                    <a:pt x="1856" y="3137"/>
                    <a:pt x="1768" y="3239"/>
                  </a:cubicBezTo>
                  <a:cubicBezTo>
                    <a:pt x="1737" y="3274"/>
                    <a:pt x="1702" y="3326"/>
                    <a:pt x="1716" y="3375"/>
                  </a:cubicBezTo>
                  <a:cubicBezTo>
                    <a:pt x="1733" y="3424"/>
                    <a:pt x="1775" y="3459"/>
                    <a:pt x="1828" y="3473"/>
                  </a:cubicBezTo>
                  <a:lnTo>
                    <a:pt x="1838" y="3477"/>
                  </a:lnTo>
                  <a:cubicBezTo>
                    <a:pt x="1947" y="3512"/>
                    <a:pt x="2013" y="3536"/>
                    <a:pt x="2041" y="3603"/>
                  </a:cubicBezTo>
                  <a:cubicBezTo>
                    <a:pt x="2055" y="3659"/>
                    <a:pt x="2045" y="3722"/>
                    <a:pt x="2010" y="3767"/>
                  </a:cubicBezTo>
                  <a:cubicBezTo>
                    <a:pt x="1978" y="3827"/>
                    <a:pt x="1978" y="3928"/>
                    <a:pt x="1982" y="4023"/>
                  </a:cubicBezTo>
                  <a:cubicBezTo>
                    <a:pt x="1989" y="4096"/>
                    <a:pt x="1985" y="4173"/>
                    <a:pt x="1968" y="4250"/>
                  </a:cubicBezTo>
                  <a:cubicBezTo>
                    <a:pt x="1930" y="4366"/>
                    <a:pt x="1726" y="4382"/>
                    <a:pt x="1611" y="4382"/>
                  </a:cubicBezTo>
                  <a:cubicBezTo>
                    <a:pt x="1579" y="4382"/>
                    <a:pt x="1554" y="4381"/>
                    <a:pt x="1541" y="4380"/>
                  </a:cubicBezTo>
                  <a:cubicBezTo>
                    <a:pt x="1338" y="4366"/>
                    <a:pt x="1296" y="4313"/>
                    <a:pt x="1285" y="4282"/>
                  </a:cubicBezTo>
                  <a:cubicBezTo>
                    <a:pt x="1282" y="4281"/>
                    <a:pt x="1279" y="4281"/>
                    <a:pt x="1276" y="4281"/>
                  </a:cubicBezTo>
                  <a:cubicBezTo>
                    <a:pt x="1261" y="4281"/>
                    <a:pt x="1245" y="4288"/>
                    <a:pt x="1236" y="4299"/>
                  </a:cubicBezTo>
                  <a:cubicBezTo>
                    <a:pt x="1233" y="4303"/>
                    <a:pt x="1233" y="4303"/>
                    <a:pt x="1236" y="4313"/>
                  </a:cubicBezTo>
                  <a:cubicBezTo>
                    <a:pt x="1285" y="4415"/>
                    <a:pt x="1205" y="4506"/>
                    <a:pt x="1149" y="4576"/>
                  </a:cubicBezTo>
                  <a:cubicBezTo>
                    <a:pt x="1124" y="4604"/>
                    <a:pt x="1079" y="4656"/>
                    <a:pt x="1082" y="4674"/>
                  </a:cubicBezTo>
                  <a:cubicBezTo>
                    <a:pt x="1114" y="4691"/>
                    <a:pt x="1149" y="4702"/>
                    <a:pt x="1184" y="4712"/>
                  </a:cubicBezTo>
                  <a:cubicBezTo>
                    <a:pt x="1271" y="4740"/>
                    <a:pt x="1397" y="4775"/>
                    <a:pt x="1404" y="4891"/>
                  </a:cubicBezTo>
                  <a:cubicBezTo>
                    <a:pt x="1415" y="5087"/>
                    <a:pt x="1103" y="5248"/>
                    <a:pt x="830" y="5329"/>
                  </a:cubicBezTo>
                  <a:cubicBezTo>
                    <a:pt x="781" y="5343"/>
                    <a:pt x="764" y="5360"/>
                    <a:pt x="760" y="5364"/>
                  </a:cubicBezTo>
                  <a:cubicBezTo>
                    <a:pt x="757" y="5367"/>
                    <a:pt x="781" y="5402"/>
                    <a:pt x="834" y="5427"/>
                  </a:cubicBezTo>
                  <a:cubicBezTo>
                    <a:pt x="866" y="5443"/>
                    <a:pt x="901" y="5451"/>
                    <a:pt x="931" y="5451"/>
                  </a:cubicBezTo>
                  <a:cubicBezTo>
                    <a:pt x="953" y="5451"/>
                    <a:pt x="972" y="5446"/>
                    <a:pt x="984" y="5437"/>
                  </a:cubicBezTo>
                  <a:cubicBezTo>
                    <a:pt x="1031" y="5403"/>
                    <a:pt x="1069" y="5391"/>
                    <a:pt x="1100" y="5391"/>
                  </a:cubicBezTo>
                  <a:cubicBezTo>
                    <a:pt x="1145" y="5391"/>
                    <a:pt x="1178" y="5416"/>
                    <a:pt x="1208" y="5444"/>
                  </a:cubicBezTo>
                  <a:cubicBezTo>
                    <a:pt x="1244" y="5477"/>
                    <a:pt x="1289" y="5497"/>
                    <a:pt x="1334" y="5497"/>
                  </a:cubicBezTo>
                  <a:cubicBezTo>
                    <a:pt x="1338" y="5497"/>
                    <a:pt x="1341" y="5497"/>
                    <a:pt x="1345" y="5497"/>
                  </a:cubicBezTo>
                  <a:cubicBezTo>
                    <a:pt x="1432" y="5500"/>
                    <a:pt x="1516" y="5521"/>
                    <a:pt x="1597" y="5556"/>
                  </a:cubicBezTo>
                  <a:cubicBezTo>
                    <a:pt x="1660" y="5581"/>
                    <a:pt x="1718" y="5603"/>
                    <a:pt x="1783" y="5603"/>
                  </a:cubicBezTo>
                  <a:cubicBezTo>
                    <a:pt x="1818" y="5603"/>
                    <a:pt x="1856" y="5597"/>
                    <a:pt x="1898" y="5581"/>
                  </a:cubicBezTo>
                  <a:cubicBezTo>
                    <a:pt x="1953" y="5560"/>
                    <a:pt x="2012" y="5542"/>
                    <a:pt x="2060" y="5542"/>
                  </a:cubicBezTo>
                  <a:cubicBezTo>
                    <a:pt x="2101" y="5542"/>
                    <a:pt x="2134" y="5554"/>
                    <a:pt x="2153" y="5588"/>
                  </a:cubicBezTo>
                  <a:cubicBezTo>
                    <a:pt x="2188" y="5651"/>
                    <a:pt x="2143" y="5728"/>
                    <a:pt x="2010" y="5833"/>
                  </a:cubicBezTo>
                  <a:cubicBezTo>
                    <a:pt x="1929" y="5894"/>
                    <a:pt x="1837" y="5910"/>
                    <a:pt x="1747" y="5910"/>
                  </a:cubicBezTo>
                  <a:cubicBezTo>
                    <a:pt x="1704" y="5910"/>
                    <a:pt x="1662" y="5906"/>
                    <a:pt x="1621" y="5903"/>
                  </a:cubicBezTo>
                  <a:cubicBezTo>
                    <a:pt x="1583" y="5899"/>
                    <a:pt x="1548" y="5896"/>
                    <a:pt x="1513" y="5896"/>
                  </a:cubicBezTo>
                  <a:cubicBezTo>
                    <a:pt x="1507" y="5895"/>
                    <a:pt x="1502" y="5895"/>
                    <a:pt x="1497" y="5895"/>
                  </a:cubicBezTo>
                  <a:cubicBezTo>
                    <a:pt x="1461" y="5895"/>
                    <a:pt x="1427" y="5905"/>
                    <a:pt x="1394" y="5920"/>
                  </a:cubicBezTo>
                  <a:cubicBezTo>
                    <a:pt x="1212" y="6018"/>
                    <a:pt x="704" y="6543"/>
                    <a:pt x="715" y="6666"/>
                  </a:cubicBezTo>
                  <a:cubicBezTo>
                    <a:pt x="739" y="6648"/>
                    <a:pt x="760" y="6631"/>
                    <a:pt x="781" y="6613"/>
                  </a:cubicBezTo>
                  <a:cubicBezTo>
                    <a:pt x="858" y="6536"/>
                    <a:pt x="946" y="6477"/>
                    <a:pt x="1047" y="6431"/>
                  </a:cubicBezTo>
                  <a:cubicBezTo>
                    <a:pt x="1109" y="6406"/>
                    <a:pt x="1160" y="6396"/>
                    <a:pt x="1204" y="6396"/>
                  </a:cubicBezTo>
                  <a:cubicBezTo>
                    <a:pt x="1293" y="6396"/>
                    <a:pt x="1350" y="6436"/>
                    <a:pt x="1397" y="6466"/>
                  </a:cubicBezTo>
                  <a:cubicBezTo>
                    <a:pt x="1422" y="6487"/>
                    <a:pt x="1450" y="6501"/>
                    <a:pt x="1485" y="6508"/>
                  </a:cubicBezTo>
                  <a:cubicBezTo>
                    <a:pt x="1485" y="6508"/>
                    <a:pt x="1486" y="6509"/>
                    <a:pt x="1486" y="6509"/>
                  </a:cubicBezTo>
                  <a:cubicBezTo>
                    <a:pt x="1504" y="6509"/>
                    <a:pt x="1531" y="6451"/>
                    <a:pt x="1551" y="6414"/>
                  </a:cubicBezTo>
                  <a:cubicBezTo>
                    <a:pt x="1580" y="6351"/>
                    <a:pt x="1622" y="6263"/>
                    <a:pt x="1703" y="6263"/>
                  </a:cubicBezTo>
                  <a:cubicBezTo>
                    <a:pt x="1713" y="6263"/>
                    <a:pt x="1723" y="6264"/>
                    <a:pt x="1733" y="6267"/>
                  </a:cubicBezTo>
                  <a:cubicBezTo>
                    <a:pt x="1768" y="6267"/>
                    <a:pt x="1807" y="6260"/>
                    <a:pt x="1838" y="6246"/>
                  </a:cubicBezTo>
                  <a:cubicBezTo>
                    <a:pt x="1906" y="6217"/>
                    <a:pt x="1978" y="6202"/>
                    <a:pt x="2051" y="6202"/>
                  </a:cubicBezTo>
                  <a:cubicBezTo>
                    <a:pt x="2076" y="6202"/>
                    <a:pt x="2101" y="6204"/>
                    <a:pt x="2125" y="6207"/>
                  </a:cubicBezTo>
                  <a:cubicBezTo>
                    <a:pt x="2152" y="6212"/>
                    <a:pt x="2178" y="6215"/>
                    <a:pt x="2205" y="6215"/>
                  </a:cubicBezTo>
                  <a:cubicBezTo>
                    <a:pt x="2312" y="6215"/>
                    <a:pt x="2419" y="6175"/>
                    <a:pt x="2500" y="6102"/>
                  </a:cubicBezTo>
                  <a:cubicBezTo>
                    <a:pt x="2527" y="6079"/>
                    <a:pt x="2559" y="6070"/>
                    <a:pt x="2593" y="6070"/>
                  </a:cubicBezTo>
                  <a:cubicBezTo>
                    <a:pt x="2663" y="6070"/>
                    <a:pt x="2742" y="6109"/>
                    <a:pt x="2815" y="6144"/>
                  </a:cubicBezTo>
                  <a:cubicBezTo>
                    <a:pt x="2857" y="6169"/>
                    <a:pt x="2899" y="6186"/>
                    <a:pt x="2945" y="6200"/>
                  </a:cubicBezTo>
                  <a:cubicBezTo>
                    <a:pt x="3042" y="6135"/>
                    <a:pt x="3364" y="6077"/>
                    <a:pt x="3553" y="6077"/>
                  </a:cubicBezTo>
                  <a:cubicBezTo>
                    <a:pt x="3568" y="6077"/>
                    <a:pt x="3583" y="6077"/>
                    <a:pt x="3596" y="6078"/>
                  </a:cubicBezTo>
                  <a:cubicBezTo>
                    <a:pt x="3598" y="6078"/>
                    <a:pt x="3601" y="6078"/>
                    <a:pt x="3604" y="6078"/>
                  </a:cubicBezTo>
                  <a:cubicBezTo>
                    <a:pt x="3762" y="6078"/>
                    <a:pt x="4193" y="5887"/>
                    <a:pt x="4310" y="5780"/>
                  </a:cubicBezTo>
                  <a:cubicBezTo>
                    <a:pt x="4278" y="5775"/>
                    <a:pt x="4248" y="5772"/>
                    <a:pt x="4218" y="5772"/>
                  </a:cubicBezTo>
                  <a:cubicBezTo>
                    <a:pt x="4187" y="5772"/>
                    <a:pt x="4158" y="5775"/>
                    <a:pt x="4128" y="5780"/>
                  </a:cubicBezTo>
                  <a:cubicBezTo>
                    <a:pt x="4115" y="5782"/>
                    <a:pt x="4102" y="5783"/>
                    <a:pt x="4091" y="5783"/>
                  </a:cubicBezTo>
                  <a:cubicBezTo>
                    <a:pt x="4006" y="5783"/>
                    <a:pt x="3972" y="5732"/>
                    <a:pt x="3960" y="5710"/>
                  </a:cubicBezTo>
                  <a:cubicBezTo>
                    <a:pt x="3918" y="5619"/>
                    <a:pt x="3977" y="5472"/>
                    <a:pt x="4114" y="5343"/>
                  </a:cubicBezTo>
                  <a:cubicBezTo>
                    <a:pt x="4163" y="5297"/>
                    <a:pt x="4215" y="5255"/>
                    <a:pt x="4268" y="5217"/>
                  </a:cubicBezTo>
                  <a:cubicBezTo>
                    <a:pt x="4404" y="5108"/>
                    <a:pt x="4534" y="5010"/>
                    <a:pt x="4545" y="4863"/>
                  </a:cubicBezTo>
                  <a:cubicBezTo>
                    <a:pt x="4552" y="4786"/>
                    <a:pt x="4461" y="4712"/>
                    <a:pt x="4376" y="4667"/>
                  </a:cubicBezTo>
                  <a:cubicBezTo>
                    <a:pt x="4283" y="4620"/>
                    <a:pt x="4194" y="4603"/>
                    <a:pt x="4141" y="4603"/>
                  </a:cubicBezTo>
                  <a:cubicBezTo>
                    <a:pt x="4119" y="4603"/>
                    <a:pt x="4104" y="4606"/>
                    <a:pt x="4096" y="4611"/>
                  </a:cubicBezTo>
                  <a:cubicBezTo>
                    <a:pt x="4072" y="4681"/>
                    <a:pt x="4012" y="4730"/>
                    <a:pt x="3939" y="4737"/>
                  </a:cubicBezTo>
                  <a:cubicBezTo>
                    <a:pt x="3936" y="4737"/>
                    <a:pt x="3934" y="4737"/>
                    <a:pt x="3931" y="4737"/>
                  </a:cubicBezTo>
                  <a:cubicBezTo>
                    <a:pt x="3853" y="4737"/>
                    <a:pt x="3776" y="4685"/>
                    <a:pt x="3715" y="4586"/>
                  </a:cubicBezTo>
                  <a:cubicBezTo>
                    <a:pt x="3648" y="4478"/>
                    <a:pt x="3687" y="4373"/>
                    <a:pt x="3711" y="4313"/>
                  </a:cubicBezTo>
                  <a:lnTo>
                    <a:pt x="3715" y="4306"/>
                  </a:lnTo>
                  <a:cubicBezTo>
                    <a:pt x="3659" y="4271"/>
                    <a:pt x="3610" y="4226"/>
                    <a:pt x="3582" y="4170"/>
                  </a:cubicBezTo>
                  <a:cubicBezTo>
                    <a:pt x="3561" y="4138"/>
                    <a:pt x="3494" y="4019"/>
                    <a:pt x="3522" y="3935"/>
                  </a:cubicBezTo>
                  <a:cubicBezTo>
                    <a:pt x="3529" y="3869"/>
                    <a:pt x="3382" y="3410"/>
                    <a:pt x="3158" y="3354"/>
                  </a:cubicBezTo>
                  <a:cubicBezTo>
                    <a:pt x="2875" y="3288"/>
                    <a:pt x="2808" y="2952"/>
                    <a:pt x="2763" y="2727"/>
                  </a:cubicBezTo>
                  <a:cubicBezTo>
                    <a:pt x="2756" y="2696"/>
                    <a:pt x="2752" y="2668"/>
                    <a:pt x="2745" y="2640"/>
                  </a:cubicBezTo>
                  <a:cubicBezTo>
                    <a:pt x="2728" y="2563"/>
                    <a:pt x="2696" y="2552"/>
                    <a:pt x="2623" y="2535"/>
                  </a:cubicBezTo>
                  <a:cubicBezTo>
                    <a:pt x="2532" y="2514"/>
                    <a:pt x="2451" y="2465"/>
                    <a:pt x="2392" y="2391"/>
                  </a:cubicBezTo>
                  <a:cubicBezTo>
                    <a:pt x="2341" y="2325"/>
                    <a:pt x="2275" y="2305"/>
                    <a:pt x="2197" y="2305"/>
                  </a:cubicBezTo>
                  <a:cubicBezTo>
                    <a:pt x="2151" y="2305"/>
                    <a:pt x="2100" y="2312"/>
                    <a:pt x="2045" y="2321"/>
                  </a:cubicBezTo>
                  <a:cubicBezTo>
                    <a:pt x="2013" y="2328"/>
                    <a:pt x="1982" y="2332"/>
                    <a:pt x="1954" y="2335"/>
                  </a:cubicBezTo>
                  <a:cubicBezTo>
                    <a:pt x="1949" y="2336"/>
                    <a:pt x="1944" y="2336"/>
                    <a:pt x="1939" y="2336"/>
                  </a:cubicBezTo>
                  <a:cubicBezTo>
                    <a:pt x="1896" y="2336"/>
                    <a:pt x="1858" y="2309"/>
                    <a:pt x="1842" y="2265"/>
                  </a:cubicBezTo>
                  <a:cubicBezTo>
                    <a:pt x="1803" y="2157"/>
                    <a:pt x="1954" y="1964"/>
                    <a:pt x="2108" y="1859"/>
                  </a:cubicBezTo>
                  <a:cubicBezTo>
                    <a:pt x="2272" y="1751"/>
                    <a:pt x="2486" y="1131"/>
                    <a:pt x="2500" y="974"/>
                  </a:cubicBezTo>
                  <a:cubicBezTo>
                    <a:pt x="2446" y="936"/>
                    <a:pt x="2246" y="917"/>
                    <a:pt x="2043" y="917"/>
                  </a:cubicBezTo>
                  <a:cubicBezTo>
                    <a:pt x="1850" y="917"/>
                    <a:pt x="1655" y="934"/>
                    <a:pt x="1583" y="970"/>
                  </a:cubicBezTo>
                  <a:cubicBezTo>
                    <a:pt x="1550" y="987"/>
                    <a:pt x="1513" y="995"/>
                    <a:pt x="1477" y="995"/>
                  </a:cubicBezTo>
                  <a:cubicBezTo>
                    <a:pt x="1429" y="995"/>
                    <a:pt x="1381" y="980"/>
                    <a:pt x="1341" y="953"/>
                  </a:cubicBezTo>
                  <a:cubicBezTo>
                    <a:pt x="1282" y="918"/>
                    <a:pt x="1250" y="855"/>
                    <a:pt x="1254" y="785"/>
                  </a:cubicBezTo>
                  <a:cubicBezTo>
                    <a:pt x="1261" y="732"/>
                    <a:pt x="1296" y="690"/>
                    <a:pt x="1345" y="672"/>
                  </a:cubicBezTo>
                  <a:cubicBezTo>
                    <a:pt x="1481" y="616"/>
                    <a:pt x="1723" y="357"/>
                    <a:pt x="1716" y="291"/>
                  </a:cubicBezTo>
                  <a:cubicBezTo>
                    <a:pt x="1705" y="217"/>
                    <a:pt x="1751" y="154"/>
                    <a:pt x="1789" y="105"/>
                  </a:cubicBezTo>
                  <a:cubicBezTo>
                    <a:pt x="1845" y="28"/>
                    <a:pt x="1838" y="21"/>
                    <a:pt x="1821" y="7"/>
                  </a:cubicBezTo>
                  <a:lnTo>
                    <a:pt x="181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4" name="Google Shape;6695;p82">
              <a:extLst>
                <a:ext uri="{FF2B5EF4-FFF2-40B4-BE49-F238E27FC236}">
                  <a16:creationId xmlns:a16="http://schemas.microsoft.com/office/drawing/2014/main" id="{286F20A6-82B7-E2CC-E8E3-A8A237E4BAE5}"/>
                </a:ext>
              </a:extLst>
            </p:cNvPr>
            <p:cNvSpPr/>
            <p:nvPr/>
          </p:nvSpPr>
          <p:spPr>
            <a:xfrm>
              <a:off x="1996287" y="1548177"/>
              <a:ext cx="3965" cy="4861"/>
            </a:xfrm>
            <a:custGeom>
              <a:avLst/>
              <a:gdLst/>
              <a:ahLst/>
              <a:cxnLst/>
              <a:rect l="l" t="t" r="r" b="b"/>
              <a:pathLst>
                <a:path w="292" h="358" extrusionOk="0">
                  <a:moveTo>
                    <a:pt x="288" y="0"/>
                  </a:moveTo>
                  <a:lnTo>
                    <a:pt x="288" y="0"/>
                  </a:lnTo>
                  <a:cubicBezTo>
                    <a:pt x="214" y="28"/>
                    <a:pt x="39" y="252"/>
                    <a:pt x="1" y="358"/>
                  </a:cubicBezTo>
                  <a:cubicBezTo>
                    <a:pt x="109" y="329"/>
                    <a:pt x="228" y="196"/>
                    <a:pt x="274" y="84"/>
                  </a:cubicBezTo>
                  <a:cubicBezTo>
                    <a:pt x="284" y="56"/>
                    <a:pt x="291" y="28"/>
                    <a:pt x="28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5" name="Google Shape;6696;p82">
              <a:extLst>
                <a:ext uri="{FF2B5EF4-FFF2-40B4-BE49-F238E27FC236}">
                  <a16:creationId xmlns:a16="http://schemas.microsoft.com/office/drawing/2014/main" id="{46CC50AA-9298-7BEC-52AC-DA7F022F4C85}"/>
                </a:ext>
              </a:extLst>
            </p:cNvPr>
            <p:cNvSpPr/>
            <p:nvPr/>
          </p:nvSpPr>
          <p:spPr>
            <a:xfrm>
              <a:off x="1989118" y="1581876"/>
              <a:ext cx="16646" cy="10848"/>
            </a:xfrm>
            <a:custGeom>
              <a:avLst/>
              <a:gdLst/>
              <a:ahLst/>
              <a:cxnLst/>
              <a:rect l="l" t="t" r="r" b="b"/>
              <a:pathLst>
                <a:path w="1226" h="799" extrusionOk="0">
                  <a:moveTo>
                    <a:pt x="773" y="1"/>
                  </a:moveTo>
                  <a:cubicBezTo>
                    <a:pt x="708" y="1"/>
                    <a:pt x="632" y="36"/>
                    <a:pt x="536" y="85"/>
                  </a:cubicBezTo>
                  <a:cubicBezTo>
                    <a:pt x="462" y="123"/>
                    <a:pt x="382" y="155"/>
                    <a:pt x="301" y="172"/>
                  </a:cubicBezTo>
                  <a:lnTo>
                    <a:pt x="301" y="176"/>
                  </a:lnTo>
                  <a:cubicBezTo>
                    <a:pt x="298" y="186"/>
                    <a:pt x="294" y="197"/>
                    <a:pt x="291" y="211"/>
                  </a:cubicBezTo>
                  <a:cubicBezTo>
                    <a:pt x="287" y="225"/>
                    <a:pt x="280" y="235"/>
                    <a:pt x="277" y="249"/>
                  </a:cubicBezTo>
                  <a:lnTo>
                    <a:pt x="277" y="256"/>
                  </a:lnTo>
                  <a:cubicBezTo>
                    <a:pt x="270" y="267"/>
                    <a:pt x="266" y="281"/>
                    <a:pt x="263" y="291"/>
                  </a:cubicBezTo>
                  <a:lnTo>
                    <a:pt x="259" y="298"/>
                  </a:lnTo>
                  <a:cubicBezTo>
                    <a:pt x="252" y="312"/>
                    <a:pt x="249" y="323"/>
                    <a:pt x="242" y="337"/>
                  </a:cubicBezTo>
                  <a:lnTo>
                    <a:pt x="242" y="340"/>
                  </a:lnTo>
                  <a:cubicBezTo>
                    <a:pt x="235" y="351"/>
                    <a:pt x="231" y="365"/>
                    <a:pt x="224" y="375"/>
                  </a:cubicBezTo>
                  <a:lnTo>
                    <a:pt x="221" y="379"/>
                  </a:lnTo>
                  <a:cubicBezTo>
                    <a:pt x="214" y="389"/>
                    <a:pt x="207" y="400"/>
                    <a:pt x="200" y="410"/>
                  </a:cubicBezTo>
                  <a:lnTo>
                    <a:pt x="196" y="417"/>
                  </a:lnTo>
                  <a:cubicBezTo>
                    <a:pt x="189" y="428"/>
                    <a:pt x="179" y="435"/>
                    <a:pt x="172" y="445"/>
                  </a:cubicBezTo>
                  <a:lnTo>
                    <a:pt x="168" y="449"/>
                  </a:lnTo>
                  <a:cubicBezTo>
                    <a:pt x="158" y="459"/>
                    <a:pt x="151" y="466"/>
                    <a:pt x="140" y="473"/>
                  </a:cubicBezTo>
                  <a:cubicBezTo>
                    <a:pt x="74" y="526"/>
                    <a:pt x="28" y="596"/>
                    <a:pt x="0" y="676"/>
                  </a:cubicBezTo>
                  <a:cubicBezTo>
                    <a:pt x="53" y="694"/>
                    <a:pt x="105" y="715"/>
                    <a:pt x="154" y="746"/>
                  </a:cubicBezTo>
                  <a:cubicBezTo>
                    <a:pt x="186" y="767"/>
                    <a:pt x="221" y="785"/>
                    <a:pt x="256" y="799"/>
                  </a:cubicBezTo>
                  <a:cubicBezTo>
                    <a:pt x="270" y="711"/>
                    <a:pt x="312" y="568"/>
                    <a:pt x="424" y="536"/>
                  </a:cubicBezTo>
                  <a:cubicBezTo>
                    <a:pt x="438" y="533"/>
                    <a:pt x="452" y="531"/>
                    <a:pt x="466" y="531"/>
                  </a:cubicBezTo>
                  <a:cubicBezTo>
                    <a:pt x="536" y="531"/>
                    <a:pt x="608" y="576"/>
                    <a:pt x="686" y="669"/>
                  </a:cubicBezTo>
                  <a:cubicBezTo>
                    <a:pt x="697" y="680"/>
                    <a:pt x="707" y="690"/>
                    <a:pt x="718" y="704"/>
                  </a:cubicBezTo>
                  <a:lnTo>
                    <a:pt x="725" y="711"/>
                  </a:lnTo>
                  <a:lnTo>
                    <a:pt x="753" y="739"/>
                  </a:lnTo>
                  <a:lnTo>
                    <a:pt x="763" y="746"/>
                  </a:lnTo>
                  <a:cubicBezTo>
                    <a:pt x="777" y="760"/>
                    <a:pt x="788" y="771"/>
                    <a:pt x="805" y="781"/>
                  </a:cubicBezTo>
                  <a:cubicBezTo>
                    <a:pt x="858" y="739"/>
                    <a:pt x="914" y="708"/>
                    <a:pt x="980" y="687"/>
                  </a:cubicBezTo>
                  <a:cubicBezTo>
                    <a:pt x="1058" y="662"/>
                    <a:pt x="1128" y="620"/>
                    <a:pt x="1191" y="571"/>
                  </a:cubicBezTo>
                  <a:cubicBezTo>
                    <a:pt x="1215" y="550"/>
                    <a:pt x="1226" y="522"/>
                    <a:pt x="1226" y="494"/>
                  </a:cubicBezTo>
                  <a:cubicBezTo>
                    <a:pt x="1226" y="375"/>
                    <a:pt x="1036" y="193"/>
                    <a:pt x="886" y="50"/>
                  </a:cubicBezTo>
                  <a:cubicBezTo>
                    <a:pt x="852" y="15"/>
                    <a:pt x="815" y="1"/>
                    <a:pt x="77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6" name="Google Shape;6697;p82">
              <a:extLst>
                <a:ext uri="{FF2B5EF4-FFF2-40B4-BE49-F238E27FC236}">
                  <a16:creationId xmlns:a16="http://schemas.microsoft.com/office/drawing/2014/main" id="{1FE13892-389C-8BBE-0E82-534E79DED5C8}"/>
                </a:ext>
              </a:extLst>
            </p:cNvPr>
            <p:cNvSpPr/>
            <p:nvPr/>
          </p:nvSpPr>
          <p:spPr>
            <a:xfrm>
              <a:off x="2038310" y="1522800"/>
              <a:ext cx="2009" cy="5621"/>
            </a:xfrm>
            <a:custGeom>
              <a:avLst/>
              <a:gdLst/>
              <a:ahLst/>
              <a:cxnLst/>
              <a:rect l="l" t="t" r="r" b="b"/>
              <a:pathLst>
                <a:path w="148" h="414" extrusionOk="0">
                  <a:moveTo>
                    <a:pt x="114" y="1"/>
                  </a:moveTo>
                  <a:cubicBezTo>
                    <a:pt x="113" y="1"/>
                    <a:pt x="111" y="2"/>
                    <a:pt x="109" y="3"/>
                  </a:cubicBezTo>
                  <a:cubicBezTo>
                    <a:pt x="81" y="10"/>
                    <a:pt x="60" y="45"/>
                    <a:pt x="50" y="73"/>
                  </a:cubicBezTo>
                  <a:cubicBezTo>
                    <a:pt x="11" y="182"/>
                    <a:pt x="1" y="298"/>
                    <a:pt x="18" y="413"/>
                  </a:cubicBezTo>
                  <a:cubicBezTo>
                    <a:pt x="95" y="270"/>
                    <a:pt x="148" y="45"/>
                    <a:pt x="120" y="3"/>
                  </a:cubicBezTo>
                  <a:cubicBezTo>
                    <a:pt x="118" y="2"/>
                    <a:pt x="116" y="1"/>
                    <a:pt x="11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7" name="Google Shape;6698;p82">
              <a:extLst>
                <a:ext uri="{FF2B5EF4-FFF2-40B4-BE49-F238E27FC236}">
                  <a16:creationId xmlns:a16="http://schemas.microsoft.com/office/drawing/2014/main" id="{2E0C32AB-17FC-5A82-26CE-19BC9A7F727B}"/>
                </a:ext>
              </a:extLst>
            </p:cNvPr>
            <p:cNvSpPr/>
            <p:nvPr/>
          </p:nvSpPr>
          <p:spPr>
            <a:xfrm>
              <a:off x="1993015" y="1584252"/>
              <a:ext cx="149" cy="543"/>
            </a:xfrm>
            <a:custGeom>
              <a:avLst/>
              <a:gdLst/>
              <a:ahLst/>
              <a:cxnLst/>
              <a:rect l="l" t="t" r="r" b="b"/>
              <a:pathLst>
                <a:path w="11" h="40" extrusionOk="0">
                  <a:moveTo>
                    <a:pt x="11" y="1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7" y="25"/>
                    <a:pt x="11" y="11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8" name="Google Shape;6699;p82">
              <a:extLst>
                <a:ext uri="{FF2B5EF4-FFF2-40B4-BE49-F238E27FC236}">
                  <a16:creationId xmlns:a16="http://schemas.microsoft.com/office/drawing/2014/main" id="{41C5D99E-841F-5317-0E68-B83C5D6308DB}"/>
                </a:ext>
              </a:extLst>
            </p:cNvPr>
            <p:cNvSpPr/>
            <p:nvPr/>
          </p:nvSpPr>
          <p:spPr>
            <a:xfrm>
              <a:off x="1992105" y="158653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2"/>
                    <a:pt x="11" y="11"/>
                    <a:pt x="18" y="1"/>
                  </a:cubicBezTo>
                  <a:cubicBezTo>
                    <a:pt x="11" y="11"/>
                    <a:pt x="8" y="22"/>
                    <a:pt x="1" y="3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9" name="Google Shape;6700;p82">
              <a:extLst>
                <a:ext uri="{FF2B5EF4-FFF2-40B4-BE49-F238E27FC236}">
                  <a16:creationId xmlns:a16="http://schemas.microsoft.com/office/drawing/2014/main" id="{F34F5BA1-A522-3BE2-8142-ACE7EBD1E7DB}"/>
                </a:ext>
              </a:extLst>
            </p:cNvPr>
            <p:cNvSpPr/>
            <p:nvPr/>
          </p:nvSpPr>
          <p:spPr>
            <a:xfrm>
              <a:off x="1992866" y="1584782"/>
              <a:ext cx="163" cy="489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11" y="0"/>
                  </a:moveTo>
                  <a:cubicBezTo>
                    <a:pt x="8" y="11"/>
                    <a:pt x="4" y="25"/>
                    <a:pt x="1" y="35"/>
                  </a:cubicBezTo>
                  <a:cubicBezTo>
                    <a:pt x="4" y="25"/>
                    <a:pt x="11" y="11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0" name="Google Shape;6701;p82">
              <a:extLst>
                <a:ext uri="{FF2B5EF4-FFF2-40B4-BE49-F238E27FC236}">
                  <a16:creationId xmlns:a16="http://schemas.microsoft.com/office/drawing/2014/main" id="{E3D516E1-0887-FE63-E0AB-8C79D113DC64}"/>
                </a:ext>
              </a:extLst>
            </p:cNvPr>
            <p:cNvSpPr/>
            <p:nvPr/>
          </p:nvSpPr>
          <p:spPr>
            <a:xfrm>
              <a:off x="1991820" y="158706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0"/>
                  </a:moveTo>
                  <a:cubicBezTo>
                    <a:pt x="11" y="11"/>
                    <a:pt x="4" y="21"/>
                    <a:pt x="1" y="32"/>
                  </a:cubicBezTo>
                  <a:cubicBezTo>
                    <a:pt x="8" y="21"/>
                    <a:pt x="15" y="11"/>
                    <a:pt x="2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1" name="Google Shape;6702;p82">
              <a:extLst>
                <a:ext uri="{FF2B5EF4-FFF2-40B4-BE49-F238E27FC236}">
                  <a16:creationId xmlns:a16="http://schemas.microsoft.com/office/drawing/2014/main" id="{70EDFEBA-C027-764E-1282-59CFA83E6952}"/>
                </a:ext>
              </a:extLst>
            </p:cNvPr>
            <p:cNvSpPr/>
            <p:nvPr/>
          </p:nvSpPr>
          <p:spPr>
            <a:xfrm>
              <a:off x="1992390" y="158596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8" y="1"/>
                  </a:moveTo>
                  <a:cubicBezTo>
                    <a:pt x="11" y="11"/>
                    <a:pt x="4" y="25"/>
                    <a:pt x="1" y="36"/>
                  </a:cubicBezTo>
                  <a:cubicBezTo>
                    <a:pt x="8" y="25"/>
                    <a:pt x="11" y="11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2" name="Google Shape;6703;p82">
              <a:extLst>
                <a:ext uri="{FF2B5EF4-FFF2-40B4-BE49-F238E27FC236}">
                  <a16:creationId xmlns:a16="http://schemas.microsoft.com/office/drawing/2014/main" id="{5225BC80-C9EF-DAEE-66B1-F8F822EEC2F3}"/>
                </a:ext>
              </a:extLst>
            </p:cNvPr>
            <p:cNvSpPr/>
            <p:nvPr/>
          </p:nvSpPr>
          <p:spPr>
            <a:xfrm>
              <a:off x="1992635" y="1585352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3" name="Google Shape;6704;p82">
              <a:extLst>
                <a:ext uri="{FF2B5EF4-FFF2-40B4-BE49-F238E27FC236}">
                  <a16:creationId xmlns:a16="http://schemas.microsoft.com/office/drawing/2014/main" id="{20B46840-7AC7-E727-EF1E-03F74CD1E0BE}"/>
                </a:ext>
              </a:extLst>
            </p:cNvPr>
            <p:cNvSpPr/>
            <p:nvPr/>
          </p:nvSpPr>
          <p:spPr>
            <a:xfrm>
              <a:off x="1998432" y="1591000"/>
              <a:ext cx="434" cy="489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1"/>
                    <a:pt x="18" y="25"/>
                    <a:pt x="32" y="36"/>
                  </a:cubicBezTo>
                  <a:cubicBezTo>
                    <a:pt x="21" y="25"/>
                    <a:pt x="11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4" name="Google Shape;6705;p82">
              <a:extLst>
                <a:ext uri="{FF2B5EF4-FFF2-40B4-BE49-F238E27FC236}">
                  <a16:creationId xmlns:a16="http://schemas.microsoft.com/office/drawing/2014/main" id="{8AF6CDE6-45B5-5917-3DDA-EE259321EF18}"/>
                </a:ext>
              </a:extLst>
            </p:cNvPr>
            <p:cNvSpPr/>
            <p:nvPr/>
          </p:nvSpPr>
          <p:spPr>
            <a:xfrm>
              <a:off x="1999478" y="1592046"/>
              <a:ext cx="530" cy="489"/>
            </a:xfrm>
            <a:custGeom>
              <a:avLst/>
              <a:gdLst/>
              <a:ahLst/>
              <a:cxnLst/>
              <a:rect l="l" t="t" r="r" b="b"/>
              <a:pathLst>
                <a:path w="39" h="36" extrusionOk="0">
                  <a:moveTo>
                    <a:pt x="39" y="36"/>
                  </a:moveTo>
                  <a:lnTo>
                    <a:pt x="39" y="36"/>
                  </a:lnTo>
                  <a:cubicBezTo>
                    <a:pt x="25" y="25"/>
                    <a:pt x="11" y="15"/>
                    <a:pt x="0" y="1"/>
                  </a:cubicBezTo>
                  <a:cubicBezTo>
                    <a:pt x="11" y="15"/>
                    <a:pt x="25" y="25"/>
                    <a:pt x="39" y="3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5" name="Google Shape;6706;p82">
              <a:extLst>
                <a:ext uri="{FF2B5EF4-FFF2-40B4-BE49-F238E27FC236}">
                  <a16:creationId xmlns:a16="http://schemas.microsoft.com/office/drawing/2014/main" id="{06891DFC-7C17-6C14-F862-50F0F2458B95}"/>
                </a:ext>
              </a:extLst>
            </p:cNvPr>
            <p:cNvSpPr/>
            <p:nvPr/>
          </p:nvSpPr>
          <p:spPr>
            <a:xfrm>
              <a:off x="1990965" y="158801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1" y="25"/>
                  </a:moveTo>
                  <a:cubicBezTo>
                    <a:pt x="11" y="18"/>
                    <a:pt x="18" y="7"/>
                    <a:pt x="29" y="0"/>
                  </a:cubicBezTo>
                  <a:cubicBezTo>
                    <a:pt x="18" y="7"/>
                    <a:pt x="11" y="1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6" name="Google Shape;6707;p82">
              <a:extLst>
                <a:ext uri="{FF2B5EF4-FFF2-40B4-BE49-F238E27FC236}">
                  <a16:creationId xmlns:a16="http://schemas.microsoft.com/office/drawing/2014/main" id="{8BEADD2D-901D-DAC2-B1FF-75806532B4ED}"/>
                </a:ext>
              </a:extLst>
            </p:cNvPr>
            <p:cNvSpPr/>
            <p:nvPr/>
          </p:nvSpPr>
          <p:spPr>
            <a:xfrm>
              <a:off x="1998948" y="159157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9" y="29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7" name="Google Shape;6708;p82">
              <a:extLst>
                <a:ext uri="{FF2B5EF4-FFF2-40B4-BE49-F238E27FC236}">
                  <a16:creationId xmlns:a16="http://schemas.microsoft.com/office/drawing/2014/main" id="{CFA43606-5517-F21B-765A-550312922F68}"/>
                </a:ext>
              </a:extLst>
            </p:cNvPr>
            <p:cNvSpPr/>
            <p:nvPr/>
          </p:nvSpPr>
          <p:spPr>
            <a:xfrm>
              <a:off x="1991399" y="1587579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1"/>
                  </a:moveTo>
                  <a:cubicBezTo>
                    <a:pt x="18" y="11"/>
                    <a:pt x="11" y="18"/>
                    <a:pt x="0" y="29"/>
                  </a:cubicBezTo>
                  <a:cubicBezTo>
                    <a:pt x="11" y="18"/>
                    <a:pt x="18" y="11"/>
                    <a:pt x="2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8" name="Google Shape;6709;p82">
              <a:extLst>
                <a:ext uri="{FF2B5EF4-FFF2-40B4-BE49-F238E27FC236}">
                  <a16:creationId xmlns:a16="http://schemas.microsoft.com/office/drawing/2014/main" id="{5C765D01-4400-092E-C4B4-CA4AE177FA9D}"/>
                </a:ext>
              </a:extLst>
            </p:cNvPr>
            <p:cNvSpPr/>
            <p:nvPr/>
          </p:nvSpPr>
          <p:spPr>
            <a:xfrm>
              <a:off x="2108940" y="1555794"/>
              <a:ext cx="19932" cy="28906"/>
            </a:xfrm>
            <a:custGeom>
              <a:avLst/>
              <a:gdLst/>
              <a:ahLst/>
              <a:cxnLst/>
              <a:rect l="l" t="t" r="r" b="b"/>
              <a:pathLst>
                <a:path w="1468" h="2129" extrusionOk="0">
                  <a:moveTo>
                    <a:pt x="1190" y="0"/>
                  </a:moveTo>
                  <a:cubicBezTo>
                    <a:pt x="1168" y="0"/>
                    <a:pt x="1147" y="5"/>
                    <a:pt x="1128" y="14"/>
                  </a:cubicBezTo>
                  <a:cubicBezTo>
                    <a:pt x="1093" y="28"/>
                    <a:pt x="981" y="73"/>
                    <a:pt x="971" y="189"/>
                  </a:cubicBezTo>
                  <a:cubicBezTo>
                    <a:pt x="946" y="395"/>
                    <a:pt x="775" y="399"/>
                    <a:pt x="684" y="402"/>
                  </a:cubicBezTo>
                  <a:lnTo>
                    <a:pt x="652" y="402"/>
                  </a:lnTo>
                  <a:cubicBezTo>
                    <a:pt x="680" y="444"/>
                    <a:pt x="750" y="549"/>
                    <a:pt x="652" y="644"/>
                  </a:cubicBezTo>
                  <a:cubicBezTo>
                    <a:pt x="624" y="668"/>
                    <a:pt x="589" y="682"/>
                    <a:pt x="554" y="682"/>
                  </a:cubicBezTo>
                  <a:cubicBezTo>
                    <a:pt x="494" y="679"/>
                    <a:pt x="456" y="637"/>
                    <a:pt x="417" y="591"/>
                  </a:cubicBezTo>
                  <a:cubicBezTo>
                    <a:pt x="379" y="549"/>
                    <a:pt x="340" y="504"/>
                    <a:pt x="284" y="500"/>
                  </a:cubicBezTo>
                  <a:cubicBezTo>
                    <a:pt x="282" y="500"/>
                    <a:pt x="279" y="500"/>
                    <a:pt x="276" y="500"/>
                  </a:cubicBezTo>
                  <a:cubicBezTo>
                    <a:pt x="228" y="500"/>
                    <a:pt x="194" y="557"/>
                    <a:pt x="148" y="693"/>
                  </a:cubicBezTo>
                  <a:cubicBezTo>
                    <a:pt x="130" y="752"/>
                    <a:pt x="102" y="812"/>
                    <a:pt x="71" y="868"/>
                  </a:cubicBezTo>
                  <a:cubicBezTo>
                    <a:pt x="1" y="973"/>
                    <a:pt x="46" y="1235"/>
                    <a:pt x="74" y="1407"/>
                  </a:cubicBezTo>
                  <a:lnTo>
                    <a:pt x="81" y="1442"/>
                  </a:lnTo>
                  <a:cubicBezTo>
                    <a:pt x="102" y="1515"/>
                    <a:pt x="137" y="1582"/>
                    <a:pt x="190" y="1638"/>
                  </a:cubicBezTo>
                  <a:cubicBezTo>
                    <a:pt x="256" y="1725"/>
                    <a:pt x="333" y="1830"/>
                    <a:pt x="288" y="1953"/>
                  </a:cubicBezTo>
                  <a:cubicBezTo>
                    <a:pt x="277" y="1992"/>
                    <a:pt x="305" y="2048"/>
                    <a:pt x="347" y="2107"/>
                  </a:cubicBezTo>
                  <a:lnTo>
                    <a:pt x="694" y="2107"/>
                  </a:lnTo>
                  <a:lnTo>
                    <a:pt x="712" y="2111"/>
                  </a:lnTo>
                  <a:lnTo>
                    <a:pt x="726" y="2111"/>
                  </a:lnTo>
                  <a:lnTo>
                    <a:pt x="743" y="2114"/>
                  </a:lnTo>
                  <a:lnTo>
                    <a:pt x="754" y="2114"/>
                  </a:lnTo>
                  <a:lnTo>
                    <a:pt x="771" y="2118"/>
                  </a:lnTo>
                  <a:lnTo>
                    <a:pt x="782" y="2118"/>
                  </a:lnTo>
                  <a:lnTo>
                    <a:pt x="799" y="2121"/>
                  </a:lnTo>
                  <a:lnTo>
                    <a:pt x="806" y="2121"/>
                  </a:lnTo>
                  <a:lnTo>
                    <a:pt x="831" y="2128"/>
                  </a:lnTo>
                  <a:lnTo>
                    <a:pt x="880" y="2128"/>
                  </a:lnTo>
                  <a:lnTo>
                    <a:pt x="852" y="2097"/>
                  </a:lnTo>
                  <a:cubicBezTo>
                    <a:pt x="782" y="2062"/>
                    <a:pt x="715" y="1999"/>
                    <a:pt x="726" y="1915"/>
                  </a:cubicBezTo>
                  <a:cubicBezTo>
                    <a:pt x="729" y="1865"/>
                    <a:pt x="761" y="1823"/>
                    <a:pt x="803" y="1809"/>
                  </a:cubicBezTo>
                  <a:cubicBezTo>
                    <a:pt x="819" y="1803"/>
                    <a:pt x="836" y="1801"/>
                    <a:pt x="853" y="1801"/>
                  </a:cubicBezTo>
                  <a:cubicBezTo>
                    <a:pt x="957" y="1801"/>
                    <a:pt x="1079" y="1896"/>
                    <a:pt x="1118" y="1929"/>
                  </a:cubicBezTo>
                  <a:cubicBezTo>
                    <a:pt x="1170" y="1971"/>
                    <a:pt x="1235" y="1991"/>
                    <a:pt x="1301" y="1991"/>
                  </a:cubicBezTo>
                  <a:cubicBezTo>
                    <a:pt x="1323" y="1991"/>
                    <a:pt x="1345" y="1989"/>
                    <a:pt x="1366" y="1985"/>
                  </a:cubicBezTo>
                  <a:cubicBezTo>
                    <a:pt x="1394" y="1974"/>
                    <a:pt x="1398" y="1964"/>
                    <a:pt x="1398" y="1960"/>
                  </a:cubicBezTo>
                  <a:cubicBezTo>
                    <a:pt x="1405" y="1911"/>
                    <a:pt x="1373" y="1729"/>
                    <a:pt x="1321" y="1690"/>
                  </a:cubicBezTo>
                  <a:cubicBezTo>
                    <a:pt x="1319" y="1687"/>
                    <a:pt x="1316" y="1685"/>
                    <a:pt x="1313" y="1685"/>
                  </a:cubicBezTo>
                  <a:cubicBezTo>
                    <a:pt x="1309" y="1685"/>
                    <a:pt x="1305" y="1687"/>
                    <a:pt x="1300" y="1690"/>
                  </a:cubicBezTo>
                  <a:cubicBezTo>
                    <a:pt x="1228" y="1727"/>
                    <a:pt x="1174" y="1743"/>
                    <a:pt x="1129" y="1743"/>
                  </a:cubicBezTo>
                  <a:cubicBezTo>
                    <a:pt x="1057" y="1743"/>
                    <a:pt x="1011" y="1701"/>
                    <a:pt x="964" y="1634"/>
                  </a:cubicBezTo>
                  <a:cubicBezTo>
                    <a:pt x="904" y="1547"/>
                    <a:pt x="971" y="1456"/>
                    <a:pt x="1030" y="1372"/>
                  </a:cubicBezTo>
                  <a:cubicBezTo>
                    <a:pt x="1062" y="1333"/>
                    <a:pt x="1090" y="1288"/>
                    <a:pt x="1107" y="1239"/>
                  </a:cubicBezTo>
                  <a:cubicBezTo>
                    <a:pt x="1142" y="1134"/>
                    <a:pt x="1254" y="1109"/>
                    <a:pt x="1342" y="1088"/>
                  </a:cubicBezTo>
                  <a:cubicBezTo>
                    <a:pt x="1380" y="1081"/>
                    <a:pt x="1450" y="1064"/>
                    <a:pt x="1457" y="1050"/>
                  </a:cubicBezTo>
                  <a:cubicBezTo>
                    <a:pt x="1457" y="1050"/>
                    <a:pt x="1468" y="990"/>
                    <a:pt x="1230" y="875"/>
                  </a:cubicBezTo>
                  <a:cubicBezTo>
                    <a:pt x="1146" y="833"/>
                    <a:pt x="1125" y="703"/>
                    <a:pt x="1121" y="665"/>
                  </a:cubicBezTo>
                  <a:cubicBezTo>
                    <a:pt x="1118" y="623"/>
                    <a:pt x="1107" y="465"/>
                    <a:pt x="1202" y="385"/>
                  </a:cubicBezTo>
                  <a:cubicBezTo>
                    <a:pt x="1233" y="357"/>
                    <a:pt x="1272" y="259"/>
                    <a:pt x="1279" y="147"/>
                  </a:cubicBezTo>
                  <a:cubicBezTo>
                    <a:pt x="1286" y="101"/>
                    <a:pt x="1275" y="52"/>
                    <a:pt x="1254" y="14"/>
                  </a:cubicBezTo>
                  <a:cubicBezTo>
                    <a:pt x="1233" y="5"/>
                    <a:pt x="1211" y="0"/>
                    <a:pt x="119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9" name="Google Shape;6710;p82">
              <a:extLst>
                <a:ext uri="{FF2B5EF4-FFF2-40B4-BE49-F238E27FC236}">
                  <a16:creationId xmlns:a16="http://schemas.microsoft.com/office/drawing/2014/main" id="{A7C9A333-7AE3-4C2F-2EE9-467F94EE7069}"/>
                </a:ext>
              </a:extLst>
            </p:cNvPr>
            <p:cNvSpPr/>
            <p:nvPr/>
          </p:nvSpPr>
          <p:spPr>
            <a:xfrm>
              <a:off x="2132850" y="1574558"/>
              <a:ext cx="8948" cy="12288"/>
            </a:xfrm>
            <a:custGeom>
              <a:avLst/>
              <a:gdLst/>
              <a:ahLst/>
              <a:cxnLst/>
              <a:rect l="l" t="t" r="r" b="b"/>
              <a:pathLst>
                <a:path w="659" h="905" extrusionOk="0">
                  <a:moveTo>
                    <a:pt x="389" y="0"/>
                  </a:moveTo>
                  <a:cubicBezTo>
                    <a:pt x="382" y="18"/>
                    <a:pt x="368" y="32"/>
                    <a:pt x="354" y="42"/>
                  </a:cubicBezTo>
                  <a:cubicBezTo>
                    <a:pt x="329" y="55"/>
                    <a:pt x="303" y="61"/>
                    <a:pt x="276" y="61"/>
                  </a:cubicBezTo>
                  <a:cubicBezTo>
                    <a:pt x="258" y="61"/>
                    <a:pt x="240" y="58"/>
                    <a:pt x="221" y="53"/>
                  </a:cubicBezTo>
                  <a:cubicBezTo>
                    <a:pt x="200" y="48"/>
                    <a:pt x="180" y="44"/>
                    <a:pt x="160" y="44"/>
                  </a:cubicBezTo>
                  <a:cubicBezTo>
                    <a:pt x="123" y="44"/>
                    <a:pt x="88" y="60"/>
                    <a:pt x="46" y="119"/>
                  </a:cubicBezTo>
                  <a:cubicBezTo>
                    <a:pt x="15" y="158"/>
                    <a:pt x="1" y="210"/>
                    <a:pt x="11" y="263"/>
                  </a:cubicBezTo>
                  <a:cubicBezTo>
                    <a:pt x="36" y="382"/>
                    <a:pt x="179" y="487"/>
                    <a:pt x="239" y="526"/>
                  </a:cubicBezTo>
                  <a:cubicBezTo>
                    <a:pt x="302" y="557"/>
                    <a:pt x="330" y="627"/>
                    <a:pt x="305" y="694"/>
                  </a:cubicBezTo>
                  <a:cubicBezTo>
                    <a:pt x="279" y="759"/>
                    <a:pt x="194" y="799"/>
                    <a:pt x="101" y="799"/>
                  </a:cubicBezTo>
                  <a:cubicBezTo>
                    <a:pt x="84" y="799"/>
                    <a:pt x="67" y="798"/>
                    <a:pt x="50" y="795"/>
                  </a:cubicBezTo>
                  <a:lnTo>
                    <a:pt x="50" y="795"/>
                  </a:lnTo>
                  <a:cubicBezTo>
                    <a:pt x="81" y="855"/>
                    <a:pt x="141" y="893"/>
                    <a:pt x="207" y="904"/>
                  </a:cubicBezTo>
                  <a:cubicBezTo>
                    <a:pt x="212" y="904"/>
                    <a:pt x="217" y="905"/>
                    <a:pt x="222" y="905"/>
                  </a:cubicBezTo>
                  <a:cubicBezTo>
                    <a:pt x="262" y="905"/>
                    <a:pt x="312" y="880"/>
                    <a:pt x="361" y="830"/>
                  </a:cubicBezTo>
                  <a:cubicBezTo>
                    <a:pt x="473" y="722"/>
                    <a:pt x="533" y="568"/>
                    <a:pt x="529" y="533"/>
                  </a:cubicBezTo>
                  <a:cubicBezTo>
                    <a:pt x="515" y="473"/>
                    <a:pt x="543" y="382"/>
                    <a:pt x="599" y="224"/>
                  </a:cubicBezTo>
                  <a:cubicBezTo>
                    <a:pt x="617" y="172"/>
                    <a:pt x="641" y="95"/>
                    <a:pt x="659" y="39"/>
                  </a:cubicBezTo>
                  <a:lnTo>
                    <a:pt x="659" y="39"/>
                  </a:lnTo>
                  <a:cubicBezTo>
                    <a:pt x="634" y="77"/>
                    <a:pt x="592" y="105"/>
                    <a:pt x="547" y="119"/>
                  </a:cubicBezTo>
                  <a:cubicBezTo>
                    <a:pt x="539" y="121"/>
                    <a:pt x="532" y="122"/>
                    <a:pt x="525" y="122"/>
                  </a:cubicBezTo>
                  <a:cubicBezTo>
                    <a:pt x="464" y="122"/>
                    <a:pt x="424" y="60"/>
                    <a:pt x="38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0" name="Google Shape;6711;p82">
              <a:extLst>
                <a:ext uri="{FF2B5EF4-FFF2-40B4-BE49-F238E27FC236}">
                  <a16:creationId xmlns:a16="http://schemas.microsoft.com/office/drawing/2014/main" id="{6768C639-8A9F-9B90-BB7A-A10564478A94}"/>
                </a:ext>
              </a:extLst>
            </p:cNvPr>
            <p:cNvSpPr/>
            <p:nvPr/>
          </p:nvSpPr>
          <p:spPr>
            <a:xfrm>
              <a:off x="2116217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1" name="Google Shape;6712;p82">
              <a:extLst>
                <a:ext uri="{FF2B5EF4-FFF2-40B4-BE49-F238E27FC236}">
                  <a16:creationId xmlns:a16="http://schemas.microsoft.com/office/drawing/2014/main" id="{F9EA31B3-649D-D103-F94A-A04C5628E71D}"/>
                </a:ext>
              </a:extLst>
            </p:cNvPr>
            <p:cNvSpPr/>
            <p:nvPr/>
          </p:nvSpPr>
          <p:spPr>
            <a:xfrm>
              <a:off x="2117168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2" name="Google Shape;6713;p82">
              <a:extLst>
                <a:ext uri="{FF2B5EF4-FFF2-40B4-BE49-F238E27FC236}">
                  <a16:creationId xmlns:a16="http://schemas.microsoft.com/office/drawing/2014/main" id="{E04066C6-29FF-C1F9-344D-620369F11E4D}"/>
                </a:ext>
              </a:extLst>
            </p:cNvPr>
            <p:cNvSpPr/>
            <p:nvPr/>
          </p:nvSpPr>
          <p:spPr>
            <a:xfrm>
              <a:off x="2115267" y="158449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3" name="Google Shape;6714;p82">
              <a:extLst>
                <a:ext uri="{FF2B5EF4-FFF2-40B4-BE49-F238E27FC236}">
                  <a16:creationId xmlns:a16="http://schemas.microsoft.com/office/drawing/2014/main" id="{427ADAC0-84FF-0770-C93B-08ABCA007552}"/>
                </a:ext>
              </a:extLst>
            </p:cNvPr>
            <p:cNvSpPr/>
            <p:nvPr/>
          </p:nvSpPr>
          <p:spPr>
            <a:xfrm>
              <a:off x="2115742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4" name="Google Shape;6715;p82">
              <a:extLst>
                <a:ext uri="{FF2B5EF4-FFF2-40B4-BE49-F238E27FC236}">
                  <a16:creationId xmlns:a16="http://schemas.microsoft.com/office/drawing/2014/main" id="{423A84EA-2BC5-6631-1A0B-1F4625C12887}"/>
                </a:ext>
              </a:extLst>
            </p:cNvPr>
            <p:cNvSpPr/>
            <p:nvPr/>
          </p:nvSpPr>
          <p:spPr>
            <a:xfrm>
              <a:off x="2114357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5" name="Google Shape;6716;p82">
              <a:extLst>
                <a:ext uri="{FF2B5EF4-FFF2-40B4-BE49-F238E27FC236}">
                  <a16:creationId xmlns:a16="http://schemas.microsoft.com/office/drawing/2014/main" id="{DD3E504B-9368-E406-A9BB-BA26855CDBD8}"/>
                </a:ext>
              </a:extLst>
            </p:cNvPr>
            <p:cNvSpPr/>
            <p:nvPr/>
          </p:nvSpPr>
          <p:spPr>
            <a:xfrm>
              <a:off x="2115022" y="15844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6" name="Google Shape;6717;p82">
              <a:extLst>
                <a:ext uri="{FF2B5EF4-FFF2-40B4-BE49-F238E27FC236}">
                  <a16:creationId xmlns:a16="http://schemas.microsoft.com/office/drawing/2014/main" id="{791F2E5B-A21A-6B4D-794E-8FC8603265D8}"/>
                </a:ext>
              </a:extLst>
            </p:cNvPr>
            <p:cNvSpPr/>
            <p:nvPr/>
          </p:nvSpPr>
          <p:spPr>
            <a:xfrm>
              <a:off x="2117643" y="158468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7" name="Google Shape;6718;p82">
              <a:extLst>
                <a:ext uri="{FF2B5EF4-FFF2-40B4-BE49-F238E27FC236}">
                  <a16:creationId xmlns:a16="http://schemas.microsoft.com/office/drawing/2014/main" id="{52539FBF-727F-A414-E90F-A3B15576C5AB}"/>
                </a:ext>
              </a:extLst>
            </p:cNvPr>
            <p:cNvSpPr/>
            <p:nvPr/>
          </p:nvSpPr>
          <p:spPr>
            <a:xfrm>
              <a:off x="2120263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8" name="Google Shape;6719;p82">
              <a:extLst>
                <a:ext uri="{FF2B5EF4-FFF2-40B4-BE49-F238E27FC236}">
                  <a16:creationId xmlns:a16="http://schemas.microsoft.com/office/drawing/2014/main" id="{24E84B53-0823-B7B0-399F-81EBFA3C6E79}"/>
                </a:ext>
              </a:extLst>
            </p:cNvPr>
            <p:cNvSpPr/>
            <p:nvPr/>
          </p:nvSpPr>
          <p:spPr>
            <a:xfrm>
              <a:off x="212087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9" name="Google Shape;6720;p82">
              <a:extLst>
                <a:ext uri="{FF2B5EF4-FFF2-40B4-BE49-F238E27FC236}">
                  <a16:creationId xmlns:a16="http://schemas.microsoft.com/office/drawing/2014/main" id="{7313E030-E85E-2A89-D35F-D6138E4CDFE6}"/>
                </a:ext>
              </a:extLst>
            </p:cNvPr>
            <p:cNvSpPr/>
            <p:nvPr/>
          </p:nvSpPr>
          <p:spPr>
            <a:xfrm>
              <a:off x="2120399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0" name="Google Shape;6721;p82">
              <a:extLst>
                <a:ext uri="{FF2B5EF4-FFF2-40B4-BE49-F238E27FC236}">
                  <a16:creationId xmlns:a16="http://schemas.microsoft.com/office/drawing/2014/main" id="{8B2A6B60-33BE-810C-9F04-2B0C309BC52E}"/>
                </a:ext>
              </a:extLst>
            </p:cNvPr>
            <p:cNvSpPr/>
            <p:nvPr/>
          </p:nvSpPr>
          <p:spPr>
            <a:xfrm>
              <a:off x="2118118" y="15847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1" name="Google Shape;6722;p82">
              <a:extLst>
                <a:ext uri="{FF2B5EF4-FFF2-40B4-BE49-F238E27FC236}">
                  <a16:creationId xmlns:a16="http://schemas.microsoft.com/office/drawing/2014/main" id="{F8ECBB1A-4E23-DD98-3C21-9457E84D0BC5}"/>
                </a:ext>
              </a:extLst>
            </p:cNvPr>
            <p:cNvSpPr/>
            <p:nvPr/>
          </p:nvSpPr>
          <p:spPr>
            <a:xfrm>
              <a:off x="2118553" y="1584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2" name="Google Shape;6723;p82">
              <a:extLst>
                <a:ext uri="{FF2B5EF4-FFF2-40B4-BE49-F238E27FC236}">
                  <a16:creationId xmlns:a16="http://schemas.microsoft.com/office/drawing/2014/main" id="{ED7E2C74-34C3-CEA8-F647-FA04E8B4E195}"/>
                </a:ext>
              </a:extLst>
            </p:cNvPr>
            <p:cNvSpPr/>
            <p:nvPr/>
          </p:nvSpPr>
          <p:spPr>
            <a:xfrm>
              <a:off x="2118973" y="158487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3" name="Google Shape;6724;p82">
              <a:extLst>
                <a:ext uri="{FF2B5EF4-FFF2-40B4-BE49-F238E27FC236}">
                  <a16:creationId xmlns:a16="http://schemas.microsoft.com/office/drawing/2014/main" id="{169DDA2C-84FF-4686-D1A0-A513F2887CFB}"/>
                </a:ext>
              </a:extLst>
            </p:cNvPr>
            <p:cNvSpPr/>
            <p:nvPr/>
          </p:nvSpPr>
          <p:spPr>
            <a:xfrm>
              <a:off x="2119408" y="15849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4" name="Google Shape;6725;p82">
              <a:extLst>
                <a:ext uri="{FF2B5EF4-FFF2-40B4-BE49-F238E27FC236}">
                  <a16:creationId xmlns:a16="http://schemas.microsoft.com/office/drawing/2014/main" id="{2C25B25D-4F65-8D3A-26F2-24E3810244F2}"/>
                </a:ext>
              </a:extLst>
            </p:cNvPr>
            <p:cNvSpPr/>
            <p:nvPr/>
          </p:nvSpPr>
          <p:spPr>
            <a:xfrm>
              <a:off x="2116692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5" name="Google Shape;6726;p82">
              <a:extLst>
                <a:ext uri="{FF2B5EF4-FFF2-40B4-BE49-F238E27FC236}">
                  <a16:creationId xmlns:a16="http://schemas.microsoft.com/office/drawing/2014/main" id="{F0D0DC5D-F0B3-0F28-0410-AB322B9A153A}"/>
                </a:ext>
              </a:extLst>
            </p:cNvPr>
            <p:cNvSpPr/>
            <p:nvPr/>
          </p:nvSpPr>
          <p:spPr>
            <a:xfrm>
              <a:off x="2119734" y="158501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6" name="Google Shape;6727;p82">
              <a:extLst>
                <a:ext uri="{FF2B5EF4-FFF2-40B4-BE49-F238E27FC236}">
                  <a16:creationId xmlns:a16="http://schemas.microsoft.com/office/drawing/2014/main" id="{8B17DD96-857F-0167-7B67-1DEAED9BA070}"/>
                </a:ext>
              </a:extLst>
            </p:cNvPr>
            <p:cNvSpPr/>
            <p:nvPr/>
          </p:nvSpPr>
          <p:spPr>
            <a:xfrm>
              <a:off x="2113936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7" name="Google Shape;6728;p82">
              <a:extLst>
                <a:ext uri="{FF2B5EF4-FFF2-40B4-BE49-F238E27FC236}">
                  <a16:creationId xmlns:a16="http://schemas.microsoft.com/office/drawing/2014/main" id="{6816237F-4C53-ECF2-832B-E3D2AB1717D7}"/>
                </a:ext>
              </a:extLst>
            </p:cNvPr>
            <p:cNvSpPr/>
            <p:nvPr/>
          </p:nvSpPr>
          <p:spPr>
            <a:xfrm>
              <a:off x="212064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8" name="Google Shape;6729;p82">
              <a:extLst>
                <a:ext uri="{FF2B5EF4-FFF2-40B4-BE49-F238E27FC236}">
                  <a16:creationId xmlns:a16="http://schemas.microsoft.com/office/drawing/2014/main" id="{DC3FCAEB-A3C4-1A20-A7BD-8EFBAE8E294A}"/>
                </a:ext>
              </a:extLst>
            </p:cNvPr>
            <p:cNvSpPr/>
            <p:nvPr/>
          </p:nvSpPr>
          <p:spPr>
            <a:xfrm>
              <a:off x="2182285" y="1554259"/>
              <a:ext cx="4766" cy="7617"/>
            </a:xfrm>
            <a:custGeom>
              <a:avLst/>
              <a:gdLst/>
              <a:ahLst/>
              <a:cxnLst/>
              <a:rect l="l" t="t" r="r" b="b"/>
              <a:pathLst>
                <a:path w="351" h="561" extrusionOk="0">
                  <a:moveTo>
                    <a:pt x="330" y="1"/>
                  </a:moveTo>
                  <a:cubicBezTo>
                    <a:pt x="225" y="4"/>
                    <a:pt x="151" y="102"/>
                    <a:pt x="102" y="186"/>
                  </a:cubicBezTo>
                  <a:cubicBezTo>
                    <a:pt x="39" y="298"/>
                    <a:pt x="4" y="428"/>
                    <a:pt x="1" y="561"/>
                  </a:cubicBezTo>
                  <a:cubicBezTo>
                    <a:pt x="134" y="428"/>
                    <a:pt x="246" y="274"/>
                    <a:pt x="326" y="102"/>
                  </a:cubicBezTo>
                  <a:cubicBezTo>
                    <a:pt x="340" y="71"/>
                    <a:pt x="351" y="36"/>
                    <a:pt x="34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9" name="Google Shape;6730;p82">
              <a:extLst>
                <a:ext uri="{FF2B5EF4-FFF2-40B4-BE49-F238E27FC236}">
                  <a16:creationId xmlns:a16="http://schemas.microsoft.com/office/drawing/2014/main" id="{F6883CDC-16CC-C1C9-B993-B90A909D0003}"/>
                </a:ext>
              </a:extLst>
            </p:cNvPr>
            <p:cNvSpPr/>
            <p:nvPr/>
          </p:nvSpPr>
          <p:spPr>
            <a:xfrm>
              <a:off x="2133094" y="1420616"/>
              <a:ext cx="90752" cy="158463"/>
            </a:xfrm>
            <a:custGeom>
              <a:avLst/>
              <a:gdLst/>
              <a:ahLst/>
              <a:cxnLst/>
              <a:rect l="l" t="t" r="r" b="b"/>
              <a:pathLst>
                <a:path w="6684" h="11671" extrusionOk="0">
                  <a:moveTo>
                    <a:pt x="4929" y="0"/>
                  </a:moveTo>
                  <a:cubicBezTo>
                    <a:pt x="4914" y="0"/>
                    <a:pt x="4903" y="5"/>
                    <a:pt x="4894" y="10"/>
                  </a:cubicBezTo>
                  <a:cubicBezTo>
                    <a:pt x="4821" y="55"/>
                    <a:pt x="4779" y="234"/>
                    <a:pt x="4779" y="381"/>
                  </a:cubicBezTo>
                  <a:cubicBezTo>
                    <a:pt x="4786" y="475"/>
                    <a:pt x="4737" y="563"/>
                    <a:pt x="4653" y="605"/>
                  </a:cubicBezTo>
                  <a:cubicBezTo>
                    <a:pt x="4620" y="621"/>
                    <a:pt x="4583" y="629"/>
                    <a:pt x="4545" y="629"/>
                  </a:cubicBezTo>
                  <a:cubicBezTo>
                    <a:pt x="4467" y="629"/>
                    <a:pt x="4383" y="596"/>
                    <a:pt x="4310" y="535"/>
                  </a:cubicBezTo>
                  <a:cubicBezTo>
                    <a:pt x="4263" y="495"/>
                    <a:pt x="4211" y="488"/>
                    <a:pt x="4149" y="488"/>
                  </a:cubicBezTo>
                  <a:cubicBezTo>
                    <a:pt x="4128" y="488"/>
                    <a:pt x="4106" y="488"/>
                    <a:pt x="4082" y="489"/>
                  </a:cubicBezTo>
                  <a:cubicBezTo>
                    <a:pt x="4061" y="491"/>
                    <a:pt x="4040" y="492"/>
                    <a:pt x="4019" y="492"/>
                  </a:cubicBezTo>
                  <a:cubicBezTo>
                    <a:pt x="3928" y="492"/>
                    <a:pt x="3838" y="474"/>
                    <a:pt x="3753" y="440"/>
                  </a:cubicBezTo>
                  <a:cubicBezTo>
                    <a:pt x="3726" y="428"/>
                    <a:pt x="3711" y="426"/>
                    <a:pt x="3704" y="426"/>
                  </a:cubicBezTo>
                  <a:cubicBezTo>
                    <a:pt x="3702" y="426"/>
                    <a:pt x="3701" y="426"/>
                    <a:pt x="3701" y="426"/>
                  </a:cubicBezTo>
                  <a:cubicBezTo>
                    <a:pt x="3683" y="447"/>
                    <a:pt x="3697" y="577"/>
                    <a:pt x="3704" y="636"/>
                  </a:cubicBezTo>
                  <a:cubicBezTo>
                    <a:pt x="3711" y="678"/>
                    <a:pt x="3715" y="724"/>
                    <a:pt x="3715" y="766"/>
                  </a:cubicBezTo>
                  <a:cubicBezTo>
                    <a:pt x="3715" y="990"/>
                    <a:pt x="3403" y="990"/>
                    <a:pt x="3235" y="990"/>
                  </a:cubicBezTo>
                  <a:cubicBezTo>
                    <a:pt x="3102" y="990"/>
                    <a:pt x="2885" y="1105"/>
                    <a:pt x="2885" y="1235"/>
                  </a:cubicBezTo>
                  <a:cubicBezTo>
                    <a:pt x="2885" y="1347"/>
                    <a:pt x="2818" y="1427"/>
                    <a:pt x="2766" y="1494"/>
                  </a:cubicBezTo>
                  <a:cubicBezTo>
                    <a:pt x="2731" y="1540"/>
                    <a:pt x="2706" y="1575"/>
                    <a:pt x="2713" y="1585"/>
                  </a:cubicBezTo>
                  <a:cubicBezTo>
                    <a:pt x="2801" y="1701"/>
                    <a:pt x="2752" y="1827"/>
                    <a:pt x="2573" y="1963"/>
                  </a:cubicBezTo>
                  <a:cubicBezTo>
                    <a:pt x="2524" y="1998"/>
                    <a:pt x="2465" y="2103"/>
                    <a:pt x="2416" y="2187"/>
                  </a:cubicBezTo>
                  <a:cubicBezTo>
                    <a:pt x="2381" y="2254"/>
                    <a:pt x="2342" y="2317"/>
                    <a:pt x="2293" y="2373"/>
                  </a:cubicBezTo>
                  <a:cubicBezTo>
                    <a:pt x="2283" y="2383"/>
                    <a:pt x="2283" y="2397"/>
                    <a:pt x="2286" y="2439"/>
                  </a:cubicBezTo>
                  <a:cubicBezTo>
                    <a:pt x="2293" y="2509"/>
                    <a:pt x="2304" y="2611"/>
                    <a:pt x="2178" y="2691"/>
                  </a:cubicBezTo>
                  <a:cubicBezTo>
                    <a:pt x="2099" y="2741"/>
                    <a:pt x="2005" y="2765"/>
                    <a:pt x="1913" y="2765"/>
                  </a:cubicBezTo>
                  <a:cubicBezTo>
                    <a:pt x="1907" y="2765"/>
                    <a:pt x="1900" y="2765"/>
                    <a:pt x="1894" y="2765"/>
                  </a:cubicBezTo>
                  <a:cubicBezTo>
                    <a:pt x="1856" y="2765"/>
                    <a:pt x="1817" y="2768"/>
                    <a:pt x="1782" y="2782"/>
                  </a:cubicBezTo>
                  <a:cubicBezTo>
                    <a:pt x="1779" y="2782"/>
                    <a:pt x="1775" y="2786"/>
                    <a:pt x="1775" y="2789"/>
                  </a:cubicBezTo>
                  <a:cubicBezTo>
                    <a:pt x="1761" y="2807"/>
                    <a:pt x="1754" y="2831"/>
                    <a:pt x="1758" y="2856"/>
                  </a:cubicBezTo>
                  <a:cubicBezTo>
                    <a:pt x="1758" y="2880"/>
                    <a:pt x="1758" y="2905"/>
                    <a:pt x="1761" y="2936"/>
                  </a:cubicBezTo>
                  <a:lnTo>
                    <a:pt x="1765" y="2964"/>
                  </a:lnTo>
                  <a:cubicBezTo>
                    <a:pt x="1775" y="3059"/>
                    <a:pt x="1775" y="3150"/>
                    <a:pt x="1768" y="3244"/>
                  </a:cubicBezTo>
                  <a:cubicBezTo>
                    <a:pt x="1740" y="3482"/>
                    <a:pt x="1569" y="3735"/>
                    <a:pt x="1390" y="3976"/>
                  </a:cubicBezTo>
                  <a:cubicBezTo>
                    <a:pt x="1355" y="4018"/>
                    <a:pt x="1341" y="4060"/>
                    <a:pt x="1348" y="4081"/>
                  </a:cubicBezTo>
                  <a:cubicBezTo>
                    <a:pt x="1359" y="4120"/>
                    <a:pt x="1436" y="4144"/>
                    <a:pt x="1474" y="4155"/>
                  </a:cubicBezTo>
                  <a:lnTo>
                    <a:pt x="1488" y="4158"/>
                  </a:lnTo>
                  <a:cubicBezTo>
                    <a:pt x="1527" y="4172"/>
                    <a:pt x="1558" y="4204"/>
                    <a:pt x="1576" y="4242"/>
                  </a:cubicBezTo>
                  <a:cubicBezTo>
                    <a:pt x="1607" y="4319"/>
                    <a:pt x="1590" y="4438"/>
                    <a:pt x="1527" y="4564"/>
                  </a:cubicBezTo>
                  <a:cubicBezTo>
                    <a:pt x="1481" y="4657"/>
                    <a:pt x="1408" y="4683"/>
                    <a:pt x="1334" y="4683"/>
                  </a:cubicBezTo>
                  <a:cubicBezTo>
                    <a:pt x="1265" y="4683"/>
                    <a:pt x="1196" y="4660"/>
                    <a:pt x="1149" y="4645"/>
                  </a:cubicBezTo>
                  <a:cubicBezTo>
                    <a:pt x="1124" y="4634"/>
                    <a:pt x="1103" y="4627"/>
                    <a:pt x="1086" y="4624"/>
                  </a:cubicBezTo>
                  <a:cubicBezTo>
                    <a:pt x="1081" y="4623"/>
                    <a:pt x="1075" y="4622"/>
                    <a:pt x="1069" y="4622"/>
                  </a:cubicBezTo>
                  <a:cubicBezTo>
                    <a:pt x="981" y="4622"/>
                    <a:pt x="747" y="4735"/>
                    <a:pt x="613" y="4960"/>
                  </a:cubicBezTo>
                  <a:cubicBezTo>
                    <a:pt x="469" y="5198"/>
                    <a:pt x="522" y="5334"/>
                    <a:pt x="564" y="5446"/>
                  </a:cubicBezTo>
                  <a:cubicBezTo>
                    <a:pt x="595" y="5516"/>
                    <a:pt x="574" y="5590"/>
                    <a:pt x="553" y="5660"/>
                  </a:cubicBezTo>
                  <a:cubicBezTo>
                    <a:pt x="525" y="5755"/>
                    <a:pt x="497" y="5853"/>
                    <a:pt x="564" y="5986"/>
                  </a:cubicBezTo>
                  <a:cubicBezTo>
                    <a:pt x="655" y="6168"/>
                    <a:pt x="613" y="6269"/>
                    <a:pt x="574" y="6360"/>
                  </a:cubicBezTo>
                  <a:cubicBezTo>
                    <a:pt x="550" y="6409"/>
                    <a:pt x="539" y="6469"/>
                    <a:pt x="543" y="6525"/>
                  </a:cubicBezTo>
                  <a:cubicBezTo>
                    <a:pt x="553" y="6595"/>
                    <a:pt x="606" y="6626"/>
                    <a:pt x="693" y="6672"/>
                  </a:cubicBezTo>
                  <a:cubicBezTo>
                    <a:pt x="777" y="6717"/>
                    <a:pt x="890" y="6777"/>
                    <a:pt x="907" y="6917"/>
                  </a:cubicBezTo>
                  <a:cubicBezTo>
                    <a:pt x="925" y="7011"/>
                    <a:pt x="900" y="7109"/>
                    <a:pt x="841" y="7183"/>
                  </a:cubicBezTo>
                  <a:cubicBezTo>
                    <a:pt x="788" y="7242"/>
                    <a:pt x="714" y="7274"/>
                    <a:pt x="637" y="7274"/>
                  </a:cubicBezTo>
                  <a:cubicBezTo>
                    <a:pt x="634" y="7295"/>
                    <a:pt x="634" y="7312"/>
                    <a:pt x="637" y="7330"/>
                  </a:cubicBezTo>
                  <a:cubicBezTo>
                    <a:pt x="644" y="7365"/>
                    <a:pt x="662" y="7393"/>
                    <a:pt x="690" y="7410"/>
                  </a:cubicBezTo>
                  <a:cubicBezTo>
                    <a:pt x="848" y="7491"/>
                    <a:pt x="802" y="7904"/>
                    <a:pt x="746" y="8020"/>
                  </a:cubicBezTo>
                  <a:cubicBezTo>
                    <a:pt x="700" y="8104"/>
                    <a:pt x="592" y="8107"/>
                    <a:pt x="494" y="8111"/>
                  </a:cubicBezTo>
                  <a:cubicBezTo>
                    <a:pt x="459" y="8111"/>
                    <a:pt x="424" y="8114"/>
                    <a:pt x="389" y="8118"/>
                  </a:cubicBezTo>
                  <a:cubicBezTo>
                    <a:pt x="403" y="8209"/>
                    <a:pt x="371" y="8317"/>
                    <a:pt x="347" y="8412"/>
                  </a:cubicBezTo>
                  <a:cubicBezTo>
                    <a:pt x="329" y="8461"/>
                    <a:pt x="319" y="8510"/>
                    <a:pt x="312" y="8562"/>
                  </a:cubicBezTo>
                  <a:cubicBezTo>
                    <a:pt x="312" y="8622"/>
                    <a:pt x="305" y="8933"/>
                    <a:pt x="189" y="8989"/>
                  </a:cubicBezTo>
                  <a:cubicBezTo>
                    <a:pt x="176" y="8998"/>
                    <a:pt x="160" y="9002"/>
                    <a:pt x="145" y="9002"/>
                  </a:cubicBezTo>
                  <a:cubicBezTo>
                    <a:pt x="121" y="9002"/>
                    <a:pt x="96" y="8992"/>
                    <a:pt x="77" y="8975"/>
                  </a:cubicBezTo>
                  <a:lnTo>
                    <a:pt x="70" y="8972"/>
                  </a:lnTo>
                  <a:lnTo>
                    <a:pt x="67" y="8972"/>
                  </a:lnTo>
                  <a:lnTo>
                    <a:pt x="60" y="8968"/>
                  </a:lnTo>
                  <a:lnTo>
                    <a:pt x="56" y="8968"/>
                  </a:lnTo>
                  <a:lnTo>
                    <a:pt x="39" y="8965"/>
                  </a:lnTo>
                  <a:lnTo>
                    <a:pt x="11" y="8965"/>
                  </a:lnTo>
                  <a:cubicBezTo>
                    <a:pt x="0" y="9154"/>
                    <a:pt x="84" y="9336"/>
                    <a:pt x="228" y="9455"/>
                  </a:cubicBezTo>
                  <a:cubicBezTo>
                    <a:pt x="343" y="9549"/>
                    <a:pt x="354" y="9668"/>
                    <a:pt x="361" y="9777"/>
                  </a:cubicBezTo>
                  <a:cubicBezTo>
                    <a:pt x="368" y="9865"/>
                    <a:pt x="371" y="9952"/>
                    <a:pt x="434" y="10033"/>
                  </a:cubicBezTo>
                  <a:cubicBezTo>
                    <a:pt x="494" y="10113"/>
                    <a:pt x="536" y="10201"/>
                    <a:pt x="564" y="10295"/>
                  </a:cubicBezTo>
                  <a:cubicBezTo>
                    <a:pt x="585" y="10379"/>
                    <a:pt x="634" y="10456"/>
                    <a:pt x="697" y="10512"/>
                  </a:cubicBezTo>
                  <a:cubicBezTo>
                    <a:pt x="886" y="10673"/>
                    <a:pt x="914" y="10782"/>
                    <a:pt x="827" y="10999"/>
                  </a:cubicBezTo>
                  <a:cubicBezTo>
                    <a:pt x="809" y="11051"/>
                    <a:pt x="812" y="11055"/>
                    <a:pt x="869" y="11083"/>
                  </a:cubicBezTo>
                  <a:cubicBezTo>
                    <a:pt x="911" y="11104"/>
                    <a:pt x="981" y="11135"/>
                    <a:pt x="988" y="11223"/>
                  </a:cubicBezTo>
                  <a:cubicBezTo>
                    <a:pt x="988" y="11275"/>
                    <a:pt x="984" y="11331"/>
                    <a:pt x="981" y="11384"/>
                  </a:cubicBezTo>
                  <a:cubicBezTo>
                    <a:pt x="970" y="11478"/>
                    <a:pt x="960" y="11601"/>
                    <a:pt x="988" y="11657"/>
                  </a:cubicBezTo>
                  <a:cubicBezTo>
                    <a:pt x="993" y="11666"/>
                    <a:pt x="995" y="11671"/>
                    <a:pt x="1009" y="11671"/>
                  </a:cubicBezTo>
                  <a:cubicBezTo>
                    <a:pt x="1023" y="11671"/>
                    <a:pt x="1047" y="11666"/>
                    <a:pt x="1096" y="11653"/>
                  </a:cubicBezTo>
                  <a:cubicBezTo>
                    <a:pt x="1180" y="11632"/>
                    <a:pt x="1268" y="11618"/>
                    <a:pt x="1355" y="11615"/>
                  </a:cubicBezTo>
                  <a:cubicBezTo>
                    <a:pt x="1359" y="11615"/>
                    <a:pt x="1364" y="11615"/>
                    <a:pt x="1368" y="11615"/>
                  </a:cubicBezTo>
                  <a:cubicBezTo>
                    <a:pt x="1406" y="11615"/>
                    <a:pt x="1443" y="11602"/>
                    <a:pt x="1474" y="11580"/>
                  </a:cubicBezTo>
                  <a:cubicBezTo>
                    <a:pt x="1499" y="11555"/>
                    <a:pt x="1495" y="11503"/>
                    <a:pt x="1495" y="11443"/>
                  </a:cubicBezTo>
                  <a:lnTo>
                    <a:pt x="1495" y="11352"/>
                  </a:lnTo>
                  <a:cubicBezTo>
                    <a:pt x="1492" y="11268"/>
                    <a:pt x="1548" y="11195"/>
                    <a:pt x="1632" y="11177"/>
                  </a:cubicBezTo>
                  <a:cubicBezTo>
                    <a:pt x="1663" y="11167"/>
                    <a:pt x="1663" y="11163"/>
                    <a:pt x="1667" y="11156"/>
                  </a:cubicBezTo>
                  <a:cubicBezTo>
                    <a:pt x="1684" y="11111"/>
                    <a:pt x="1723" y="11072"/>
                    <a:pt x="1768" y="11055"/>
                  </a:cubicBezTo>
                  <a:cubicBezTo>
                    <a:pt x="1819" y="11033"/>
                    <a:pt x="1881" y="11023"/>
                    <a:pt x="1948" y="11023"/>
                  </a:cubicBezTo>
                  <a:cubicBezTo>
                    <a:pt x="2033" y="11023"/>
                    <a:pt x="2125" y="11040"/>
                    <a:pt x="2206" y="11076"/>
                  </a:cubicBezTo>
                  <a:cubicBezTo>
                    <a:pt x="2228" y="11088"/>
                    <a:pt x="2252" y="11094"/>
                    <a:pt x="2276" y="11094"/>
                  </a:cubicBezTo>
                  <a:cubicBezTo>
                    <a:pt x="2294" y="11094"/>
                    <a:pt x="2312" y="11090"/>
                    <a:pt x="2328" y="11083"/>
                  </a:cubicBezTo>
                  <a:cubicBezTo>
                    <a:pt x="2377" y="11058"/>
                    <a:pt x="2416" y="10981"/>
                    <a:pt x="2430" y="10876"/>
                  </a:cubicBezTo>
                  <a:cubicBezTo>
                    <a:pt x="2437" y="10845"/>
                    <a:pt x="2451" y="10764"/>
                    <a:pt x="2517" y="10747"/>
                  </a:cubicBezTo>
                  <a:cubicBezTo>
                    <a:pt x="2525" y="10745"/>
                    <a:pt x="2533" y="10744"/>
                    <a:pt x="2540" y="10744"/>
                  </a:cubicBezTo>
                  <a:cubicBezTo>
                    <a:pt x="2599" y="10744"/>
                    <a:pt x="2645" y="10803"/>
                    <a:pt x="2685" y="10862"/>
                  </a:cubicBezTo>
                  <a:lnTo>
                    <a:pt x="2706" y="10887"/>
                  </a:lnTo>
                  <a:cubicBezTo>
                    <a:pt x="2797" y="10747"/>
                    <a:pt x="2874" y="10600"/>
                    <a:pt x="2931" y="10442"/>
                  </a:cubicBezTo>
                  <a:lnTo>
                    <a:pt x="2931" y="10442"/>
                  </a:lnTo>
                  <a:cubicBezTo>
                    <a:pt x="2910" y="10463"/>
                    <a:pt x="2885" y="10491"/>
                    <a:pt x="2853" y="10526"/>
                  </a:cubicBezTo>
                  <a:cubicBezTo>
                    <a:pt x="2829" y="10551"/>
                    <a:pt x="2780" y="10606"/>
                    <a:pt x="2726" y="10606"/>
                  </a:cubicBezTo>
                  <a:cubicBezTo>
                    <a:pt x="2712" y="10606"/>
                    <a:pt x="2697" y="10602"/>
                    <a:pt x="2682" y="10593"/>
                  </a:cubicBezTo>
                  <a:cubicBezTo>
                    <a:pt x="2556" y="10512"/>
                    <a:pt x="2734" y="10078"/>
                    <a:pt x="2738" y="10075"/>
                  </a:cubicBezTo>
                  <a:cubicBezTo>
                    <a:pt x="2780" y="9977"/>
                    <a:pt x="2794" y="9728"/>
                    <a:pt x="2801" y="9549"/>
                  </a:cubicBezTo>
                  <a:cubicBezTo>
                    <a:pt x="2804" y="9469"/>
                    <a:pt x="2811" y="9392"/>
                    <a:pt x="2822" y="9311"/>
                  </a:cubicBezTo>
                  <a:cubicBezTo>
                    <a:pt x="2843" y="9217"/>
                    <a:pt x="2892" y="8989"/>
                    <a:pt x="3179" y="8930"/>
                  </a:cubicBezTo>
                  <a:cubicBezTo>
                    <a:pt x="3340" y="8898"/>
                    <a:pt x="3540" y="8734"/>
                    <a:pt x="3606" y="8615"/>
                  </a:cubicBezTo>
                  <a:cubicBezTo>
                    <a:pt x="3627" y="8580"/>
                    <a:pt x="3627" y="8562"/>
                    <a:pt x="3624" y="8559"/>
                  </a:cubicBezTo>
                  <a:cubicBezTo>
                    <a:pt x="3582" y="8450"/>
                    <a:pt x="3694" y="8345"/>
                    <a:pt x="3806" y="8244"/>
                  </a:cubicBezTo>
                  <a:cubicBezTo>
                    <a:pt x="3855" y="8198"/>
                    <a:pt x="3942" y="8118"/>
                    <a:pt x="3942" y="8090"/>
                  </a:cubicBezTo>
                  <a:cubicBezTo>
                    <a:pt x="3939" y="8009"/>
                    <a:pt x="3603" y="7662"/>
                    <a:pt x="3456" y="7571"/>
                  </a:cubicBezTo>
                  <a:cubicBezTo>
                    <a:pt x="3410" y="7540"/>
                    <a:pt x="3319" y="7536"/>
                    <a:pt x="3249" y="7533"/>
                  </a:cubicBezTo>
                  <a:cubicBezTo>
                    <a:pt x="3158" y="7526"/>
                    <a:pt x="3088" y="7522"/>
                    <a:pt x="3053" y="7473"/>
                  </a:cubicBezTo>
                  <a:cubicBezTo>
                    <a:pt x="3036" y="7449"/>
                    <a:pt x="3032" y="7421"/>
                    <a:pt x="3039" y="7393"/>
                  </a:cubicBezTo>
                  <a:cubicBezTo>
                    <a:pt x="3050" y="7351"/>
                    <a:pt x="3039" y="7172"/>
                    <a:pt x="2973" y="6808"/>
                  </a:cubicBezTo>
                  <a:cubicBezTo>
                    <a:pt x="2952" y="6686"/>
                    <a:pt x="3022" y="6574"/>
                    <a:pt x="3085" y="6469"/>
                  </a:cubicBezTo>
                  <a:cubicBezTo>
                    <a:pt x="3127" y="6399"/>
                    <a:pt x="3176" y="6322"/>
                    <a:pt x="3176" y="6262"/>
                  </a:cubicBezTo>
                  <a:lnTo>
                    <a:pt x="3176" y="6238"/>
                  </a:lnTo>
                  <a:cubicBezTo>
                    <a:pt x="3176" y="6063"/>
                    <a:pt x="3176" y="5849"/>
                    <a:pt x="3365" y="5779"/>
                  </a:cubicBezTo>
                  <a:cubicBezTo>
                    <a:pt x="3407" y="5765"/>
                    <a:pt x="3414" y="5744"/>
                    <a:pt x="3431" y="5702"/>
                  </a:cubicBezTo>
                  <a:cubicBezTo>
                    <a:pt x="3459" y="5611"/>
                    <a:pt x="3536" y="5541"/>
                    <a:pt x="3631" y="5527"/>
                  </a:cubicBezTo>
                  <a:cubicBezTo>
                    <a:pt x="3697" y="5509"/>
                    <a:pt x="3729" y="5453"/>
                    <a:pt x="3771" y="5362"/>
                  </a:cubicBezTo>
                  <a:cubicBezTo>
                    <a:pt x="3813" y="5271"/>
                    <a:pt x="3869" y="5156"/>
                    <a:pt x="4002" y="5100"/>
                  </a:cubicBezTo>
                  <a:cubicBezTo>
                    <a:pt x="4082" y="5068"/>
                    <a:pt x="4156" y="5023"/>
                    <a:pt x="4226" y="4974"/>
                  </a:cubicBezTo>
                  <a:cubicBezTo>
                    <a:pt x="4317" y="4907"/>
                    <a:pt x="4411" y="4851"/>
                    <a:pt x="4516" y="4802"/>
                  </a:cubicBezTo>
                  <a:cubicBezTo>
                    <a:pt x="4814" y="4655"/>
                    <a:pt x="5259" y="4344"/>
                    <a:pt x="5325" y="4200"/>
                  </a:cubicBezTo>
                  <a:cubicBezTo>
                    <a:pt x="5343" y="4165"/>
                    <a:pt x="5315" y="4120"/>
                    <a:pt x="5269" y="4046"/>
                  </a:cubicBezTo>
                  <a:cubicBezTo>
                    <a:pt x="5206" y="3952"/>
                    <a:pt x="5105" y="3791"/>
                    <a:pt x="5287" y="3651"/>
                  </a:cubicBezTo>
                  <a:cubicBezTo>
                    <a:pt x="5388" y="3574"/>
                    <a:pt x="5392" y="3500"/>
                    <a:pt x="5392" y="3419"/>
                  </a:cubicBezTo>
                  <a:cubicBezTo>
                    <a:pt x="5392" y="3339"/>
                    <a:pt x="5395" y="3244"/>
                    <a:pt x="5514" y="3199"/>
                  </a:cubicBezTo>
                  <a:cubicBezTo>
                    <a:pt x="5644" y="3146"/>
                    <a:pt x="5707" y="3080"/>
                    <a:pt x="5801" y="2978"/>
                  </a:cubicBezTo>
                  <a:lnTo>
                    <a:pt x="5843" y="2929"/>
                  </a:lnTo>
                  <a:cubicBezTo>
                    <a:pt x="5904" y="2864"/>
                    <a:pt x="5974" y="2847"/>
                    <a:pt x="6049" y="2847"/>
                  </a:cubicBezTo>
                  <a:cubicBezTo>
                    <a:pt x="6087" y="2847"/>
                    <a:pt x="6126" y="2851"/>
                    <a:pt x="6165" y="2856"/>
                  </a:cubicBezTo>
                  <a:cubicBezTo>
                    <a:pt x="6213" y="2863"/>
                    <a:pt x="6261" y="2866"/>
                    <a:pt x="6309" y="2866"/>
                  </a:cubicBezTo>
                  <a:cubicBezTo>
                    <a:pt x="6358" y="2866"/>
                    <a:pt x="6407" y="2863"/>
                    <a:pt x="6456" y="2856"/>
                  </a:cubicBezTo>
                  <a:cubicBezTo>
                    <a:pt x="6495" y="2848"/>
                    <a:pt x="6536" y="2845"/>
                    <a:pt x="6577" y="2845"/>
                  </a:cubicBezTo>
                  <a:cubicBezTo>
                    <a:pt x="6612" y="2845"/>
                    <a:pt x="6648" y="2847"/>
                    <a:pt x="6683" y="2852"/>
                  </a:cubicBezTo>
                  <a:lnTo>
                    <a:pt x="6683" y="2849"/>
                  </a:lnTo>
                  <a:lnTo>
                    <a:pt x="6683" y="2838"/>
                  </a:lnTo>
                  <a:cubicBezTo>
                    <a:pt x="6683" y="2831"/>
                    <a:pt x="6680" y="2824"/>
                    <a:pt x="6680" y="2814"/>
                  </a:cubicBezTo>
                  <a:lnTo>
                    <a:pt x="6676" y="2803"/>
                  </a:lnTo>
                  <a:lnTo>
                    <a:pt x="6669" y="2786"/>
                  </a:lnTo>
                  <a:lnTo>
                    <a:pt x="6669" y="2775"/>
                  </a:lnTo>
                  <a:cubicBezTo>
                    <a:pt x="6666" y="2768"/>
                    <a:pt x="6662" y="2761"/>
                    <a:pt x="6662" y="2754"/>
                  </a:cubicBezTo>
                  <a:lnTo>
                    <a:pt x="6662" y="2747"/>
                  </a:lnTo>
                  <a:lnTo>
                    <a:pt x="6655" y="2733"/>
                  </a:lnTo>
                  <a:lnTo>
                    <a:pt x="6655" y="2730"/>
                  </a:lnTo>
                  <a:lnTo>
                    <a:pt x="6648" y="2719"/>
                  </a:lnTo>
                  <a:lnTo>
                    <a:pt x="6648" y="2716"/>
                  </a:lnTo>
                  <a:cubicBezTo>
                    <a:pt x="6648" y="2712"/>
                    <a:pt x="6645" y="2712"/>
                    <a:pt x="6645" y="2709"/>
                  </a:cubicBezTo>
                  <a:cubicBezTo>
                    <a:pt x="6645" y="2709"/>
                    <a:pt x="6634" y="2698"/>
                    <a:pt x="6620" y="2684"/>
                  </a:cubicBezTo>
                  <a:lnTo>
                    <a:pt x="6606" y="2667"/>
                  </a:lnTo>
                  <a:lnTo>
                    <a:pt x="6592" y="2653"/>
                  </a:lnTo>
                  <a:lnTo>
                    <a:pt x="6589" y="2649"/>
                  </a:lnTo>
                  <a:lnTo>
                    <a:pt x="6575" y="2632"/>
                  </a:lnTo>
                  <a:lnTo>
                    <a:pt x="6571" y="2628"/>
                  </a:lnTo>
                  <a:lnTo>
                    <a:pt x="6557" y="2607"/>
                  </a:lnTo>
                  <a:lnTo>
                    <a:pt x="6554" y="2600"/>
                  </a:lnTo>
                  <a:lnTo>
                    <a:pt x="6540" y="2583"/>
                  </a:lnTo>
                  <a:lnTo>
                    <a:pt x="6536" y="2576"/>
                  </a:lnTo>
                  <a:lnTo>
                    <a:pt x="6522" y="2558"/>
                  </a:lnTo>
                  <a:lnTo>
                    <a:pt x="6519" y="2548"/>
                  </a:lnTo>
                  <a:lnTo>
                    <a:pt x="6508" y="2530"/>
                  </a:lnTo>
                  <a:lnTo>
                    <a:pt x="6501" y="2520"/>
                  </a:lnTo>
                  <a:lnTo>
                    <a:pt x="6494" y="2506"/>
                  </a:lnTo>
                  <a:cubicBezTo>
                    <a:pt x="6491" y="2499"/>
                    <a:pt x="6491" y="2495"/>
                    <a:pt x="6491" y="2492"/>
                  </a:cubicBezTo>
                  <a:cubicBezTo>
                    <a:pt x="6487" y="2488"/>
                    <a:pt x="6487" y="2481"/>
                    <a:pt x="6484" y="2478"/>
                  </a:cubicBezTo>
                  <a:cubicBezTo>
                    <a:pt x="6484" y="2474"/>
                    <a:pt x="6480" y="2471"/>
                    <a:pt x="6480" y="2464"/>
                  </a:cubicBezTo>
                  <a:cubicBezTo>
                    <a:pt x="6480" y="2460"/>
                    <a:pt x="6477" y="2457"/>
                    <a:pt x="6477" y="2450"/>
                  </a:cubicBezTo>
                  <a:cubicBezTo>
                    <a:pt x="6477" y="2446"/>
                    <a:pt x="6477" y="2443"/>
                    <a:pt x="6477" y="2436"/>
                  </a:cubicBezTo>
                  <a:lnTo>
                    <a:pt x="6477" y="2425"/>
                  </a:lnTo>
                  <a:cubicBezTo>
                    <a:pt x="6477" y="2422"/>
                    <a:pt x="6477" y="2415"/>
                    <a:pt x="6477" y="2411"/>
                  </a:cubicBezTo>
                  <a:lnTo>
                    <a:pt x="6477" y="2401"/>
                  </a:lnTo>
                  <a:cubicBezTo>
                    <a:pt x="6477" y="2394"/>
                    <a:pt x="6480" y="2383"/>
                    <a:pt x="6484" y="2376"/>
                  </a:cubicBezTo>
                  <a:cubicBezTo>
                    <a:pt x="6500" y="2337"/>
                    <a:pt x="6538" y="2313"/>
                    <a:pt x="6580" y="2313"/>
                  </a:cubicBezTo>
                  <a:cubicBezTo>
                    <a:pt x="6583" y="2313"/>
                    <a:pt x="6586" y="2313"/>
                    <a:pt x="6589" y="2313"/>
                  </a:cubicBezTo>
                  <a:cubicBezTo>
                    <a:pt x="6603" y="2310"/>
                    <a:pt x="6634" y="2264"/>
                    <a:pt x="6645" y="2177"/>
                  </a:cubicBezTo>
                  <a:cubicBezTo>
                    <a:pt x="6655" y="2079"/>
                    <a:pt x="6631" y="1991"/>
                    <a:pt x="6585" y="1970"/>
                  </a:cubicBezTo>
                  <a:cubicBezTo>
                    <a:pt x="6470" y="1911"/>
                    <a:pt x="6473" y="1767"/>
                    <a:pt x="6477" y="1648"/>
                  </a:cubicBezTo>
                  <a:cubicBezTo>
                    <a:pt x="6477" y="1589"/>
                    <a:pt x="6480" y="1512"/>
                    <a:pt x="6463" y="1484"/>
                  </a:cubicBezTo>
                  <a:cubicBezTo>
                    <a:pt x="6459" y="1480"/>
                    <a:pt x="6456" y="1477"/>
                    <a:pt x="6452" y="1473"/>
                  </a:cubicBezTo>
                  <a:cubicBezTo>
                    <a:pt x="6305" y="1385"/>
                    <a:pt x="6344" y="1175"/>
                    <a:pt x="6379" y="990"/>
                  </a:cubicBezTo>
                  <a:cubicBezTo>
                    <a:pt x="6386" y="955"/>
                    <a:pt x="6389" y="920"/>
                    <a:pt x="6396" y="888"/>
                  </a:cubicBezTo>
                  <a:cubicBezTo>
                    <a:pt x="6407" y="797"/>
                    <a:pt x="6057" y="654"/>
                    <a:pt x="5868" y="580"/>
                  </a:cubicBezTo>
                  <a:cubicBezTo>
                    <a:pt x="5791" y="549"/>
                    <a:pt x="5717" y="517"/>
                    <a:pt x="5654" y="493"/>
                  </a:cubicBezTo>
                  <a:cubicBezTo>
                    <a:pt x="5612" y="475"/>
                    <a:pt x="5574" y="454"/>
                    <a:pt x="5535" y="430"/>
                  </a:cubicBezTo>
                  <a:cubicBezTo>
                    <a:pt x="5437" y="367"/>
                    <a:pt x="5343" y="297"/>
                    <a:pt x="5259" y="216"/>
                  </a:cubicBezTo>
                  <a:cubicBezTo>
                    <a:pt x="5189" y="157"/>
                    <a:pt x="5119" y="101"/>
                    <a:pt x="5042" y="52"/>
                  </a:cubicBezTo>
                  <a:lnTo>
                    <a:pt x="5038" y="52"/>
                  </a:lnTo>
                  <a:cubicBezTo>
                    <a:pt x="5024" y="41"/>
                    <a:pt x="5010" y="31"/>
                    <a:pt x="4996" y="20"/>
                  </a:cubicBezTo>
                  <a:cubicBezTo>
                    <a:pt x="4967" y="6"/>
                    <a:pt x="4945" y="0"/>
                    <a:pt x="492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0" name="Google Shape;6731;p82">
              <a:extLst>
                <a:ext uri="{FF2B5EF4-FFF2-40B4-BE49-F238E27FC236}">
                  <a16:creationId xmlns:a16="http://schemas.microsoft.com/office/drawing/2014/main" id="{19B0DA1E-9EFB-5767-73CB-6000DE0964BC}"/>
                </a:ext>
              </a:extLst>
            </p:cNvPr>
            <p:cNvSpPr/>
            <p:nvPr/>
          </p:nvSpPr>
          <p:spPr>
            <a:xfrm>
              <a:off x="2223833" y="14593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1" name="Google Shape;6732;p82">
              <a:extLst>
                <a:ext uri="{FF2B5EF4-FFF2-40B4-BE49-F238E27FC236}">
                  <a16:creationId xmlns:a16="http://schemas.microsoft.com/office/drawing/2014/main" id="{A75EF8C1-8943-BF16-27D5-3CA58749ED2C}"/>
                </a:ext>
              </a:extLst>
            </p:cNvPr>
            <p:cNvSpPr/>
            <p:nvPr/>
          </p:nvSpPr>
          <p:spPr>
            <a:xfrm>
              <a:off x="2221022" y="145424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2" name="Google Shape;6733;p82">
              <a:extLst>
                <a:ext uri="{FF2B5EF4-FFF2-40B4-BE49-F238E27FC236}">
                  <a16:creationId xmlns:a16="http://schemas.microsoft.com/office/drawing/2014/main" id="{B9886AF8-425E-435B-E5D7-9361F6776978}"/>
                </a:ext>
              </a:extLst>
            </p:cNvPr>
            <p:cNvSpPr/>
            <p:nvPr/>
          </p:nvSpPr>
          <p:spPr>
            <a:xfrm>
              <a:off x="2221782" y="1455673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3" name="Google Shape;6734;p82">
              <a:extLst>
                <a:ext uri="{FF2B5EF4-FFF2-40B4-BE49-F238E27FC236}">
                  <a16:creationId xmlns:a16="http://schemas.microsoft.com/office/drawing/2014/main" id="{336BAD65-28E7-4135-55C9-D61C9C5DCE1D}"/>
                </a:ext>
              </a:extLst>
            </p:cNvPr>
            <p:cNvSpPr/>
            <p:nvPr/>
          </p:nvSpPr>
          <p:spPr>
            <a:xfrm>
              <a:off x="2221552" y="1455347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4" name="Google Shape;6735;p82">
              <a:extLst>
                <a:ext uri="{FF2B5EF4-FFF2-40B4-BE49-F238E27FC236}">
                  <a16:creationId xmlns:a16="http://schemas.microsoft.com/office/drawing/2014/main" id="{6E687228-FBA9-F97C-B839-D4BD9A7A0C35}"/>
                </a:ext>
              </a:extLst>
            </p:cNvPr>
            <p:cNvSpPr/>
            <p:nvPr/>
          </p:nvSpPr>
          <p:spPr>
            <a:xfrm>
              <a:off x="2221171" y="14545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7" y="14"/>
                    <a:pt x="7" y="18"/>
                  </a:cubicBezTo>
                  <a:cubicBezTo>
                    <a:pt x="7" y="11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5" name="Google Shape;6736;p82">
              <a:extLst>
                <a:ext uri="{FF2B5EF4-FFF2-40B4-BE49-F238E27FC236}">
                  <a16:creationId xmlns:a16="http://schemas.microsoft.com/office/drawing/2014/main" id="{800C01F6-51FB-E47A-A67D-5E091CC419A9}"/>
                </a:ext>
              </a:extLst>
            </p:cNvPr>
            <p:cNvSpPr/>
            <p:nvPr/>
          </p:nvSpPr>
          <p:spPr>
            <a:xfrm>
              <a:off x="2223737" y="1458864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4"/>
                    <a:pt x="7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6" name="Google Shape;6737;p82">
              <a:extLst>
                <a:ext uri="{FF2B5EF4-FFF2-40B4-BE49-F238E27FC236}">
                  <a16:creationId xmlns:a16="http://schemas.microsoft.com/office/drawing/2014/main" id="{C9C62CEE-AF1C-6B3E-D601-D7DC7547FFE7}"/>
                </a:ext>
              </a:extLst>
            </p:cNvPr>
            <p:cNvSpPr/>
            <p:nvPr/>
          </p:nvSpPr>
          <p:spPr>
            <a:xfrm>
              <a:off x="2221361" y="1454967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1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7" name="Google Shape;6738;p82">
              <a:extLst>
                <a:ext uri="{FF2B5EF4-FFF2-40B4-BE49-F238E27FC236}">
                  <a16:creationId xmlns:a16="http://schemas.microsoft.com/office/drawing/2014/main" id="{2C980137-E277-48BE-A456-ADF19B68A05C}"/>
                </a:ext>
              </a:extLst>
            </p:cNvPr>
            <p:cNvSpPr/>
            <p:nvPr/>
          </p:nvSpPr>
          <p:spPr>
            <a:xfrm>
              <a:off x="2223642" y="14584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"/>
                  </a:moveTo>
                  <a:lnTo>
                    <a:pt x="7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8" name="Google Shape;6739;p82">
              <a:extLst>
                <a:ext uri="{FF2B5EF4-FFF2-40B4-BE49-F238E27FC236}">
                  <a16:creationId xmlns:a16="http://schemas.microsoft.com/office/drawing/2014/main" id="{438C318D-71C0-8789-2911-BE87B4689F9F}"/>
                </a:ext>
              </a:extLst>
            </p:cNvPr>
            <p:cNvSpPr/>
            <p:nvPr/>
          </p:nvSpPr>
          <p:spPr>
            <a:xfrm>
              <a:off x="2222692" y="145686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9" name="Google Shape;6740;p82">
              <a:extLst>
                <a:ext uri="{FF2B5EF4-FFF2-40B4-BE49-F238E27FC236}">
                  <a16:creationId xmlns:a16="http://schemas.microsoft.com/office/drawing/2014/main" id="{CD4DB02A-4E2F-D807-D907-3D8209F39FC0}"/>
                </a:ext>
              </a:extLst>
            </p:cNvPr>
            <p:cNvSpPr/>
            <p:nvPr/>
          </p:nvSpPr>
          <p:spPr>
            <a:xfrm>
              <a:off x="2222502" y="14565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0" name="Google Shape;6741;p82">
              <a:extLst>
                <a:ext uri="{FF2B5EF4-FFF2-40B4-BE49-F238E27FC236}">
                  <a16:creationId xmlns:a16="http://schemas.microsoft.com/office/drawing/2014/main" id="{811B698B-59A1-CAE5-9065-02D3F21CBF7C}"/>
                </a:ext>
              </a:extLst>
            </p:cNvPr>
            <p:cNvSpPr/>
            <p:nvPr/>
          </p:nvSpPr>
          <p:spPr>
            <a:xfrm>
              <a:off x="2223547" y="145800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7"/>
                    <a:pt x="4" y="14"/>
                    <a:pt x="7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1" name="Google Shape;6742;p82">
              <a:extLst>
                <a:ext uri="{FF2B5EF4-FFF2-40B4-BE49-F238E27FC236}">
                  <a16:creationId xmlns:a16="http://schemas.microsoft.com/office/drawing/2014/main" id="{97A9BFEA-8A07-4C52-47A6-F56E03F89FE0}"/>
                </a:ext>
              </a:extLst>
            </p:cNvPr>
            <p:cNvSpPr/>
            <p:nvPr/>
          </p:nvSpPr>
          <p:spPr>
            <a:xfrm>
              <a:off x="2223303" y="145757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2" name="Google Shape;6743;p82">
              <a:extLst>
                <a:ext uri="{FF2B5EF4-FFF2-40B4-BE49-F238E27FC236}">
                  <a16:creationId xmlns:a16="http://schemas.microsoft.com/office/drawing/2014/main" id="{3364D44B-1392-121E-2C96-187A4E3163C8}"/>
                </a:ext>
              </a:extLst>
            </p:cNvPr>
            <p:cNvSpPr/>
            <p:nvPr/>
          </p:nvSpPr>
          <p:spPr>
            <a:xfrm>
              <a:off x="2222258" y="1456338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3" name="Google Shape;6744;p82">
              <a:extLst>
                <a:ext uri="{FF2B5EF4-FFF2-40B4-BE49-F238E27FC236}">
                  <a16:creationId xmlns:a16="http://schemas.microsoft.com/office/drawing/2014/main" id="{685D5357-ADCB-A77A-71AF-A5238AB0E92D}"/>
                </a:ext>
              </a:extLst>
            </p:cNvPr>
            <p:cNvSpPr/>
            <p:nvPr/>
          </p:nvSpPr>
          <p:spPr>
            <a:xfrm>
              <a:off x="2220927" y="1453922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cubicBezTo>
                    <a:pt x="1" y="4"/>
                    <a:pt x="4" y="7"/>
                    <a:pt x="4" y="14"/>
                  </a:cubicBezTo>
                  <a:cubicBezTo>
                    <a:pt x="4" y="7"/>
                    <a:pt x="1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4" name="Google Shape;6745;p82">
              <a:extLst>
                <a:ext uri="{FF2B5EF4-FFF2-40B4-BE49-F238E27FC236}">
                  <a16:creationId xmlns:a16="http://schemas.microsoft.com/office/drawing/2014/main" id="{B7D034D3-9511-0415-5B73-D3F273317584}"/>
                </a:ext>
              </a:extLst>
            </p:cNvPr>
            <p:cNvSpPr/>
            <p:nvPr/>
          </p:nvSpPr>
          <p:spPr>
            <a:xfrm>
              <a:off x="2223398" y="145776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5" name="Google Shape;6746;p82">
              <a:extLst>
                <a:ext uri="{FF2B5EF4-FFF2-40B4-BE49-F238E27FC236}">
                  <a16:creationId xmlns:a16="http://schemas.microsoft.com/office/drawing/2014/main" id="{B6158502-A041-A831-E0F3-C679377CB100}"/>
                </a:ext>
              </a:extLst>
            </p:cNvPr>
            <p:cNvSpPr/>
            <p:nvPr/>
          </p:nvSpPr>
          <p:spPr>
            <a:xfrm>
              <a:off x="2222882" y="1457058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cubicBezTo>
                    <a:pt x="14" y="14"/>
                    <a:pt x="21" y="25"/>
                    <a:pt x="25" y="25"/>
                  </a:cubicBezTo>
                  <a:cubicBezTo>
                    <a:pt x="25" y="25"/>
                    <a:pt x="14" y="1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6" name="Google Shape;6747;p82">
              <a:extLst>
                <a:ext uri="{FF2B5EF4-FFF2-40B4-BE49-F238E27FC236}">
                  <a16:creationId xmlns:a16="http://schemas.microsoft.com/office/drawing/2014/main" id="{99781B1F-BAAA-9B93-ED03-B7AC3B211866}"/>
                </a:ext>
              </a:extLst>
            </p:cNvPr>
            <p:cNvSpPr/>
            <p:nvPr/>
          </p:nvSpPr>
          <p:spPr>
            <a:xfrm>
              <a:off x="2220886" y="14532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7" name="Google Shape;6748;p82">
              <a:extLst>
                <a:ext uri="{FF2B5EF4-FFF2-40B4-BE49-F238E27FC236}">
                  <a16:creationId xmlns:a16="http://schemas.microsoft.com/office/drawing/2014/main" id="{8489EFD7-2E35-E2DF-6A5A-A581ED4D3E9A}"/>
                </a:ext>
              </a:extLst>
            </p:cNvPr>
            <p:cNvSpPr/>
            <p:nvPr/>
          </p:nvSpPr>
          <p:spPr>
            <a:xfrm>
              <a:off x="2222027" y="145601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8" name="Google Shape;6749;p82">
              <a:extLst>
                <a:ext uri="{FF2B5EF4-FFF2-40B4-BE49-F238E27FC236}">
                  <a16:creationId xmlns:a16="http://schemas.microsoft.com/office/drawing/2014/main" id="{52437649-61C4-2687-0C81-B1B463DB54C5}"/>
                </a:ext>
              </a:extLst>
            </p:cNvPr>
            <p:cNvSpPr/>
            <p:nvPr/>
          </p:nvSpPr>
          <p:spPr>
            <a:xfrm>
              <a:off x="2220886" y="145354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9" name="Google Shape;6750;p82">
              <a:extLst>
                <a:ext uri="{FF2B5EF4-FFF2-40B4-BE49-F238E27FC236}">
                  <a16:creationId xmlns:a16="http://schemas.microsoft.com/office/drawing/2014/main" id="{554E6CEA-EF61-8A61-B0AA-C2DA6426B913}"/>
                </a:ext>
              </a:extLst>
            </p:cNvPr>
            <p:cNvSpPr/>
            <p:nvPr/>
          </p:nvSpPr>
          <p:spPr>
            <a:xfrm>
              <a:off x="2201498" y="1421268"/>
              <a:ext cx="6667" cy="5146"/>
            </a:xfrm>
            <a:custGeom>
              <a:avLst/>
              <a:gdLst/>
              <a:ahLst/>
              <a:cxnLst/>
              <a:rect l="l" t="t" r="r" b="b"/>
              <a:pathLst>
                <a:path w="491" h="379" extrusionOk="0">
                  <a:moveTo>
                    <a:pt x="0" y="0"/>
                  </a:moveTo>
                  <a:lnTo>
                    <a:pt x="0" y="0"/>
                  </a:lnTo>
                  <a:cubicBezTo>
                    <a:pt x="74" y="49"/>
                    <a:pt x="144" y="105"/>
                    <a:pt x="210" y="165"/>
                  </a:cubicBezTo>
                  <a:cubicBezTo>
                    <a:pt x="298" y="245"/>
                    <a:pt x="389" y="315"/>
                    <a:pt x="490" y="378"/>
                  </a:cubicBezTo>
                  <a:cubicBezTo>
                    <a:pt x="392" y="315"/>
                    <a:pt x="298" y="245"/>
                    <a:pt x="214" y="165"/>
                  </a:cubicBezTo>
                  <a:cubicBezTo>
                    <a:pt x="154" y="112"/>
                    <a:pt x="91" y="63"/>
                    <a:pt x="28" y="1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0" name="Google Shape;6751;p82">
              <a:extLst>
                <a:ext uri="{FF2B5EF4-FFF2-40B4-BE49-F238E27FC236}">
                  <a16:creationId xmlns:a16="http://schemas.microsoft.com/office/drawing/2014/main" id="{C2B78D10-A0C0-3900-01D7-840BDF70364D}"/>
                </a:ext>
              </a:extLst>
            </p:cNvPr>
            <p:cNvSpPr/>
            <p:nvPr/>
          </p:nvSpPr>
          <p:spPr>
            <a:xfrm>
              <a:off x="2212618" y="1541442"/>
              <a:ext cx="2580" cy="489"/>
            </a:xfrm>
            <a:custGeom>
              <a:avLst/>
              <a:gdLst/>
              <a:ahLst/>
              <a:cxnLst/>
              <a:rect l="l" t="t" r="r" b="b"/>
              <a:pathLst>
                <a:path w="190" h="36" extrusionOk="0">
                  <a:moveTo>
                    <a:pt x="139" y="0"/>
                  </a:moveTo>
                  <a:cubicBezTo>
                    <a:pt x="92" y="0"/>
                    <a:pt x="46" y="7"/>
                    <a:pt x="0" y="17"/>
                  </a:cubicBezTo>
                  <a:cubicBezTo>
                    <a:pt x="30" y="30"/>
                    <a:pt x="62" y="36"/>
                    <a:pt x="93" y="36"/>
                  </a:cubicBezTo>
                  <a:cubicBezTo>
                    <a:pt x="102" y="36"/>
                    <a:pt x="111" y="35"/>
                    <a:pt x="119" y="34"/>
                  </a:cubicBezTo>
                  <a:cubicBezTo>
                    <a:pt x="144" y="27"/>
                    <a:pt x="168" y="17"/>
                    <a:pt x="189" y="3"/>
                  </a:cubicBezTo>
                  <a:cubicBezTo>
                    <a:pt x="172" y="1"/>
                    <a:pt x="155" y="0"/>
                    <a:pt x="13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1" name="Google Shape;6752;p82">
              <a:extLst>
                <a:ext uri="{FF2B5EF4-FFF2-40B4-BE49-F238E27FC236}">
                  <a16:creationId xmlns:a16="http://schemas.microsoft.com/office/drawing/2014/main" id="{365F61CC-3056-4A7B-5929-1B069963C3BF}"/>
                </a:ext>
              </a:extLst>
            </p:cNvPr>
            <p:cNvSpPr/>
            <p:nvPr/>
          </p:nvSpPr>
          <p:spPr>
            <a:xfrm>
              <a:off x="2219746" y="1534599"/>
              <a:ext cx="33333" cy="20244"/>
            </a:xfrm>
            <a:custGeom>
              <a:avLst/>
              <a:gdLst/>
              <a:ahLst/>
              <a:cxnLst/>
              <a:rect l="l" t="t" r="r" b="b"/>
              <a:pathLst>
                <a:path w="2455" h="1491" extrusionOk="0">
                  <a:moveTo>
                    <a:pt x="1429" y="1"/>
                  </a:moveTo>
                  <a:cubicBezTo>
                    <a:pt x="1394" y="1"/>
                    <a:pt x="1361" y="3"/>
                    <a:pt x="1331" y="10"/>
                  </a:cubicBezTo>
                  <a:cubicBezTo>
                    <a:pt x="1236" y="27"/>
                    <a:pt x="1114" y="38"/>
                    <a:pt x="988" y="52"/>
                  </a:cubicBezTo>
                  <a:cubicBezTo>
                    <a:pt x="750" y="76"/>
                    <a:pt x="424" y="108"/>
                    <a:pt x="347" y="192"/>
                  </a:cubicBezTo>
                  <a:cubicBezTo>
                    <a:pt x="277" y="255"/>
                    <a:pt x="200" y="304"/>
                    <a:pt x="116" y="339"/>
                  </a:cubicBezTo>
                  <a:cubicBezTo>
                    <a:pt x="74" y="356"/>
                    <a:pt x="35" y="377"/>
                    <a:pt x="0" y="402"/>
                  </a:cubicBezTo>
                  <a:lnTo>
                    <a:pt x="7" y="412"/>
                  </a:lnTo>
                  <a:cubicBezTo>
                    <a:pt x="84" y="465"/>
                    <a:pt x="119" y="552"/>
                    <a:pt x="102" y="643"/>
                  </a:cubicBezTo>
                  <a:cubicBezTo>
                    <a:pt x="91" y="689"/>
                    <a:pt x="102" y="734"/>
                    <a:pt x="133" y="769"/>
                  </a:cubicBezTo>
                  <a:cubicBezTo>
                    <a:pt x="223" y="895"/>
                    <a:pt x="263" y="938"/>
                    <a:pt x="331" y="938"/>
                  </a:cubicBezTo>
                  <a:cubicBezTo>
                    <a:pt x="348" y="938"/>
                    <a:pt x="367" y="935"/>
                    <a:pt x="389" y="930"/>
                  </a:cubicBezTo>
                  <a:cubicBezTo>
                    <a:pt x="414" y="926"/>
                    <a:pt x="438" y="923"/>
                    <a:pt x="462" y="923"/>
                  </a:cubicBezTo>
                  <a:cubicBezTo>
                    <a:pt x="542" y="923"/>
                    <a:pt x="611" y="951"/>
                    <a:pt x="641" y="1007"/>
                  </a:cubicBezTo>
                  <a:cubicBezTo>
                    <a:pt x="662" y="1049"/>
                    <a:pt x="662" y="1102"/>
                    <a:pt x="641" y="1144"/>
                  </a:cubicBezTo>
                  <a:lnTo>
                    <a:pt x="711" y="1140"/>
                  </a:lnTo>
                  <a:lnTo>
                    <a:pt x="722" y="1140"/>
                  </a:lnTo>
                  <a:lnTo>
                    <a:pt x="774" y="1137"/>
                  </a:lnTo>
                  <a:lnTo>
                    <a:pt x="1096" y="1137"/>
                  </a:lnTo>
                  <a:lnTo>
                    <a:pt x="1107" y="1140"/>
                  </a:lnTo>
                  <a:lnTo>
                    <a:pt x="1110" y="1140"/>
                  </a:lnTo>
                  <a:lnTo>
                    <a:pt x="1117" y="1144"/>
                  </a:lnTo>
                  <a:lnTo>
                    <a:pt x="1121" y="1144"/>
                  </a:lnTo>
                  <a:lnTo>
                    <a:pt x="1128" y="1147"/>
                  </a:lnTo>
                  <a:lnTo>
                    <a:pt x="1131" y="1151"/>
                  </a:lnTo>
                  <a:lnTo>
                    <a:pt x="1156" y="1172"/>
                  </a:lnTo>
                  <a:cubicBezTo>
                    <a:pt x="1506" y="1442"/>
                    <a:pt x="1600" y="1466"/>
                    <a:pt x="1625" y="1466"/>
                  </a:cubicBezTo>
                  <a:lnTo>
                    <a:pt x="1898" y="1466"/>
                  </a:lnTo>
                  <a:lnTo>
                    <a:pt x="1933" y="1470"/>
                  </a:lnTo>
                  <a:lnTo>
                    <a:pt x="1950" y="1470"/>
                  </a:lnTo>
                  <a:lnTo>
                    <a:pt x="1992" y="1477"/>
                  </a:lnTo>
                  <a:lnTo>
                    <a:pt x="2013" y="1477"/>
                  </a:lnTo>
                  <a:lnTo>
                    <a:pt x="2059" y="1484"/>
                  </a:lnTo>
                  <a:lnTo>
                    <a:pt x="2083" y="1484"/>
                  </a:lnTo>
                  <a:cubicBezTo>
                    <a:pt x="2083" y="1484"/>
                    <a:pt x="2094" y="1491"/>
                    <a:pt x="2094" y="1491"/>
                  </a:cubicBezTo>
                  <a:cubicBezTo>
                    <a:pt x="2094" y="1466"/>
                    <a:pt x="2101" y="1445"/>
                    <a:pt x="2108" y="1428"/>
                  </a:cubicBezTo>
                  <a:lnTo>
                    <a:pt x="2108" y="1424"/>
                  </a:lnTo>
                  <a:cubicBezTo>
                    <a:pt x="2111" y="1414"/>
                    <a:pt x="2118" y="1407"/>
                    <a:pt x="2125" y="1400"/>
                  </a:cubicBezTo>
                  <a:lnTo>
                    <a:pt x="2125" y="1393"/>
                  </a:lnTo>
                  <a:cubicBezTo>
                    <a:pt x="2132" y="1386"/>
                    <a:pt x="2139" y="1379"/>
                    <a:pt x="2146" y="1375"/>
                  </a:cubicBezTo>
                  <a:lnTo>
                    <a:pt x="2150" y="1368"/>
                  </a:lnTo>
                  <a:cubicBezTo>
                    <a:pt x="2157" y="1361"/>
                    <a:pt x="2167" y="1358"/>
                    <a:pt x="2174" y="1350"/>
                  </a:cubicBezTo>
                  <a:lnTo>
                    <a:pt x="2185" y="1343"/>
                  </a:lnTo>
                  <a:cubicBezTo>
                    <a:pt x="2206" y="1333"/>
                    <a:pt x="2227" y="1322"/>
                    <a:pt x="2248" y="1315"/>
                  </a:cubicBezTo>
                  <a:cubicBezTo>
                    <a:pt x="2262" y="1308"/>
                    <a:pt x="2279" y="1301"/>
                    <a:pt x="2293" y="1291"/>
                  </a:cubicBezTo>
                  <a:cubicBezTo>
                    <a:pt x="2293" y="1284"/>
                    <a:pt x="2290" y="1280"/>
                    <a:pt x="2283" y="1273"/>
                  </a:cubicBezTo>
                  <a:lnTo>
                    <a:pt x="2265" y="1245"/>
                  </a:lnTo>
                  <a:cubicBezTo>
                    <a:pt x="2202" y="1158"/>
                    <a:pt x="2171" y="1116"/>
                    <a:pt x="2157" y="1004"/>
                  </a:cubicBezTo>
                  <a:cubicBezTo>
                    <a:pt x="2157" y="986"/>
                    <a:pt x="2153" y="969"/>
                    <a:pt x="2153" y="951"/>
                  </a:cubicBezTo>
                  <a:cubicBezTo>
                    <a:pt x="2146" y="902"/>
                    <a:pt x="2139" y="853"/>
                    <a:pt x="2129" y="808"/>
                  </a:cubicBezTo>
                  <a:cubicBezTo>
                    <a:pt x="2125" y="790"/>
                    <a:pt x="2125" y="776"/>
                    <a:pt x="2122" y="759"/>
                  </a:cubicBezTo>
                  <a:cubicBezTo>
                    <a:pt x="2115" y="731"/>
                    <a:pt x="2111" y="699"/>
                    <a:pt x="2111" y="668"/>
                  </a:cubicBezTo>
                  <a:cubicBezTo>
                    <a:pt x="2111" y="654"/>
                    <a:pt x="2115" y="636"/>
                    <a:pt x="2115" y="622"/>
                  </a:cubicBezTo>
                  <a:cubicBezTo>
                    <a:pt x="2118" y="584"/>
                    <a:pt x="2136" y="545"/>
                    <a:pt x="2160" y="514"/>
                  </a:cubicBezTo>
                  <a:cubicBezTo>
                    <a:pt x="2171" y="496"/>
                    <a:pt x="2188" y="482"/>
                    <a:pt x="2202" y="465"/>
                  </a:cubicBezTo>
                  <a:cubicBezTo>
                    <a:pt x="2244" y="426"/>
                    <a:pt x="2279" y="377"/>
                    <a:pt x="2304" y="325"/>
                  </a:cubicBezTo>
                  <a:cubicBezTo>
                    <a:pt x="2328" y="276"/>
                    <a:pt x="2360" y="230"/>
                    <a:pt x="2402" y="192"/>
                  </a:cubicBezTo>
                  <a:lnTo>
                    <a:pt x="2419" y="174"/>
                  </a:lnTo>
                  <a:lnTo>
                    <a:pt x="2423" y="167"/>
                  </a:lnTo>
                  <a:lnTo>
                    <a:pt x="2437" y="153"/>
                  </a:lnTo>
                  <a:lnTo>
                    <a:pt x="2440" y="150"/>
                  </a:lnTo>
                  <a:cubicBezTo>
                    <a:pt x="2444" y="146"/>
                    <a:pt x="2447" y="139"/>
                    <a:pt x="2451" y="136"/>
                  </a:cubicBezTo>
                  <a:cubicBezTo>
                    <a:pt x="2451" y="132"/>
                    <a:pt x="2454" y="125"/>
                    <a:pt x="2454" y="122"/>
                  </a:cubicBezTo>
                  <a:cubicBezTo>
                    <a:pt x="2454" y="122"/>
                    <a:pt x="2454" y="118"/>
                    <a:pt x="2454" y="118"/>
                  </a:cubicBezTo>
                  <a:cubicBezTo>
                    <a:pt x="2454" y="115"/>
                    <a:pt x="2454" y="108"/>
                    <a:pt x="2454" y="104"/>
                  </a:cubicBezTo>
                  <a:lnTo>
                    <a:pt x="2454" y="101"/>
                  </a:lnTo>
                  <a:cubicBezTo>
                    <a:pt x="2454" y="94"/>
                    <a:pt x="2451" y="90"/>
                    <a:pt x="2451" y="83"/>
                  </a:cubicBezTo>
                  <a:cubicBezTo>
                    <a:pt x="2423" y="97"/>
                    <a:pt x="2398" y="104"/>
                    <a:pt x="2370" y="111"/>
                  </a:cubicBezTo>
                  <a:cubicBezTo>
                    <a:pt x="2334" y="122"/>
                    <a:pt x="2294" y="126"/>
                    <a:pt x="2249" y="126"/>
                  </a:cubicBezTo>
                  <a:cubicBezTo>
                    <a:pt x="2133" y="126"/>
                    <a:pt x="1992" y="96"/>
                    <a:pt x="1845" y="66"/>
                  </a:cubicBezTo>
                  <a:cubicBezTo>
                    <a:pt x="1702" y="33"/>
                    <a:pt x="1552" y="1"/>
                    <a:pt x="142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2" name="Google Shape;6753;p82">
              <a:extLst>
                <a:ext uri="{FF2B5EF4-FFF2-40B4-BE49-F238E27FC236}">
                  <a16:creationId xmlns:a16="http://schemas.microsoft.com/office/drawing/2014/main" id="{CAC88E97-2151-F94A-1003-0B46F503D301}"/>
                </a:ext>
              </a:extLst>
            </p:cNvPr>
            <p:cNvSpPr/>
            <p:nvPr/>
          </p:nvSpPr>
          <p:spPr>
            <a:xfrm>
              <a:off x="2210051" y="1545190"/>
              <a:ext cx="7047" cy="5092"/>
            </a:xfrm>
            <a:custGeom>
              <a:avLst/>
              <a:gdLst/>
              <a:ahLst/>
              <a:cxnLst/>
              <a:rect l="l" t="t" r="r" b="b"/>
              <a:pathLst>
                <a:path w="519" h="375" extrusionOk="0">
                  <a:moveTo>
                    <a:pt x="414" y="0"/>
                  </a:moveTo>
                  <a:cubicBezTo>
                    <a:pt x="368" y="0"/>
                    <a:pt x="308" y="8"/>
                    <a:pt x="235" y="28"/>
                  </a:cubicBezTo>
                  <a:cubicBezTo>
                    <a:pt x="133" y="59"/>
                    <a:pt x="56" y="136"/>
                    <a:pt x="21" y="238"/>
                  </a:cubicBezTo>
                  <a:cubicBezTo>
                    <a:pt x="4" y="280"/>
                    <a:pt x="0" y="325"/>
                    <a:pt x="7" y="374"/>
                  </a:cubicBezTo>
                  <a:cubicBezTo>
                    <a:pt x="130" y="350"/>
                    <a:pt x="417" y="122"/>
                    <a:pt x="518" y="24"/>
                  </a:cubicBezTo>
                  <a:lnTo>
                    <a:pt x="518" y="21"/>
                  </a:lnTo>
                  <a:cubicBezTo>
                    <a:pt x="505" y="11"/>
                    <a:pt x="470" y="0"/>
                    <a:pt x="41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3" name="Google Shape;6754;p82">
              <a:extLst>
                <a:ext uri="{FF2B5EF4-FFF2-40B4-BE49-F238E27FC236}">
                  <a16:creationId xmlns:a16="http://schemas.microsoft.com/office/drawing/2014/main" id="{F8540024-45D6-386C-6253-939CFD0C2BA6}"/>
                </a:ext>
              </a:extLst>
            </p:cNvPr>
            <p:cNvSpPr/>
            <p:nvPr/>
          </p:nvSpPr>
          <p:spPr>
            <a:xfrm>
              <a:off x="2234002" y="154998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4" name="Google Shape;6755;p82">
              <a:extLst>
                <a:ext uri="{FF2B5EF4-FFF2-40B4-BE49-F238E27FC236}">
                  <a16:creationId xmlns:a16="http://schemas.microsoft.com/office/drawing/2014/main" id="{9FAA17D4-AB62-3E62-EDA2-33B545A9C804}"/>
                </a:ext>
              </a:extLst>
            </p:cNvPr>
            <p:cNvSpPr/>
            <p:nvPr/>
          </p:nvSpPr>
          <p:spPr>
            <a:xfrm>
              <a:off x="2234342" y="155002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5" name="Google Shape;6756;p82">
              <a:extLst>
                <a:ext uri="{FF2B5EF4-FFF2-40B4-BE49-F238E27FC236}">
                  <a16:creationId xmlns:a16="http://schemas.microsoft.com/office/drawing/2014/main" id="{9ECA1142-C11E-B29C-6F7D-2C255B3DED5D}"/>
                </a:ext>
              </a:extLst>
            </p:cNvPr>
            <p:cNvSpPr/>
            <p:nvPr/>
          </p:nvSpPr>
          <p:spPr>
            <a:xfrm>
              <a:off x="2234722" y="15501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6" name="Google Shape;6757;p82">
              <a:extLst>
                <a:ext uri="{FF2B5EF4-FFF2-40B4-BE49-F238E27FC236}">
                  <a16:creationId xmlns:a16="http://schemas.microsoft.com/office/drawing/2014/main" id="{29F67B69-BB52-91DD-4AAE-1C9CF78C9585}"/>
                </a:ext>
              </a:extLst>
            </p:cNvPr>
            <p:cNvSpPr/>
            <p:nvPr/>
          </p:nvSpPr>
          <p:spPr>
            <a:xfrm>
              <a:off x="2234572" y="155007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7" name="Google Shape;6758;p82">
              <a:extLst>
                <a:ext uri="{FF2B5EF4-FFF2-40B4-BE49-F238E27FC236}">
                  <a16:creationId xmlns:a16="http://schemas.microsoft.com/office/drawing/2014/main" id="{C63460D9-0AA3-6329-2D74-771F2C12ADC3}"/>
                </a:ext>
              </a:extLst>
            </p:cNvPr>
            <p:cNvSpPr/>
            <p:nvPr/>
          </p:nvSpPr>
          <p:spPr>
            <a:xfrm>
              <a:off x="2229630" y="1549982"/>
              <a:ext cx="733" cy="54"/>
            </a:xfrm>
            <a:custGeom>
              <a:avLst/>
              <a:gdLst/>
              <a:ahLst/>
              <a:cxnLst/>
              <a:rect l="l" t="t" r="r" b="b"/>
              <a:pathLst>
                <a:path w="54" h="4" extrusionOk="0">
                  <a:moveTo>
                    <a:pt x="53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8" name="Google Shape;6759;p82">
              <a:extLst>
                <a:ext uri="{FF2B5EF4-FFF2-40B4-BE49-F238E27FC236}">
                  <a16:creationId xmlns:a16="http://schemas.microsoft.com/office/drawing/2014/main" id="{00245D89-9184-8A3F-C0A6-50E45A0170BF}"/>
                </a:ext>
              </a:extLst>
            </p:cNvPr>
            <p:cNvSpPr/>
            <p:nvPr/>
          </p:nvSpPr>
          <p:spPr>
            <a:xfrm>
              <a:off x="2245652" y="1554599"/>
              <a:ext cx="530" cy="54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9" name="Google Shape;6760;p82">
              <a:extLst>
                <a:ext uri="{FF2B5EF4-FFF2-40B4-BE49-F238E27FC236}">
                  <a16:creationId xmlns:a16="http://schemas.microsoft.com/office/drawing/2014/main" id="{AB84B622-640C-CD3E-A059-AED580017E3E}"/>
                </a:ext>
              </a:extLst>
            </p:cNvPr>
            <p:cNvSpPr/>
            <p:nvPr/>
          </p:nvSpPr>
          <p:spPr>
            <a:xfrm>
              <a:off x="2244986" y="1554544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0" name="Google Shape;6761;p82">
              <a:extLst>
                <a:ext uri="{FF2B5EF4-FFF2-40B4-BE49-F238E27FC236}">
                  <a16:creationId xmlns:a16="http://schemas.microsoft.com/office/drawing/2014/main" id="{1BF42691-441B-8C47-936E-2D34CCEE2EF2}"/>
                </a:ext>
              </a:extLst>
            </p:cNvPr>
            <p:cNvSpPr/>
            <p:nvPr/>
          </p:nvSpPr>
          <p:spPr>
            <a:xfrm>
              <a:off x="2235102" y="155021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1" name="Google Shape;6762;p82">
              <a:extLst>
                <a:ext uri="{FF2B5EF4-FFF2-40B4-BE49-F238E27FC236}">
                  <a16:creationId xmlns:a16="http://schemas.microsoft.com/office/drawing/2014/main" id="{271EA02D-59AB-C63E-44EE-133789443DDF}"/>
                </a:ext>
              </a:extLst>
            </p:cNvPr>
            <p:cNvSpPr/>
            <p:nvPr/>
          </p:nvSpPr>
          <p:spPr>
            <a:xfrm>
              <a:off x="2244416" y="1554544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2" name="Google Shape;6763;p82">
              <a:extLst>
                <a:ext uri="{FF2B5EF4-FFF2-40B4-BE49-F238E27FC236}">
                  <a16:creationId xmlns:a16="http://schemas.microsoft.com/office/drawing/2014/main" id="{27798A60-16C6-9F47-7C49-33B412F04742}"/>
                </a:ext>
              </a:extLst>
            </p:cNvPr>
            <p:cNvSpPr/>
            <p:nvPr/>
          </p:nvSpPr>
          <p:spPr>
            <a:xfrm>
              <a:off x="2233622" y="15499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3" name="Google Shape;6764;p82">
              <a:extLst>
                <a:ext uri="{FF2B5EF4-FFF2-40B4-BE49-F238E27FC236}">
                  <a16:creationId xmlns:a16="http://schemas.microsoft.com/office/drawing/2014/main" id="{328EEF25-E1E6-16B2-F97B-A1B3C0C35A9A}"/>
                </a:ext>
              </a:extLst>
            </p:cNvPr>
            <p:cNvSpPr/>
            <p:nvPr/>
          </p:nvSpPr>
          <p:spPr>
            <a:xfrm>
              <a:off x="2247267" y="1554789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4" name="Google Shape;6765;p82">
              <a:extLst>
                <a:ext uri="{FF2B5EF4-FFF2-40B4-BE49-F238E27FC236}">
                  <a16:creationId xmlns:a16="http://schemas.microsoft.com/office/drawing/2014/main" id="{740314CC-74CA-46A8-F8E9-EBE340F7797F}"/>
                </a:ext>
              </a:extLst>
            </p:cNvPr>
            <p:cNvSpPr/>
            <p:nvPr/>
          </p:nvSpPr>
          <p:spPr>
            <a:xfrm>
              <a:off x="2246412" y="15546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5" name="Google Shape;6766;p82">
              <a:extLst>
                <a:ext uri="{FF2B5EF4-FFF2-40B4-BE49-F238E27FC236}">
                  <a16:creationId xmlns:a16="http://schemas.microsoft.com/office/drawing/2014/main" id="{AAFEB14B-0AF6-EAC2-7E0A-20961BDB13E1}"/>
                </a:ext>
              </a:extLst>
            </p:cNvPr>
            <p:cNvSpPr/>
            <p:nvPr/>
          </p:nvSpPr>
          <p:spPr>
            <a:xfrm>
              <a:off x="2243941" y="1554504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6" name="Google Shape;6767;p82">
              <a:extLst>
                <a:ext uri="{FF2B5EF4-FFF2-40B4-BE49-F238E27FC236}">
                  <a16:creationId xmlns:a16="http://schemas.microsoft.com/office/drawing/2014/main" id="{4BCA0772-D65A-62F9-94A1-3F05E7678D13}"/>
                </a:ext>
              </a:extLst>
            </p:cNvPr>
            <p:cNvSpPr/>
            <p:nvPr/>
          </p:nvSpPr>
          <p:spPr>
            <a:xfrm>
              <a:off x="2242420" y="1554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7" name="Google Shape;6768;p82">
              <a:extLst>
                <a:ext uri="{FF2B5EF4-FFF2-40B4-BE49-F238E27FC236}">
                  <a16:creationId xmlns:a16="http://schemas.microsoft.com/office/drawing/2014/main" id="{ED790109-0FF3-403A-10BF-85FDBF0D6A5C}"/>
                </a:ext>
              </a:extLst>
            </p:cNvPr>
            <p:cNvSpPr/>
            <p:nvPr/>
          </p:nvSpPr>
          <p:spPr>
            <a:xfrm>
              <a:off x="2242230" y="155450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8" name="Google Shape;6769;p82">
              <a:extLst>
                <a:ext uri="{FF2B5EF4-FFF2-40B4-BE49-F238E27FC236}">
                  <a16:creationId xmlns:a16="http://schemas.microsoft.com/office/drawing/2014/main" id="{AE61494C-521A-A37B-BB64-D8EF2B41716A}"/>
                </a:ext>
              </a:extLst>
            </p:cNvPr>
            <p:cNvSpPr/>
            <p:nvPr/>
          </p:nvSpPr>
          <p:spPr>
            <a:xfrm>
              <a:off x="2228530" y="1550023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1" y="8"/>
                  </a:moveTo>
                  <a:lnTo>
                    <a:pt x="7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9" name="Google Shape;6770;p82">
              <a:extLst>
                <a:ext uri="{FF2B5EF4-FFF2-40B4-BE49-F238E27FC236}">
                  <a16:creationId xmlns:a16="http://schemas.microsoft.com/office/drawing/2014/main" id="{5155CFC2-AD25-863D-A369-3087FE58CA78}"/>
                </a:ext>
              </a:extLst>
            </p:cNvPr>
            <p:cNvSpPr/>
            <p:nvPr/>
          </p:nvSpPr>
          <p:spPr>
            <a:xfrm>
              <a:off x="2243506" y="15544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0" name="Google Shape;6771;p82">
              <a:extLst>
                <a:ext uri="{FF2B5EF4-FFF2-40B4-BE49-F238E27FC236}">
                  <a16:creationId xmlns:a16="http://schemas.microsoft.com/office/drawing/2014/main" id="{EEF585F3-E27D-3255-8C3B-29A6A7B42E19}"/>
                </a:ext>
              </a:extLst>
            </p:cNvPr>
            <p:cNvSpPr/>
            <p:nvPr/>
          </p:nvSpPr>
          <p:spPr>
            <a:xfrm>
              <a:off x="2242841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1" name="Google Shape;6772;p82">
              <a:extLst>
                <a:ext uri="{FF2B5EF4-FFF2-40B4-BE49-F238E27FC236}">
                  <a16:creationId xmlns:a16="http://schemas.microsoft.com/office/drawing/2014/main" id="{1A894145-EF36-87F6-3C1C-5F02285F825D}"/>
                </a:ext>
              </a:extLst>
            </p:cNvPr>
            <p:cNvSpPr/>
            <p:nvPr/>
          </p:nvSpPr>
          <p:spPr>
            <a:xfrm>
              <a:off x="2242610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2" name="Google Shape;6773;p82">
              <a:extLst>
                <a:ext uri="{FF2B5EF4-FFF2-40B4-BE49-F238E27FC236}">
                  <a16:creationId xmlns:a16="http://schemas.microsoft.com/office/drawing/2014/main" id="{BE7D9FA6-17C8-3BEC-4E89-DE0D7CB026E2}"/>
                </a:ext>
              </a:extLst>
            </p:cNvPr>
            <p:cNvSpPr/>
            <p:nvPr/>
          </p:nvSpPr>
          <p:spPr>
            <a:xfrm>
              <a:off x="223244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3" name="Google Shape;6774;p82">
              <a:extLst>
                <a:ext uri="{FF2B5EF4-FFF2-40B4-BE49-F238E27FC236}">
                  <a16:creationId xmlns:a16="http://schemas.microsoft.com/office/drawing/2014/main" id="{1325774F-CE3B-6AFD-8A71-ED3EBEDA7F46}"/>
                </a:ext>
              </a:extLst>
            </p:cNvPr>
            <p:cNvSpPr/>
            <p:nvPr/>
          </p:nvSpPr>
          <p:spPr>
            <a:xfrm>
              <a:off x="2242081" y="155454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4" name="Google Shape;6775;p82">
              <a:extLst>
                <a:ext uri="{FF2B5EF4-FFF2-40B4-BE49-F238E27FC236}">
                  <a16:creationId xmlns:a16="http://schemas.microsoft.com/office/drawing/2014/main" id="{4A6BF32D-7EDF-D493-17FD-7B074576DAF3}"/>
                </a:ext>
              </a:extLst>
            </p:cNvPr>
            <p:cNvSpPr/>
            <p:nvPr/>
          </p:nvSpPr>
          <p:spPr>
            <a:xfrm>
              <a:off x="2243126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5" name="Google Shape;6776;p82">
              <a:extLst>
                <a:ext uri="{FF2B5EF4-FFF2-40B4-BE49-F238E27FC236}">
                  <a16:creationId xmlns:a16="http://schemas.microsoft.com/office/drawing/2014/main" id="{27D576B3-E4A9-6F49-227A-F3760E14BB0D}"/>
                </a:ext>
              </a:extLst>
            </p:cNvPr>
            <p:cNvSpPr/>
            <p:nvPr/>
          </p:nvSpPr>
          <p:spPr>
            <a:xfrm>
              <a:off x="2230581" y="1549928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43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6" name="Google Shape;6777;p82">
              <a:extLst>
                <a:ext uri="{FF2B5EF4-FFF2-40B4-BE49-F238E27FC236}">
                  <a16:creationId xmlns:a16="http://schemas.microsoft.com/office/drawing/2014/main" id="{E4D6BD00-82C7-21A6-5B29-528C1165776E}"/>
                </a:ext>
              </a:extLst>
            </p:cNvPr>
            <p:cNvSpPr/>
            <p:nvPr/>
          </p:nvSpPr>
          <p:spPr>
            <a:xfrm>
              <a:off x="2234912" y="155011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7" name="Google Shape;6778;p82">
              <a:extLst>
                <a:ext uri="{FF2B5EF4-FFF2-40B4-BE49-F238E27FC236}">
                  <a16:creationId xmlns:a16="http://schemas.microsoft.com/office/drawing/2014/main" id="{2873552E-8D91-B164-EF48-AAF51FFD98E1}"/>
                </a:ext>
              </a:extLst>
            </p:cNvPr>
            <p:cNvSpPr/>
            <p:nvPr/>
          </p:nvSpPr>
          <p:spPr>
            <a:xfrm>
              <a:off x="223301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8" name="Google Shape;6779;p82">
              <a:extLst>
                <a:ext uri="{FF2B5EF4-FFF2-40B4-BE49-F238E27FC236}">
                  <a16:creationId xmlns:a16="http://schemas.microsoft.com/office/drawing/2014/main" id="{1FFE3E04-B6F3-5BF3-E338-BD0FB17C6C44}"/>
                </a:ext>
              </a:extLst>
            </p:cNvPr>
            <p:cNvSpPr/>
            <p:nvPr/>
          </p:nvSpPr>
          <p:spPr>
            <a:xfrm>
              <a:off x="2231436" y="1549928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9" name="Google Shape;6780;p82">
              <a:extLst>
                <a:ext uri="{FF2B5EF4-FFF2-40B4-BE49-F238E27FC236}">
                  <a16:creationId xmlns:a16="http://schemas.microsoft.com/office/drawing/2014/main" id="{C19788F7-A9DE-BDF4-1C0F-C53794629954}"/>
                </a:ext>
              </a:extLst>
            </p:cNvPr>
            <p:cNvSpPr/>
            <p:nvPr/>
          </p:nvSpPr>
          <p:spPr>
            <a:xfrm>
              <a:off x="2235197" y="155030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0" name="Google Shape;6781;p82">
              <a:extLst>
                <a:ext uri="{FF2B5EF4-FFF2-40B4-BE49-F238E27FC236}">
                  <a16:creationId xmlns:a16="http://schemas.microsoft.com/office/drawing/2014/main" id="{6AF902B3-9201-9CB3-3D37-5B87D0CA433D}"/>
                </a:ext>
              </a:extLst>
            </p:cNvPr>
            <p:cNvSpPr/>
            <p:nvPr/>
          </p:nvSpPr>
          <p:spPr>
            <a:xfrm>
              <a:off x="2242040" y="1554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1" name="Google Shape;6782;p82">
              <a:extLst>
                <a:ext uri="{FF2B5EF4-FFF2-40B4-BE49-F238E27FC236}">
                  <a16:creationId xmlns:a16="http://schemas.microsoft.com/office/drawing/2014/main" id="{BAD90D32-F957-27A6-3F64-76B458C10022}"/>
                </a:ext>
              </a:extLst>
            </p:cNvPr>
            <p:cNvSpPr/>
            <p:nvPr/>
          </p:nvSpPr>
          <p:spPr>
            <a:xfrm>
              <a:off x="2233486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2" name="Google Shape;6783;p82">
              <a:extLst>
                <a:ext uri="{FF2B5EF4-FFF2-40B4-BE49-F238E27FC236}">
                  <a16:creationId xmlns:a16="http://schemas.microsoft.com/office/drawing/2014/main" id="{C84B43CC-2DB6-A40C-2492-5D06A5569DC9}"/>
                </a:ext>
              </a:extLst>
            </p:cNvPr>
            <p:cNvSpPr/>
            <p:nvPr/>
          </p:nvSpPr>
          <p:spPr>
            <a:xfrm>
              <a:off x="2235007" y="155017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3" name="Google Shape;6784;p82">
              <a:extLst>
                <a:ext uri="{FF2B5EF4-FFF2-40B4-BE49-F238E27FC236}">
                  <a16:creationId xmlns:a16="http://schemas.microsoft.com/office/drawing/2014/main" id="{E2F1607D-9403-D981-C967-86209C6B2957}"/>
                </a:ext>
              </a:extLst>
            </p:cNvPr>
            <p:cNvSpPr/>
            <p:nvPr/>
          </p:nvSpPr>
          <p:spPr>
            <a:xfrm>
              <a:off x="2295603" y="2007327"/>
              <a:ext cx="56822" cy="70087"/>
            </a:xfrm>
            <a:custGeom>
              <a:avLst/>
              <a:gdLst/>
              <a:ahLst/>
              <a:cxnLst/>
              <a:rect l="l" t="t" r="r" b="b"/>
              <a:pathLst>
                <a:path w="4185" h="5162" extrusionOk="0">
                  <a:moveTo>
                    <a:pt x="638" y="1"/>
                  </a:moveTo>
                  <a:cubicBezTo>
                    <a:pt x="602" y="1"/>
                    <a:pt x="556" y="5"/>
                    <a:pt x="498" y="16"/>
                  </a:cubicBezTo>
                  <a:lnTo>
                    <a:pt x="491" y="16"/>
                  </a:lnTo>
                  <a:cubicBezTo>
                    <a:pt x="375" y="40"/>
                    <a:pt x="151" y="187"/>
                    <a:pt x="109" y="250"/>
                  </a:cubicBezTo>
                  <a:cubicBezTo>
                    <a:pt x="109" y="254"/>
                    <a:pt x="106" y="257"/>
                    <a:pt x="106" y="261"/>
                  </a:cubicBezTo>
                  <a:cubicBezTo>
                    <a:pt x="106" y="268"/>
                    <a:pt x="102" y="275"/>
                    <a:pt x="99" y="278"/>
                  </a:cubicBezTo>
                  <a:lnTo>
                    <a:pt x="95" y="289"/>
                  </a:lnTo>
                  <a:cubicBezTo>
                    <a:pt x="95" y="292"/>
                    <a:pt x="92" y="296"/>
                    <a:pt x="92" y="296"/>
                  </a:cubicBezTo>
                  <a:lnTo>
                    <a:pt x="85" y="306"/>
                  </a:lnTo>
                  <a:lnTo>
                    <a:pt x="81" y="313"/>
                  </a:lnTo>
                  <a:lnTo>
                    <a:pt x="74" y="324"/>
                  </a:lnTo>
                  <a:lnTo>
                    <a:pt x="67" y="331"/>
                  </a:lnTo>
                  <a:lnTo>
                    <a:pt x="284" y="527"/>
                  </a:lnTo>
                  <a:lnTo>
                    <a:pt x="340" y="919"/>
                  </a:lnTo>
                  <a:lnTo>
                    <a:pt x="568" y="1118"/>
                  </a:lnTo>
                  <a:lnTo>
                    <a:pt x="568" y="1146"/>
                  </a:lnTo>
                  <a:cubicBezTo>
                    <a:pt x="568" y="1300"/>
                    <a:pt x="557" y="1451"/>
                    <a:pt x="540" y="1601"/>
                  </a:cubicBezTo>
                  <a:cubicBezTo>
                    <a:pt x="508" y="1854"/>
                    <a:pt x="291" y="2148"/>
                    <a:pt x="155" y="2284"/>
                  </a:cubicBezTo>
                  <a:lnTo>
                    <a:pt x="155" y="2288"/>
                  </a:lnTo>
                  <a:lnTo>
                    <a:pt x="151" y="2291"/>
                  </a:lnTo>
                  <a:lnTo>
                    <a:pt x="148" y="2295"/>
                  </a:lnTo>
                  <a:lnTo>
                    <a:pt x="144" y="2302"/>
                  </a:lnTo>
                  <a:lnTo>
                    <a:pt x="141" y="2309"/>
                  </a:lnTo>
                  <a:lnTo>
                    <a:pt x="141" y="2312"/>
                  </a:lnTo>
                  <a:lnTo>
                    <a:pt x="137" y="2319"/>
                  </a:lnTo>
                  <a:lnTo>
                    <a:pt x="137" y="2323"/>
                  </a:lnTo>
                  <a:lnTo>
                    <a:pt x="130" y="2333"/>
                  </a:lnTo>
                  <a:lnTo>
                    <a:pt x="130" y="2337"/>
                  </a:lnTo>
                  <a:lnTo>
                    <a:pt x="123" y="2351"/>
                  </a:lnTo>
                  <a:cubicBezTo>
                    <a:pt x="120" y="2365"/>
                    <a:pt x="113" y="2375"/>
                    <a:pt x="106" y="2393"/>
                  </a:cubicBezTo>
                  <a:lnTo>
                    <a:pt x="106" y="2396"/>
                  </a:lnTo>
                  <a:lnTo>
                    <a:pt x="95" y="2417"/>
                  </a:lnTo>
                  <a:lnTo>
                    <a:pt x="92" y="2424"/>
                  </a:lnTo>
                  <a:lnTo>
                    <a:pt x="85" y="2442"/>
                  </a:lnTo>
                  <a:lnTo>
                    <a:pt x="81" y="2452"/>
                  </a:lnTo>
                  <a:lnTo>
                    <a:pt x="71" y="2473"/>
                  </a:lnTo>
                  <a:lnTo>
                    <a:pt x="67" y="2484"/>
                  </a:lnTo>
                  <a:lnTo>
                    <a:pt x="57" y="2505"/>
                  </a:lnTo>
                  <a:lnTo>
                    <a:pt x="53" y="2519"/>
                  </a:lnTo>
                  <a:lnTo>
                    <a:pt x="50" y="2529"/>
                  </a:lnTo>
                  <a:cubicBezTo>
                    <a:pt x="211" y="2575"/>
                    <a:pt x="410" y="2659"/>
                    <a:pt x="389" y="2785"/>
                  </a:cubicBezTo>
                  <a:cubicBezTo>
                    <a:pt x="372" y="2876"/>
                    <a:pt x="281" y="2907"/>
                    <a:pt x="197" y="2935"/>
                  </a:cubicBezTo>
                  <a:cubicBezTo>
                    <a:pt x="74" y="2981"/>
                    <a:pt x="1" y="3012"/>
                    <a:pt x="1" y="3124"/>
                  </a:cubicBezTo>
                  <a:lnTo>
                    <a:pt x="1" y="3142"/>
                  </a:lnTo>
                  <a:lnTo>
                    <a:pt x="2070" y="4238"/>
                  </a:lnTo>
                  <a:lnTo>
                    <a:pt x="2042" y="4581"/>
                  </a:lnTo>
                  <a:lnTo>
                    <a:pt x="2115" y="4637"/>
                  </a:lnTo>
                  <a:lnTo>
                    <a:pt x="2126" y="4644"/>
                  </a:lnTo>
                  <a:lnTo>
                    <a:pt x="2150" y="4661"/>
                  </a:lnTo>
                  <a:lnTo>
                    <a:pt x="2164" y="4672"/>
                  </a:lnTo>
                  <a:lnTo>
                    <a:pt x="2185" y="4686"/>
                  </a:lnTo>
                  <a:lnTo>
                    <a:pt x="2213" y="4707"/>
                  </a:lnTo>
                  <a:lnTo>
                    <a:pt x="2231" y="4717"/>
                  </a:lnTo>
                  <a:lnTo>
                    <a:pt x="2262" y="4742"/>
                  </a:lnTo>
                  <a:lnTo>
                    <a:pt x="2276" y="4752"/>
                  </a:lnTo>
                  <a:lnTo>
                    <a:pt x="2322" y="4784"/>
                  </a:lnTo>
                  <a:lnTo>
                    <a:pt x="2329" y="4787"/>
                  </a:lnTo>
                  <a:lnTo>
                    <a:pt x="2381" y="4826"/>
                  </a:lnTo>
                  <a:lnTo>
                    <a:pt x="2388" y="4829"/>
                  </a:lnTo>
                  <a:lnTo>
                    <a:pt x="2441" y="4868"/>
                  </a:lnTo>
                  <a:lnTo>
                    <a:pt x="2448" y="4875"/>
                  </a:lnTo>
                  <a:lnTo>
                    <a:pt x="2504" y="4913"/>
                  </a:lnTo>
                  <a:lnTo>
                    <a:pt x="2514" y="4920"/>
                  </a:lnTo>
                  <a:lnTo>
                    <a:pt x="2570" y="4959"/>
                  </a:lnTo>
                  <a:lnTo>
                    <a:pt x="2581" y="4966"/>
                  </a:lnTo>
                  <a:lnTo>
                    <a:pt x="2637" y="5008"/>
                  </a:lnTo>
                  <a:lnTo>
                    <a:pt x="2647" y="5015"/>
                  </a:lnTo>
                  <a:lnTo>
                    <a:pt x="2703" y="5053"/>
                  </a:lnTo>
                  <a:lnTo>
                    <a:pt x="2717" y="5064"/>
                  </a:lnTo>
                  <a:lnTo>
                    <a:pt x="2766" y="5099"/>
                  </a:lnTo>
                  <a:lnTo>
                    <a:pt x="2791" y="5113"/>
                  </a:lnTo>
                  <a:lnTo>
                    <a:pt x="2822" y="5137"/>
                  </a:lnTo>
                  <a:lnTo>
                    <a:pt x="2861" y="5162"/>
                  </a:lnTo>
                  <a:cubicBezTo>
                    <a:pt x="3053" y="4689"/>
                    <a:pt x="3298" y="4150"/>
                    <a:pt x="3372" y="4038"/>
                  </a:cubicBezTo>
                  <a:cubicBezTo>
                    <a:pt x="3428" y="3954"/>
                    <a:pt x="3505" y="3884"/>
                    <a:pt x="3600" y="3842"/>
                  </a:cubicBezTo>
                  <a:cubicBezTo>
                    <a:pt x="3645" y="3821"/>
                    <a:pt x="3691" y="3789"/>
                    <a:pt x="3722" y="3751"/>
                  </a:cubicBezTo>
                  <a:cubicBezTo>
                    <a:pt x="3755" y="3703"/>
                    <a:pt x="3807" y="3675"/>
                    <a:pt x="3860" y="3675"/>
                  </a:cubicBezTo>
                  <a:cubicBezTo>
                    <a:pt x="3869" y="3675"/>
                    <a:pt x="3878" y="3676"/>
                    <a:pt x="3887" y="3677"/>
                  </a:cubicBezTo>
                  <a:cubicBezTo>
                    <a:pt x="3888" y="3677"/>
                    <a:pt x="3890" y="3677"/>
                    <a:pt x="3892" y="3677"/>
                  </a:cubicBezTo>
                  <a:cubicBezTo>
                    <a:pt x="3921" y="3677"/>
                    <a:pt x="3947" y="3674"/>
                    <a:pt x="4020" y="3562"/>
                  </a:cubicBezTo>
                  <a:cubicBezTo>
                    <a:pt x="4027" y="3551"/>
                    <a:pt x="4034" y="3537"/>
                    <a:pt x="4041" y="3527"/>
                  </a:cubicBezTo>
                  <a:lnTo>
                    <a:pt x="3785" y="3121"/>
                  </a:lnTo>
                  <a:lnTo>
                    <a:pt x="3754" y="1122"/>
                  </a:lnTo>
                  <a:lnTo>
                    <a:pt x="4016" y="712"/>
                  </a:lnTo>
                  <a:lnTo>
                    <a:pt x="4184" y="471"/>
                  </a:lnTo>
                  <a:lnTo>
                    <a:pt x="4160" y="481"/>
                  </a:lnTo>
                  <a:lnTo>
                    <a:pt x="4139" y="488"/>
                  </a:lnTo>
                  <a:lnTo>
                    <a:pt x="4128" y="492"/>
                  </a:lnTo>
                  <a:lnTo>
                    <a:pt x="4111" y="495"/>
                  </a:lnTo>
                  <a:lnTo>
                    <a:pt x="4104" y="499"/>
                  </a:lnTo>
                  <a:lnTo>
                    <a:pt x="4090" y="502"/>
                  </a:lnTo>
                  <a:lnTo>
                    <a:pt x="4083" y="502"/>
                  </a:lnTo>
                  <a:lnTo>
                    <a:pt x="4072" y="509"/>
                  </a:lnTo>
                  <a:cubicBezTo>
                    <a:pt x="4044" y="523"/>
                    <a:pt x="4013" y="530"/>
                    <a:pt x="3981" y="530"/>
                  </a:cubicBezTo>
                  <a:cubicBezTo>
                    <a:pt x="3946" y="530"/>
                    <a:pt x="3911" y="527"/>
                    <a:pt x="3880" y="513"/>
                  </a:cubicBezTo>
                  <a:cubicBezTo>
                    <a:pt x="3810" y="488"/>
                    <a:pt x="3750" y="439"/>
                    <a:pt x="3719" y="373"/>
                  </a:cubicBezTo>
                  <a:cubicBezTo>
                    <a:pt x="3713" y="370"/>
                    <a:pt x="3704" y="369"/>
                    <a:pt x="3693" y="369"/>
                  </a:cubicBezTo>
                  <a:cubicBezTo>
                    <a:pt x="3631" y="369"/>
                    <a:pt x="3496" y="404"/>
                    <a:pt x="3333" y="495"/>
                  </a:cubicBezTo>
                  <a:cubicBezTo>
                    <a:pt x="3256" y="544"/>
                    <a:pt x="3190" y="607"/>
                    <a:pt x="3130" y="677"/>
                  </a:cubicBezTo>
                  <a:lnTo>
                    <a:pt x="3113" y="698"/>
                  </a:lnTo>
                  <a:lnTo>
                    <a:pt x="3109" y="702"/>
                  </a:lnTo>
                  <a:lnTo>
                    <a:pt x="3092" y="723"/>
                  </a:lnTo>
                  <a:lnTo>
                    <a:pt x="3074" y="740"/>
                  </a:lnTo>
                  <a:lnTo>
                    <a:pt x="3071" y="744"/>
                  </a:lnTo>
                  <a:lnTo>
                    <a:pt x="3050" y="761"/>
                  </a:lnTo>
                  <a:lnTo>
                    <a:pt x="3046" y="761"/>
                  </a:lnTo>
                  <a:lnTo>
                    <a:pt x="3032" y="775"/>
                  </a:lnTo>
                  <a:lnTo>
                    <a:pt x="3025" y="779"/>
                  </a:lnTo>
                  <a:cubicBezTo>
                    <a:pt x="3022" y="782"/>
                    <a:pt x="3015" y="786"/>
                    <a:pt x="3008" y="789"/>
                  </a:cubicBezTo>
                  <a:lnTo>
                    <a:pt x="3004" y="789"/>
                  </a:lnTo>
                  <a:lnTo>
                    <a:pt x="2987" y="793"/>
                  </a:lnTo>
                  <a:lnTo>
                    <a:pt x="2983" y="793"/>
                  </a:lnTo>
                  <a:cubicBezTo>
                    <a:pt x="2976" y="796"/>
                    <a:pt x="2969" y="796"/>
                    <a:pt x="2962" y="796"/>
                  </a:cubicBezTo>
                  <a:lnTo>
                    <a:pt x="2934" y="796"/>
                  </a:lnTo>
                  <a:lnTo>
                    <a:pt x="2924" y="793"/>
                  </a:lnTo>
                  <a:lnTo>
                    <a:pt x="2920" y="793"/>
                  </a:lnTo>
                  <a:lnTo>
                    <a:pt x="2906" y="786"/>
                  </a:lnTo>
                  <a:lnTo>
                    <a:pt x="2903" y="786"/>
                  </a:lnTo>
                  <a:cubicBezTo>
                    <a:pt x="2868" y="761"/>
                    <a:pt x="2661" y="726"/>
                    <a:pt x="2497" y="705"/>
                  </a:cubicBezTo>
                  <a:cubicBezTo>
                    <a:pt x="2434" y="695"/>
                    <a:pt x="2371" y="691"/>
                    <a:pt x="2311" y="688"/>
                  </a:cubicBezTo>
                  <a:cubicBezTo>
                    <a:pt x="2273" y="684"/>
                    <a:pt x="2234" y="677"/>
                    <a:pt x="2199" y="660"/>
                  </a:cubicBezTo>
                  <a:cubicBezTo>
                    <a:pt x="2171" y="649"/>
                    <a:pt x="2140" y="635"/>
                    <a:pt x="2108" y="618"/>
                  </a:cubicBezTo>
                  <a:cubicBezTo>
                    <a:pt x="1940" y="530"/>
                    <a:pt x="1783" y="425"/>
                    <a:pt x="1636" y="306"/>
                  </a:cubicBezTo>
                  <a:cubicBezTo>
                    <a:pt x="1587" y="261"/>
                    <a:pt x="1461" y="250"/>
                    <a:pt x="1356" y="243"/>
                  </a:cubicBezTo>
                  <a:lnTo>
                    <a:pt x="1314" y="240"/>
                  </a:lnTo>
                  <a:cubicBezTo>
                    <a:pt x="1212" y="236"/>
                    <a:pt x="1138" y="233"/>
                    <a:pt x="1089" y="205"/>
                  </a:cubicBezTo>
                  <a:lnTo>
                    <a:pt x="1065" y="194"/>
                  </a:lnTo>
                  <a:cubicBezTo>
                    <a:pt x="1044" y="184"/>
                    <a:pt x="1023" y="173"/>
                    <a:pt x="995" y="163"/>
                  </a:cubicBezTo>
                  <a:lnTo>
                    <a:pt x="925" y="135"/>
                  </a:lnTo>
                  <a:lnTo>
                    <a:pt x="911" y="128"/>
                  </a:lnTo>
                  <a:lnTo>
                    <a:pt x="869" y="114"/>
                  </a:lnTo>
                  <a:cubicBezTo>
                    <a:pt x="844" y="100"/>
                    <a:pt x="816" y="82"/>
                    <a:pt x="792" y="65"/>
                  </a:cubicBezTo>
                  <a:lnTo>
                    <a:pt x="785" y="61"/>
                  </a:lnTo>
                  <a:cubicBezTo>
                    <a:pt x="774" y="54"/>
                    <a:pt x="764" y="44"/>
                    <a:pt x="757" y="33"/>
                  </a:cubicBezTo>
                  <a:cubicBezTo>
                    <a:pt x="747" y="21"/>
                    <a:pt x="718" y="1"/>
                    <a:pt x="63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4" name="Google Shape;6785;p82">
              <a:extLst>
                <a:ext uri="{FF2B5EF4-FFF2-40B4-BE49-F238E27FC236}">
                  <a16:creationId xmlns:a16="http://schemas.microsoft.com/office/drawing/2014/main" id="{AE36D964-BDCB-6F91-6174-FAB8C962E07A}"/>
                </a:ext>
              </a:extLst>
            </p:cNvPr>
            <p:cNvSpPr/>
            <p:nvPr/>
          </p:nvSpPr>
          <p:spPr>
            <a:xfrm>
              <a:off x="2349886" y="2013858"/>
              <a:ext cx="2254" cy="3286"/>
            </a:xfrm>
            <a:custGeom>
              <a:avLst/>
              <a:gdLst/>
              <a:ahLst/>
              <a:cxnLst/>
              <a:rect l="l" t="t" r="r" b="b"/>
              <a:pathLst>
                <a:path w="166" h="242" extrusionOk="0">
                  <a:moveTo>
                    <a:pt x="1" y="242"/>
                  </a:move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5" name="Google Shape;6786;p82">
              <a:extLst>
                <a:ext uri="{FF2B5EF4-FFF2-40B4-BE49-F238E27FC236}">
                  <a16:creationId xmlns:a16="http://schemas.microsoft.com/office/drawing/2014/main" id="{3645EE09-BC90-5A22-F9AD-29FBA4D96016}"/>
                </a:ext>
              </a:extLst>
            </p:cNvPr>
            <p:cNvSpPr/>
            <p:nvPr/>
          </p:nvSpPr>
          <p:spPr>
            <a:xfrm>
              <a:off x="2308149" y="2009201"/>
              <a:ext cx="964" cy="394"/>
            </a:xfrm>
            <a:custGeom>
              <a:avLst/>
              <a:gdLst/>
              <a:ahLst/>
              <a:cxnLst/>
              <a:rect l="l" t="t" r="r" b="b"/>
              <a:pathLst>
                <a:path w="71" h="29" extrusionOk="0">
                  <a:moveTo>
                    <a:pt x="1" y="0"/>
                  </a:moveTo>
                  <a:lnTo>
                    <a:pt x="71" y="28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6" name="Google Shape;6787;p82">
              <a:extLst>
                <a:ext uri="{FF2B5EF4-FFF2-40B4-BE49-F238E27FC236}">
                  <a16:creationId xmlns:a16="http://schemas.microsoft.com/office/drawing/2014/main" id="{32794C33-468E-67F6-B60A-118785B802DE}"/>
                </a:ext>
              </a:extLst>
            </p:cNvPr>
            <p:cNvSpPr/>
            <p:nvPr/>
          </p:nvSpPr>
          <p:spPr>
            <a:xfrm>
              <a:off x="2302310" y="2007341"/>
              <a:ext cx="3530" cy="448"/>
            </a:xfrm>
            <a:custGeom>
              <a:avLst/>
              <a:gdLst/>
              <a:ahLst/>
              <a:cxnLst/>
              <a:rect l="l" t="t" r="r" b="b"/>
              <a:pathLst>
                <a:path w="260" h="33" extrusionOk="0">
                  <a:moveTo>
                    <a:pt x="148" y="1"/>
                  </a:moveTo>
                  <a:cubicBezTo>
                    <a:pt x="112" y="1"/>
                    <a:pt x="64" y="5"/>
                    <a:pt x="0" y="18"/>
                  </a:cubicBezTo>
                  <a:lnTo>
                    <a:pt x="0" y="18"/>
                  </a:lnTo>
                  <a:cubicBezTo>
                    <a:pt x="61" y="6"/>
                    <a:pt x="108" y="1"/>
                    <a:pt x="144" y="1"/>
                  </a:cubicBezTo>
                  <a:cubicBezTo>
                    <a:pt x="222" y="1"/>
                    <a:pt x="250" y="22"/>
                    <a:pt x="259" y="32"/>
                  </a:cubicBezTo>
                  <a:cubicBezTo>
                    <a:pt x="250" y="20"/>
                    <a:pt x="223" y="1"/>
                    <a:pt x="14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7" name="Google Shape;6788;p82">
              <a:extLst>
                <a:ext uri="{FF2B5EF4-FFF2-40B4-BE49-F238E27FC236}">
                  <a16:creationId xmlns:a16="http://schemas.microsoft.com/office/drawing/2014/main" id="{DFEEA8C8-032A-F9BF-DDB6-F217029C2A80}"/>
                </a:ext>
              </a:extLst>
            </p:cNvPr>
            <p:cNvSpPr/>
            <p:nvPr/>
          </p:nvSpPr>
          <p:spPr>
            <a:xfrm>
              <a:off x="2296513" y="20117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8" name="Google Shape;6789;p82">
              <a:extLst>
                <a:ext uri="{FF2B5EF4-FFF2-40B4-BE49-F238E27FC236}">
                  <a16:creationId xmlns:a16="http://schemas.microsoft.com/office/drawing/2014/main" id="{4699B656-C773-4B7A-A2AE-E625841550AD}"/>
                </a:ext>
              </a:extLst>
            </p:cNvPr>
            <p:cNvSpPr/>
            <p:nvPr/>
          </p:nvSpPr>
          <p:spPr>
            <a:xfrm>
              <a:off x="2296649" y="201152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9" name="Google Shape;6790;p82">
              <a:extLst>
                <a:ext uri="{FF2B5EF4-FFF2-40B4-BE49-F238E27FC236}">
                  <a16:creationId xmlns:a16="http://schemas.microsoft.com/office/drawing/2014/main" id="{E4BE71EE-2D0D-819C-D61F-3C0F844436BA}"/>
                </a:ext>
              </a:extLst>
            </p:cNvPr>
            <p:cNvSpPr/>
            <p:nvPr/>
          </p:nvSpPr>
          <p:spPr>
            <a:xfrm>
              <a:off x="2296798" y="2011237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1"/>
                  </a:moveTo>
                  <a:lnTo>
                    <a:pt x="7" y="1"/>
                  </a:lnTo>
                  <a:cubicBezTo>
                    <a:pt x="5" y="3"/>
                    <a:pt x="3" y="6"/>
                    <a:pt x="2" y="7"/>
                  </a:cubicBezTo>
                  <a:lnTo>
                    <a:pt x="2" y="7"/>
                  </a:lnTo>
                  <a:cubicBezTo>
                    <a:pt x="5" y="6"/>
                    <a:pt x="7" y="4"/>
                    <a:pt x="7" y="1"/>
                  </a:cubicBezTo>
                  <a:close/>
                  <a:moveTo>
                    <a:pt x="2" y="7"/>
                  </a:move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1" y="9"/>
                    <a:pt x="1" y="8"/>
                    <a:pt x="2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0" name="Google Shape;6791;p82">
              <a:extLst>
                <a:ext uri="{FF2B5EF4-FFF2-40B4-BE49-F238E27FC236}">
                  <a16:creationId xmlns:a16="http://schemas.microsoft.com/office/drawing/2014/main" id="{5BBA2BD4-2B9B-8C53-CE59-B80FAA9D1827}"/>
                </a:ext>
              </a:extLst>
            </p:cNvPr>
            <p:cNvSpPr/>
            <p:nvPr/>
          </p:nvSpPr>
          <p:spPr>
            <a:xfrm>
              <a:off x="2296934" y="2010857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1" name="Google Shape;6792;p82">
              <a:extLst>
                <a:ext uri="{FF2B5EF4-FFF2-40B4-BE49-F238E27FC236}">
                  <a16:creationId xmlns:a16="http://schemas.microsoft.com/office/drawing/2014/main" id="{B86BC446-5FB4-2538-7C37-6071B527DCBC}"/>
                </a:ext>
              </a:extLst>
            </p:cNvPr>
            <p:cNvSpPr/>
            <p:nvPr/>
          </p:nvSpPr>
          <p:spPr>
            <a:xfrm>
              <a:off x="2306248" y="200819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2" name="Google Shape;6793;p82">
              <a:extLst>
                <a:ext uri="{FF2B5EF4-FFF2-40B4-BE49-F238E27FC236}">
                  <a16:creationId xmlns:a16="http://schemas.microsoft.com/office/drawing/2014/main" id="{D4A256D2-325A-C8AD-BC93-C81D14258D76}"/>
                </a:ext>
              </a:extLst>
            </p:cNvPr>
            <p:cNvSpPr/>
            <p:nvPr/>
          </p:nvSpPr>
          <p:spPr>
            <a:xfrm>
              <a:off x="2336336" y="20180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3" name="Google Shape;6794;p82">
              <a:extLst>
                <a:ext uri="{FF2B5EF4-FFF2-40B4-BE49-F238E27FC236}">
                  <a16:creationId xmlns:a16="http://schemas.microsoft.com/office/drawing/2014/main" id="{6F55DFB8-71E7-E3A2-EE02-AA398273302F}"/>
                </a:ext>
              </a:extLst>
            </p:cNvPr>
            <p:cNvSpPr/>
            <p:nvPr/>
          </p:nvSpPr>
          <p:spPr>
            <a:xfrm>
              <a:off x="2336675" y="20178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4" name="Google Shape;6795;p82">
              <a:extLst>
                <a:ext uri="{FF2B5EF4-FFF2-40B4-BE49-F238E27FC236}">
                  <a16:creationId xmlns:a16="http://schemas.microsoft.com/office/drawing/2014/main" id="{C50CF043-ABAE-65AF-CCCD-608C5D5B6796}"/>
                </a:ext>
              </a:extLst>
            </p:cNvPr>
            <p:cNvSpPr/>
            <p:nvPr/>
          </p:nvSpPr>
          <p:spPr>
            <a:xfrm>
              <a:off x="2348270" y="2014333"/>
              <a:ext cx="1398" cy="244"/>
            </a:xfrm>
            <a:custGeom>
              <a:avLst/>
              <a:gdLst/>
              <a:ahLst/>
              <a:cxnLst/>
              <a:rect l="l" t="t" r="r" b="b"/>
              <a:pathLst>
                <a:path w="103" h="18" extrusionOk="0">
                  <a:moveTo>
                    <a:pt x="102" y="18"/>
                  </a:moveTo>
                  <a:cubicBezTo>
                    <a:pt x="67" y="18"/>
                    <a:pt x="32" y="11"/>
                    <a:pt x="1" y="0"/>
                  </a:cubicBezTo>
                  <a:cubicBezTo>
                    <a:pt x="32" y="11"/>
                    <a:pt x="67" y="18"/>
                    <a:pt x="102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5" name="Google Shape;6796;p82">
              <a:extLst>
                <a:ext uri="{FF2B5EF4-FFF2-40B4-BE49-F238E27FC236}">
                  <a16:creationId xmlns:a16="http://schemas.microsoft.com/office/drawing/2014/main" id="{9006BFA9-CB78-7A6E-3DAC-5697605BDA95}"/>
                </a:ext>
              </a:extLst>
            </p:cNvPr>
            <p:cNvSpPr/>
            <p:nvPr/>
          </p:nvSpPr>
          <p:spPr>
            <a:xfrm>
              <a:off x="2335765" y="20182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6" name="Google Shape;6797;p82">
              <a:extLst>
                <a:ext uri="{FF2B5EF4-FFF2-40B4-BE49-F238E27FC236}">
                  <a16:creationId xmlns:a16="http://schemas.microsoft.com/office/drawing/2014/main" id="{9474E236-B7A5-6CDB-4464-E458215B99F4}"/>
                </a:ext>
              </a:extLst>
            </p:cNvPr>
            <p:cNvSpPr/>
            <p:nvPr/>
          </p:nvSpPr>
          <p:spPr>
            <a:xfrm>
              <a:off x="2335480" y="201823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7" name="Google Shape;6798;p82">
              <a:extLst>
                <a:ext uri="{FF2B5EF4-FFF2-40B4-BE49-F238E27FC236}">
                  <a16:creationId xmlns:a16="http://schemas.microsoft.com/office/drawing/2014/main" id="{310F32DA-39B6-3AA8-6478-B20CF81BAFD2}"/>
                </a:ext>
              </a:extLst>
            </p:cNvPr>
            <p:cNvSpPr/>
            <p:nvPr/>
          </p:nvSpPr>
          <p:spPr>
            <a:xfrm>
              <a:off x="2335249" y="201813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8" name="Google Shape;6799;p82">
              <a:extLst>
                <a:ext uri="{FF2B5EF4-FFF2-40B4-BE49-F238E27FC236}">
                  <a16:creationId xmlns:a16="http://schemas.microsoft.com/office/drawing/2014/main" id="{C387585A-1592-4B90-9368-F2A8D83B95DB}"/>
                </a:ext>
              </a:extLst>
            </p:cNvPr>
            <p:cNvSpPr/>
            <p:nvPr/>
          </p:nvSpPr>
          <p:spPr>
            <a:xfrm>
              <a:off x="2336051" y="201817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9" name="Google Shape;6800;p82">
              <a:extLst>
                <a:ext uri="{FF2B5EF4-FFF2-40B4-BE49-F238E27FC236}">
                  <a16:creationId xmlns:a16="http://schemas.microsoft.com/office/drawing/2014/main" id="{B87B252B-3F77-5CC6-2CD8-EB8EA2E738A8}"/>
                </a:ext>
              </a:extLst>
            </p:cNvPr>
            <p:cNvSpPr/>
            <p:nvPr/>
          </p:nvSpPr>
          <p:spPr>
            <a:xfrm>
              <a:off x="2335059" y="20179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0" name="Google Shape;6801;p82">
              <a:extLst>
                <a:ext uri="{FF2B5EF4-FFF2-40B4-BE49-F238E27FC236}">
                  <a16:creationId xmlns:a16="http://schemas.microsoft.com/office/drawing/2014/main" id="{96C106C0-0D66-05BD-E44F-207769348C01}"/>
                </a:ext>
              </a:extLst>
            </p:cNvPr>
            <p:cNvSpPr/>
            <p:nvPr/>
          </p:nvSpPr>
          <p:spPr>
            <a:xfrm>
              <a:off x="2337816" y="2016804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1" name="Google Shape;6802;p82">
              <a:extLst>
                <a:ext uri="{FF2B5EF4-FFF2-40B4-BE49-F238E27FC236}">
                  <a16:creationId xmlns:a16="http://schemas.microsoft.com/office/drawing/2014/main" id="{BB278D56-5CA6-F745-113A-2769D5ED1B4C}"/>
                </a:ext>
              </a:extLst>
            </p:cNvPr>
            <p:cNvSpPr/>
            <p:nvPr/>
          </p:nvSpPr>
          <p:spPr>
            <a:xfrm>
              <a:off x="2337245" y="201741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2" name="Google Shape;6803;p82">
              <a:extLst>
                <a:ext uri="{FF2B5EF4-FFF2-40B4-BE49-F238E27FC236}">
                  <a16:creationId xmlns:a16="http://schemas.microsoft.com/office/drawing/2014/main" id="{F80869EB-2640-ED90-9E58-C6C34CC721B0}"/>
                </a:ext>
              </a:extLst>
            </p:cNvPr>
            <p:cNvSpPr/>
            <p:nvPr/>
          </p:nvSpPr>
          <p:spPr>
            <a:xfrm>
              <a:off x="2337571" y="20171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3" name="Google Shape;6804;p82">
              <a:extLst>
                <a:ext uri="{FF2B5EF4-FFF2-40B4-BE49-F238E27FC236}">
                  <a16:creationId xmlns:a16="http://schemas.microsoft.com/office/drawing/2014/main" id="{94BD521F-0B4A-272B-3706-977D9FC20265}"/>
                </a:ext>
              </a:extLst>
            </p:cNvPr>
            <p:cNvSpPr/>
            <p:nvPr/>
          </p:nvSpPr>
          <p:spPr>
            <a:xfrm>
              <a:off x="2336960" y="201770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4" name="Google Shape;6805;p82">
              <a:extLst>
                <a:ext uri="{FF2B5EF4-FFF2-40B4-BE49-F238E27FC236}">
                  <a16:creationId xmlns:a16="http://schemas.microsoft.com/office/drawing/2014/main" id="{C5A7E217-239E-0F15-53E2-7E563487A9AF}"/>
                </a:ext>
              </a:extLst>
            </p:cNvPr>
            <p:cNvSpPr/>
            <p:nvPr/>
          </p:nvSpPr>
          <p:spPr>
            <a:xfrm>
              <a:off x="2307388" y="2008861"/>
              <a:ext cx="584" cy="258"/>
            </a:xfrm>
            <a:custGeom>
              <a:avLst/>
              <a:gdLst/>
              <a:ahLst/>
              <a:cxnLst/>
              <a:rect l="l" t="t" r="r" b="b"/>
              <a:pathLst>
                <a:path w="43" h="19" extrusionOk="0">
                  <a:moveTo>
                    <a:pt x="1" y="1"/>
                  </a:moveTo>
                  <a:lnTo>
                    <a:pt x="1" y="4"/>
                  </a:lnTo>
                  <a:lnTo>
                    <a:pt x="43" y="1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5" name="Google Shape;6806;p82">
              <a:extLst>
                <a:ext uri="{FF2B5EF4-FFF2-40B4-BE49-F238E27FC236}">
                  <a16:creationId xmlns:a16="http://schemas.microsoft.com/office/drawing/2014/main" id="{0969E0EC-9710-F0F6-4AB6-34FBB70583B1}"/>
                </a:ext>
              </a:extLst>
            </p:cNvPr>
            <p:cNvSpPr/>
            <p:nvPr/>
          </p:nvSpPr>
          <p:spPr>
            <a:xfrm>
              <a:off x="2324170" y="2015704"/>
              <a:ext cx="1303" cy="584"/>
            </a:xfrm>
            <a:custGeom>
              <a:avLst/>
              <a:gdLst/>
              <a:ahLst/>
              <a:cxnLst/>
              <a:rect l="l" t="t" r="r" b="b"/>
              <a:pathLst>
                <a:path w="96" h="43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22"/>
                    <a:pt x="64" y="32"/>
                    <a:pt x="95" y="43"/>
                  </a:cubicBezTo>
                  <a:cubicBezTo>
                    <a:pt x="64" y="32"/>
                    <a:pt x="36" y="1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6" name="Google Shape;6807;p82">
              <a:extLst>
                <a:ext uri="{FF2B5EF4-FFF2-40B4-BE49-F238E27FC236}">
                  <a16:creationId xmlns:a16="http://schemas.microsoft.com/office/drawing/2014/main" id="{2AAEAFEA-5B63-8484-9C86-23665C1FB19E}"/>
                </a:ext>
              </a:extLst>
            </p:cNvPr>
            <p:cNvSpPr/>
            <p:nvPr/>
          </p:nvSpPr>
          <p:spPr>
            <a:xfrm>
              <a:off x="2310050" y="20099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7" name="Google Shape;6808;p82">
              <a:extLst>
                <a:ext uri="{FF2B5EF4-FFF2-40B4-BE49-F238E27FC236}">
                  <a16:creationId xmlns:a16="http://schemas.microsoft.com/office/drawing/2014/main" id="{8CB0D3EC-789A-29B6-DDEC-CD30BABD393D}"/>
                </a:ext>
              </a:extLst>
            </p:cNvPr>
            <p:cNvSpPr/>
            <p:nvPr/>
          </p:nvSpPr>
          <p:spPr>
            <a:xfrm>
              <a:off x="2351651" y="201395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8" name="Google Shape;6809;p82">
              <a:extLst>
                <a:ext uri="{FF2B5EF4-FFF2-40B4-BE49-F238E27FC236}">
                  <a16:creationId xmlns:a16="http://schemas.microsoft.com/office/drawing/2014/main" id="{867D8C4A-5927-E700-69C9-FCB07B210DD4}"/>
                </a:ext>
              </a:extLst>
            </p:cNvPr>
            <p:cNvSpPr/>
            <p:nvPr/>
          </p:nvSpPr>
          <p:spPr>
            <a:xfrm>
              <a:off x="2314001" y="2010626"/>
              <a:ext cx="10183" cy="5092"/>
            </a:xfrm>
            <a:custGeom>
              <a:avLst/>
              <a:gdLst/>
              <a:ahLst/>
              <a:cxnLst/>
              <a:rect l="l" t="t" r="r" b="b"/>
              <a:pathLst>
                <a:path w="750" h="375" extrusionOk="0">
                  <a:moveTo>
                    <a:pt x="1" y="0"/>
                  </a:moveTo>
                  <a:cubicBezTo>
                    <a:pt x="106" y="7"/>
                    <a:pt x="228" y="18"/>
                    <a:pt x="277" y="63"/>
                  </a:cubicBezTo>
                  <a:cubicBezTo>
                    <a:pt x="424" y="182"/>
                    <a:pt x="582" y="287"/>
                    <a:pt x="750" y="375"/>
                  </a:cubicBezTo>
                  <a:cubicBezTo>
                    <a:pt x="582" y="287"/>
                    <a:pt x="424" y="182"/>
                    <a:pt x="277" y="63"/>
                  </a:cubicBezTo>
                  <a:cubicBezTo>
                    <a:pt x="228" y="18"/>
                    <a:pt x="106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9" name="Google Shape;6810;p82">
              <a:extLst>
                <a:ext uri="{FF2B5EF4-FFF2-40B4-BE49-F238E27FC236}">
                  <a16:creationId xmlns:a16="http://schemas.microsoft.com/office/drawing/2014/main" id="{60AB3059-8F68-CD1B-B08B-57449899AD35}"/>
                </a:ext>
              </a:extLst>
            </p:cNvPr>
            <p:cNvSpPr/>
            <p:nvPr/>
          </p:nvSpPr>
          <p:spPr>
            <a:xfrm>
              <a:off x="2352072" y="201385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0" name="Google Shape;6811;p82">
              <a:extLst>
                <a:ext uri="{FF2B5EF4-FFF2-40B4-BE49-F238E27FC236}">
                  <a16:creationId xmlns:a16="http://schemas.microsoft.com/office/drawing/2014/main" id="{9E610B7A-05B9-A399-D343-BF80D7104D5C}"/>
                </a:ext>
              </a:extLst>
            </p:cNvPr>
            <p:cNvSpPr/>
            <p:nvPr/>
          </p:nvSpPr>
          <p:spPr>
            <a:xfrm>
              <a:off x="2351027" y="20141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1" name="Google Shape;6812;p82">
              <a:extLst>
                <a:ext uri="{FF2B5EF4-FFF2-40B4-BE49-F238E27FC236}">
                  <a16:creationId xmlns:a16="http://schemas.microsoft.com/office/drawing/2014/main" id="{B2E65BCD-2AAB-97FB-3798-398748003945}"/>
                </a:ext>
              </a:extLst>
            </p:cNvPr>
            <p:cNvSpPr/>
            <p:nvPr/>
          </p:nvSpPr>
          <p:spPr>
            <a:xfrm>
              <a:off x="2351312" y="20140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2" name="Google Shape;6813;p82">
              <a:extLst>
                <a:ext uri="{FF2B5EF4-FFF2-40B4-BE49-F238E27FC236}">
                  <a16:creationId xmlns:a16="http://schemas.microsoft.com/office/drawing/2014/main" id="{27D49472-8FF8-FCE0-325C-488FE876AD6B}"/>
                </a:ext>
              </a:extLst>
            </p:cNvPr>
            <p:cNvSpPr/>
            <p:nvPr/>
          </p:nvSpPr>
          <p:spPr>
            <a:xfrm>
              <a:off x="2263574" y="2013192"/>
              <a:ext cx="38180" cy="39646"/>
            </a:xfrm>
            <a:custGeom>
              <a:avLst/>
              <a:gdLst/>
              <a:ahLst/>
              <a:cxnLst/>
              <a:rect l="l" t="t" r="r" b="b"/>
              <a:pathLst>
                <a:path w="2812" h="2920" extrusionOk="0">
                  <a:moveTo>
                    <a:pt x="2346" y="0"/>
                  </a:moveTo>
                  <a:lnTo>
                    <a:pt x="2325" y="14"/>
                  </a:lnTo>
                  <a:cubicBezTo>
                    <a:pt x="2290" y="39"/>
                    <a:pt x="2255" y="70"/>
                    <a:pt x="2230" y="102"/>
                  </a:cubicBezTo>
                  <a:cubicBezTo>
                    <a:pt x="2223" y="140"/>
                    <a:pt x="2195" y="175"/>
                    <a:pt x="2160" y="189"/>
                  </a:cubicBezTo>
                  <a:cubicBezTo>
                    <a:pt x="2122" y="210"/>
                    <a:pt x="2068" y="219"/>
                    <a:pt x="2012" y="219"/>
                  </a:cubicBezTo>
                  <a:cubicBezTo>
                    <a:pt x="1934" y="219"/>
                    <a:pt x="1851" y="202"/>
                    <a:pt x="1796" y="175"/>
                  </a:cubicBezTo>
                  <a:cubicBezTo>
                    <a:pt x="1787" y="171"/>
                    <a:pt x="1775" y="169"/>
                    <a:pt x="1761" y="169"/>
                  </a:cubicBezTo>
                  <a:cubicBezTo>
                    <a:pt x="1676" y="169"/>
                    <a:pt x="1510" y="239"/>
                    <a:pt x="1477" y="284"/>
                  </a:cubicBezTo>
                  <a:cubicBezTo>
                    <a:pt x="1474" y="291"/>
                    <a:pt x="1470" y="298"/>
                    <a:pt x="1463" y="305"/>
                  </a:cubicBezTo>
                  <a:lnTo>
                    <a:pt x="1460" y="308"/>
                  </a:lnTo>
                  <a:cubicBezTo>
                    <a:pt x="1453" y="312"/>
                    <a:pt x="1449" y="315"/>
                    <a:pt x="1442" y="319"/>
                  </a:cubicBezTo>
                  <a:cubicBezTo>
                    <a:pt x="1435" y="322"/>
                    <a:pt x="1428" y="326"/>
                    <a:pt x="1421" y="326"/>
                  </a:cubicBezTo>
                  <a:lnTo>
                    <a:pt x="1376" y="326"/>
                  </a:lnTo>
                  <a:lnTo>
                    <a:pt x="1362" y="322"/>
                  </a:lnTo>
                  <a:lnTo>
                    <a:pt x="1355" y="322"/>
                  </a:lnTo>
                  <a:lnTo>
                    <a:pt x="1341" y="319"/>
                  </a:lnTo>
                  <a:lnTo>
                    <a:pt x="1334" y="315"/>
                  </a:lnTo>
                  <a:lnTo>
                    <a:pt x="1320" y="308"/>
                  </a:lnTo>
                  <a:lnTo>
                    <a:pt x="1316" y="308"/>
                  </a:lnTo>
                  <a:lnTo>
                    <a:pt x="1299" y="298"/>
                  </a:lnTo>
                  <a:lnTo>
                    <a:pt x="1292" y="298"/>
                  </a:lnTo>
                  <a:lnTo>
                    <a:pt x="1281" y="287"/>
                  </a:lnTo>
                  <a:lnTo>
                    <a:pt x="1274" y="284"/>
                  </a:lnTo>
                  <a:lnTo>
                    <a:pt x="1260" y="277"/>
                  </a:lnTo>
                  <a:lnTo>
                    <a:pt x="1257" y="273"/>
                  </a:lnTo>
                  <a:lnTo>
                    <a:pt x="1239" y="263"/>
                  </a:lnTo>
                  <a:cubicBezTo>
                    <a:pt x="1194" y="231"/>
                    <a:pt x="1127" y="193"/>
                    <a:pt x="1092" y="193"/>
                  </a:cubicBezTo>
                  <a:cubicBezTo>
                    <a:pt x="994" y="214"/>
                    <a:pt x="900" y="238"/>
                    <a:pt x="805" y="273"/>
                  </a:cubicBezTo>
                  <a:lnTo>
                    <a:pt x="788" y="263"/>
                  </a:lnTo>
                  <a:lnTo>
                    <a:pt x="711" y="287"/>
                  </a:lnTo>
                  <a:lnTo>
                    <a:pt x="707" y="322"/>
                  </a:lnTo>
                  <a:lnTo>
                    <a:pt x="707" y="326"/>
                  </a:lnTo>
                  <a:lnTo>
                    <a:pt x="707" y="343"/>
                  </a:lnTo>
                  <a:lnTo>
                    <a:pt x="707" y="350"/>
                  </a:lnTo>
                  <a:lnTo>
                    <a:pt x="707" y="364"/>
                  </a:lnTo>
                  <a:lnTo>
                    <a:pt x="707" y="378"/>
                  </a:lnTo>
                  <a:lnTo>
                    <a:pt x="707" y="385"/>
                  </a:lnTo>
                  <a:lnTo>
                    <a:pt x="704" y="406"/>
                  </a:lnTo>
                  <a:lnTo>
                    <a:pt x="704" y="413"/>
                  </a:lnTo>
                  <a:lnTo>
                    <a:pt x="704" y="438"/>
                  </a:lnTo>
                  <a:lnTo>
                    <a:pt x="704" y="441"/>
                  </a:lnTo>
                  <a:lnTo>
                    <a:pt x="700" y="466"/>
                  </a:lnTo>
                  <a:lnTo>
                    <a:pt x="700" y="473"/>
                  </a:lnTo>
                  <a:lnTo>
                    <a:pt x="697" y="497"/>
                  </a:lnTo>
                  <a:lnTo>
                    <a:pt x="697" y="504"/>
                  </a:lnTo>
                  <a:lnTo>
                    <a:pt x="693" y="529"/>
                  </a:lnTo>
                  <a:lnTo>
                    <a:pt x="693" y="536"/>
                  </a:lnTo>
                  <a:lnTo>
                    <a:pt x="690" y="557"/>
                  </a:lnTo>
                  <a:lnTo>
                    <a:pt x="690" y="564"/>
                  </a:lnTo>
                  <a:lnTo>
                    <a:pt x="690" y="588"/>
                  </a:lnTo>
                  <a:lnTo>
                    <a:pt x="690" y="599"/>
                  </a:lnTo>
                  <a:lnTo>
                    <a:pt x="690" y="616"/>
                  </a:lnTo>
                  <a:lnTo>
                    <a:pt x="690" y="627"/>
                  </a:lnTo>
                  <a:lnTo>
                    <a:pt x="690" y="644"/>
                  </a:lnTo>
                  <a:lnTo>
                    <a:pt x="690" y="655"/>
                  </a:lnTo>
                  <a:lnTo>
                    <a:pt x="690" y="669"/>
                  </a:lnTo>
                  <a:lnTo>
                    <a:pt x="690" y="679"/>
                  </a:lnTo>
                  <a:lnTo>
                    <a:pt x="690" y="693"/>
                  </a:lnTo>
                  <a:lnTo>
                    <a:pt x="690" y="711"/>
                  </a:lnTo>
                  <a:cubicBezTo>
                    <a:pt x="690" y="749"/>
                    <a:pt x="718" y="774"/>
                    <a:pt x="763" y="809"/>
                  </a:cubicBezTo>
                  <a:cubicBezTo>
                    <a:pt x="809" y="844"/>
                    <a:pt x="872" y="896"/>
                    <a:pt x="872" y="980"/>
                  </a:cubicBezTo>
                  <a:cubicBezTo>
                    <a:pt x="872" y="1061"/>
                    <a:pt x="812" y="1138"/>
                    <a:pt x="763" y="1197"/>
                  </a:cubicBezTo>
                  <a:cubicBezTo>
                    <a:pt x="742" y="1218"/>
                    <a:pt x="725" y="1243"/>
                    <a:pt x="711" y="1271"/>
                  </a:cubicBezTo>
                  <a:cubicBezTo>
                    <a:pt x="693" y="1390"/>
                    <a:pt x="546" y="1446"/>
                    <a:pt x="438" y="1481"/>
                  </a:cubicBezTo>
                  <a:cubicBezTo>
                    <a:pt x="403" y="1492"/>
                    <a:pt x="385" y="1534"/>
                    <a:pt x="361" y="1600"/>
                  </a:cubicBezTo>
                  <a:cubicBezTo>
                    <a:pt x="340" y="1667"/>
                    <a:pt x="301" y="1730"/>
                    <a:pt x="252" y="1775"/>
                  </a:cubicBezTo>
                  <a:cubicBezTo>
                    <a:pt x="214" y="1803"/>
                    <a:pt x="200" y="1873"/>
                    <a:pt x="189" y="1950"/>
                  </a:cubicBezTo>
                  <a:cubicBezTo>
                    <a:pt x="179" y="2013"/>
                    <a:pt x="161" y="2080"/>
                    <a:pt x="137" y="2139"/>
                  </a:cubicBezTo>
                  <a:cubicBezTo>
                    <a:pt x="77" y="2279"/>
                    <a:pt x="46" y="2433"/>
                    <a:pt x="46" y="2584"/>
                  </a:cubicBezTo>
                  <a:lnTo>
                    <a:pt x="46" y="2633"/>
                  </a:lnTo>
                  <a:lnTo>
                    <a:pt x="46" y="2647"/>
                  </a:lnTo>
                  <a:cubicBezTo>
                    <a:pt x="46" y="2661"/>
                    <a:pt x="46" y="2675"/>
                    <a:pt x="46" y="2689"/>
                  </a:cubicBezTo>
                  <a:lnTo>
                    <a:pt x="46" y="2703"/>
                  </a:lnTo>
                  <a:cubicBezTo>
                    <a:pt x="46" y="2720"/>
                    <a:pt x="42" y="2738"/>
                    <a:pt x="39" y="2755"/>
                  </a:cubicBezTo>
                  <a:lnTo>
                    <a:pt x="39" y="2762"/>
                  </a:lnTo>
                  <a:cubicBezTo>
                    <a:pt x="35" y="2780"/>
                    <a:pt x="35" y="2794"/>
                    <a:pt x="32" y="2808"/>
                  </a:cubicBezTo>
                  <a:lnTo>
                    <a:pt x="28" y="2822"/>
                  </a:lnTo>
                  <a:cubicBezTo>
                    <a:pt x="25" y="2836"/>
                    <a:pt x="21" y="2853"/>
                    <a:pt x="18" y="2867"/>
                  </a:cubicBezTo>
                  <a:lnTo>
                    <a:pt x="14" y="2878"/>
                  </a:lnTo>
                  <a:cubicBezTo>
                    <a:pt x="11" y="2892"/>
                    <a:pt x="7" y="2906"/>
                    <a:pt x="0" y="2920"/>
                  </a:cubicBezTo>
                  <a:lnTo>
                    <a:pt x="4" y="2920"/>
                  </a:lnTo>
                  <a:cubicBezTo>
                    <a:pt x="14" y="2920"/>
                    <a:pt x="25" y="2920"/>
                    <a:pt x="35" y="2916"/>
                  </a:cubicBezTo>
                  <a:cubicBezTo>
                    <a:pt x="46" y="2916"/>
                    <a:pt x="53" y="2913"/>
                    <a:pt x="63" y="2909"/>
                  </a:cubicBezTo>
                  <a:lnTo>
                    <a:pt x="70" y="2906"/>
                  </a:lnTo>
                  <a:lnTo>
                    <a:pt x="91" y="2899"/>
                  </a:lnTo>
                  <a:lnTo>
                    <a:pt x="98" y="2895"/>
                  </a:lnTo>
                  <a:lnTo>
                    <a:pt x="126" y="2881"/>
                  </a:lnTo>
                  <a:lnTo>
                    <a:pt x="137" y="2878"/>
                  </a:lnTo>
                  <a:lnTo>
                    <a:pt x="161" y="2867"/>
                  </a:lnTo>
                  <a:lnTo>
                    <a:pt x="165" y="2867"/>
                  </a:lnTo>
                  <a:lnTo>
                    <a:pt x="189" y="2857"/>
                  </a:lnTo>
                  <a:lnTo>
                    <a:pt x="224" y="2843"/>
                  </a:lnTo>
                  <a:lnTo>
                    <a:pt x="263" y="2829"/>
                  </a:lnTo>
                  <a:lnTo>
                    <a:pt x="270" y="2829"/>
                  </a:lnTo>
                  <a:lnTo>
                    <a:pt x="301" y="2818"/>
                  </a:lnTo>
                  <a:lnTo>
                    <a:pt x="326" y="2811"/>
                  </a:lnTo>
                  <a:lnTo>
                    <a:pt x="340" y="2808"/>
                  </a:lnTo>
                  <a:lnTo>
                    <a:pt x="378" y="2797"/>
                  </a:lnTo>
                  <a:lnTo>
                    <a:pt x="417" y="2787"/>
                  </a:lnTo>
                  <a:lnTo>
                    <a:pt x="497" y="2762"/>
                  </a:lnTo>
                  <a:lnTo>
                    <a:pt x="504" y="2762"/>
                  </a:lnTo>
                  <a:cubicBezTo>
                    <a:pt x="599" y="2734"/>
                    <a:pt x="676" y="2717"/>
                    <a:pt x="700" y="2710"/>
                  </a:cubicBezTo>
                  <a:lnTo>
                    <a:pt x="718" y="2710"/>
                  </a:lnTo>
                  <a:lnTo>
                    <a:pt x="1131" y="2675"/>
                  </a:lnTo>
                  <a:cubicBezTo>
                    <a:pt x="1211" y="2465"/>
                    <a:pt x="1362" y="2146"/>
                    <a:pt x="1575" y="2083"/>
                  </a:cubicBezTo>
                  <a:cubicBezTo>
                    <a:pt x="1665" y="2056"/>
                    <a:pt x="1772" y="2043"/>
                    <a:pt x="1889" y="2043"/>
                  </a:cubicBezTo>
                  <a:cubicBezTo>
                    <a:pt x="2013" y="2043"/>
                    <a:pt x="2147" y="2058"/>
                    <a:pt x="2283" y="2087"/>
                  </a:cubicBezTo>
                  <a:lnTo>
                    <a:pt x="2293" y="2062"/>
                  </a:lnTo>
                  <a:lnTo>
                    <a:pt x="2297" y="2048"/>
                  </a:lnTo>
                  <a:lnTo>
                    <a:pt x="2314" y="2010"/>
                  </a:lnTo>
                  <a:lnTo>
                    <a:pt x="2328" y="1978"/>
                  </a:lnTo>
                  <a:lnTo>
                    <a:pt x="2332" y="1964"/>
                  </a:lnTo>
                  <a:lnTo>
                    <a:pt x="2342" y="1947"/>
                  </a:lnTo>
                  <a:lnTo>
                    <a:pt x="2346" y="1936"/>
                  </a:lnTo>
                  <a:lnTo>
                    <a:pt x="2353" y="1919"/>
                  </a:lnTo>
                  <a:lnTo>
                    <a:pt x="2360" y="1908"/>
                  </a:lnTo>
                  <a:lnTo>
                    <a:pt x="2363" y="1894"/>
                  </a:lnTo>
                  <a:lnTo>
                    <a:pt x="2370" y="1884"/>
                  </a:lnTo>
                  <a:lnTo>
                    <a:pt x="2377" y="1873"/>
                  </a:lnTo>
                  <a:lnTo>
                    <a:pt x="2381" y="1866"/>
                  </a:lnTo>
                  <a:lnTo>
                    <a:pt x="2384" y="1856"/>
                  </a:lnTo>
                  <a:lnTo>
                    <a:pt x="2391" y="1849"/>
                  </a:lnTo>
                  <a:lnTo>
                    <a:pt x="2395" y="1838"/>
                  </a:lnTo>
                  <a:lnTo>
                    <a:pt x="2398" y="1831"/>
                  </a:lnTo>
                  <a:lnTo>
                    <a:pt x="2402" y="1824"/>
                  </a:lnTo>
                  <a:lnTo>
                    <a:pt x="2405" y="1817"/>
                  </a:lnTo>
                  <a:lnTo>
                    <a:pt x="2412" y="1814"/>
                  </a:lnTo>
                  <a:lnTo>
                    <a:pt x="2416" y="1807"/>
                  </a:lnTo>
                  <a:lnTo>
                    <a:pt x="2419" y="1803"/>
                  </a:lnTo>
                  <a:lnTo>
                    <a:pt x="2423" y="1796"/>
                  </a:lnTo>
                  <a:lnTo>
                    <a:pt x="2426" y="1793"/>
                  </a:lnTo>
                  <a:lnTo>
                    <a:pt x="2426" y="1789"/>
                  </a:lnTo>
                  <a:lnTo>
                    <a:pt x="2430" y="1786"/>
                  </a:lnTo>
                  <a:lnTo>
                    <a:pt x="2433" y="1782"/>
                  </a:lnTo>
                  <a:lnTo>
                    <a:pt x="2440" y="1775"/>
                  </a:lnTo>
                  <a:cubicBezTo>
                    <a:pt x="2587" y="1628"/>
                    <a:pt x="2759" y="1365"/>
                    <a:pt x="2783" y="1169"/>
                  </a:cubicBezTo>
                  <a:cubicBezTo>
                    <a:pt x="2804" y="1001"/>
                    <a:pt x="2811" y="826"/>
                    <a:pt x="2811" y="760"/>
                  </a:cubicBezTo>
                  <a:lnTo>
                    <a:pt x="2594" y="567"/>
                  </a:lnTo>
                  <a:lnTo>
                    <a:pt x="2538" y="175"/>
                  </a:lnTo>
                  <a:lnTo>
                    <a:pt x="2346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3" name="Google Shape;6814;p82">
              <a:extLst>
                <a:ext uri="{FF2B5EF4-FFF2-40B4-BE49-F238E27FC236}">
                  <a16:creationId xmlns:a16="http://schemas.microsoft.com/office/drawing/2014/main" id="{87FCDD3E-29B0-6FB0-E2D1-1E1B3AC18DF8}"/>
                </a:ext>
              </a:extLst>
            </p:cNvPr>
            <p:cNvSpPr/>
            <p:nvPr/>
          </p:nvSpPr>
          <p:spPr>
            <a:xfrm>
              <a:off x="2263710" y="20526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4" name="Google Shape;6815;p82">
              <a:extLst>
                <a:ext uri="{FF2B5EF4-FFF2-40B4-BE49-F238E27FC236}">
                  <a16:creationId xmlns:a16="http://schemas.microsoft.com/office/drawing/2014/main" id="{205E324E-171A-F739-6594-094A9BB082F0}"/>
                </a:ext>
              </a:extLst>
            </p:cNvPr>
            <p:cNvSpPr/>
            <p:nvPr/>
          </p:nvSpPr>
          <p:spPr>
            <a:xfrm>
              <a:off x="2264144" y="20525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5" name="Google Shape;6816;p82">
              <a:extLst>
                <a:ext uri="{FF2B5EF4-FFF2-40B4-BE49-F238E27FC236}">
                  <a16:creationId xmlns:a16="http://schemas.microsoft.com/office/drawing/2014/main" id="{FD5AA4C5-5E17-77B0-92D7-62EC63595304}"/>
                </a:ext>
              </a:extLst>
            </p:cNvPr>
            <p:cNvSpPr/>
            <p:nvPr/>
          </p:nvSpPr>
          <p:spPr>
            <a:xfrm>
              <a:off x="2265135" y="2052024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6" name="Google Shape;6817;p82">
              <a:extLst>
                <a:ext uri="{FF2B5EF4-FFF2-40B4-BE49-F238E27FC236}">
                  <a16:creationId xmlns:a16="http://schemas.microsoft.com/office/drawing/2014/main" id="{45AEE745-573E-02FC-4A8B-84FBF2FE168B}"/>
                </a:ext>
              </a:extLst>
            </p:cNvPr>
            <p:cNvSpPr/>
            <p:nvPr/>
          </p:nvSpPr>
          <p:spPr>
            <a:xfrm>
              <a:off x="2264524" y="205240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7" name="Google Shape;6818;p82">
              <a:extLst>
                <a:ext uri="{FF2B5EF4-FFF2-40B4-BE49-F238E27FC236}">
                  <a16:creationId xmlns:a16="http://schemas.microsoft.com/office/drawing/2014/main" id="{FD1845B6-0FC8-A7E3-857A-3B915EF536B7}"/>
                </a:ext>
              </a:extLst>
            </p:cNvPr>
            <p:cNvSpPr/>
            <p:nvPr/>
          </p:nvSpPr>
          <p:spPr>
            <a:xfrm>
              <a:off x="2265475" y="2051834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11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8" name="Google Shape;6819;p82">
              <a:extLst>
                <a:ext uri="{FF2B5EF4-FFF2-40B4-BE49-F238E27FC236}">
                  <a16:creationId xmlns:a16="http://schemas.microsoft.com/office/drawing/2014/main" id="{671BE877-B1BB-FF17-BF44-49AFF7D96F1F}"/>
                </a:ext>
              </a:extLst>
            </p:cNvPr>
            <p:cNvSpPr/>
            <p:nvPr/>
          </p:nvSpPr>
          <p:spPr>
            <a:xfrm>
              <a:off x="2266941" y="2051304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1" y="11"/>
                  </a:moveTo>
                  <a:lnTo>
                    <a:pt x="3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9" name="Google Shape;6820;p82">
              <a:extLst>
                <a:ext uri="{FF2B5EF4-FFF2-40B4-BE49-F238E27FC236}">
                  <a16:creationId xmlns:a16="http://schemas.microsoft.com/office/drawing/2014/main" id="{C8AE1188-B639-9576-87C6-F222E775AD45}"/>
                </a:ext>
              </a:extLst>
            </p:cNvPr>
            <p:cNvSpPr/>
            <p:nvPr/>
          </p:nvSpPr>
          <p:spPr>
            <a:xfrm>
              <a:off x="2270037" y="205050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0" name="Google Shape;6821;p82">
              <a:extLst>
                <a:ext uri="{FF2B5EF4-FFF2-40B4-BE49-F238E27FC236}">
                  <a16:creationId xmlns:a16="http://schemas.microsoft.com/office/drawing/2014/main" id="{B690C214-47BF-99C3-3210-17C6506DEE70}"/>
                </a:ext>
              </a:extLst>
            </p:cNvPr>
            <p:cNvSpPr/>
            <p:nvPr/>
          </p:nvSpPr>
          <p:spPr>
            <a:xfrm>
              <a:off x="2263329" y="20527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1" name="Google Shape;6822;p82">
              <a:extLst>
                <a:ext uri="{FF2B5EF4-FFF2-40B4-BE49-F238E27FC236}">
                  <a16:creationId xmlns:a16="http://schemas.microsoft.com/office/drawing/2014/main" id="{8D43044C-35AE-41B5-E34E-C0EE3B44018C}"/>
                </a:ext>
              </a:extLst>
            </p:cNvPr>
            <p:cNvSpPr/>
            <p:nvPr/>
          </p:nvSpPr>
          <p:spPr>
            <a:xfrm>
              <a:off x="2265896" y="2051644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4"/>
                  </a:moveTo>
                  <a:lnTo>
                    <a:pt x="36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2" name="Google Shape;6823;p82">
              <a:extLst>
                <a:ext uri="{FF2B5EF4-FFF2-40B4-BE49-F238E27FC236}">
                  <a16:creationId xmlns:a16="http://schemas.microsoft.com/office/drawing/2014/main" id="{E83D3BCB-F5EE-BA41-1E1F-28E5FC4F2145}"/>
                </a:ext>
              </a:extLst>
            </p:cNvPr>
            <p:cNvSpPr/>
            <p:nvPr/>
          </p:nvSpPr>
          <p:spPr>
            <a:xfrm>
              <a:off x="2266371" y="2051495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1" y="11"/>
                  </a:moveTo>
                  <a:lnTo>
                    <a:pt x="3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3" name="Google Shape;6824;p82">
              <a:extLst>
                <a:ext uri="{FF2B5EF4-FFF2-40B4-BE49-F238E27FC236}">
                  <a16:creationId xmlns:a16="http://schemas.microsoft.com/office/drawing/2014/main" id="{81F5B4B8-D485-1C81-BE83-8F2B1BDD70AA}"/>
                </a:ext>
              </a:extLst>
            </p:cNvPr>
            <p:cNvSpPr/>
            <p:nvPr/>
          </p:nvSpPr>
          <p:spPr>
            <a:xfrm>
              <a:off x="2267756" y="205116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4" name="Google Shape;6825;p82">
              <a:extLst>
                <a:ext uri="{FF2B5EF4-FFF2-40B4-BE49-F238E27FC236}">
                  <a16:creationId xmlns:a16="http://schemas.microsoft.com/office/drawing/2014/main" id="{3BFC2FDB-73A1-5055-8667-659F683CBE56}"/>
                </a:ext>
              </a:extLst>
            </p:cNvPr>
            <p:cNvSpPr/>
            <p:nvPr/>
          </p:nvSpPr>
          <p:spPr>
            <a:xfrm>
              <a:off x="2280872" y="201703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5" name="Google Shape;6826;p82">
              <a:extLst>
                <a:ext uri="{FF2B5EF4-FFF2-40B4-BE49-F238E27FC236}">
                  <a16:creationId xmlns:a16="http://schemas.microsoft.com/office/drawing/2014/main" id="{30CA690E-8EB9-1F29-AE35-EE3106FCDC59}"/>
                </a:ext>
              </a:extLst>
            </p:cNvPr>
            <p:cNvSpPr/>
            <p:nvPr/>
          </p:nvSpPr>
          <p:spPr>
            <a:xfrm>
              <a:off x="2281958" y="20175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6" name="Google Shape;6827;p82">
              <a:extLst>
                <a:ext uri="{FF2B5EF4-FFF2-40B4-BE49-F238E27FC236}">
                  <a16:creationId xmlns:a16="http://schemas.microsoft.com/office/drawing/2014/main" id="{B576D453-438B-CF5C-7B74-D797214951F7}"/>
                </a:ext>
              </a:extLst>
            </p:cNvPr>
            <p:cNvSpPr/>
            <p:nvPr/>
          </p:nvSpPr>
          <p:spPr>
            <a:xfrm>
              <a:off x="2283098" y="2017184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7" name="Google Shape;6828;p82">
              <a:extLst>
                <a:ext uri="{FF2B5EF4-FFF2-40B4-BE49-F238E27FC236}">
                  <a16:creationId xmlns:a16="http://schemas.microsoft.com/office/drawing/2014/main" id="{4881D142-D012-396F-8B29-180EB1B164B5}"/>
                </a:ext>
              </a:extLst>
            </p:cNvPr>
            <p:cNvSpPr/>
            <p:nvPr/>
          </p:nvSpPr>
          <p:spPr>
            <a:xfrm>
              <a:off x="2282338" y="20175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8" name="Google Shape;6829;p82">
              <a:extLst>
                <a:ext uri="{FF2B5EF4-FFF2-40B4-BE49-F238E27FC236}">
                  <a16:creationId xmlns:a16="http://schemas.microsoft.com/office/drawing/2014/main" id="{4EF2BDBC-E783-382D-DC60-FE96CF4FBBE2}"/>
                </a:ext>
              </a:extLst>
            </p:cNvPr>
            <p:cNvSpPr/>
            <p:nvPr/>
          </p:nvSpPr>
          <p:spPr>
            <a:xfrm>
              <a:off x="2282528" y="20175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9" name="Google Shape;6830;p82">
              <a:extLst>
                <a:ext uri="{FF2B5EF4-FFF2-40B4-BE49-F238E27FC236}">
                  <a16:creationId xmlns:a16="http://schemas.microsoft.com/office/drawing/2014/main" id="{A6BB54DF-B22E-1319-7C4F-8D298B443C50}"/>
                </a:ext>
              </a:extLst>
            </p:cNvPr>
            <p:cNvSpPr/>
            <p:nvPr/>
          </p:nvSpPr>
          <p:spPr>
            <a:xfrm>
              <a:off x="2274219" y="2015664"/>
              <a:ext cx="3910" cy="1059"/>
            </a:xfrm>
            <a:custGeom>
              <a:avLst/>
              <a:gdLst/>
              <a:ahLst/>
              <a:cxnLst/>
              <a:rect l="l" t="t" r="r" b="b"/>
              <a:pathLst>
                <a:path w="288" h="78" extrusionOk="0">
                  <a:moveTo>
                    <a:pt x="287" y="0"/>
                  </a:moveTo>
                  <a:cubicBezTo>
                    <a:pt x="189" y="18"/>
                    <a:pt x="95" y="42"/>
                    <a:pt x="0" y="77"/>
                  </a:cubicBezTo>
                  <a:lnTo>
                    <a:pt x="0" y="77"/>
                  </a:lnTo>
                  <a:cubicBezTo>
                    <a:pt x="95" y="42"/>
                    <a:pt x="189" y="18"/>
                    <a:pt x="28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0" name="Google Shape;6831;p82">
              <a:extLst>
                <a:ext uri="{FF2B5EF4-FFF2-40B4-BE49-F238E27FC236}">
                  <a16:creationId xmlns:a16="http://schemas.microsoft.com/office/drawing/2014/main" id="{F0A2F524-CE7E-64C7-B385-F948C42A22B4}"/>
                </a:ext>
              </a:extLst>
            </p:cNvPr>
            <p:cNvSpPr/>
            <p:nvPr/>
          </p:nvSpPr>
          <p:spPr>
            <a:xfrm>
              <a:off x="2282867" y="201737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1" name="Google Shape;6832;p82">
              <a:extLst>
                <a:ext uri="{FF2B5EF4-FFF2-40B4-BE49-F238E27FC236}">
                  <a16:creationId xmlns:a16="http://schemas.microsoft.com/office/drawing/2014/main" id="{FE0FE9AA-EC29-9142-0F71-B81CCB5BC85D}"/>
                </a:ext>
              </a:extLst>
            </p:cNvPr>
            <p:cNvSpPr/>
            <p:nvPr/>
          </p:nvSpPr>
          <p:spPr>
            <a:xfrm>
              <a:off x="2281673" y="201741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2" name="Google Shape;6833;p82">
              <a:extLst>
                <a:ext uri="{FF2B5EF4-FFF2-40B4-BE49-F238E27FC236}">
                  <a16:creationId xmlns:a16="http://schemas.microsoft.com/office/drawing/2014/main" id="{097D59F9-A8BE-8CDF-3F31-C813A6195A48}"/>
                </a:ext>
              </a:extLst>
            </p:cNvPr>
            <p:cNvSpPr/>
            <p:nvPr/>
          </p:nvSpPr>
          <p:spPr>
            <a:xfrm>
              <a:off x="2280586" y="2016899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3" name="Google Shape;6834;p82">
              <a:extLst>
                <a:ext uri="{FF2B5EF4-FFF2-40B4-BE49-F238E27FC236}">
                  <a16:creationId xmlns:a16="http://schemas.microsoft.com/office/drawing/2014/main" id="{B2494F9B-C60F-26D0-4078-18B1CC4F403A}"/>
                </a:ext>
              </a:extLst>
            </p:cNvPr>
            <p:cNvSpPr/>
            <p:nvPr/>
          </p:nvSpPr>
          <p:spPr>
            <a:xfrm>
              <a:off x="2280342" y="201675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4" name="Google Shape;6835;p82">
              <a:extLst>
                <a:ext uri="{FF2B5EF4-FFF2-40B4-BE49-F238E27FC236}">
                  <a16:creationId xmlns:a16="http://schemas.microsoft.com/office/drawing/2014/main" id="{8D5E9582-BDBD-373D-C4E9-D971C4F8ACA4}"/>
                </a:ext>
              </a:extLst>
            </p:cNvPr>
            <p:cNvSpPr/>
            <p:nvPr/>
          </p:nvSpPr>
          <p:spPr>
            <a:xfrm>
              <a:off x="2281442" y="201732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5" name="Google Shape;6836;p82">
              <a:extLst>
                <a:ext uri="{FF2B5EF4-FFF2-40B4-BE49-F238E27FC236}">
                  <a16:creationId xmlns:a16="http://schemas.microsoft.com/office/drawing/2014/main" id="{C9288EDD-9BDA-EEBB-A534-461187A48E82}"/>
                </a:ext>
              </a:extLst>
            </p:cNvPr>
            <p:cNvSpPr/>
            <p:nvPr/>
          </p:nvSpPr>
          <p:spPr>
            <a:xfrm>
              <a:off x="2281157" y="201722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6" name="Google Shape;6837;p82">
              <a:extLst>
                <a:ext uri="{FF2B5EF4-FFF2-40B4-BE49-F238E27FC236}">
                  <a16:creationId xmlns:a16="http://schemas.microsoft.com/office/drawing/2014/main" id="{E3A58A04-47D1-2135-AE34-CC6D0143EB89}"/>
                </a:ext>
              </a:extLst>
            </p:cNvPr>
            <p:cNvSpPr/>
            <p:nvPr/>
          </p:nvSpPr>
          <p:spPr>
            <a:xfrm>
              <a:off x="2295793" y="20378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7" name="Google Shape;6838;p82">
              <a:extLst>
                <a:ext uri="{FF2B5EF4-FFF2-40B4-BE49-F238E27FC236}">
                  <a16:creationId xmlns:a16="http://schemas.microsoft.com/office/drawing/2014/main" id="{0C6CBC6C-5684-1C58-BA12-2ADFADC617E6}"/>
                </a:ext>
              </a:extLst>
            </p:cNvPr>
            <p:cNvSpPr/>
            <p:nvPr/>
          </p:nvSpPr>
          <p:spPr>
            <a:xfrm>
              <a:off x="2295562" y="203828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8" name="Google Shape;6839;p82">
              <a:extLst>
                <a:ext uri="{FF2B5EF4-FFF2-40B4-BE49-F238E27FC236}">
                  <a16:creationId xmlns:a16="http://schemas.microsoft.com/office/drawing/2014/main" id="{86318E9B-A664-899C-9DB7-4F487D794D3D}"/>
                </a:ext>
              </a:extLst>
            </p:cNvPr>
            <p:cNvSpPr/>
            <p:nvPr/>
          </p:nvSpPr>
          <p:spPr>
            <a:xfrm>
              <a:off x="2295413" y="203856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9" name="Google Shape;6840;p82">
              <a:extLst>
                <a:ext uri="{FF2B5EF4-FFF2-40B4-BE49-F238E27FC236}">
                  <a16:creationId xmlns:a16="http://schemas.microsoft.com/office/drawing/2014/main" id="{EB1BE9E1-0BAC-ECD6-B226-78D6D600A1E6}"/>
                </a:ext>
              </a:extLst>
            </p:cNvPr>
            <p:cNvSpPr/>
            <p:nvPr/>
          </p:nvSpPr>
          <p:spPr>
            <a:xfrm>
              <a:off x="2295698" y="203805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0" name="Google Shape;6841;p82">
              <a:extLst>
                <a:ext uri="{FF2B5EF4-FFF2-40B4-BE49-F238E27FC236}">
                  <a16:creationId xmlns:a16="http://schemas.microsoft.com/office/drawing/2014/main" id="{E4DAB26E-1A58-B283-1011-30C6E579E1EF}"/>
                </a:ext>
              </a:extLst>
            </p:cNvPr>
            <p:cNvSpPr/>
            <p:nvPr/>
          </p:nvSpPr>
          <p:spPr>
            <a:xfrm>
              <a:off x="2294897" y="20396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1" name="Google Shape;6842;p82">
              <a:extLst>
                <a:ext uri="{FF2B5EF4-FFF2-40B4-BE49-F238E27FC236}">
                  <a16:creationId xmlns:a16="http://schemas.microsoft.com/office/drawing/2014/main" id="{C6E4138D-032C-5675-E0B6-56E3B78F45C1}"/>
                </a:ext>
              </a:extLst>
            </p:cNvPr>
            <p:cNvSpPr/>
            <p:nvPr/>
          </p:nvSpPr>
          <p:spPr>
            <a:xfrm>
              <a:off x="2295277" y="203890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2" name="Google Shape;6843;p82">
              <a:extLst>
                <a:ext uri="{FF2B5EF4-FFF2-40B4-BE49-F238E27FC236}">
                  <a16:creationId xmlns:a16="http://schemas.microsoft.com/office/drawing/2014/main" id="{1B91C835-0E1D-1ED6-B89A-98FC8D5C6C53}"/>
                </a:ext>
              </a:extLst>
            </p:cNvPr>
            <p:cNvSpPr/>
            <p:nvPr/>
          </p:nvSpPr>
          <p:spPr>
            <a:xfrm>
              <a:off x="2295087" y="20392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3" name="Google Shape;6844;p82">
              <a:extLst>
                <a:ext uri="{FF2B5EF4-FFF2-40B4-BE49-F238E27FC236}">
                  <a16:creationId xmlns:a16="http://schemas.microsoft.com/office/drawing/2014/main" id="{A9C03513-23B5-6477-12EE-AE2BEC8E69DF}"/>
                </a:ext>
              </a:extLst>
            </p:cNvPr>
            <p:cNvSpPr/>
            <p:nvPr/>
          </p:nvSpPr>
          <p:spPr>
            <a:xfrm>
              <a:off x="2296228" y="203729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4" name="Google Shape;6845;p82">
              <a:extLst>
                <a:ext uri="{FF2B5EF4-FFF2-40B4-BE49-F238E27FC236}">
                  <a16:creationId xmlns:a16="http://schemas.microsoft.com/office/drawing/2014/main" id="{F2A733C8-0B44-0ED7-8673-735D76F647D2}"/>
                </a:ext>
              </a:extLst>
            </p:cNvPr>
            <p:cNvSpPr/>
            <p:nvPr/>
          </p:nvSpPr>
          <p:spPr>
            <a:xfrm>
              <a:off x="2296323" y="20371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5" name="Google Shape;6846;p82">
              <a:extLst>
                <a:ext uri="{FF2B5EF4-FFF2-40B4-BE49-F238E27FC236}">
                  <a16:creationId xmlns:a16="http://schemas.microsoft.com/office/drawing/2014/main" id="{A4371BFE-E84A-AEB1-6196-4B84B742E3EE}"/>
                </a:ext>
              </a:extLst>
            </p:cNvPr>
            <p:cNvSpPr/>
            <p:nvPr/>
          </p:nvSpPr>
          <p:spPr>
            <a:xfrm>
              <a:off x="2294707" y="2040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6" name="Google Shape;6847;p82">
              <a:extLst>
                <a:ext uri="{FF2B5EF4-FFF2-40B4-BE49-F238E27FC236}">
                  <a16:creationId xmlns:a16="http://schemas.microsoft.com/office/drawing/2014/main" id="{1974863E-9B39-9D6A-0A43-5DCA81E3B11E}"/>
                </a:ext>
              </a:extLst>
            </p:cNvPr>
            <p:cNvSpPr/>
            <p:nvPr/>
          </p:nvSpPr>
          <p:spPr>
            <a:xfrm>
              <a:off x="2295128" y="2013043"/>
              <a:ext cx="2634" cy="2349"/>
            </a:xfrm>
            <a:custGeom>
              <a:avLst/>
              <a:gdLst/>
              <a:ahLst/>
              <a:cxnLst/>
              <a:rect l="l" t="t" r="r" b="b"/>
              <a:pathLst>
                <a:path w="194" h="173" extrusionOk="0">
                  <a:moveTo>
                    <a:pt x="1" y="1"/>
                  </a:moveTo>
                  <a:lnTo>
                    <a:pt x="1" y="1"/>
                  </a:lnTo>
                  <a:lnTo>
                    <a:pt x="193" y="17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7" name="Google Shape;6848;p82">
              <a:extLst>
                <a:ext uri="{FF2B5EF4-FFF2-40B4-BE49-F238E27FC236}">
                  <a16:creationId xmlns:a16="http://schemas.microsoft.com/office/drawing/2014/main" id="{929D9B1B-A8A9-DAA4-6D8B-7AB74DFEAD6B}"/>
                </a:ext>
              </a:extLst>
            </p:cNvPr>
            <p:cNvSpPr/>
            <p:nvPr/>
          </p:nvSpPr>
          <p:spPr>
            <a:xfrm>
              <a:off x="2296133" y="203738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8" name="Google Shape;6849;p82">
              <a:extLst>
                <a:ext uri="{FF2B5EF4-FFF2-40B4-BE49-F238E27FC236}">
                  <a16:creationId xmlns:a16="http://schemas.microsoft.com/office/drawing/2014/main" id="{37110B83-E8A0-0493-A0E9-1AE002BDAB26}"/>
                </a:ext>
              </a:extLst>
            </p:cNvPr>
            <p:cNvSpPr/>
            <p:nvPr/>
          </p:nvSpPr>
          <p:spPr>
            <a:xfrm>
              <a:off x="2295943" y="203767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9" name="Google Shape;6850;p82">
              <a:extLst>
                <a:ext uri="{FF2B5EF4-FFF2-40B4-BE49-F238E27FC236}">
                  <a16:creationId xmlns:a16="http://schemas.microsoft.com/office/drawing/2014/main" id="{C4745A18-F978-DB22-A384-1F1EA529F077}"/>
                </a:ext>
              </a:extLst>
            </p:cNvPr>
            <p:cNvSpPr/>
            <p:nvPr/>
          </p:nvSpPr>
          <p:spPr>
            <a:xfrm>
              <a:off x="2296038" y="20375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0" name="Google Shape;6851;p82">
              <a:extLst>
                <a:ext uri="{FF2B5EF4-FFF2-40B4-BE49-F238E27FC236}">
                  <a16:creationId xmlns:a16="http://schemas.microsoft.com/office/drawing/2014/main" id="{03523B77-7673-D318-4035-A701D416934C}"/>
                </a:ext>
              </a:extLst>
            </p:cNvPr>
            <p:cNvSpPr/>
            <p:nvPr/>
          </p:nvSpPr>
          <p:spPr>
            <a:xfrm>
              <a:off x="2294422" y="204080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1" name="Google Shape;6852;p82">
              <a:extLst>
                <a:ext uri="{FF2B5EF4-FFF2-40B4-BE49-F238E27FC236}">
                  <a16:creationId xmlns:a16="http://schemas.microsoft.com/office/drawing/2014/main" id="{92619EA3-6573-9202-5908-E5F63589639E}"/>
                </a:ext>
              </a:extLst>
            </p:cNvPr>
            <p:cNvSpPr/>
            <p:nvPr/>
          </p:nvSpPr>
          <p:spPr>
            <a:xfrm>
              <a:off x="2462729" y="1678276"/>
              <a:ext cx="126732" cy="73834"/>
            </a:xfrm>
            <a:custGeom>
              <a:avLst/>
              <a:gdLst/>
              <a:ahLst/>
              <a:cxnLst/>
              <a:rect l="l" t="t" r="r" b="b"/>
              <a:pathLst>
                <a:path w="9334" h="5438" extrusionOk="0">
                  <a:moveTo>
                    <a:pt x="1285" y="0"/>
                  </a:moveTo>
                  <a:lnTo>
                    <a:pt x="64" y="329"/>
                  </a:lnTo>
                  <a:lnTo>
                    <a:pt x="1" y="2661"/>
                  </a:lnTo>
                  <a:lnTo>
                    <a:pt x="8" y="2661"/>
                  </a:lnTo>
                  <a:cubicBezTo>
                    <a:pt x="25" y="2668"/>
                    <a:pt x="46" y="2675"/>
                    <a:pt x="64" y="2682"/>
                  </a:cubicBezTo>
                  <a:lnTo>
                    <a:pt x="71" y="2682"/>
                  </a:lnTo>
                  <a:cubicBezTo>
                    <a:pt x="92" y="2685"/>
                    <a:pt x="113" y="2692"/>
                    <a:pt x="137" y="2696"/>
                  </a:cubicBezTo>
                  <a:lnTo>
                    <a:pt x="151" y="2699"/>
                  </a:lnTo>
                  <a:cubicBezTo>
                    <a:pt x="172" y="2703"/>
                    <a:pt x="197" y="2710"/>
                    <a:pt x="221" y="2713"/>
                  </a:cubicBezTo>
                  <a:lnTo>
                    <a:pt x="235" y="2713"/>
                  </a:lnTo>
                  <a:cubicBezTo>
                    <a:pt x="263" y="2717"/>
                    <a:pt x="291" y="2717"/>
                    <a:pt x="319" y="2720"/>
                  </a:cubicBezTo>
                  <a:cubicBezTo>
                    <a:pt x="327" y="2722"/>
                    <a:pt x="336" y="2723"/>
                    <a:pt x="344" y="2723"/>
                  </a:cubicBezTo>
                  <a:cubicBezTo>
                    <a:pt x="368" y="2723"/>
                    <a:pt x="393" y="2716"/>
                    <a:pt x="414" y="2703"/>
                  </a:cubicBezTo>
                  <a:cubicBezTo>
                    <a:pt x="442" y="2675"/>
                    <a:pt x="442" y="2605"/>
                    <a:pt x="442" y="2552"/>
                  </a:cubicBezTo>
                  <a:lnTo>
                    <a:pt x="442" y="2528"/>
                  </a:lnTo>
                  <a:cubicBezTo>
                    <a:pt x="442" y="2433"/>
                    <a:pt x="529" y="2342"/>
                    <a:pt x="568" y="2307"/>
                  </a:cubicBezTo>
                  <a:cubicBezTo>
                    <a:pt x="645" y="2240"/>
                    <a:pt x="761" y="2169"/>
                    <a:pt x="872" y="2169"/>
                  </a:cubicBezTo>
                  <a:cubicBezTo>
                    <a:pt x="881" y="2169"/>
                    <a:pt x="891" y="2170"/>
                    <a:pt x="900" y="2171"/>
                  </a:cubicBezTo>
                  <a:cubicBezTo>
                    <a:pt x="903" y="2171"/>
                    <a:pt x="906" y="2171"/>
                    <a:pt x="909" y="2171"/>
                  </a:cubicBezTo>
                  <a:cubicBezTo>
                    <a:pt x="948" y="2171"/>
                    <a:pt x="962" y="2148"/>
                    <a:pt x="988" y="2069"/>
                  </a:cubicBezTo>
                  <a:cubicBezTo>
                    <a:pt x="1005" y="2024"/>
                    <a:pt x="1026" y="1961"/>
                    <a:pt x="1089" y="1961"/>
                  </a:cubicBezTo>
                  <a:cubicBezTo>
                    <a:pt x="1124" y="1961"/>
                    <a:pt x="1229" y="1933"/>
                    <a:pt x="1261" y="1880"/>
                  </a:cubicBezTo>
                  <a:cubicBezTo>
                    <a:pt x="1282" y="1842"/>
                    <a:pt x="1320" y="1821"/>
                    <a:pt x="1362" y="1817"/>
                  </a:cubicBezTo>
                  <a:cubicBezTo>
                    <a:pt x="1373" y="1816"/>
                    <a:pt x="1383" y="1816"/>
                    <a:pt x="1394" y="1816"/>
                  </a:cubicBezTo>
                  <a:cubicBezTo>
                    <a:pt x="1425" y="1816"/>
                    <a:pt x="1457" y="1820"/>
                    <a:pt x="1489" y="1828"/>
                  </a:cubicBezTo>
                  <a:cubicBezTo>
                    <a:pt x="1587" y="1852"/>
                    <a:pt x="1678" y="1898"/>
                    <a:pt x="1751" y="1964"/>
                  </a:cubicBezTo>
                  <a:cubicBezTo>
                    <a:pt x="1807" y="2020"/>
                    <a:pt x="1958" y="2052"/>
                    <a:pt x="2080" y="2076"/>
                  </a:cubicBezTo>
                  <a:lnTo>
                    <a:pt x="2140" y="2090"/>
                  </a:lnTo>
                  <a:cubicBezTo>
                    <a:pt x="2336" y="2136"/>
                    <a:pt x="2378" y="2598"/>
                    <a:pt x="2385" y="2713"/>
                  </a:cubicBezTo>
                  <a:cubicBezTo>
                    <a:pt x="2465" y="2745"/>
                    <a:pt x="2794" y="2755"/>
                    <a:pt x="2938" y="2759"/>
                  </a:cubicBezTo>
                  <a:cubicBezTo>
                    <a:pt x="3032" y="2762"/>
                    <a:pt x="3102" y="2762"/>
                    <a:pt x="3137" y="2769"/>
                  </a:cubicBezTo>
                  <a:cubicBezTo>
                    <a:pt x="3239" y="2783"/>
                    <a:pt x="3277" y="2881"/>
                    <a:pt x="3316" y="2972"/>
                  </a:cubicBezTo>
                  <a:cubicBezTo>
                    <a:pt x="3337" y="3035"/>
                    <a:pt x="3368" y="3095"/>
                    <a:pt x="3407" y="3147"/>
                  </a:cubicBezTo>
                  <a:cubicBezTo>
                    <a:pt x="3421" y="3168"/>
                    <a:pt x="3435" y="3186"/>
                    <a:pt x="3445" y="3207"/>
                  </a:cubicBezTo>
                  <a:cubicBezTo>
                    <a:pt x="3526" y="3330"/>
                    <a:pt x="3596" y="3463"/>
                    <a:pt x="3652" y="3603"/>
                  </a:cubicBezTo>
                  <a:lnTo>
                    <a:pt x="3656" y="3617"/>
                  </a:lnTo>
                  <a:cubicBezTo>
                    <a:pt x="3673" y="3652"/>
                    <a:pt x="3799" y="3725"/>
                    <a:pt x="3883" y="3774"/>
                  </a:cubicBezTo>
                  <a:cubicBezTo>
                    <a:pt x="4009" y="3848"/>
                    <a:pt x="4146" y="3925"/>
                    <a:pt x="4202" y="4009"/>
                  </a:cubicBezTo>
                  <a:cubicBezTo>
                    <a:pt x="4282" y="4131"/>
                    <a:pt x="4559" y="4271"/>
                    <a:pt x="4800" y="4355"/>
                  </a:cubicBezTo>
                  <a:cubicBezTo>
                    <a:pt x="4919" y="4401"/>
                    <a:pt x="5035" y="4499"/>
                    <a:pt x="5133" y="4586"/>
                  </a:cubicBezTo>
                  <a:cubicBezTo>
                    <a:pt x="5201" y="4645"/>
                    <a:pt x="5294" y="4726"/>
                    <a:pt x="5334" y="4726"/>
                  </a:cubicBezTo>
                  <a:cubicBezTo>
                    <a:pt x="5334" y="4726"/>
                    <a:pt x="5335" y="4726"/>
                    <a:pt x="5336" y="4726"/>
                  </a:cubicBezTo>
                  <a:cubicBezTo>
                    <a:pt x="5343" y="4725"/>
                    <a:pt x="5351" y="4725"/>
                    <a:pt x="5360" y="4725"/>
                  </a:cubicBezTo>
                  <a:cubicBezTo>
                    <a:pt x="5509" y="4725"/>
                    <a:pt x="5798" y="4865"/>
                    <a:pt x="5858" y="4894"/>
                  </a:cubicBezTo>
                  <a:lnTo>
                    <a:pt x="5889" y="4908"/>
                  </a:lnTo>
                  <a:lnTo>
                    <a:pt x="5928" y="5230"/>
                  </a:lnTo>
                  <a:cubicBezTo>
                    <a:pt x="5935" y="5230"/>
                    <a:pt x="5945" y="5227"/>
                    <a:pt x="5956" y="5227"/>
                  </a:cubicBezTo>
                  <a:lnTo>
                    <a:pt x="5959" y="5227"/>
                  </a:lnTo>
                  <a:cubicBezTo>
                    <a:pt x="5963" y="5225"/>
                    <a:pt x="5967" y="5224"/>
                    <a:pt x="5972" y="5224"/>
                  </a:cubicBezTo>
                  <a:cubicBezTo>
                    <a:pt x="5977" y="5224"/>
                    <a:pt x="5982" y="5225"/>
                    <a:pt x="5987" y="5227"/>
                  </a:cubicBezTo>
                  <a:cubicBezTo>
                    <a:pt x="6022" y="5227"/>
                    <a:pt x="6057" y="5230"/>
                    <a:pt x="6089" y="5244"/>
                  </a:cubicBezTo>
                  <a:cubicBezTo>
                    <a:pt x="6099" y="5248"/>
                    <a:pt x="6110" y="5251"/>
                    <a:pt x="6117" y="5255"/>
                  </a:cubicBezTo>
                  <a:lnTo>
                    <a:pt x="6145" y="5269"/>
                  </a:lnTo>
                  <a:lnTo>
                    <a:pt x="6148" y="5272"/>
                  </a:lnTo>
                  <a:lnTo>
                    <a:pt x="6173" y="5286"/>
                  </a:lnTo>
                  <a:lnTo>
                    <a:pt x="6176" y="5286"/>
                  </a:lnTo>
                  <a:lnTo>
                    <a:pt x="6197" y="5301"/>
                  </a:lnTo>
                  <a:lnTo>
                    <a:pt x="6204" y="5308"/>
                  </a:lnTo>
                  <a:lnTo>
                    <a:pt x="6225" y="5322"/>
                  </a:lnTo>
                  <a:cubicBezTo>
                    <a:pt x="6264" y="5353"/>
                    <a:pt x="6313" y="5378"/>
                    <a:pt x="6365" y="5385"/>
                  </a:cubicBezTo>
                  <a:cubicBezTo>
                    <a:pt x="6379" y="5385"/>
                    <a:pt x="6390" y="5388"/>
                    <a:pt x="6400" y="5388"/>
                  </a:cubicBezTo>
                  <a:lnTo>
                    <a:pt x="6411" y="5392"/>
                  </a:lnTo>
                  <a:cubicBezTo>
                    <a:pt x="6421" y="5392"/>
                    <a:pt x="6428" y="5395"/>
                    <a:pt x="6435" y="5399"/>
                  </a:cubicBezTo>
                  <a:lnTo>
                    <a:pt x="6449" y="5402"/>
                  </a:lnTo>
                  <a:lnTo>
                    <a:pt x="6477" y="5416"/>
                  </a:lnTo>
                  <a:lnTo>
                    <a:pt x="6484" y="5420"/>
                  </a:lnTo>
                  <a:cubicBezTo>
                    <a:pt x="6495" y="5423"/>
                    <a:pt x="6509" y="5430"/>
                    <a:pt x="6519" y="5437"/>
                  </a:cubicBezTo>
                  <a:cubicBezTo>
                    <a:pt x="6530" y="5423"/>
                    <a:pt x="6533" y="5399"/>
                    <a:pt x="6533" y="5381"/>
                  </a:cubicBezTo>
                  <a:lnTo>
                    <a:pt x="6533" y="5364"/>
                  </a:lnTo>
                  <a:cubicBezTo>
                    <a:pt x="6540" y="5339"/>
                    <a:pt x="6544" y="5311"/>
                    <a:pt x="6551" y="5283"/>
                  </a:cubicBezTo>
                  <a:cubicBezTo>
                    <a:pt x="6551" y="5276"/>
                    <a:pt x="6558" y="5269"/>
                    <a:pt x="6558" y="5258"/>
                  </a:cubicBezTo>
                  <a:cubicBezTo>
                    <a:pt x="6565" y="5241"/>
                    <a:pt x="6568" y="5223"/>
                    <a:pt x="6575" y="5206"/>
                  </a:cubicBezTo>
                  <a:cubicBezTo>
                    <a:pt x="6579" y="5199"/>
                    <a:pt x="6582" y="5188"/>
                    <a:pt x="6589" y="5178"/>
                  </a:cubicBezTo>
                  <a:cubicBezTo>
                    <a:pt x="6593" y="5171"/>
                    <a:pt x="6600" y="5150"/>
                    <a:pt x="6610" y="5136"/>
                  </a:cubicBezTo>
                  <a:cubicBezTo>
                    <a:pt x="6617" y="5122"/>
                    <a:pt x="6617" y="5118"/>
                    <a:pt x="6624" y="5108"/>
                  </a:cubicBezTo>
                  <a:cubicBezTo>
                    <a:pt x="6628" y="5101"/>
                    <a:pt x="6642" y="5083"/>
                    <a:pt x="6649" y="5069"/>
                  </a:cubicBezTo>
                  <a:cubicBezTo>
                    <a:pt x="6659" y="5059"/>
                    <a:pt x="6659" y="5055"/>
                    <a:pt x="6666" y="5045"/>
                  </a:cubicBezTo>
                  <a:cubicBezTo>
                    <a:pt x="6673" y="5038"/>
                    <a:pt x="6687" y="5020"/>
                    <a:pt x="6701" y="5006"/>
                  </a:cubicBezTo>
                  <a:cubicBezTo>
                    <a:pt x="6712" y="4996"/>
                    <a:pt x="6712" y="4996"/>
                    <a:pt x="6719" y="4989"/>
                  </a:cubicBezTo>
                  <a:cubicBezTo>
                    <a:pt x="6736" y="4971"/>
                    <a:pt x="6754" y="4954"/>
                    <a:pt x="6775" y="4936"/>
                  </a:cubicBezTo>
                  <a:cubicBezTo>
                    <a:pt x="6778" y="4936"/>
                    <a:pt x="6782" y="4933"/>
                    <a:pt x="6785" y="4929"/>
                  </a:cubicBezTo>
                  <a:cubicBezTo>
                    <a:pt x="6806" y="4901"/>
                    <a:pt x="6799" y="4866"/>
                    <a:pt x="6750" y="4765"/>
                  </a:cubicBezTo>
                  <a:cubicBezTo>
                    <a:pt x="6712" y="4684"/>
                    <a:pt x="6670" y="4590"/>
                    <a:pt x="6687" y="4492"/>
                  </a:cubicBezTo>
                  <a:cubicBezTo>
                    <a:pt x="6694" y="4443"/>
                    <a:pt x="6610" y="4380"/>
                    <a:pt x="6533" y="4327"/>
                  </a:cubicBezTo>
                  <a:cubicBezTo>
                    <a:pt x="6435" y="4261"/>
                    <a:pt x="6323" y="4184"/>
                    <a:pt x="6348" y="4072"/>
                  </a:cubicBezTo>
                  <a:cubicBezTo>
                    <a:pt x="6379" y="3932"/>
                    <a:pt x="6558" y="3900"/>
                    <a:pt x="6715" y="3872"/>
                  </a:cubicBezTo>
                  <a:cubicBezTo>
                    <a:pt x="6778" y="3865"/>
                    <a:pt x="6841" y="3851"/>
                    <a:pt x="6901" y="3830"/>
                  </a:cubicBezTo>
                  <a:cubicBezTo>
                    <a:pt x="6936" y="3816"/>
                    <a:pt x="6943" y="3781"/>
                    <a:pt x="6953" y="3708"/>
                  </a:cubicBezTo>
                  <a:cubicBezTo>
                    <a:pt x="6960" y="3634"/>
                    <a:pt x="6974" y="3519"/>
                    <a:pt x="7107" y="3519"/>
                  </a:cubicBezTo>
                  <a:cubicBezTo>
                    <a:pt x="7202" y="3519"/>
                    <a:pt x="7254" y="3417"/>
                    <a:pt x="7303" y="3270"/>
                  </a:cubicBezTo>
                  <a:cubicBezTo>
                    <a:pt x="7335" y="3175"/>
                    <a:pt x="7418" y="3158"/>
                    <a:pt x="7495" y="3158"/>
                  </a:cubicBezTo>
                  <a:cubicBezTo>
                    <a:pt x="7521" y="3158"/>
                    <a:pt x="7547" y="3160"/>
                    <a:pt x="7569" y="3161"/>
                  </a:cubicBezTo>
                  <a:cubicBezTo>
                    <a:pt x="7596" y="3163"/>
                    <a:pt x="7623" y="3165"/>
                    <a:pt x="7647" y="3165"/>
                  </a:cubicBezTo>
                  <a:cubicBezTo>
                    <a:pt x="7686" y="3165"/>
                    <a:pt x="7721" y="3160"/>
                    <a:pt x="7745" y="3140"/>
                  </a:cubicBezTo>
                  <a:cubicBezTo>
                    <a:pt x="7834" y="3076"/>
                    <a:pt x="7970" y="3011"/>
                    <a:pt x="8075" y="3011"/>
                  </a:cubicBezTo>
                  <a:cubicBezTo>
                    <a:pt x="8089" y="3011"/>
                    <a:pt x="8103" y="3012"/>
                    <a:pt x="8116" y="3014"/>
                  </a:cubicBezTo>
                  <a:cubicBezTo>
                    <a:pt x="8158" y="3021"/>
                    <a:pt x="8193" y="3046"/>
                    <a:pt x="8214" y="3081"/>
                  </a:cubicBezTo>
                  <a:lnTo>
                    <a:pt x="8217" y="3088"/>
                  </a:lnTo>
                  <a:lnTo>
                    <a:pt x="8221" y="3095"/>
                  </a:lnTo>
                  <a:lnTo>
                    <a:pt x="8221" y="3098"/>
                  </a:lnTo>
                  <a:lnTo>
                    <a:pt x="8221" y="3105"/>
                  </a:lnTo>
                  <a:lnTo>
                    <a:pt x="8221" y="3109"/>
                  </a:lnTo>
                  <a:lnTo>
                    <a:pt x="8221" y="3116"/>
                  </a:lnTo>
                  <a:lnTo>
                    <a:pt x="8221" y="3123"/>
                  </a:lnTo>
                  <a:lnTo>
                    <a:pt x="8221" y="3130"/>
                  </a:lnTo>
                  <a:lnTo>
                    <a:pt x="8221" y="3137"/>
                  </a:lnTo>
                  <a:lnTo>
                    <a:pt x="8221" y="3147"/>
                  </a:lnTo>
                  <a:lnTo>
                    <a:pt x="8221" y="3154"/>
                  </a:lnTo>
                  <a:lnTo>
                    <a:pt x="8221" y="3165"/>
                  </a:lnTo>
                  <a:lnTo>
                    <a:pt x="8221" y="3175"/>
                  </a:lnTo>
                  <a:cubicBezTo>
                    <a:pt x="8221" y="3179"/>
                    <a:pt x="8221" y="3186"/>
                    <a:pt x="8217" y="3189"/>
                  </a:cubicBezTo>
                  <a:lnTo>
                    <a:pt x="8214" y="3200"/>
                  </a:lnTo>
                  <a:cubicBezTo>
                    <a:pt x="8214" y="3207"/>
                    <a:pt x="8210" y="3214"/>
                    <a:pt x="8207" y="3221"/>
                  </a:cubicBezTo>
                  <a:lnTo>
                    <a:pt x="8207" y="3228"/>
                  </a:lnTo>
                  <a:cubicBezTo>
                    <a:pt x="8203" y="3239"/>
                    <a:pt x="8200" y="3249"/>
                    <a:pt x="8193" y="3260"/>
                  </a:cubicBezTo>
                  <a:lnTo>
                    <a:pt x="8193" y="3263"/>
                  </a:lnTo>
                  <a:cubicBezTo>
                    <a:pt x="8189" y="3274"/>
                    <a:pt x="8186" y="3288"/>
                    <a:pt x="8179" y="3298"/>
                  </a:cubicBezTo>
                  <a:lnTo>
                    <a:pt x="8172" y="3312"/>
                  </a:lnTo>
                  <a:lnTo>
                    <a:pt x="8158" y="3344"/>
                  </a:lnTo>
                  <a:lnTo>
                    <a:pt x="8151" y="3361"/>
                  </a:lnTo>
                  <a:lnTo>
                    <a:pt x="8133" y="3393"/>
                  </a:lnTo>
                  <a:lnTo>
                    <a:pt x="8123" y="3414"/>
                  </a:lnTo>
                  <a:lnTo>
                    <a:pt x="8102" y="3449"/>
                  </a:lnTo>
                  <a:lnTo>
                    <a:pt x="8088" y="3473"/>
                  </a:lnTo>
                  <a:lnTo>
                    <a:pt x="8077" y="3491"/>
                  </a:lnTo>
                  <a:lnTo>
                    <a:pt x="8119" y="3487"/>
                  </a:lnTo>
                  <a:cubicBezTo>
                    <a:pt x="8196" y="3480"/>
                    <a:pt x="8277" y="3473"/>
                    <a:pt x="8343" y="3459"/>
                  </a:cubicBezTo>
                  <a:lnTo>
                    <a:pt x="8354" y="3459"/>
                  </a:lnTo>
                  <a:cubicBezTo>
                    <a:pt x="8455" y="3442"/>
                    <a:pt x="8525" y="3424"/>
                    <a:pt x="8543" y="3407"/>
                  </a:cubicBezTo>
                  <a:cubicBezTo>
                    <a:pt x="8546" y="3400"/>
                    <a:pt x="8553" y="3396"/>
                    <a:pt x="8557" y="3393"/>
                  </a:cubicBezTo>
                  <a:cubicBezTo>
                    <a:pt x="8560" y="3393"/>
                    <a:pt x="8564" y="3389"/>
                    <a:pt x="8567" y="3386"/>
                  </a:cubicBezTo>
                  <a:cubicBezTo>
                    <a:pt x="8574" y="3382"/>
                    <a:pt x="8578" y="3379"/>
                    <a:pt x="8588" y="3375"/>
                  </a:cubicBezTo>
                  <a:lnTo>
                    <a:pt x="8592" y="3375"/>
                  </a:lnTo>
                  <a:cubicBezTo>
                    <a:pt x="8599" y="3372"/>
                    <a:pt x="8606" y="3368"/>
                    <a:pt x="8613" y="3368"/>
                  </a:cubicBezTo>
                  <a:lnTo>
                    <a:pt x="8634" y="3368"/>
                  </a:lnTo>
                  <a:cubicBezTo>
                    <a:pt x="8686" y="3368"/>
                    <a:pt x="8735" y="3372"/>
                    <a:pt x="8788" y="3386"/>
                  </a:cubicBezTo>
                  <a:cubicBezTo>
                    <a:pt x="8842" y="3395"/>
                    <a:pt x="8888" y="3402"/>
                    <a:pt x="8926" y="3402"/>
                  </a:cubicBezTo>
                  <a:cubicBezTo>
                    <a:pt x="8984" y="3402"/>
                    <a:pt x="9024" y="3386"/>
                    <a:pt x="9047" y="3340"/>
                  </a:cubicBezTo>
                  <a:cubicBezTo>
                    <a:pt x="9113" y="3210"/>
                    <a:pt x="9250" y="3186"/>
                    <a:pt x="9330" y="3168"/>
                  </a:cubicBezTo>
                  <a:lnTo>
                    <a:pt x="9334" y="3168"/>
                  </a:lnTo>
                  <a:cubicBezTo>
                    <a:pt x="9327" y="3161"/>
                    <a:pt x="9316" y="3151"/>
                    <a:pt x="9302" y="3140"/>
                  </a:cubicBezTo>
                  <a:cubicBezTo>
                    <a:pt x="9078" y="2951"/>
                    <a:pt x="8816" y="2811"/>
                    <a:pt x="8697" y="2780"/>
                  </a:cubicBezTo>
                  <a:cubicBezTo>
                    <a:pt x="8686" y="2776"/>
                    <a:pt x="8676" y="2776"/>
                    <a:pt x="8665" y="2773"/>
                  </a:cubicBezTo>
                  <a:lnTo>
                    <a:pt x="8648" y="2773"/>
                  </a:lnTo>
                  <a:cubicBezTo>
                    <a:pt x="8613" y="2850"/>
                    <a:pt x="8539" y="2902"/>
                    <a:pt x="8455" y="2909"/>
                  </a:cubicBezTo>
                  <a:cubicBezTo>
                    <a:pt x="8429" y="2915"/>
                    <a:pt x="8401" y="2918"/>
                    <a:pt x="8371" y="2918"/>
                  </a:cubicBezTo>
                  <a:cubicBezTo>
                    <a:pt x="8276" y="2918"/>
                    <a:pt x="8173" y="2886"/>
                    <a:pt x="8109" y="2808"/>
                  </a:cubicBezTo>
                  <a:lnTo>
                    <a:pt x="8088" y="2783"/>
                  </a:lnTo>
                  <a:cubicBezTo>
                    <a:pt x="8046" y="2724"/>
                    <a:pt x="7993" y="2678"/>
                    <a:pt x="7930" y="2647"/>
                  </a:cubicBezTo>
                  <a:cubicBezTo>
                    <a:pt x="7911" y="2639"/>
                    <a:pt x="7885" y="2632"/>
                    <a:pt x="7847" y="2632"/>
                  </a:cubicBezTo>
                  <a:cubicBezTo>
                    <a:pt x="7814" y="2632"/>
                    <a:pt x="7772" y="2638"/>
                    <a:pt x="7720" y="2654"/>
                  </a:cubicBezTo>
                  <a:lnTo>
                    <a:pt x="7717" y="2654"/>
                  </a:lnTo>
                  <a:cubicBezTo>
                    <a:pt x="7699" y="2661"/>
                    <a:pt x="7681" y="2668"/>
                    <a:pt x="7664" y="2675"/>
                  </a:cubicBezTo>
                  <a:cubicBezTo>
                    <a:pt x="7342" y="2804"/>
                    <a:pt x="7160" y="2962"/>
                    <a:pt x="7142" y="3056"/>
                  </a:cubicBezTo>
                  <a:cubicBezTo>
                    <a:pt x="7121" y="3154"/>
                    <a:pt x="7048" y="3235"/>
                    <a:pt x="6953" y="3270"/>
                  </a:cubicBezTo>
                  <a:lnTo>
                    <a:pt x="6936" y="3274"/>
                  </a:lnTo>
                  <a:lnTo>
                    <a:pt x="6894" y="3274"/>
                  </a:lnTo>
                  <a:cubicBezTo>
                    <a:pt x="6834" y="3274"/>
                    <a:pt x="6768" y="3235"/>
                    <a:pt x="6757" y="3133"/>
                  </a:cubicBezTo>
                  <a:cubicBezTo>
                    <a:pt x="6740" y="3004"/>
                    <a:pt x="6498" y="2944"/>
                    <a:pt x="6351" y="2909"/>
                  </a:cubicBezTo>
                  <a:cubicBezTo>
                    <a:pt x="6292" y="2899"/>
                    <a:pt x="6232" y="2895"/>
                    <a:pt x="6173" y="2895"/>
                  </a:cubicBezTo>
                  <a:cubicBezTo>
                    <a:pt x="6029" y="2895"/>
                    <a:pt x="5851" y="2895"/>
                    <a:pt x="5826" y="2724"/>
                  </a:cubicBezTo>
                  <a:cubicBezTo>
                    <a:pt x="5819" y="2657"/>
                    <a:pt x="5756" y="2573"/>
                    <a:pt x="5697" y="2493"/>
                  </a:cubicBezTo>
                  <a:cubicBezTo>
                    <a:pt x="5619" y="2388"/>
                    <a:pt x="5539" y="2279"/>
                    <a:pt x="5525" y="2160"/>
                  </a:cubicBezTo>
                  <a:cubicBezTo>
                    <a:pt x="5521" y="2104"/>
                    <a:pt x="5518" y="2045"/>
                    <a:pt x="5518" y="1985"/>
                  </a:cubicBezTo>
                  <a:cubicBezTo>
                    <a:pt x="5518" y="1824"/>
                    <a:pt x="5514" y="1719"/>
                    <a:pt x="5444" y="1698"/>
                  </a:cubicBezTo>
                  <a:cubicBezTo>
                    <a:pt x="5339" y="1674"/>
                    <a:pt x="5262" y="1586"/>
                    <a:pt x="5192" y="1509"/>
                  </a:cubicBezTo>
                  <a:cubicBezTo>
                    <a:pt x="5136" y="1443"/>
                    <a:pt x="5077" y="1376"/>
                    <a:pt x="5028" y="1376"/>
                  </a:cubicBezTo>
                  <a:cubicBezTo>
                    <a:pt x="4363" y="1376"/>
                    <a:pt x="3985" y="1362"/>
                    <a:pt x="3904" y="1327"/>
                  </a:cubicBezTo>
                  <a:cubicBezTo>
                    <a:pt x="3901" y="1326"/>
                    <a:pt x="3896" y="1326"/>
                    <a:pt x="3891" y="1326"/>
                  </a:cubicBezTo>
                  <a:cubicBezTo>
                    <a:pt x="3844" y="1326"/>
                    <a:pt x="3730" y="1350"/>
                    <a:pt x="3649" y="1366"/>
                  </a:cubicBezTo>
                  <a:cubicBezTo>
                    <a:pt x="3524" y="1393"/>
                    <a:pt x="3409" y="1418"/>
                    <a:pt x="3319" y="1418"/>
                  </a:cubicBezTo>
                  <a:cubicBezTo>
                    <a:pt x="3235" y="1418"/>
                    <a:pt x="3174" y="1395"/>
                    <a:pt x="3151" y="1331"/>
                  </a:cubicBezTo>
                  <a:cubicBezTo>
                    <a:pt x="3151" y="1324"/>
                    <a:pt x="3148" y="1320"/>
                    <a:pt x="3144" y="1313"/>
                  </a:cubicBezTo>
                  <a:lnTo>
                    <a:pt x="3141" y="1306"/>
                  </a:lnTo>
                  <a:lnTo>
                    <a:pt x="3130" y="1289"/>
                  </a:lnTo>
                  <a:lnTo>
                    <a:pt x="3123" y="1278"/>
                  </a:lnTo>
                  <a:lnTo>
                    <a:pt x="3109" y="1261"/>
                  </a:lnTo>
                  <a:lnTo>
                    <a:pt x="3099" y="1247"/>
                  </a:lnTo>
                  <a:lnTo>
                    <a:pt x="3081" y="1226"/>
                  </a:lnTo>
                  <a:lnTo>
                    <a:pt x="3071" y="1212"/>
                  </a:lnTo>
                  <a:lnTo>
                    <a:pt x="3050" y="1187"/>
                  </a:lnTo>
                  <a:lnTo>
                    <a:pt x="3036" y="1170"/>
                  </a:lnTo>
                  <a:lnTo>
                    <a:pt x="3015" y="1145"/>
                  </a:lnTo>
                  <a:lnTo>
                    <a:pt x="3001" y="1127"/>
                  </a:lnTo>
                  <a:lnTo>
                    <a:pt x="2976" y="1099"/>
                  </a:lnTo>
                  <a:lnTo>
                    <a:pt x="2962" y="1082"/>
                  </a:lnTo>
                  <a:lnTo>
                    <a:pt x="2931" y="1047"/>
                  </a:lnTo>
                  <a:lnTo>
                    <a:pt x="2917" y="1036"/>
                  </a:lnTo>
                  <a:lnTo>
                    <a:pt x="2875" y="987"/>
                  </a:lnTo>
                  <a:lnTo>
                    <a:pt x="2826" y="938"/>
                  </a:lnTo>
                  <a:lnTo>
                    <a:pt x="2819" y="928"/>
                  </a:lnTo>
                  <a:lnTo>
                    <a:pt x="2780" y="889"/>
                  </a:lnTo>
                  <a:lnTo>
                    <a:pt x="2763" y="875"/>
                  </a:lnTo>
                  <a:lnTo>
                    <a:pt x="2731" y="844"/>
                  </a:lnTo>
                  <a:lnTo>
                    <a:pt x="2714" y="823"/>
                  </a:lnTo>
                  <a:lnTo>
                    <a:pt x="2682" y="795"/>
                  </a:lnTo>
                  <a:lnTo>
                    <a:pt x="2665" y="777"/>
                  </a:lnTo>
                  <a:lnTo>
                    <a:pt x="2637" y="753"/>
                  </a:lnTo>
                  <a:lnTo>
                    <a:pt x="2616" y="735"/>
                  </a:lnTo>
                  <a:lnTo>
                    <a:pt x="2605" y="725"/>
                  </a:lnTo>
                  <a:cubicBezTo>
                    <a:pt x="2570" y="795"/>
                    <a:pt x="2518" y="858"/>
                    <a:pt x="2455" y="903"/>
                  </a:cubicBezTo>
                  <a:cubicBezTo>
                    <a:pt x="2270" y="1034"/>
                    <a:pt x="2083" y="1104"/>
                    <a:pt x="1935" y="1104"/>
                  </a:cubicBezTo>
                  <a:cubicBezTo>
                    <a:pt x="1861" y="1104"/>
                    <a:pt x="1797" y="1087"/>
                    <a:pt x="1748" y="1050"/>
                  </a:cubicBezTo>
                  <a:cubicBezTo>
                    <a:pt x="1695" y="1008"/>
                    <a:pt x="1618" y="914"/>
                    <a:pt x="1692" y="714"/>
                  </a:cubicBezTo>
                  <a:cubicBezTo>
                    <a:pt x="1790" y="441"/>
                    <a:pt x="1811" y="154"/>
                    <a:pt x="1741" y="56"/>
                  </a:cubicBezTo>
                  <a:cubicBezTo>
                    <a:pt x="1731" y="41"/>
                    <a:pt x="1713" y="28"/>
                    <a:pt x="1695" y="28"/>
                  </a:cubicBezTo>
                  <a:cubicBezTo>
                    <a:pt x="1692" y="28"/>
                    <a:pt x="1690" y="28"/>
                    <a:pt x="1688" y="28"/>
                  </a:cubicBezTo>
                  <a:cubicBezTo>
                    <a:pt x="1639" y="28"/>
                    <a:pt x="1625" y="277"/>
                    <a:pt x="1618" y="382"/>
                  </a:cubicBezTo>
                  <a:cubicBezTo>
                    <a:pt x="1608" y="595"/>
                    <a:pt x="1601" y="781"/>
                    <a:pt x="1482" y="816"/>
                  </a:cubicBezTo>
                  <a:cubicBezTo>
                    <a:pt x="1470" y="819"/>
                    <a:pt x="1458" y="821"/>
                    <a:pt x="1446" y="821"/>
                  </a:cubicBezTo>
                  <a:cubicBezTo>
                    <a:pt x="1411" y="821"/>
                    <a:pt x="1376" y="806"/>
                    <a:pt x="1355" y="777"/>
                  </a:cubicBezTo>
                  <a:cubicBezTo>
                    <a:pt x="1250" y="665"/>
                    <a:pt x="1222" y="277"/>
                    <a:pt x="128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2" name="Google Shape;6853;p82">
              <a:extLst>
                <a:ext uri="{FF2B5EF4-FFF2-40B4-BE49-F238E27FC236}">
                  <a16:creationId xmlns:a16="http://schemas.microsoft.com/office/drawing/2014/main" id="{5E5EEB99-2040-0776-6B3C-14B84C53529F}"/>
                </a:ext>
              </a:extLst>
            </p:cNvPr>
            <p:cNvSpPr/>
            <p:nvPr/>
          </p:nvSpPr>
          <p:spPr>
            <a:xfrm>
              <a:off x="2580038" y="1723951"/>
              <a:ext cx="2105" cy="258"/>
            </a:xfrm>
            <a:custGeom>
              <a:avLst/>
              <a:gdLst/>
              <a:ahLst/>
              <a:cxnLst/>
              <a:rect l="l" t="t" r="r" b="b"/>
              <a:pathLst>
                <a:path w="155" h="19" extrusionOk="0">
                  <a:moveTo>
                    <a:pt x="1" y="1"/>
                  </a:moveTo>
                  <a:cubicBezTo>
                    <a:pt x="50" y="1"/>
                    <a:pt x="102" y="4"/>
                    <a:pt x="155" y="18"/>
                  </a:cubicBezTo>
                  <a:cubicBezTo>
                    <a:pt x="102" y="4"/>
                    <a:pt x="50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3" name="Google Shape;6854;p82">
              <a:extLst>
                <a:ext uri="{FF2B5EF4-FFF2-40B4-BE49-F238E27FC236}">
                  <a16:creationId xmlns:a16="http://schemas.microsoft.com/office/drawing/2014/main" id="{AA9714B5-F12C-44A9-9B66-4A1CB985C1E1}"/>
                </a:ext>
              </a:extLst>
            </p:cNvPr>
            <p:cNvSpPr/>
            <p:nvPr/>
          </p:nvSpPr>
          <p:spPr>
            <a:xfrm>
              <a:off x="2573059" y="1725241"/>
              <a:ext cx="3096" cy="394"/>
            </a:xfrm>
            <a:custGeom>
              <a:avLst/>
              <a:gdLst/>
              <a:ahLst/>
              <a:cxnLst/>
              <a:rect l="l" t="t" r="r" b="b"/>
              <a:pathLst>
                <a:path w="228" h="29" extrusionOk="0">
                  <a:moveTo>
                    <a:pt x="228" y="0"/>
                  </a:moveTo>
                  <a:cubicBezTo>
                    <a:pt x="158" y="14"/>
                    <a:pt x="77" y="21"/>
                    <a:pt x="0" y="28"/>
                  </a:cubicBezTo>
                  <a:cubicBezTo>
                    <a:pt x="84" y="21"/>
                    <a:pt x="165" y="14"/>
                    <a:pt x="22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4" name="Google Shape;6855;p82">
              <a:extLst>
                <a:ext uri="{FF2B5EF4-FFF2-40B4-BE49-F238E27FC236}">
                  <a16:creationId xmlns:a16="http://schemas.microsoft.com/office/drawing/2014/main" id="{C5E4CF89-AA69-EB8D-98EA-15019AC55DEF}"/>
                </a:ext>
              </a:extLst>
            </p:cNvPr>
            <p:cNvSpPr/>
            <p:nvPr/>
          </p:nvSpPr>
          <p:spPr>
            <a:xfrm>
              <a:off x="2579807" y="17239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5" name="Google Shape;6856;p82">
              <a:extLst>
                <a:ext uri="{FF2B5EF4-FFF2-40B4-BE49-F238E27FC236}">
                  <a16:creationId xmlns:a16="http://schemas.microsoft.com/office/drawing/2014/main" id="{A20C1E99-8117-4973-8CDA-818AA00C3B3D}"/>
                </a:ext>
              </a:extLst>
            </p:cNvPr>
            <p:cNvSpPr/>
            <p:nvPr/>
          </p:nvSpPr>
          <p:spPr>
            <a:xfrm>
              <a:off x="2580894" y="1715913"/>
              <a:ext cx="8242" cy="4915"/>
            </a:xfrm>
            <a:custGeom>
              <a:avLst/>
              <a:gdLst/>
              <a:ahLst/>
              <a:cxnLst/>
              <a:rect l="l" t="t" r="r" b="b"/>
              <a:pathLst>
                <a:path w="607" h="362" extrusionOk="0">
                  <a:moveTo>
                    <a:pt x="1" y="1"/>
                  </a:moveTo>
                  <a:cubicBezTo>
                    <a:pt x="120" y="33"/>
                    <a:pt x="382" y="176"/>
                    <a:pt x="606" y="361"/>
                  </a:cubicBezTo>
                  <a:cubicBezTo>
                    <a:pt x="382" y="173"/>
                    <a:pt x="120" y="33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6" name="Google Shape;6857;p82">
              <a:extLst>
                <a:ext uri="{FF2B5EF4-FFF2-40B4-BE49-F238E27FC236}">
                  <a16:creationId xmlns:a16="http://schemas.microsoft.com/office/drawing/2014/main" id="{3BD4F9DC-3B5C-B735-F1C6-373D4D0A01AD}"/>
                </a:ext>
              </a:extLst>
            </p:cNvPr>
            <p:cNvSpPr/>
            <p:nvPr/>
          </p:nvSpPr>
          <p:spPr>
            <a:xfrm>
              <a:off x="2579034" y="172423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8" y="1"/>
                  </a:moveTo>
                  <a:cubicBezTo>
                    <a:pt x="5" y="1"/>
                    <a:pt x="2" y="3"/>
                    <a:pt x="1" y="6"/>
                  </a:cubicBezTo>
                  <a:lnTo>
                    <a:pt x="1" y="6"/>
                  </a:lnTo>
                  <a:cubicBezTo>
                    <a:pt x="3" y="4"/>
                    <a:pt x="6" y="1"/>
                    <a:pt x="8" y="1"/>
                  </a:cubicBezTo>
                  <a:close/>
                  <a:moveTo>
                    <a:pt x="1" y="6"/>
                  </a:moveTo>
                  <a:lnTo>
                    <a:pt x="1" y="6"/>
                  </a:lnTo>
                  <a:cubicBezTo>
                    <a:pt x="1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7" name="Google Shape;6858;p82">
              <a:extLst>
                <a:ext uri="{FF2B5EF4-FFF2-40B4-BE49-F238E27FC236}">
                  <a16:creationId xmlns:a16="http://schemas.microsoft.com/office/drawing/2014/main" id="{63FA5C45-C675-BFAF-6321-A686D28FC43F}"/>
                </a:ext>
              </a:extLst>
            </p:cNvPr>
            <p:cNvSpPr/>
            <p:nvPr/>
          </p:nvSpPr>
          <p:spPr>
            <a:xfrm>
              <a:off x="2570534" y="1714107"/>
              <a:ext cx="2390" cy="2200"/>
            </a:xfrm>
            <a:custGeom>
              <a:avLst/>
              <a:gdLst/>
              <a:ahLst/>
              <a:cxnLst/>
              <a:rect l="l" t="t" r="r" b="b"/>
              <a:pathLst>
                <a:path w="176" h="162" extrusionOk="0">
                  <a:moveTo>
                    <a:pt x="1" y="1"/>
                  </a:moveTo>
                  <a:cubicBezTo>
                    <a:pt x="60" y="32"/>
                    <a:pt x="116" y="78"/>
                    <a:pt x="155" y="137"/>
                  </a:cubicBezTo>
                  <a:lnTo>
                    <a:pt x="176" y="162"/>
                  </a:lnTo>
                  <a:lnTo>
                    <a:pt x="151" y="130"/>
                  </a:lnTo>
                  <a:cubicBezTo>
                    <a:pt x="116" y="81"/>
                    <a:pt x="74" y="43"/>
                    <a:pt x="25" y="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8" name="Google Shape;6859;p82">
              <a:extLst>
                <a:ext uri="{FF2B5EF4-FFF2-40B4-BE49-F238E27FC236}">
                  <a16:creationId xmlns:a16="http://schemas.microsoft.com/office/drawing/2014/main" id="{2FE65C11-59F4-EF83-D864-14C59FD10333}"/>
                </a:ext>
              </a:extLst>
            </p:cNvPr>
            <p:cNvSpPr/>
            <p:nvPr/>
          </p:nvSpPr>
          <p:spPr>
            <a:xfrm>
              <a:off x="2576291" y="17252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9" name="Google Shape;6860;p82">
              <a:extLst>
                <a:ext uri="{FF2B5EF4-FFF2-40B4-BE49-F238E27FC236}">
                  <a16:creationId xmlns:a16="http://schemas.microsoft.com/office/drawing/2014/main" id="{9918E44D-7F3C-9E46-EFBA-E5503D8EF0A5}"/>
                </a:ext>
              </a:extLst>
            </p:cNvPr>
            <p:cNvSpPr/>
            <p:nvPr/>
          </p:nvSpPr>
          <p:spPr>
            <a:xfrm>
              <a:off x="2579427" y="172404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0" name="Google Shape;6861;p82">
              <a:extLst>
                <a:ext uri="{FF2B5EF4-FFF2-40B4-BE49-F238E27FC236}">
                  <a16:creationId xmlns:a16="http://schemas.microsoft.com/office/drawing/2014/main" id="{2F6F143C-49CD-9871-7180-566AA375432D}"/>
                </a:ext>
              </a:extLst>
            </p:cNvPr>
            <p:cNvSpPr/>
            <p:nvPr/>
          </p:nvSpPr>
          <p:spPr>
            <a:xfrm>
              <a:off x="2086700" y="1392158"/>
              <a:ext cx="189338" cy="157838"/>
            </a:xfrm>
            <a:custGeom>
              <a:avLst/>
              <a:gdLst/>
              <a:ahLst/>
              <a:cxnLst/>
              <a:rect l="l" t="t" r="r" b="b"/>
              <a:pathLst>
                <a:path w="13945" h="11625" extrusionOk="0">
                  <a:moveTo>
                    <a:pt x="11107" y="0"/>
                  </a:moveTo>
                  <a:cubicBezTo>
                    <a:pt x="11045" y="0"/>
                    <a:pt x="11013" y="49"/>
                    <a:pt x="10969" y="138"/>
                  </a:cubicBezTo>
                  <a:cubicBezTo>
                    <a:pt x="10955" y="173"/>
                    <a:pt x="10934" y="205"/>
                    <a:pt x="10909" y="233"/>
                  </a:cubicBezTo>
                  <a:cubicBezTo>
                    <a:pt x="10885" y="257"/>
                    <a:pt x="10852" y="266"/>
                    <a:pt x="10814" y="266"/>
                  </a:cubicBezTo>
                  <a:cubicBezTo>
                    <a:pt x="10754" y="266"/>
                    <a:pt x="10679" y="242"/>
                    <a:pt x="10601" y="219"/>
                  </a:cubicBezTo>
                  <a:cubicBezTo>
                    <a:pt x="10577" y="212"/>
                    <a:pt x="10549" y="201"/>
                    <a:pt x="10524" y="198"/>
                  </a:cubicBezTo>
                  <a:cubicBezTo>
                    <a:pt x="10510" y="219"/>
                    <a:pt x="10489" y="240"/>
                    <a:pt x="10464" y="257"/>
                  </a:cubicBezTo>
                  <a:cubicBezTo>
                    <a:pt x="10450" y="264"/>
                    <a:pt x="10426" y="285"/>
                    <a:pt x="10422" y="292"/>
                  </a:cubicBezTo>
                  <a:cubicBezTo>
                    <a:pt x="10426" y="299"/>
                    <a:pt x="10429" y="306"/>
                    <a:pt x="10433" y="313"/>
                  </a:cubicBezTo>
                  <a:cubicBezTo>
                    <a:pt x="10475" y="366"/>
                    <a:pt x="10482" y="439"/>
                    <a:pt x="10454" y="499"/>
                  </a:cubicBezTo>
                  <a:cubicBezTo>
                    <a:pt x="10433" y="541"/>
                    <a:pt x="10391" y="565"/>
                    <a:pt x="10345" y="565"/>
                  </a:cubicBezTo>
                  <a:cubicBezTo>
                    <a:pt x="10314" y="565"/>
                    <a:pt x="10251" y="551"/>
                    <a:pt x="10202" y="460"/>
                  </a:cubicBezTo>
                  <a:cubicBezTo>
                    <a:pt x="10191" y="443"/>
                    <a:pt x="10174" y="429"/>
                    <a:pt x="10149" y="429"/>
                  </a:cubicBezTo>
                  <a:cubicBezTo>
                    <a:pt x="10086" y="429"/>
                    <a:pt x="9992" y="502"/>
                    <a:pt x="9936" y="593"/>
                  </a:cubicBezTo>
                  <a:cubicBezTo>
                    <a:pt x="9904" y="646"/>
                    <a:pt x="9862" y="695"/>
                    <a:pt x="9810" y="733"/>
                  </a:cubicBezTo>
                  <a:cubicBezTo>
                    <a:pt x="9866" y="789"/>
                    <a:pt x="9890" y="866"/>
                    <a:pt x="9876" y="943"/>
                  </a:cubicBezTo>
                  <a:cubicBezTo>
                    <a:pt x="9869" y="1038"/>
                    <a:pt x="9803" y="1118"/>
                    <a:pt x="9712" y="1146"/>
                  </a:cubicBezTo>
                  <a:cubicBezTo>
                    <a:pt x="9699" y="1150"/>
                    <a:pt x="9686" y="1152"/>
                    <a:pt x="9673" y="1152"/>
                  </a:cubicBezTo>
                  <a:cubicBezTo>
                    <a:pt x="9652" y="1152"/>
                    <a:pt x="9631" y="1147"/>
                    <a:pt x="9614" y="1136"/>
                  </a:cubicBezTo>
                  <a:cubicBezTo>
                    <a:pt x="9547" y="1094"/>
                    <a:pt x="9530" y="996"/>
                    <a:pt x="9512" y="901"/>
                  </a:cubicBezTo>
                  <a:cubicBezTo>
                    <a:pt x="9509" y="866"/>
                    <a:pt x="9498" y="831"/>
                    <a:pt x="9488" y="796"/>
                  </a:cubicBezTo>
                  <a:cubicBezTo>
                    <a:pt x="9481" y="798"/>
                    <a:pt x="9473" y="799"/>
                    <a:pt x="9466" y="799"/>
                  </a:cubicBezTo>
                  <a:cubicBezTo>
                    <a:pt x="9456" y="799"/>
                    <a:pt x="9446" y="797"/>
                    <a:pt x="9435" y="793"/>
                  </a:cubicBezTo>
                  <a:lnTo>
                    <a:pt x="9435" y="793"/>
                  </a:lnTo>
                  <a:cubicBezTo>
                    <a:pt x="9442" y="807"/>
                    <a:pt x="9442" y="821"/>
                    <a:pt x="9442" y="838"/>
                  </a:cubicBezTo>
                  <a:cubicBezTo>
                    <a:pt x="9439" y="884"/>
                    <a:pt x="9407" y="926"/>
                    <a:pt x="9362" y="940"/>
                  </a:cubicBezTo>
                  <a:cubicBezTo>
                    <a:pt x="9329" y="953"/>
                    <a:pt x="9294" y="959"/>
                    <a:pt x="9260" y="959"/>
                  </a:cubicBezTo>
                  <a:cubicBezTo>
                    <a:pt x="9200" y="959"/>
                    <a:pt x="9141" y="939"/>
                    <a:pt x="9092" y="901"/>
                  </a:cubicBezTo>
                  <a:cubicBezTo>
                    <a:pt x="9059" y="871"/>
                    <a:pt x="9014" y="860"/>
                    <a:pt x="8968" y="860"/>
                  </a:cubicBezTo>
                  <a:cubicBezTo>
                    <a:pt x="8909" y="860"/>
                    <a:pt x="8847" y="878"/>
                    <a:pt x="8802" y="898"/>
                  </a:cubicBezTo>
                  <a:cubicBezTo>
                    <a:pt x="8830" y="919"/>
                    <a:pt x="8875" y="940"/>
                    <a:pt x="8903" y="957"/>
                  </a:cubicBezTo>
                  <a:cubicBezTo>
                    <a:pt x="9022" y="1024"/>
                    <a:pt x="9082" y="1062"/>
                    <a:pt x="9096" y="1118"/>
                  </a:cubicBezTo>
                  <a:cubicBezTo>
                    <a:pt x="9103" y="1146"/>
                    <a:pt x="9092" y="1178"/>
                    <a:pt x="9071" y="1199"/>
                  </a:cubicBezTo>
                  <a:cubicBezTo>
                    <a:pt x="9054" y="1212"/>
                    <a:pt x="9036" y="1217"/>
                    <a:pt x="9017" y="1217"/>
                  </a:cubicBezTo>
                  <a:cubicBezTo>
                    <a:pt x="8984" y="1217"/>
                    <a:pt x="8948" y="1202"/>
                    <a:pt x="8907" y="1185"/>
                  </a:cubicBezTo>
                  <a:cubicBezTo>
                    <a:pt x="8875" y="1171"/>
                    <a:pt x="8844" y="1160"/>
                    <a:pt x="8812" y="1153"/>
                  </a:cubicBezTo>
                  <a:cubicBezTo>
                    <a:pt x="8783" y="1174"/>
                    <a:pt x="8750" y="1184"/>
                    <a:pt x="8717" y="1184"/>
                  </a:cubicBezTo>
                  <a:cubicBezTo>
                    <a:pt x="8695" y="1184"/>
                    <a:pt x="8672" y="1179"/>
                    <a:pt x="8651" y="1171"/>
                  </a:cubicBezTo>
                  <a:cubicBezTo>
                    <a:pt x="8585" y="1150"/>
                    <a:pt x="8525" y="1111"/>
                    <a:pt x="8476" y="1059"/>
                  </a:cubicBezTo>
                  <a:lnTo>
                    <a:pt x="8476" y="1059"/>
                  </a:lnTo>
                  <a:cubicBezTo>
                    <a:pt x="8522" y="1122"/>
                    <a:pt x="8511" y="1206"/>
                    <a:pt x="8504" y="1276"/>
                  </a:cubicBezTo>
                  <a:cubicBezTo>
                    <a:pt x="8501" y="1311"/>
                    <a:pt x="8497" y="1349"/>
                    <a:pt x="8497" y="1384"/>
                  </a:cubicBezTo>
                  <a:cubicBezTo>
                    <a:pt x="8504" y="1440"/>
                    <a:pt x="8476" y="1497"/>
                    <a:pt x="8424" y="1521"/>
                  </a:cubicBezTo>
                  <a:cubicBezTo>
                    <a:pt x="8405" y="1527"/>
                    <a:pt x="8387" y="1531"/>
                    <a:pt x="8368" y="1531"/>
                  </a:cubicBezTo>
                  <a:cubicBezTo>
                    <a:pt x="8325" y="1531"/>
                    <a:pt x="8284" y="1514"/>
                    <a:pt x="8252" y="1483"/>
                  </a:cubicBezTo>
                  <a:cubicBezTo>
                    <a:pt x="8185" y="1426"/>
                    <a:pt x="8161" y="1335"/>
                    <a:pt x="8182" y="1251"/>
                  </a:cubicBezTo>
                  <a:cubicBezTo>
                    <a:pt x="8185" y="1244"/>
                    <a:pt x="8189" y="1237"/>
                    <a:pt x="8189" y="1230"/>
                  </a:cubicBezTo>
                  <a:cubicBezTo>
                    <a:pt x="8185" y="1229"/>
                    <a:pt x="8180" y="1229"/>
                    <a:pt x="8174" y="1229"/>
                  </a:cubicBezTo>
                  <a:cubicBezTo>
                    <a:pt x="8137" y="1229"/>
                    <a:pt x="8060" y="1249"/>
                    <a:pt x="7972" y="1304"/>
                  </a:cubicBezTo>
                  <a:cubicBezTo>
                    <a:pt x="7955" y="1314"/>
                    <a:pt x="7922" y="1333"/>
                    <a:pt x="7887" y="1333"/>
                  </a:cubicBezTo>
                  <a:cubicBezTo>
                    <a:pt x="7871" y="1333"/>
                    <a:pt x="7854" y="1329"/>
                    <a:pt x="7839" y="1318"/>
                  </a:cubicBezTo>
                  <a:cubicBezTo>
                    <a:pt x="7790" y="1279"/>
                    <a:pt x="7804" y="1216"/>
                    <a:pt x="7825" y="1143"/>
                  </a:cubicBezTo>
                  <a:cubicBezTo>
                    <a:pt x="7839" y="1083"/>
                    <a:pt x="7860" y="999"/>
                    <a:pt x="7839" y="957"/>
                  </a:cubicBezTo>
                  <a:cubicBezTo>
                    <a:pt x="7834" y="945"/>
                    <a:pt x="7829" y="937"/>
                    <a:pt x="7812" y="937"/>
                  </a:cubicBezTo>
                  <a:cubicBezTo>
                    <a:pt x="7794" y="937"/>
                    <a:pt x="7762" y="946"/>
                    <a:pt x="7699" y="971"/>
                  </a:cubicBezTo>
                  <a:cubicBezTo>
                    <a:pt x="7643" y="996"/>
                    <a:pt x="7587" y="1013"/>
                    <a:pt x="7531" y="1027"/>
                  </a:cubicBezTo>
                  <a:lnTo>
                    <a:pt x="7503" y="1034"/>
                  </a:lnTo>
                  <a:cubicBezTo>
                    <a:pt x="7464" y="1038"/>
                    <a:pt x="7426" y="1048"/>
                    <a:pt x="7398" y="1055"/>
                  </a:cubicBezTo>
                  <a:lnTo>
                    <a:pt x="7415" y="1073"/>
                  </a:lnTo>
                  <a:cubicBezTo>
                    <a:pt x="7496" y="1160"/>
                    <a:pt x="7524" y="1279"/>
                    <a:pt x="7478" y="1356"/>
                  </a:cubicBezTo>
                  <a:cubicBezTo>
                    <a:pt x="7451" y="1406"/>
                    <a:pt x="7401" y="1436"/>
                    <a:pt x="7347" y="1436"/>
                  </a:cubicBezTo>
                  <a:cubicBezTo>
                    <a:pt x="7332" y="1436"/>
                    <a:pt x="7318" y="1434"/>
                    <a:pt x="7303" y="1430"/>
                  </a:cubicBezTo>
                  <a:cubicBezTo>
                    <a:pt x="7275" y="1425"/>
                    <a:pt x="7255" y="1424"/>
                    <a:pt x="7240" y="1424"/>
                  </a:cubicBezTo>
                  <a:cubicBezTo>
                    <a:pt x="7211" y="1424"/>
                    <a:pt x="7205" y="1430"/>
                    <a:pt x="7205" y="1430"/>
                  </a:cubicBezTo>
                  <a:cubicBezTo>
                    <a:pt x="7205" y="1430"/>
                    <a:pt x="7195" y="1440"/>
                    <a:pt x="7202" y="1490"/>
                  </a:cubicBezTo>
                  <a:cubicBezTo>
                    <a:pt x="7216" y="1574"/>
                    <a:pt x="7153" y="1654"/>
                    <a:pt x="7065" y="1665"/>
                  </a:cubicBezTo>
                  <a:cubicBezTo>
                    <a:pt x="7057" y="1666"/>
                    <a:pt x="7048" y="1667"/>
                    <a:pt x="7040" y="1667"/>
                  </a:cubicBezTo>
                  <a:cubicBezTo>
                    <a:pt x="6962" y="1667"/>
                    <a:pt x="6892" y="1610"/>
                    <a:pt x="6876" y="1528"/>
                  </a:cubicBezTo>
                  <a:cubicBezTo>
                    <a:pt x="6863" y="1520"/>
                    <a:pt x="6846" y="1516"/>
                    <a:pt x="6828" y="1516"/>
                  </a:cubicBezTo>
                  <a:cubicBezTo>
                    <a:pt x="6822" y="1516"/>
                    <a:pt x="6816" y="1517"/>
                    <a:pt x="6810" y="1518"/>
                  </a:cubicBezTo>
                  <a:cubicBezTo>
                    <a:pt x="6740" y="1518"/>
                    <a:pt x="6673" y="1549"/>
                    <a:pt x="6628" y="1605"/>
                  </a:cubicBezTo>
                  <a:cubicBezTo>
                    <a:pt x="6586" y="1661"/>
                    <a:pt x="6537" y="1710"/>
                    <a:pt x="6484" y="1756"/>
                  </a:cubicBezTo>
                  <a:cubicBezTo>
                    <a:pt x="6414" y="1815"/>
                    <a:pt x="6351" y="1868"/>
                    <a:pt x="6351" y="1920"/>
                  </a:cubicBezTo>
                  <a:cubicBezTo>
                    <a:pt x="6365" y="1917"/>
                    <a:pt x="6386" y="1906"/>
                    <a:pt x="6404" y="1899"/>
                  </a:cubicBezTo>
                  <a:cubicBezTo>
                    <a:pt x="6453" y="1875"/>
                    <a:pt x="6519" y="1846"/>
                    <a:pt x="6587" y="1846"/>
                  </a:cubicBezTo>
                  <a:cubicBezTo>
                    <a:pt x="6610" y="1846"/>
                    <a:pt x="6633" y="1849"/>
                    <a:pt x="6656" y="1857"/>
                  </a:cubicBezTo>
                  <a:cubicBezTo>
                    <a:pt x="6799" y="1903"/>
                    <a:pt x="6768" y="2001"/>
                    <a:pt x="6754" y="2036"/>
                  </a:cubicBezTo>
                  <a:cubicBezTo>
                    <a:pt x="6754" y="2043"/>
                    <a:pt x="6750" y="2053"/>
                    <a:pt x="6750" y="2060"/>
                  </a:cubicBezTo>
                  <a:lnTo>
                    <a:pt x="6754" y="2064"/>
                  </a:lnTo>
                  <a:cubicBezTo>
                    <a:pt x="6810" y="2116"/>
                    <a:pt x="6834" y="2193"/>
                    <a:pt x="6820" y="2267"/>
                  </a:cubicBezTo>
                  <a:cubicBezTo>
                    <a:pt x="6813" y="2305"/>
                    <a:pt x="6789" y="2337"/>
                    <a:pt x="6750" y="2351"/>
                  </a:cubicBezTo>
                  <a:cubicBezTo>
                    <a:pt x="6740" y="2353"/>
                    <a:pt x="6729" y="2354"/>
                    <a:pt x="6718" y="2354"/>
                  </a:cubicBezTo>
                  <a:cubicBezTo>
                    <a:pt x="6679" y="2354"/>
                    <a:pt x="6641" y="2339"/>
                    <a:pt x="6614" y="2309"/>
                  </a:cubicBezTo>
                  <a:cubicBezTo>
                    <a:pt x="6561" y="2260"/>
                    <a:pt x="6512" y="2237"/>
                    <a:pt x="6482" y="2237"/>
                  </a:cubicBezTo>
                  <a:cubicBezTo>
                    <a:pt x="6477" y="2237"/>
                    <a:pt x="6473" y="2238"/>
                    <a:pt x="6470" y="2239"/>
                  </a:cubicBezTo>
                  <a:cubicBezTo>
                    <a:pt x="6446" y="2249"/>
                    <a:pt x="6446" y="2281"/>
                    <a:pt x="6442" y="2302"/>
                  </a:cubicBezTo>
                  <a:cubicBezTo>
                    <a:pt x="6432" y="2368"/>
                    <a:pt x="6404" y="2410"/>
                    <a:pt x="6358" y="2421"/>
                  </a:cubicBezTo>
                  <a:cubicBezTo>
                    <a:pt x="6350" y="2423"/>
                    <a:pt x="6342" y="2424"/>
                    <a:pt x="6334" y="2424"/>
                  </a:cubicBezTo>
                  <a:cubicBezTo>
                    <a:pt x="6264" y="2424"/>
                    <a:pt x="6203" y="2343"/>
                    <a:pt x="6127" y="2242"/>
                  </a:cubicBezTo>
                  <a:lnTo>
                    <a:pt x="6085" y="2193"/>
                  </a:lnTo>
                  <a:cubicBezTo>
                    <a:pt x="6067" y="2211"/>
                    <a:pt x="6050" y="2228"/>
                    <a:pt x="6032" y="2253"/>
                  </a:cubicBezTo>
                  <a:cubicBezTo>
                    <a:pt x="5998" y="2298"/>
                    <a:pt x="5938" y="2370"/>
                    <a:pt x="5867" y="2370"/>
                  </a:cubicBezTo>
                  <a:cubicBezTo>
                    <a:pt x="5844" y="2370"/>
                    <a:pt x="5819" y="2363"/>
                    <a:pt x="5794" y="2344"/>
                  </a:cubicBezTo>
                  <a:cubicBezTo>
                    <a:pt x="5693" y="2267"/>
                    <a:pt x="5773" y="2144"/>
                    <a:pt x="5836" y="2046"/>
                  </a:cubicBezTo>
                  <a:cubicBezTo>
                    <a:pt x="5868" y="1997"/>
                    <a:pt x="5927" y="1903"/>
                    <a:pt x="5910" y="1875"/>
                  </a:cubicBezTo>
                  <a:lnTo>
                    <a:pt x="5910" y="1875"/>
                  </a:lnTo>
                  <a:cubicBezTo>
                    <a:pt x="5885" y="1903"/>
                    <a:pt x="5864" y="1927"/>
                    <a:pt x="5843" y="1959"/>
                  </a:cubicBezTo>
                  <a:cubicBezTo>
                    <a:pt x="5798" y="2022"/>
                    <a:pt x="5745" y="2085"/>
                    <a:pt x="5689" y="2144"/>
                  </a:cubicBezTo>
                  <a:cubicBezTo>
                    <a:pt x="5605" y="2221"/>
                    <a:pt x="5507" y="2284"/>
                    <a:pt x="5402" y="2323"/>
                  </a:cubicBezTo>
                  <a:lnTo>
                    <a:pt x="5357" y="2340"/>
                  </a:lnTo>
                  <a:cubicBezTo>
                    <a:pt x="5371" y="2361"/>
                    <a:pt x="5378" y="2386"/>
                    <a:pt x="5374" y="2410"/>
                  </a:cubicBezTo>
                  <a:cubicBezTo>
                    <a:pt x="5367" y="2470"/>
                    <a:pt x="5311" y="2508"/>
                    <a:pt x="5252" y="2547"/>
                  </a:cubicBezTo>
                  <a:cubicBezTo>
                    <a:pt x="5192" y="2585"/>
                    <a:pt x="5136" y="2624"/>
                    <a:pt x="5122" y="2676"/>
                  </a:cubicBezTo>
                  <a:lnTo>
                    <a:pt x="5119" y="2683"/>
                  </a:lnTo>
                  <a:cubicBezTo>
                    <a:pt x="5292" y="2591"/>
                    <a:pt x="5395" y="2566"/>
                    <a:pt x="5458" y="2566"/>
                  </a:cubicBezTo>
                  <a:cubicBezTo>
                    <a:pt x="5510" y="2566"/>
                    <a:pt x="5535" y="2583"/>
                    <a:pt x="5549" y="2592"/>
                  </a:cubicBezTo>
                  <a:cubicBezTo>
                    <a:pt x="5577" y="2612"/>
                    <a:pt x="5617" y="2634"/>
                    <a:pt x="5660" y="2634"/>
                  </a:cubicBezTo>
                  <a:cubicBezTo>
                    <a:pt x="5699" y="2634"/>
                    <a:pt x="5742" y="2616"/>
                    <a:pt x="5780" y="2561"/>
                  </a:cubicBezTo>
                  <a:cubicBezTo>
                    <a:pt x="5822" y="2494"/>
                    <a:pt x="5892" y="2449"/>
                    <a:pt x="5973" y="2435"/>
                  </a:cubicBezTo>
                  <a:cubicBezTo>
                    <a:pt x="5981" y="2434"/>
                    <a:pt x="5988" y="2434"/>
                    <a:pt x="5996" y="2434"/>
                  </a:cubicBezTo>
                  <a:cubicBezTo>
                    <a:pt x="6079" y="2434"/>
                    <a:pt x="6157" y="2468"/>
                    <a:pt x="6218" y="2526"/>
                  </a:cubicBezTo>
                  <a:cubicBezTo>
                    <a:pt x="6242" y="2547"/>
                    <a:pt x="6260" y="2578"/>
                    <a:pt x="6263" y="2613"/>
                  </a:cubicBezTo>
                  <a:cubicBezTo>
                    <a:pt x="6260" y="2662"/>
                    <a:pt x="6239" y="2711"/>
                    <a:pt x="6197" y="2743"/>
                  </a:cubicBezTo>
                  <a:cubicBezTo>
                    <a:pt x="6148" y="2799"/>
                    <a:pt x="6151" y="2802"/>
                    <a:pt x="6172" y="2823"/>
                  </a:cubicBezTo>
                  <a:cubicBezTo>
                    <a:pt x="6253" y="2904"/>
                    <a:pt x="6221" y="2977"/>
                    <a:pt x="6207" y="2998"/>
                  </a:cubicBezTo>
                  <a:cubicBezTo>
                    <a:pt x="6171" y="3051"/>
                    <a:pt x="6111" y="3082"/>
                    <a:pt x="6048" y="3082"/>
                  </a:cubicBezTo>
                  <a:cubicBezTo>
                    <a:pt x="6031" y="3082"/>
                    <a:pt x="6014" y="3080"/>
                    <a:pt x="5997" y="3075"/>
                  </a:cubicBezTo>
                  <a:cubicBezTo>
                    <a:pt x="5945" y="3065"/>
                    <a:pt x="5906" y="3016"/>
                    <a:pt x="5906" y="2960"/>
                  </a:cubicBezTo>
                  <a:cubicBezTo>
                    <a:pt x="5903" y="2921"/>
                    <a:pt x="5875" y="2886"/>
                    <a:pt x="5836" y="2876"/>
                  </a:cubicBezTo>
                  <a:cubicBezTo>
                    <a:pt x="5832" y="2875"/>
                    <a:pt x="5829" y="2875"/>
                    <a:pt x="5826" y="2875"/>
                  </a:cubicBezTo>
                  <a:cubicBezTo>
                    <a:pt x="5817" y="2875"/>
                    <a:pt x="5815" y="2878"/>
                    <a:pt x="5812" y="2886"/>
                  </a:cubicBezTo>
                  <a:cubicBezTo>
                    <a:pt x="5780" y="2942"/>
                    <a:pt x="5665" y="3131"/>
                    <a:pt x="5500" y="3149"/>
                  </a:cubicBezTo>
                  <a:cubicBezTo>
                    <a:pt x="5448" y="3152"/>
                    <a:pt x="5343" y="3299"/>
                    <a:pt x="5343" y="3478"/>
                  </a:cubicBezTo>
                  <a:cubicBezTo>
                    <a:pt x="5346" y="3527"/>
                    <a:pt x="5332" y="3573"/>
                    <a:pt x="5297" y="3608"/>
                  </a:cubicBezTo>
                  <a:cubicBezTo>
                    <a:pt x="5269" y="3630"/>
                    <a:pt x="5235" y="3641"/>
                    <a:pt x="5200" y="3641"/>
                  </a:cubicBezTo>
                  <a:cubicBezTo>
                    <a:pt x="5192" y="3641"/>
                    <a:pt x="5183" y="3640"/>
                    <a:pt x="5175" y="3639"/>
                  </a:cubicBezTo>
                  <a:lnTo>
                    <a:pt x="5143" y="3639"/>
                  </a:lnTo>
                  <a:cubicBezTo>
                    <a:pt x="5143" y="3643"/>
                    <a:pt x="5140" y="3650"/>
                    <a:pt x="5140" y="3657"/>
                  </a:cubicBezTo>
                  <a:cubicBezTo>
                    <a:pt x="5119" y="3881"/>
                    <a:pt x="4769" y="4241"/>
                    <a:pt x="4618" y="4385"/>
                  </a:cubicBezTo>
                  <a:cubicBezTo>
                    <a:pt x="4510" y="4490"/>
                    <a:pt x="4527" y="4528"/>
                    <a:pt x="4545" y="4584"/>
                  </a:cubicBezTo>
                  <a:cubicBezTo>
                    <a:pt x="4573" y="4644"/>
                    <a:pt x="4573" y="4714"/>
                    <a:pt x="4541" y="4773"/>
                  </a:cubicBezTo>
                  <a:cubicBezTo>
                    <a:pt x="4497" y="4856"/>
                    <a:pt x="4411" y="4875"/>
                    <a:pt x="4326" y="4875"/>
                  </a:cubicBezTo>
                  <a:cubicBezTo>
                    <a:pt x="4289" y="4875"/>
                    <a:pt x="4252" y="4871"/>
                    <a:pt x="4219" y="4868"/>
                  </a:cubicBezTo>
                  <a:cubicBezTo>
                    <a:pt x="4198" y="4866"/>
                    <a:pt x="4177" y="4865"/>
                    <a:pt x="4156" y="4865"/>
                  </a:cubicBezTo>
                  <a:cubicBezTo>
                    <a:pt x="4136" y="4865"/>
                    <a:pt x="4116" y="4866"/>
                    <a:pt x="4096" y="4868"/>
                  </a:cubicBezTo>
                  <a:cubicBezTo>
                    <a:pt x="4089" y="4917"/>
                    <a:pt x="4089" y="4969"/>
                    <a:pt x="4096" y="5018"/>
                  </a:cubicBezTo>
                  <a:cubicBezTo>
                    <a:pt x="4103" y="5144"/>
                    <a:pt x="4117" y="5288"/>
                    <a:pt x="4026" y="5368"/>
                  </a:cubicBezTo>
                  <a:cubicBezTo>
                    <a:pt x="3981" y="5407"/>
                    <a:pt x="3988" y="5449"/>
                    <a:pt x="4019" y="5543"/>
                  </a:cubicBezTo>
                  <a:cubicBezTo>
                    <a:pt x="4037" y="5589"/>
                    <a:pt x="4047" y="5638"/>
                    <a:pt x="4047" y="5687"/>
                  </a:cubicBezTo>
                  <a:cubicBezTo>
                    <a:pt x="4051" y="5719"/>
                    <a:pt x="4037" y="5750"/>
                    <a:pt x="4012" y="5771"/>
                  </a:cubicBezTo>
                  <a:cubicBezTo>
                    <a:pt x="3989" y="5789"/>
                    <a:pt x="3961" y="5796"/>
                    <a:pt x="3929" y="5796"/>
                  </a:cubicBezTo>
                  <a:cubicBezTo>
                    <a:pt x="3894" y="5796"/>
                    <a:pt x="3854" y="5787"/>
                    <a:pt x="3813" y="5778"/>
                  </a:cubicBezTo>
                  <a:cubicBezTo>
                    <a:pt x="3778" y="5768"/>
                    <a:pt x="3743" y="5761"/>
                    <a:pt x="3704" y="5761"/>
                  </a:cubicBezTo>
                  <a:cubicBezTo>
                    <a:pt x="3673" y="5883"/>
                    <a:pt x="3508" y="5894"/>
                    <a:pt x="3389" y="5904"/>
                  </a:cubicBezTo>
                  <a:lnTo>
                    <a:pt x="3340" y="5911"/>
                  </a:lnTo>
                  <a:cubicBezTo>
                    <a:pt x="3424" y="5995"/>
                    <a:pt x="3515" y="6076"/>
                    <a:pt x="3613" y="6146"/>
                  </a:cubicBezTo>
                  <a:cubicBezTo>
                    <a:pt x="3694" y="6209"/>
                    <a:pt x="3680" y="6279"/>
                    <a:pt x="3669" y="6303"/>
                  </a:cubicBezTo>
                  <a:cubicBezTo>
                    <a:pt x="3646" y="6370"/>
                    <a:pt x="3566" y="6401"/>
                    <a:pt x="3498" y="6401"/>
                  </a:cubicBezTo>
                  <a:cubicBezTo>
                    <a:pt x="3494" y="6401"/>
                    <a:pt x="3491" y="6401"/>
                    <a:pt x="3487" y="6401"/>
                  </a:cubicBezTo>
                  <a:cubicBezTo>
                    <a:pt x="3421" y="6398"/>
                    <a:pt x="3365" y="6359"/>
                    <a:pt x="3340" y="6300"/>
                  </a:cubicBezTo>
                  <a:cubicBezTo>
                    <a:pt x="3291" y="6321"/>
                    <a:pt x="3242" y="6352"/>
                    <a:pt x="3193" y="6384"/>
                  </a:cubicBezTo>
                  <a:cubicBezTo>
                    <a:pt x="3113" y="6436"/>
                    <a:pt x="3029" y="6482"/>
                    <a:pt x="2945" y="6524"/>
                  </a:cubicBezTo>
                  <a:cubicBezTo>
                    <a:pt x="2864" y="6559"/>
                    <a:pt x="2808" y="6625"/>
                    <a:pt x="2784" y="6706"/>
                  </a:cubicBezTo>
                  <a:cubicBezTo>
                    <a:pt x="2756" y="6779"/>
                    <a:pt x="2717" y="6874"/>
                    <a:pt x="2581" y="6877"/>
                  </a:cubicBezTo>
                  <a:cubicBezTo>
                    <a:pt x="2525" y="6881"/>
                    <a:pt x="2504" y="6923"/>
                    <a:pt x="2469" y="7045"/>
                  </a:cubicBezTo>
                  <a:cubicBezTo>
                    <a:pt x="2448" y="7129"/>
                    <a:pt x="2423" y="7224"/>
                    <a:pt x="2350" y="7276"/>
                  </a:cubicBezTo>
                  <a:cubicBezTo>
                    <a:pt x="2324" y="7296"/>
                    <a:pt x="2295" y="7307"/>
                    <a:pt x="2265" y="7307"/>
                  </a:cubicBezTo>
                  <a:cubicBezTo>
                    <a:pt x="2257" y="7307"/>
                    <a:pt x="2249" y="7306"/>
                    <a:pt x="2241" y="7304"/>
                  </a:cubicBezTo>
                  <a:cubicBezTo>
                    <a:pt x="2182" y="7290"/>
                    <a:pt x="2157" y="7234"/>
                    <a:pt x="2132" y="7182"/>
                  </a:cubicBezTo>
                  <a:cubicBezTo>
                    <a:pt x="2094" y="7105"/>
                    <a:pt x="2069" y="7059"/>
                    <a:pt x="2006" y="7056"/>
                  </a:cubicBezTo>
                  <a:cubicBezTo>
                    <a:pt x="1954" y="7056"/>
                    <a:pt x="1929" y="7063"/>
                    <a:pt x="1926" y="7073"/>
                  </a:cubicBezTo>
                  <a:cubicBezTo>
                    <a:pt x="1915" y="7094"/>
                    <a:pt x="1926" y="7157"/>
                    <a:pt x="1999" y="7259"/>
                  </a:cubicBezTo>
                  <a:cubicBezTo>
                    <a:pt x="2013" y="7283"/>
                    <a:pt x="2055" y="7339"/>
                    <a:pt x="2031" y="7399"/>
                  </a:cubicBezTo>
                  <a:cubicBezTo>
                    <a:pt x="2003" y="7455"/>
                    <a:pt x="1940" y="7462"/>
                    <a:pt x="1873" y="7465"/>
                  </a:cubicBezTo>
                  <a:cubicBezTo>
                    <a:pt x="1807" y="7472"/>
                    <a:pt x="1733" y="7479"/>
                    <a:pt x="1698" y="7525"/>
                  </a:cubicBezTo>
                  <a:cubicBezTo>
                    <a:pt x="1621" y="7619"/>
                    <a:pt x="1488" y="7640"/>
                    <a:pt x="1369" y="7654"/>
                  </a:cubicBezTo>
                  <a:cubicBezTo>
                    <a:pt x="1292" y="7665"/>
                    <a:pt x="1212" y="7679"/>
                    <a:pt x="1180" y="7711"/>
                  </a:cubicBezTo>
                  <a:cubicBezTo>
                    <a:pt x="1208" y="7725"/>
                    <a:pt x="1240" y="7735"/>
                    <a:pt x="1271" y="7746"/>
                  </a:cubicBezTo>
                  <a:cubicBezTo>
                    <a:pt x="1352" y="7774"/>
                    <a:pt x="1436" y="7802"/>
                    <a:pt x="1471" y="7865"/>
                  </a:cubicBezTo>
                  <a:cubicBezTo>
                    <a:pt x="1488" y="7896"/>
                    <a:pt x="1485" y="7938"/>
                    <a:pt x="1464" y="7966"/>
                  </a:cubicBezTo>
                  <a:cubicBezTo>
                    <a:pt x="1435" y="8002"/>
                    <a:pt x="1368" y="8015"/>
                    <a:pt x="1286" y="8015"/>
                  </a:cubicBezTo>
                  <a:cubicBezTo>
                    <a:pt x="1171" y="8015"/>
                    <a:pt x="1027" y="7989"/>
                    <a:pt x="928" y="7966"/>
                  </a:cubicBezTo>
                  <a:cubicBezTo>
                    <a:pt x="921" y="7965"/>
                    <a:pt x="915" y="7964"/>
                    <a:pt x="909" y="7964"/>
                  </a:cubicBezTo>
                  <a:cubicBezTo>
                    <a:pt x="886" y="7964"/>
                    <a:pt x="876" y="7979"/>
                    <a:pt x="848" y="8033"/>
                  </a:cubicBezTo>
                  <a:cubicBezTo>
                    <a:pt x="820" y="8083"/>
                    <a:pt x="775" y="8166"/>
                    <a:pt x="676" y="8166"/>
                  </a:cubicBezTo>
                  <a:cubicBezTo>
                    <a:pt x="664" y="8166"/>
                    <a:pt x="651" y="8165"/>
                    <a:pt x="638" y="8162"/>
                  </a:cubicBezTo>
                  <a:cubicBezTo>
                    <a:pt x="629" y="8161"/>
                    <a:pt x="619" y="8160"/>
                    <a:pt x="610" y="8160"/>
                  </a:cubicBezTo>
                  <a:cubicBezTo>
                    <a:pt x="543" y="8160"/>
                    <a:pt x="479" y="8194"/>
                    <a:pt x="442" y="8250"/>
                  </a:cubicBezTo>
                  <a:cubicBezTo>
                    <a:pt x="428" y="8267"/>
                    <a:pt x="431" y="8292"/>
                    <a:pt x="449" y="8302"/>
                  </a:cubicBezTo>
                  <a:cubicBezTo>
                    <a:pt x="533" y="8386"/>
                    <a:pt x="491" y="8453"/>
                    <a:pt x="477" y="8470"/>
                  </a:cubicBezTo>
                  <a:cubicBezTo>
                    <a:pt x="451" y="8502"/>
                    <a:pt x="403" y="8517"/>
                    <a:pt x="349" y="8517"/>
                  </a:cubicBezTo>
                  <a:cubicBezTo>
                    <a:pt x="286" y="8517"/>
                    <a:pt x="214" y="8497"/>
                    <a:pt x="162" y="8463"/>
                  </a:cubicBezTo>
                  <a:cubicBezTo>
                    <a:pt x="156" y="8458"/>
                    <a:pt x="151" y="8455"/>
                    <a:pt x="145" y="8455"/>
                  </a:cubicBezTo>
                  <a:cubicBezTo>
                    <a:pt x="142" y="8455"/>
                    <a:pt x="140" y="8455"/>
                    <a:pt x="137" y="8456"/>
                  </a:cubicBezTo>
                  <a:cubicBezTo>
                    <a:pt x="95" y="8474"/>
                    <a:pt x="42" y="8561"/>
                    <a:pt x="11" y="8666"/>
                  </a:cubicBezTo>
                  <a:cubicBezTo>
                    <a:pt x="0" y="8701"/>
                    <a:pt x="53" y="8743"/>
                    <a:pt x="116" y="8785"/>
                  </a:cubicBezTo>
                  <a:cubicBezTo>
                    <a:pt x="179" y="8831"/>
                    <a:pt x="232" y="8866"/>
                    <a:pt x="225" y="8932"/>
                  </a:cubicBezTo>
                  <a:cubicBezTo>
                    <a:pt x="211" y="8978"/>
                    <a:pt x="183" y="9020"/>
                    <a:pt x="148" y="9048"/>
                  </a:cubicBezTo>
                  <a:lnTo>
                    <a:pt x="130" y="9069"/>
                  </a:lnTo>
                  <a:cubicBezTo>
                    <a:pt x="183" y="9079"/>
                    <a:pt x="225" y="9121"/>
                    <a:pt x="232" y="9177"/>
                  </a:cubicBezTo>
                  <a:cubicBezTo>
                    <a:pt x="239" y="9272"/>
                    <a:pt x="137" y="9356"/>
                    <a:pt x="60" y="9387"/>
                  </a:cubicBezTo>
                  <a:cubicBezTo>
                    <a:pt x="35" y="9398"/>
                    <a:pt x="32" y="9412"/>
                    <a:pt x="32" y="9415"/>
                  </a:cubicBezTo>
                  <a:cubicBezTo>
                    <a:pt x="25" y="9436"/>
                    <a:pt x="39" y="9482"/>
                    <a:pt x="88" y="9545"/>
                  </a:cubicBezTo>
                  <a:cubicBezTo>
                    <a:pt x="165" y="9643"/>
                    <a:pt x="99" y="9720"/>
                    <a:pt x="63" y="9758"/>
                  </a:cubicBezTo>
                  <a:cubicBezTo>
                    <a:pt x="25" y="9804"/>
                    <a:pt x="7" y="9822"/>
                    <a:pt x="49" y="9881"/>
                  </a:cubicBezTo>
                  <a:cubicBezTo>
                    <a:pt x="74" y="9916"/>
                    <a:pt x="90" y="9928"/>
                    <a:pt x="108" y="9928"/>
                  </a:cubicBezTo>
                  <a:cubicBezTo>
                    <a:pt x="121" y="9928"/>
                    <a:pt x="135" y="9921"/>
                    <a:pt x="155" y="9913"/>
                  </a:cubicBezTo>
                  <a:cubicBezTo>
                    <a:pt x="170" y="9906"/>
                    <a:pt x="197" y="9896"/>
                    <a:pt x="227" y="9896"/>
                  </a:cubicBezTo>
                  <a:cubicBezTo>
                    <a:pt x="266" y="9896"/>
                    <a:pt x="310" y="9914"/>
                    <a:pt x="340" y="9983"/>
                  </a:cubicBezTo>
                  <a:cubicBezTo>
                    <a:pt x="344" y="9993"/>
                    <a:pt x="351" y="10000"/>
                    <a:pt x="351" y="10000"/>
                  </a:cubicBezTo>
                  <a:cubicBezTo>
                    <a:pt x="352" y="10000"/>
                    <a:pt x="354" y="10001"/>
                    <a:pt x="356" y="10001"/>
                  </a:cubicBezTo>
                  <a:cubicBezTo>
                    <a:pt x="395" y="10001"/>
                    <a:pt x="484" y="9937"/>
                    <a:pt x="624" y="9811"/>
                  </a:cubicBezTo>
                  <a:cubicBezTo>
                    <a:pt x="673" y="9765"/>
                    <a:pt x="719" y="9751"/>
                    <a:pt x="755" y="9751"/>
                  </a:cubicBezTo>
                  <a:cubicBezTo>
                    <a:pt x="790" y="9751"/>
                    <a:pt x="816" y="9764"/>
                    <a:pt x="830" y="9772"/>
                  </a:cubicBezTo>
                  <a:cubicBezTo>
                    <a:pt x="900" y="9825"/>
                    <a:pt x="925" y="9916"/>
                    <a:pt x="900" y="9997"/>
                  </a:cubicBezTo>
                  <a:cubicBezTo>
                    <a:pt x="883" y="10057"/>
                    <a:pt x="828" y="10098"/>
                    <a:pt x="767" y="10098"/>
                  </a:cubicBezTo>
                  <a:cubicBezTo>
                    <a:pt x="765" y="10098"/>
                    <a:pt x="763" y="10098"/>
                    <a:pt x="760" y="10098"/>
                  </a:cubicBezTo>
                  <a:cubicBezTo>
                    <a:pt x="752" y="10097"/>
                    <a:pt x="744" y="10097"/>
                    <a:pt x="736" y="10097"/>
                  </a:cubicBezTo>
                  <a:cubicBezTo>
                    <a:pt x="671" y="10097"/>
                    <a:pt x="611" y="10121"/>
                    <a:pt x="564" y="10165"/>
                  </a:cubicBezTo>
                  <a:cubicBezTo>
                    <a:pt x="547" y="10186"/>
                    <a:pt x="536" y="10217"/>
                    <a:pt x="543" y="10242"/>
                  </a:cubicBezTo>
                  <a:cubicBezTo>
                    <a:pt x="561" y="10298"/>
                    <a:pt x="540" y="10354"/>
                    <a:pt x="498" y="10389"/>
                  </a:cubicBezTo>
                  <a:cubicBezTo>
                    <a:pt x="468" y="10407"/>
                    <a:pt x="434" y="10417"/>
                    <a:pt x="399" y="10417"/>
                  </a:cubicBezTo>
                  <a:cubicBezTo>
                    <a:pt x="367" y="10417"/>
                    <a:pt x="335" y="10409"/>
                    <a:pt x="305" y="10392"/>
                  </a:cubicBezTo>
                  <a:cubicBezTo>
                    <a:pt x="228" y="10357"/>
                    <a:pt x="183" y="10277"/>
                    <a:pt x="190" y="10193"/>
                  </a:cubicBezTo>
                  <a:lnTo>
                    <a:pt x="190" y="10193"/>
                  </a:lnTo>
                  <a:cubicBezTo>
                    <a:pt x="158" y="10207"/>
                    <a:pt x="130" y="10231"/>
                    <a:pt x="116" y="10263"/>
                  </a:cubicBezTo>
                  <a:cubicBezTo>
                    <a:pt x="102" y="10291"/>
                    <a:pt x="113" y="10305"/>
                    <a:pt x="116" y="10312"/>
                  </a:cubicBezTo>
                  <a:cubicBezTo>
                    <a:pt x="218" y="10424"/>
                    <a:pt x="162" y="10522"/>
                    <a:pt x="127" y="10585"/>
                  </a:cubicBezTo>
                  <a:cubicBezTo>
                    <a:pt x="106" y="10613"/>
                    <a:pt x="95" y="10644"/>
                    <a:pt x="92" y="10676"/>
                  </a:cubicBezTo>
                  <a:cubicBezTo>
                    <a:pt x="92" y="10679"/>
                    <a:pt x="92" y="10679"/>
                    <a:pt x="92" y="10683"/>
                  </a:cubicBezTo>
                  <a:cubicBezTo>
                    <a:pt x="102" y="10690"/>
                    <a:pt x="116" y="10690"/>
                    <a:pt x="127" y="10690"/>
                  </a:cubicBezTo>
                  <a:cubicBezTo>
                    <a:pt x="186" y="10683"/>
                    <a:pt x="242" y="10651"/>
                    <a:pt x="277" y="10602"/>
                  </a:cubicBezTo>
                  <a:cubicBezTo>
                    <a:pt x="316" y="10532"/>
                    <a:pt x="389" y="10487"/>
                    <a:pt x="470" y="10483"/>
                  </a:cubicBezTo>
                  <a:lnTo>
                    <a:pt x="487" y="10483"/>
                  </a:lnTo>
                  <a:cubicBezTo>
                    <a:pt x="578" y="10497"/>
                    <a:pt x="655" y="10557"/>
                    <a:pt x="683" y="10644"/>
                  </a:cubicBezTo>
                  <a:cubicBezTo>
                    <a:pt x="701" y="10679"/>
                    <a:pt x="701" y="10718"/>
                    <a:pt x="690" y="10756"/>
                  </a:cubicBezTo>
                  <a:cubicBezTo>
                    <a:pt x="673" y="10788"/>
                    <a:pt x="638" y="10812"/>
                    <a:pt x="603" y="10819"/>
                  </a:cubicBezTo>
                  <a:cubicBezTo>
                    <a:pt x="564" y="10833"/>
                    <a:pt x="550" y="10837"/>
                    <a:pt x="550" y="10886"/>
                  </a:cubicBezTo>
                  <a:cubicBezTo>
                    <a:pt x="550" y="11033"/>
                    <a:pt x="477" y="11050"/>
                    <a:pt x="403" y="11054"/>
                  </a:cubicBezTo>
                  <a:cubicBezTo>
                    <a:pt x="398" y="11053"/>
                    <a:pt x="393" y="11052"/>
                    <a:pt x="387" y="11052"/>
                  </a:cubicBezTo>
                  <a:cubicBezTo>
                    <a:pt x="357" y="11052"/>
                    <a:pt x="327" y="11069"/>
                    <a:pt x="312" y="11096"/>
                  </a:cubicBezTo>
                  <a:cubicBezTo>
                    <a:pt x="312" y="11096"/>
                    <a:pt x="309" y="11099"/>
                    <a:pt x="312" y="11110"/>
                  </a:cubicBezTo>
                  <a:cubicBezTo>
                    <a:pt x="351" y="11222"/>
                    <a:pt x="704" y="11411"/>
                    <a:pt x="848" y="11449"/>
                  </a:cubicBezTo>
                  <a:cubicBezTo>
                    <a:pt x="907" y="11463"/>
                    <a:pt x="963" y="11488"/>
                    <a:pt x="1016" y="11519"/>
                  </a:cubicBezTo>
                  <a:cubicBezTo>
                    <a:pt x="1110" y="11569"/>
                    <a:pt x="1216" y="11624"/>
                    <a:pt x="1367" y="11624"/>
                  </a:cubicBezTo>
                  <a:cubicBezTo>
                    <a:pt x="1396" y="11624"/>
                    <a:pt x="1427" y="11622"/>
                    <a:pt x="1460" y="11617"/>
                  </a:cubicBezTo>
                  <a:cubicBezTo>
                    <a:pt x="1758" y="11572"/>
                    <a:pt x="2360" y="10987"/>
                    <a:pt x="2437" y="10889"/>
                  </a:cubicBezTo>
                  <a:cubicBezTo>
                    <a:pt x="2485" y="10828"/>
                    <a:pt x="2551" y="10817"/>
                    <a:pt x="2614" y="10817"/>
                  </a:cubicBezTo>
                  <a:cubicBezTo>
                    <a:pt x="2634" y="10817"/>
                    <a:pt x="2653" y="10818"/>
                    <a:pt x="2672" y="10819"/>
                  </a:cubicBezTo>
                  <a:cubicBezTo>
                    <a:pt x="2695" y="10822"/>
                    <a:pt x="2717" y="10824"/>
                    <a:pt x="2738" y="10824"/>
                  </a:cubicBezTo>
                  <a:cubicBezTo>
                    <a:pt x="2772" y="10824"/>
                    <a:pt x="2803" y="10818"/>
                    <a:pt x="2829" y="10798"/>
                  </a:cubicBezTo>
                  <a:cubicBezTo>
                    <a:pt x="2868" y="10767"/>
                    <a:pt x="2878" y="10686"/>
                    <a:pt x="2885" y="10609"/>
                  </a:cubicBezTo>
                  <a:cubicBezTo>
                    <a:pt x="2896" y="10522"/>
                    <a:pt x="2903" y="10434"/>
                    <a:pt x="2973" y="10396"/>
                  </a:cubicBezTo>
                  <a:cubicBezTo>
                    <a:pt x="2988" y="10387"/>
                    <a:pt x="3005" y="10383"/>
                    <a:pt x="3023" y="10383"/>
                  </a:cubicBezTo>
                  <a:cubicBezTo>
                    <a:pt x="3034" y="10383"/>
                    <a:pt x="3046" y="10385"/>
                    <a:pt x="3057" y="10389"/>
                  </a:cubicBezTo>
                  <a:cubicBezTo>
                    <a:pt x="3120" y="10410"/>
                    <a:pt x="3151" y="10487"/>
                    <a:pt x="3186" y="10574"/>
                  </a:cubicBezTo>
                  <a:cubicBezTo>
                    <a:pt x="3204" y="10616"/>
                    <a:pt x="3221" y="10655"/>
                    <a:pt x="3249" y="10693"/>
                  </a:cubicBezTo>
                  <a:cubicBezTo>
                    <a:pt x="3344" y="10728"/>
                    <a:pt x="3396" y="10805"/>
                    <a:pt x="3410" y="10931"/>
                  </a:cubicBezTo>
                  <a:lnTo>
                    <a:pt x="3463" y="10931"/>
                  </a:lnTo>
                  <a:cubicBezTo>
                    <a:pt x="3473" y="10935"/>
                    <a:pt x="3487" y="10938"/>
                    <a:pt x="3498" y="10938"/>
                  </a:cubicBezTo>
                  <a:lnTo>
                    <a:pt x="3508" y="10942"/>
                  </a:lnTo>
                  <a:cubicBezTo>
                    <a:pt x="3522" y="10949"/>
                    <a:pt x="3533" y="10952"/>
                    <a:pt x="3543" y="10959"/>
                  </a:cubicBezTo>
                  <a:cubicBezTo>
                    <a:pt x="3575" y="10861"/>
                    <a:pt x="3589" y="10760"/>
                    <a:pt x="3589" y="10658"/>
                  </a:cubicBezTo>
                  <a:cubicBezTo>
                    <a:pt x="3592" y="10595"/>
                    <a:pt x="3606" y="10536"/>
                    <a:pt x="3627" y="10473"/>
                  </a:cubicBezTo>
                  <a:cubicBezTo>
                    <a:pt x="3652" y="10403"/>
                    <a:pt x="3666" y="10329"/>
                    <a:pt x="3669" y="10256"/>
                  </a:cubicBezTo>
                  <a:cubicBezTo>
                    <a:pt x="3669" y="10249"/>
                    <a:pt x="3669" y="10238"/>
                    <a:pt x="3666" y="10231"/>
                  </a:cubicBezTo>
                  <a:cubicBezTo>
                    <a:pt x="3659" y="10200"/>
                    <a:pt x="3666" y="10165"/>
                    <a:pt x="3687" y="10137"/>
                  </a:cubicBezTo>
                  <a:cubicBezTo>
                    <a:pt x="3732" y="10084"/>
                    <a:pt x="3813" y="10081"/>
                    <a:pt x="3897" y="10077"/>
                  </a:cubicBezTo>
                  <a:cubicBezTo>
                    <a:pt x="3942" y="10077"/>
                    <a:pt x="4023" y="10074"/>
                    <a:pt x="4037" y="10060"/>
                  </a:cubicBezTo>
                  <a:cubicBezTo>
                    <a:pt x="4086" y="9962"/>
                    <a:pt x="4089" y="9660"/>
                    <a:pt x="4037" y="9629"/>
                  </a:cubicBezTo>
                  <a:cubicBezTo>
                    <a:pt x="3942" y="9569"/>
                    <a:pt x="3893" y="9457"/>
                    <a:pt x="3914" y="9349"/>
                  </a:cubicBezTo>
                  <a:cubicBezTo>
                    <a:pt x="3925" y="9289"/>
                    <a:pt x="3977" y="9244"/>
                    <a:pt x="4040" y="9244"/>
                  </a:cubicBezTo>
                  <a:cubicBezTo>
                    <a:pt x="4082" y="9244"/>
                    <a:pt x="4121" y="9226"/>
                    <a:pt x="4149" y="9198"/>
                  </a:cubicBezTo>
                  <a:cubicBezTo>
                    <a:pt x="4184" y="9149"/>
                    <a:pt x="4198" y="9090"/>
                    <a:pt x="4184" y="9030"/>
                  </a:cubicBezTo>
                  <a:cubicBezTo>
                    <a:pt x="4177" y="8964"/>
                    <a:pt x="4121" y="8932"/>
                    <a:pt x="4037" y="8887"/>
                  </a:cubicBezTo>
                  <a:cubicBezTo>
                    <a:pt x="3949" y="8841"/>
                    <a:pt x="3837" y="8778"/>
                    <a:pt x="3820" y="8642"/>
                  </a:cubicBezTo>
                  <a:cubicBezTo>
                    <a:pt x="3813" y="8561"/>
                    <a:pt x="3827" y="8481"/>
                    <a:pt x="3862" y="8407"/>
                  </a:cubicBezTo>
                  <a:cubicBezTo>
                    <a:pt x="3893" y="8330"/>
                    <a:pt x="3918" y="8271"/>
                    <a:pt x="3851" y="8145"/>
                  </a:cubicBezTo>
                  <a:cubicBezTo>
                    <a:pt x="3764" y="7963"/>
                    <a:pt x="3806" y="7826"/>
                    <a:pt x="3834" y="7721"/>
                  </a:cubicBezTo>
                  <a:cubicBezTo>
                    <a:pt x="3851" y="7668"/>
                    <a:pt x="3862" y="7623"/>
                    <a:pt x="3851" y="7591"/>
                  </a:cubicBezTo>
                  <a:cubicBezTo>
                    <a:pt x="3788" y="7437"/>
                    <a:pt x="3743" y="7262"/>
                    <a:pt x="3907" y="6986"/>
                  </a:cubicBezTo>
                  <a:cubicBezTo>
                    <a:pt x="4053" y="6748"/>
                    <a:pt x="4319" y="6588"/>
                    <a:pt x="4480" y="6588"/>
                  </a:cubicBezTo>
                  <a:cubicBezTo>
                    <a:pt x="4497" y="6588"/>
                    <a:pt x="4513" y="6590"/>
                    <a:pt x="4527" y="6594"/>
                  </a:cubicBezTo>
                  <a:cubicBezTo>
                    <a:pt x="4548" y="6597"/>
                    <a:pt x="4569" y="6608"/>
                    <a:pt x="4597" y="6615"/>
                  </a:cubicBezTo>
                  <a:cubicBezTo>
                    <a:pt x="4658" y="6637"/>
                    <a:pt x="4704" y="6650"/>
                    <a:pt x="4738" y="6650"/>
                  </a:cubicBezTo>
                  <a:cubicBezTo>
                    <a:pt x="4774" y="6650"/>
                    <a:pt x="4798" y="6635"/>
                    <a:pt x="4814" y="6601"/>
                  </a:cubicBezTo>
                  <a:cubicBezTo>
                    <a:pt x="4867" y="6499"/>
                    <a:pt x="4874" y="6422"/>
                    <a:pt x="4860" y="6391"/>
                  </a:cubicBezTo>
                  <a:cubicBezTo>
                    <a:pt x="4856" y="6384"/>
                    <a:pt x="4853" y="6380"/>
                    <a:pt x="4853" y="6380"/>
                  </a:cubicBezTo>
                  <a:lnTo>
                    <a:pt x="4839" y="6377"/>
                  </a:lnTo>
                  <a:cubicBezTo>
                    <a:pt x="4776" y="6356"/>
                    <a:pt x="4660" y="6321"/>
                    <a:pt x="4629" y="6219"/>
                  </a:cubicBezTo>
                  <a:cubicBezTo>
                    <a:pt x="4608" y="6153"/>
                    <a:pt x="4629" y="6076"/>
                    <a:pt x="4688" y="5995"/>
                  </a:cubicBezTo>
                  <a:lnTo>
                    <a:pt x="4720" y="5950"/>
                  </a:lnTo>
                  <a:cubicBezTo>
                    <a:pt x="4877" y="5736"/>
                    <a:pt x="5017" y="5519"/>
                    <a:pt x="5042" y="5323"/>
                  </a:cubicBezTo>
                  <a:cubicBezTo>
                    <a:pt x="5049" y="5239"/>
                    <a:pt x="5049" y="5155"/>
                    <a:pt x="5038" y="5071"/>
                  </a:cubicBezTo>
                  <a:cubicBezTo>
                    <a:pt x="5028" y="4955"/>
                    <a:pt x="5017" y="4857"/>
                    <a:pt x="5084" y="4791"/>
                  </a:cubicBezTo>
                  <a:cubicBezTo>
                    <a:pt x="5140" y="4735"/>
                    <a:pt x="5217" y="4731"/>
                    <a:pt x="5294" y="4728"/>
                  </a:cubicBezTo>
                  <a:cubicBezTo>
                    <a:pt x="5300" y="4728"/>
                    <a:pt x="5307" y="4728"/>
                    <a:pt x="5313" y="4728"/>
                  </a:cubicBezTo>
                  <a:cubicBezTo>
                    <a:pt x="5383" y="4728"/>
                    <a:pt x="5450" y="4711"/>
                    <a:pt x="5511" y="4679"/>
                  </a:cubicBezTo>
                  <a:cubicBezTo>
                    <a:pt x="5570" y="4640"/>
                    <a:pt x="5567" y="4605"/>
                    <a:pt x="5563" y="4546"/>
                  </a:cubicBezTo>
                  <a:cubicBezTo>
                    <a:pt x="5549" y="4486"/>
                    <a:pt x="5567" y="4423"/>
                    <a:pt x="5605" y="4374"/>
                  </a:cubicBezTo>
                  <a:cubicBezTo>
                    <a:pt x="5644" y="4325"/>
                    <a:pt x="5679" y="4273"/>
                    <a:pt x="5707" y="4217"/>
                  </a:cubicBezTo>
                  <a:cubicBezTo>
                    <a:pt x="5766" y="4115"/>
                    <a:pt x="5829" y="4007"/>
                    <a:pt x="5899" y="3954"/>
                  </a:cubicBezTo>
                  <a:cubicBezTo>
                    <a:pt x="6067" y="3828"/>
                    <a:pt x="6029" y="3779"/>
                    <a:pt x="6015" y="3762"/>
                  </a:cubicBezTo>
                  <a:cubicBezTo>
                    <a:pt x="6001" y="3741"/>
                    <a:pt x="5990" y="3716"/>
                    <a:pt x="5987" y="3692"/>
                  </a:cubicBezTo>
                  <a:cubicBezTo>
                    <a:pt x="5980" y="3622"/>
                    <a:pt x="6032" y="3559"/>
                    <a:pt x="6071" y="3509"/>
                  </a:cubicBezTo>
                  <a:cubicBezTo>
                    <a:pt x="6106" y="3471"/>
                    <a:pt x="6130" y="3425"/>
                    <a:pt x="6151" y="3380"/>
                  </a:cubicBezTo>
                  <a:cubicBezTo>
                    <a:pt x="6155" y="3362"/>
                    <a:pt x="6158" y="3348"/>
                    <a:pt x="6158" y="3331"/>
                  </a:cubicBezTo>
                  <a:cubicBezTo>
                    <a:pt x="6158" y="3110"/>
                    <a:pt x="6446" y="2953"/>
                    <a:pt x="6642" y="2953"/>
                  </a:cubicBezTo>
                  <a:cubicBezTo>
                    <a:pt x="6754" y="2953"/>
                    <a:pt x="6992" y="2953"/>
                    <a:pt x="6992" y="2862"/>
                  </a:cubicBezTo>
                  <a:cubicBezTo>
                    <a:pt x="6988" y="2823"/>
                    <a:pt x="6985" y="2785"/>
                    <a:pt x="6981" y="2746"/>
                  </a:cubicBezTo>
                  <a:cubicBezTo>
                    <a:pt x="6964" y="2613"/>
                    <a:pt x="6950" y="2473"/>
                    <a:pt x="7030" y="2414"/>
                  </a:cubicBezTo>
                  <a:cubicBezTo>
                    <a:pt x="7053" y="2396"/>
                    <a:pt x="7080" y="2387"/>
                    <a:pt x="7111" y="2387"/>
                  </a:cubicBezTo>
                  <a:cubicBezTo>
                    <a:pt x="7141" y="2387"/>
                    <a:pt x="7175" y="2396"/>
                    <a:pt x="7212" y="2414"/>
                  </a:cubicBezTo>
                  <a:cubicBezTo>
                    <a:pt x="7280" y="2438"/>
                    <a:pt x="7353" y="2452"/>
                    <a:pt x="7424" y="2452"/>
                  </a:cubicBezTo>
                  <a:cubicBezTo>
                    <a:pt x="7445" y="2452"/>
                    <a:pt x="7465" y="2451"/>
                    <a:pt x="7485" y="2449"/>
                  </a:cubicBezTo>
                  <a:cubicBezTo>
                    <a:pt x="7506" y="2448"/>
                    <a:pt x="7527" y="2447"/>
                    <a:pt x="7549" y="2447"/>
                  </a:cubicBezTo>
                  <a:cubicBezTo>
                    <a:pt x="7633" y="2447"/>
                    <a:pt x="7719" y="2459"/>
                    <a:pt x="7800" y="2526"/>
                  </a:cubicBezTo>
                  <a:cubicBezTo>
                    <a:pt x="7849" y="2567"/>
                    <a:pt x="7908" y="2591"/>
                    <a:pt x="7956" y="2591"/>
                  </a:cubicBezTo>
                  <a:cubicBezTo>
                    <a:pt x="7974" y="2591"/>
                    <a:pt x="7990" y="2588"/>
                    <a:pt x="8003" y="2582"/>
                  </a:cubicBezTo>
                  <a:cubicBezTo>
                    <a:pt x="8042" y="2561"/>
                    <a:pt x="8063" y="2515"/>
                    <a:pt x="8056" y="2473"/>
                  </a:cubicBezTo>
                  <a:cubicBezTo>
                    <a:pt x="8056" y="2298"/>
                    <a:pt x="8105" y="2067"/>
                    <a:pt x="8234" y="1994"/>
                  </a:cubicBezTo>
                  <a:lnTo>
                    <a:pt x="8255" y="1983"/>
                  </a:lnTo>
                  <a:lnTo>
                    <a:pt x="8259" y="1983"/>
                  </a:lnTo>
                  <a:lnTo>
                    <a:pt x="8276" y="1976"/>
                  </a:lnTo>
                  <a:lnTo>
                    <a:pt x="8283" y="1976"/>
                  </a:lnTo>
                  <a:lnTo>
                    <a:pt x="8301" y="1973"/>
                  </a:lnTo>
                  <a:lnTo>
                    <a:pt x="8308" y="1973"/>
                  </a:lnTo>
                  <a:cubicBezTo>
                    <a:pt x="8311" y="1971"/>
                    <a:pt x="8315" y="1970"/>
                    <a:pt x="8318" y="1970"/>
                  </a:cubicBezTo>
                  <a:cubicBezTo>
                    <a:pt x="8322" y="1970"/>
                    <a:pt x="8325" y="1971"/>
                    <a:pt x="8329" y="1973"/>
                  </a:cubicBezTo>
                  <a:lnTo>
                    <a:pt x="8339" y="1973"/>
                  </a:lnTo>
                  <a:cubicBezTo>
                    <a:pt x="8343" y="1971"/>
                    <a:pt x="8346" y="1970"/>
                    <a:pt x="8348" y="1970"/>
                  </a:cubicBezTo>
                  <a:cubicBezTo>
                    <a:pt x="8351" y="1970"/>
                    <a:pt x="8353" y="1971"/>
                    <a:pt x="8357" y="1973"/>
                  </a:cubicBezTo>
                  <a:lnTo>
                    <a:pt x="8371" y="1973"/>
                  </a:lnTo>
                  <a:cubicBezTo>
                    <a:pt x="8378" y="1973"/>
                    <a:pt x="8385" y="1973"/>
                    <a:pt x="8392" y="1976"/>
                  </a:cubicBezTo>
                  <a:lnTo>
                    <a:pt x="8406" y="1980"/>
                  </a:lnTo>
                  <a:cubicBezTo>
                    <a:pt x="8413" y="1980"/>
                    <a:pt x="8420" y="1983"/>
                    <a:pt x="8427" y="1987"/>
                  </a:cubicBezTo>
                  <a:lnTo>
                    <a:pt x="8445" y="1994"/>
                  </a:lnTo>
                  <a:cubicBezTo>
                    <a:pt x="8448" y="1997"/>
                    <a:pt x="8455" y="1997"/>
                    <a:pt x="8462" y="2001"/>
                  </a:cubicBezTo>
                  <a:lnTo>
                    <a:pt x="8469" y="1994"/>
                  </a:lnTo>
                  <a:lnTo>
                    <a:pt x="8476" y="1983"/>
                  </a:lnTo>
                  <a:lnTo>
                    <a:pt x="8490" y="1962"/>
                  </a:lnTo>
                  <a:lnTo>
                    <a:pt x="8497" y="1952"/>
                  </a:lnTo>
                  <a:lnTo>
                    <a:pt x="8511" y="1934"/>
                  </a:lnTo>
                  <a:lnTo>
                    <a:pt x="8518" y="1924"/>
                  </a:lnTo>
                  <a:lnTo>
                    <a:pt x="8536" y="1906"/>
                  </a:lnTo>
                  <a:lnTo>
                    <a:pt x="8543" y="1896"/>
                  </a:lnTo>
                  <a:lnTo>
                    <a:pt x="8560" y="1878"/>
                  </a:lnTo>
                  <a:lnTo>
                    <a:pt x="8567" y="1871"/>
                  </a:lnTo>
                  <a:lnTo>
                    <a:pt x="8588" y="1854"/>
                  </a:lnTo>
                  <a:lnTo>
                    <a:pt x="8592" y="1847"/>
                  </a:lnTo>
                  <a:cubicBezTo>
                    <a:pt x="8609" y="1833"/>
                    <a:pt x="8630" y="1822"/>
                    <a:pt x="8648" y="1808"/>
                  </a:cubicBezTo>
                  <a:lnTo>
                    <a:pt x="8655" y="1808"/>
                  </a:lnTo>
                  <a:lnTo>
                    <a:pt x="8676" y="1794"/>
                  </a:lnTo>
                  <a:lnTo>
                    <a:pt x="8686" y="1791"/>
                  </a:lnTo>
                  <a:lnTo>
                    <a:pt x="8704" y="1784"/>
                  </a:lnTo>
                  <a:lnTo>
                    <a:pt x="8714" y="1777"/>
                  </a:lnTo>
                  <a:lnTo>
                    <a:pt x="8732" y="1773"/>
                  </a:lnTo>
                  <a:lnTo>
                    <a:pt x="8746" y="1770"/>
                  </a:lnTo>
                  <a:lnTo>
                    <a:pt x="8763" y="1763"/>
                  </a:lnTo>
                  <a:lnTo>
                    <a:pt x="8774" y="1763"/>
                  </a:lnTo>
                  <a:lnTo>
                    <a:pt x="8791" y="1759"/>
                  </a:lnTo>
                  <a:lnTo>
                    <a:pt x="8865" y="1759"/>
                  </a:lnTo>
                  <a:cubicBezTo>
                    <a:pt x="8987" y="1777"/>
                    <a:pt x="9082" y="1878"/>
                    <a:pt x="9173" y="1980"/>
                  </a:cubicBezTo>
                  <a:cubicBezTo>
                    <a:pt x="9264" y="2081"/>
                    <a:pt x="9351" y="2179"/>
                    <a:pt x="9467" y="2200"/>
                  </a:cubicBezTo>
                  <a:cubicBezTo>
                    <a:pt x="9523" y="2211"/>
                    <a:pt x="9579" y="2225"/>
                    <a:pt x="9635" y="2239"/>
                  </a:cubicBezTo>
                  <a:cubicBezTo>
                    <a:pt x="9734" y="2263"/>
                    <a:pt x="9835" y="2287"/>
                    <a:pt x="9907" y="2287"/>
                  </a:cubicBezTo>
                  <a:cubicBezTo>
                    <a:pt x="9949" y="2287"/>
                    <a:pt x="9981" y="2278"/>
                    <a:pt x="9995" y="2256"/>
                  </a:cubicBezTo>
                  <a:cubicBezTo>
                    <a:pt x="10029" y="2199"/>
                    <a:pt x="10075" y="2181"/>
                    <a:pt x="10123" y="2181"/>
                  </a:cubicBezTo>
                  <a:cubicBezTo>
                    <a:pt x="10175" y="2181"/>
                    <a:pt x="10230" y="2203"/>
                    <a:pt x="10272" y="2221"/>
                  </a:cubicBezTo>
                  <a:cubicBezTo>
                    <a:pt x="10320" y="2240"/>
                    <a:pt x="10368" y="2259"/>
                    <a:pt x="10410" y="2259"/>
                  </a:cubicBezTo>
                  <a:cubicBezTo>
                    <a:pt x="10423" y="2259"/>
                    <a:pt x="10435" y="2257"/>
                    <a:pt x="10447" y="2253"/>
                  </a:cubicBezTo>
                  <a:cubicBezTo>
                    <a:pt x="10465" y="2246"/>
                    <a:pt x="10482" y="2244"/>
                    <a:pt x="10498" y="2244"/>
                  </a:cubicBezTo>
                  <a:cubicBezTo>
                    <a:pt x="10580" y="2244"/>
                    <a:pt x="10631" y="2317"/>
                    <a:pt x="10661" y="2358"/>
                  </a:cubicBezTo>
                  <a:cubicBezTo>
                    <a:pt x="10671" y="2368"/>
                    <a:pt x="10682" y="2382"/>
                    <a:pt x="10689" y="2393"/>
                  </a:cubicBezTo>
                  <a:cubicBezTo>
                    <a:pt x="10703" y="2382"/>
                    <a:pt x="10717" y="2368"/>
                    <a:pt x="10727" y="2354"/>
                  </a:cubicBezTo>
                  <a:cubicBezTo>
                    <a:pt x="10766" y="2302"/>
                    <a:pt x="10787" y="2239"/>
                    <a:pt x="10787" y="2176"/>
                  </a:cubicBezTo>
                  <a:cubicBezTo>
                    <a:pt x="10787" y="2127"/>
                    <a:pt x="10804" y="2081"/>
                    <a:pt x="10836" y="2046"/>
                  </a:cubicBezTo>
                  <a:cubicBezTo>
                    <a:pt x="10864" y="2025"/>
                    <a:pt x="10899" y="2014"/>
                    <a:pt x="10954" y="2014"/>
                  </a:cubicBezTo>
                  <a:cubicBezTo>
                    <a:pt x="10972" y="2014"/>
                    <a:pt x="10993" y="2015"/>
                    <a:pt x="11018" y="2018"/>
                  </a:cubicBezTo>
                  <a:cubicBezTo>
                    <a:pt x="11024" y="2019"/>
                    <a:pt x="11030" y="2019"/>
                    <a:pt x="11036" y="2019"/>
                  </a:cubicBezTo>
                  <a:cubicBezTo>
                    <a:pt x="11054" y="2019"/>
                    <a:pt x="11071" y="2016"/>
                    <a:pt x="11084" y="2008"/>
                  </a:cubicBezTo>
                  <a:cubicBezTo>
                    <a:pt x="11112" y="1980"/>
                    <a:pt x="11088" y="1868"/>
                    <a:pt x="11074" y="1794"/>
                  </a:cubicBezTo>
                  <a:cubicBezTo>
                    <a:pt x="11063" y="1735"/>
                    <a:pt x="11053" y="1675"/>
                    <a:pt x="11049" y="1616"/>
                  </a:cubicBezTo>
                  <a:cubicBezTo>
                    <a:pt x="11049" y="1486"/>
                    <a:pt x="11168" y="1416"/>
                    <a:pt x="11263" y="1360"/>
                  </a:cubicBezTo>
                  <a:cubicBezTo>
                    <a:pt x="11326" y="1325"/>
                    <a:pt x="11389" y="1290"/>
                    <a:pt x="11389" y="1251"/>
                  </a:cubicBezTo>
                  <a:cubicBezTo>
                    <a:pt x="11389" y="1216"/>
                    <a:pt x="11403" y="1185"/>
                    <a:pt x="11424" y="1160"/>
                  </a:cubicBezTo>
                  <a:cubicBezTo>
                    <a:pt x="11487" y="1101"/>
                    <a:pt x="11609" y="1101"/>
                    <a:pt x="11735" y="1101"/>
                  </a:cubicBezTo>
                  <a:cubicBezTo>
                    <a:pt x="11802" y="1101"/>
                    <a:pt x="11924" y="1101"/>
                    <a:pt x="11949" y="1083"/>
                  </a:cubicBezTo>
                  <a:cubicBezTo>
                    <a:pt x="12021" y="995"/>
                    <a:pt x="12130" y="946"/>
                    <a:pt x="12244" y="946"/>
                  </a:cubicBezTo>
                  <a:cubicBezTo>
                    <a:pt x="12252" y="946"/>
                    <a:pt x="12260" y="946"/>
                    <a:pt x="12267" y="947"/>
                  </a:cubicBezTo>
                  <a:cubicBezTo>
                    <a:pt x="12362" y="950"/>
                    <a:pt x="12449" y="1006"/>
                    <a:pt x="12498" y="1090"/>
                  </a:cubicBezTo>
                  <a:cubicBezTo>
                    <a:pt x="12537" y="1160"/>
                    <a:pt x="12667" y="1216"/>
                    <a:pt x="12779" y="1265"/>
                  </a:cubicBezTo>
                  <a:cubicBezTo>
                    <a:pt x="12922" y="1328"/>
                    <a:pt x="13059" y="1388"/>
                    <a:pt x="13076" y="1500"/>
                  </a:cubicBezTo>
                  <a:cubicBezTo>
                    <a:pt x="13080" y="1514"/>
                    <a:pt x="13080" y="1528"/>
                    <a:pt x="13083" y="1546"/>
                  </a:cubicBezTo>
                  <a:lnTo>
                    <a:pt x="13083" y="1563"/>
                  </a:lnTo>
                  <a:lnTo>
                    <a:pt x="13083" y="1595"/>
                  </a:lnTo>
                  <a:lnTo>
                    <a:pt x="13083" y="1612"/>
                  </a:lnTo>
                  <a:lnTo>
                    <a:pt x="13083" y="1647"/>
                  </a:lnTo>
                  <a:lnTo>
                    <a:pt x="13083" y="1668"/>
                  </a:lnTo>
                  <a:lnTo>
                    <a:pt x="13083" y="1679"/>
                  </a:lnTo>
                  <a:cubicBezTo>
                    <a:pt x="13125" y="1654"/>
                    <a:pt x="13171" y="1640"/>
                    <a:pt x="13216" y="1633"/>
                  </a:cubicBezTo>
                  <a:lnTo>
                    <a:pt x="13220" y="1633"/>
                  </a:lnTo>
                  <a:cubicBezTo>
                    <a:pt x="13237" y="1630"/>
                    <a:pt x="13251" y="1630"/>
                    <a:pt x="13265" y="1630"/>
                  </a:cubicBezTo>
                  <a:cubicBezTo>
                    <a:pt x="13321" y="1630"/>
                    <a:pt x="13388" y="1577"/>
                    <a:pt x="13447" y="1532"/>
                  </a:cubicBezTo>
                  <a:cubicBezTo>
                    <a:pt x="13525" y="1473"/>
                    <a:pt x="13606" y="1415"/>
                    <a:pt x="13695" y="1415"/>
                  </a:cubicBezTo>
                  <a:cubicBezTo>
                    <a:pt x="13702" y="1415"/>
                    <a:pt x="13710" y="1415"/>
                    <a:pt x="13717" y="1416"/>
                  </a:cubicBezTo>
                  <a:lnTo>
                    <a:pt x="13731" y="1416"/>
                  </a:lnTo>
                  <a:cubicBezTo>
                    <a:pt x="13738" y="1416"/>
                    <a:pt x="13755" y="1423"/>
                    <a:pt x="13766" y="1423"/>
                  </a:cubicBezTo>
                  <a:cubicBezTo>
                    <a:pt x="13774" y="1425"/>
                    <a:pt x="13783" y="1426"/>
                    <a:pt x="13792" y="1426"/>
                  </a:cubicBezTo>
                  <a:cubicBezTo>
                    <a:pt x="13816" y="1426"/>
                    <a:pt x="13841" y="1419"/>
                    <a:pt x="13864" y="1409"/>
                  </a:cubicBezTo>
                  <a:cubicBezTo>
                    <a:pt x="13871" y="1402"/>
                    <a:pt x="13878" y="1395"/>
                    <a:pt x="13885" y="1388"/>
                  </a:cubicBezTo>
                  <a:lnTo>
                    <a:pt x="13888" y="1381"/>
                  </a:lnTo>
                  <a:cubicBezTo>
                    <a:pt x="13895" y="1374"/>
                    <a:pt x="13899" y="1370"/>
                    <a:pt x="13902" y="1363"/>
                  </a:cubicBezTo>
                  <a:lnTo>
                    <a:pt x="13906" y="1353"/>
                  </a:lnTo>
                  <a:cubicBezTo>
                    <a:pt x="13913" y="1342"/>
                    <a:pt x="13916" y="1332"/>
                    <a:pt x="13920" y="1321"/>
                  </a:cubicBezTo>
                  <a:cubicBezTo>
                    <a:pt x="13872" y="1300"/>
                    <a:pt x="13821" y="1289"/>
                    <a:pt x="13770" y="1289"/>
                  </a:cubicBezTo>
                  <a:cubicBezTo>
                    <a:pt x="13739" y="1289"/>
                    <a:pt x="13708" y="1293"/>
                    <a:pt x="13678" y="1300"/>
                  </a:cubicBezTo>
                  <a:cubicBezTo>
                    <a:pt x="13671" y="1304"/>
                    <a:pt x="13654" y="1311"/>
                    <a:pt x="13650" y="1321"/>
                  </a:cubicBezTo>
                  <a:cubicBezTo>
                    <a:pt x="13626" y="1399"/>
                    <a:pt x="13554" y="1449"/>
                    <a:pt x="13475" y="1449"/>
                  </a:cubicBezTo>
                  <a:cubicBezTo>
                    <a:pt x="13461" y="1449"/>
                    <a:pt x="13447" y="1447"/>
                    <a:pt x="13433" y="1444"/>
                  </a:cubicBezTo>
                  <a:cubicBezTo>
                    <a:pt x="13346" y="1437"/>
                    <a:pt x="13279" y="1363"/>
                    <a:pt x="13283" y="1276"/>
                  </a:cubicBezTo>
                  <a:cubicBezTo>
                    <a:pt x="13276" y="1241"/>
                    <a:pt x="13139" y="1171"/>
                    <a:pt x="13087" y="1143"/>
                  </a:cubicBezTo>
                  <a:cubicBezTo>
                    <a:pt x="12996" y="1101"/>
                    <a:pt x="12943" y="1069"/>
                    <a:pt x="12929" y="1020"/>
                  </a:cubicBezTo>
                  <a:cubicBezTo>
                    <a:pt x="12919" y="985"/>
                    <a:pt x="12929" y="947"/>
                    <a:pt x="12957" y="926"/>
                  </a:cubicBezTo>
                  <a:cubicBezTo>
                    <a:pt x="12981" y="908"/>
                    <a:pt x="13015" y="900"/>
                    <a:pt x="13054" y="900"/>
                  </a:cubicBezTo>
                  <a:cubicBezTo>
                    <a:pt x="13131" y="900"/>
                    <a:pt x="13226" y="930"/>
                    <a:pt x="13300" y="971"/>
                  </a:cubicBezTo>
                  <a:cubicBezTo>
                    <a:pt x="13328" y="987"/>
                    <a:pt x="13352" y="996"/>
                    <a:pt x="13378" y="996"/>
                  </a:cubicBezTo>
                  <a:cubicBezTo>
                    <a:pt x="13428" y="996"/>
                    <a:pt x="13486" y="961"/>
                    <a:pt x="13587" y="866"/>
                  </a:cubicBezTo>
                  <a:cubicBezTo>
                    <a:pt x="13655" y="805"/>
                    <a:pt x="13745" y="771"/>
                    <a:pt x="13838" y="771"/>
                  </a:cubicBezTo>
                  <a:cubicBezTo>
                    <a:pt x="13847" y="771"/>
                    <a:pt x="13855" y="771"/>
                    <a:pt x="13864" y="772"/>
                  </a:cubicBezTo>
                  <a:cubicBezTo>
                    <a:pt x="13888" y="772"/>
                    <a:pt x="13913" y="768"/>
                    <a:pt x="13937" y="761"/>
                  </a:cubicBezTo>
                  <a:lnTo>
                    <a:pt x="13937" y="758"/>
                  </a:lnTo>
                  <a:cubicBezTo>
                    <a:pt x="13944" y="723"/>
                    <a:pt x="13843" y="663"/>
                    <a:pt x="13797" y="635"/>
                  </a:cubicBezTo>
                  <a:cubicBezTo>
                    <a:pt x="13745" y="607"/>
                    <a:pt x="13703" y="572"/>
                    <a:pt x="13664" y="530"/>
                  </a:cubicBezTo>
                  <a:cubicBezTo>
                    <a:pt x="13634" y="485"/>
                    <a:pt x="13510" y="416"/>
                    <a:pt x="13380" y="416"/>
                  </a:cubicBezTo>
                  <a:cubicBezTo>
                    <a:pt x="13359" y="416"/>
                    <a:pt x="13338" y="418"/>
                    <a:pt x="13318" y="422"/>
                  </a:cubicBezTo>
                  <a:cubicBezTo>
                    <a:pt x="13284" y="428"/>
                    <a:pt x="13255" y="431"/>
                    <a:pt x="13229" y="431"/>
                  </a:cubicBezTo>
                  <a:cubicBezTo>
                    <a:pt x="13132" y="431"/>
                    <a:pt x="13085" y="387"/>
                    <a:pt x="13027" y="324"/>
                  </a:cubicBezTo>
                  <a:cubicBezTo>
                    <a:pt x="13010" y="306"/>
                    <a:pt x="12992" y="289"/>
                    <a:pt x="12971" y="268"/>
                  </a:cubicBezTo>
                  <a:cubicBezTo>
                    <a:pt x="12962" y="260"/>
                    <a:pt x="12947" y="256"/>
                    <a:pt x="12928" y="256"/>
                  </a:cubicBezTo>
                  <a:cubicBezTo>
                    <a:pt x="12904" y="256"/>
                    <a:pt x="12873" y="263"/>
                    <a:pt x="12838" y="278"/>
                  </a:cubicBezTo>
                  <a:cubicBezTo>
                    <a:pt x="12751" y="317"/>
                    <a:pt x="12653" y="408"/>
                    <a:pt x="12653" y="513"/>
                  </a:cubicBezTo>
                  <a:cubicBezTo>
                    <a:pt x="12653" y="670"/>
                    <a:pt x="12565" y="716"/>
                    <a:pt x="12540" y="723"/>
                  </a:cubicBezTo>
                  <a:cubicBezTo>
                    <a:pt x="12526" y="728"/>
                    <a:pt x="12512" y="730"/>
                    <a:pt x="12498" y="730"/>
                  </a:cubicBezTo>
                  <a:cubicBezTo>
                    <a:pt x="12463" y="730"/>
                    <a:pt x="12429" y="715"/>
                    <a:pt x="12404" y="688"/>
                  </a:cubicBezTo>
                  <a:cubicBezTo>
                    <a:pt x="12369" y="639"/>
                    <a:pt x="12369" y="576"/>
                    <a:pt x="12404" y="527"/>
                  </a:cubicBezTo>
                  <a:cubicBezTo>
                    <a:pt x="12421" y="499"/>
                    <a:pt x="12414" y="464"/>
                    <a:pt x="12400" y="415"/>
                  </a:cubicBezTo>
                  <a:cubicBezTo>
                    <a:pt x="12390" y="376"/>
                    <a:pt x="12383" y="334"/>
                    <a:pt x="12390" y="292"/>
                  </a:cubicBezTo>
                  <a:cubicBezTo>
                    <a:pt x="12404" y="236"/>
                    <a:pt x="12453" y="198"/>
                    <a:pt x="12509" y="187"/>
                  </a:cubicBezTo>
                  <a:cubicBezTo>
                    <a:pt x="12540" y="180"/>
                    <a:pt x="12540" y="166"/>
                    <a:pt x="12540" y="156"/>
                  </a:cubicBezTo>
                  <a:cubicBezTo>
                    <a:pt x="12533" y="107"/>
                    <a:pt x="12453" y="23"/>
                    <a:pt x="12292" y="9"/>
                  </a:cubicBezTo>
                  <a:cubicBezTo>
                    <a:pt x="12282" y="8"/>
                    <a:pt x="12272" y="8"/>
                    <a:pt x="12262" y="8"/>
                  </a:cubicBezTo>
                  <a:cubicBezTo>
                    <a:pt x="12129" y="8"/>
                    <a:pt x="12048" y="73"/>
                    <a:pt x="12019" y="135"/>
                  </a:cubicBezTo>
                  <a:cubicBezTo>
                    <a:pt x="11998" y="173"/>
                    <a:pt x="12001" y="201"/>
                    <a:pt x="12008" y="208"/>
                  </a:cubicBezTo>
                  <a:cubicBezTo>
                    <a:pt x="12047" y="250"/>
                    <a:pt x="12047" y="313"/>
                    <a:pt x="12012" y="394"/>
                  </a:cubicBezTo>
                  <a:cubicBezTo>
                    <a:pt x="11956" y="516"/>
                    <a:pt x="11770" y="747"/>
                    <a:pt x="11637" y="747"/>
                  </a:cubicBezTo>
                  <a:cubicBezTo>
                    <a:pt x="11602" y="747"/>
                    <a:pt x="11571" y="733"/>
                    <a:pt x="11550" y="705"/>
                  </a:cubicBezTo>
                  <a:cubicBezTo>
                    <a:pt x="11501" y="646"/>
                    <a:pt x="11522" y="548"/>
                    <a:pt x="11550" y="422"/>
                  </a:cubicBezTo>
                  <a:cubicBezTo>
                    <a:pt x="11564" y="355"/>
                    <a:pt x="11574" y="289"/>
                    <a:pt x="11578" y="222"/>
                  </a:cubicBezTo>
                  <a:lnTo>
                    <a:pt x="11578" y="215"/>
                  </a:lnTo>
                  <a:cubicBezTo>
                    <a:pt x="11546" y="236"/>
                    <a:pt x="11480" y="296"/>
                    <a:pt x="11347" y="450"/>
                  </a:cubicBezTo>
                  <a:cubicBezTo>
                    <a:pt x="11298" y="502"/>
                    <a:pt x="11256" y="555"/>
                    <a:pt x="11214" y="604"/>
                  </a:cubicBezTo>
                  <a:cubicBezTo>
                    <a:pt x="11039" y="814"/>
                    <a:pt x="10909" y="964"/>
                    <a:pt x="10783" y="989"/>
                  </a:cubicBezTo>
                  <a:cubicBezTo>
                    <a:pt x="10774" y="991"/>
                    <a:pt x="10766" y="992"/>
                    <a:pt x="10757" y="992"/>
                  </a:cubicBezTo>
                  <a:cubicBezTo>
                    <a:pt x="10703" y="992"/>
                    <a:pt x="10651" y="956"/>
                    <a:pt x="10636" y="901"/>
                  </a:cubicBezTo>
                  <a:cubicBezTo>
                    <a:pt x="10594" y="789"/>
                    <a:pt x="10668" y="607"/>
                    <a:pt x="10839" y="516"/>
                  </a:cubicBezTo>
                  <a:cubicBezTo>
                    <a:pt x="10927" y="467"/>
                    <a:pt x="10976" y="369"/>
                    <a:pt x="11021" y="285"/>
                  </a:cubicBezTo>
                  <a:cubicBezTo>
                    <a:pt x="11067" y="187"/>
                    <a:pt x="11116" y="86"/>
                    <a:pt x="11224" y="86"/>
                  </a:cubicBezTo>
                  <a:cubicBezTo>
                    <a:pt x="11227" y="87"/>
                    <a:pt x="11230" y="87"/>
                    <a:pt x="11233" y="87"/>
                  </a:cubicBezTo>
                  <a:cubicBezTo>
                    <a:pt x="11240" y="87"/>
                    <a:pt x="11248" y="84"/>
                    <a:pt x="11256" y="79"/>
                  </a:cubicBezTo>
                  <a:cubicBezTo>
                    <a:pt x="11256" y="75"/>
                    <a:pt x="11252" y="72"/>
                    <a:pt x="11249" y="68"/>
                  </a:cubicBezTo>
                  <a:cubicBezTo>
                    <a:pt x="11224" y="33"/>
                    <a:pt x="11186" y="12"/>
                    <a:pt x="11144" y="5"/>
                  </a:cubicBezTo>
                  <a:cubicBezTo>
                    <a:pt x="11130" y="2"/>
                    <a:pt x="11118" y="0"/>
                    <a:pt x="1110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1" name="Google Shape;6862;p82">
              <a:extLst>
                <a:ext uri="{FF2B5EF4-FFF2-40B4-BE49-F238E27FC236}">
                  <a16:creationId xmlns:a16="http://schemas.microsoft.com/office/drawing/2014/main" id="{7D45C83E-43A0-7689-1490-002CB1DACE02}"/>
                </a:ext>
              </a:extLst>
            </p:cNvPr>
            <p:cNvSpPr/>
            <p:nvPr/>
          </p:nvSpPr>
          <p:spPr>
            <a:xfrm>
              <a:off x="2127052" y="1276572"/>
              <a:ext cx="5961" cy="5526"/>
            </a:xfrm>
            <a:custGeom>
              <a:avLst/>
              <a:gdLst/>
              <a:ahLst/>
              <a:cxnLst/>
              <a:rect l="l" t="t" r="r" b="b"/>
              <a:pathLst>
                <a:path w="439" h="407" extrusionOk="0">
                  <a:moveTo>
                    <a:pt x="77" y="1"/>
                  </a:moveTo>
                  <a:cubicBezTo>
                    <a:pt x="60" y="1"/>
                    <a:pt x="40" y="4"/>
                    <a:pt x="15" y="11"/>
                  </a:cubicBezTo>
                  <a:cubicBezTo>
                    <a:pt x="11" y="11"/>
                    <a:pt x="4" y="15"/>
                    <a:pt x="1" y="18"/>
                  </a:cubicBezTo>
                  <a:cubicBezTo>
                    <a:pt x="4" y="39"/>
                    <a:pt x="11" y="60"/>
                    <a:pt x="22" y="78"/>
                  </a:cubicBezTo>
                  <a:cubicBezTo>
                    <a:pt x="95" y="204"/>
                    <a:pt x="284" y="354"/>
                    <a:pt x="354" y="372"/>
                  </a:cubicBezTo>
                  <a:cubicBezTo>
                    <a:pt x="382" y="379"/>
                    <a:pt x="410" y="389"/>
                    <a:pt x="438" y="407"/>
                  </a:cubicBezTo>
                  <a:cubicBezTo>
                    <a:pt x="400" y="368"/>
                    <a:pt x="361" y="319"/>
                    <a:pt x="312" y="274"/>
                  </a:cubicBezTo>
                  <a:cubicBezTo>
                    <a:pt x="270" y="221"/>
                    <a:pt x="228" y="169"/>
                    <a:pt x="197" y="109"/>
                  </a:cubicBezTo>
                  <a:cubicBezTo>
                    <a:pt x="149" y="35"/>
                    <a:pt x="129" y="1"/>
                    <a:pt x="7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2" name="Google Shape;6863;p82">
              <a:extLst>
                <a:ext uri="{FF2B5EF4-FFF2-40B4-BE49-F238E27FC236}">
                  <a16:creationId xmlns:a16="http://schemas.microsoft.com/office/drawing/2014/main" id="{E363FD5B-28D0-D093-895B-8904D94A9610}"/>
                </a:ext>
              </a:extLst>
            </p:cNvPr>
            <p:cNvSpPr/>
            <p:nvPr/>
          </p:nvSpPr>
          <p:spPr>
            <a:xfrm>
              <a:off x="2199678" y="1404961"/>
              <a:ext cx="1724" cy="1290"/>
            </a:xfrm>
            <a:custGeom>
              <a:avLst/>
              <a:gdLst/>
              <a:ahLst/>
              <a:cxnLst/>
              <a:rect l="l" t="t" r="r" b="b"/>
              <a:pathLst>
                <a:path w="127" h="95" extrusionOk="0">
                  <a:moveTo>
                    <a:pt x="85" y="0"/>
                  </a:moveTo>
                  <a:cubicBezTo>
                    <a:pt x="53" y="0"/>
                    <a:pt x="25" y="11"/>
                    <a:pt x="1" y="28"/>
                  </a:cubicBezTo>
                  <a:cubicBezTo>
                    <a:pt x="46" y="39"/>
                    <a:pt x="92" y="60"/>
                    <a:pt x="127" y="95"/>
                  </a:cubicBezTo>
                  <a:cubicBezTo>
                    <a:pt x="103" y="67"/>
                    <a:pt x="89" y="35"/>
                    <a:pt x="8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3" name="Google Shape;6864;p82">
              <a:extLst>
                <a:ext uri="{FF2B5EF4-FFF2-40B4-BE49-F238E27FC236}">
                  <a16:creationId xmlns:a16="http://schemas.microsoft.com/office/drawing/2014/main" id="{70D1D846-9878-477B-A892-30581F73880E}"/>
                </a:ext>
              </a:extLst>
            </p:cNvPr>
            <p:cNvSpPr/>
            <p:nvPr/>
          </p:nvSpPr>
          <p:spPr>
            <a:xfrm>
              <a:off x="2210947" y="1395471"/>
              <a:ext cx="9043" cy="6409"/>
            </a:xfrm>
            <a:custGeom>
              <a:avLst/>
              <a:gdLst/>
              <a:ahLst/>
              <a:cxnLst/>
              <a:rect l="l" t="t" r="r" b="b"/>
              <a:pathLst>
                <a:path w="666" h="472" extrusionOk="0">
                  <a:moveTo>
                    <a:pt x="648" y="0"/>
                  </a:moveTo>
                  <a:cubicBezTo>
                    <a:pt x="644" y="0"/>
                    <a:pt x="641" y="1"/>
                    <a:pt x="641" y="3"/>
                  </a:cubicBezTo>
                  <a:cubicBezTo>
                    <a:pt x="620" y="3"/>
                    <a:pt x="603" y="20"/>
                    <a:pt x="603" y="41"/>
                  </a:cubicBezTo>
                  <a:cubicBezTo>
                    <a:pt x="603" y="80"/>
                    <a:pt x="589" y="115"/>
                    <a:pt x="561" y="143"/>
                  </a:cubicBezTo>
                  <a:cubicBezTo>
                    <a:pt x="509" y="192"/>
                    <a:pt x="417" y="204"/>
                    <a:pt x="310" y="204"/>
                  </a:cubicBezTo>
                  <a:cubicBezTo>
                    <a:pt x="259" y="204"/>
                    <a:pt x="204" y="201"/>
                    <a:pt x="148" y="199"/>
                  </a:cubicBezTo>
                  <a:lnTo>
                    <a:pt x="88" y="195"/>
                  </a:lnTo>
                  <a:lnTo>
                    <a:pt x="81" y="195"/>
                  </a:lnTo>
                  <a:cubicBezTo>
                    <a:pt x="43" y="195"/>
                    <a:pt x="22" y="209"/>
                    <a:pt x="15" y="234"/>
                  </a:cubicBezTo>
                  <a:cubicBezTo>
                    <a:pt x="1" y="276"/>
                    <a:pt x="39" y="370"/>
                    <a:pt x="158" y="437"/>
                  </a:cubicBezTo>
                  <a:cubicBezTo>
                    <a:pt x="176" y="447"/>
                    <a:pt x="193" y="458"/>
                    <a:pt x="207" y="472"/>
                  </a:cubicBezTo>
                  <a:cubicBezTo>
                    <a:pt x="204" y="437"/>
                    <a:pt x="211" y="398"/>
                    <a:pt x="225" y="367"/>
                  </a:cubicBezTo>
                  <a:cubicBezTo>
                    <a:pt x="260" y="276"/>
                    <a:pt x="344" y="216"/>
                    <a:pt x="442" y="213"/>
                  </a:cubicBezTo>
                  <a:cubicBezTo>
                    <a:pt x="543" y="213"/>
                    <a:pt x="655" y="59"/>
                    <a:pt x="666" y="6"/>
                  </a:cubicBezTo>
                  <a:cubicBezTo>
                    <a:pt x="662" y="2"/>
                    <a:pt x="654" y="0"/>
                    <a:pt x="64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4" name="Google Shape;6865;p82">
              <a:extLst>
                <a:ext uri="{FF2B5EF4-FFF2-40B4-BE49-F238E27FC236}">
                  <a16:creationId xmlns:a16="http://schemas.microsoft.com/office/drawing/2014/main" id="{864BDE97-B527-76DD-C85D-60F57FEF500A}"/>
                </a:ext>
              </a:extLst>
            </p:cNvPr>
            <p:cNvSpPr/>
            <p:nvPr/>
          </p:nvSpPr>
          <p:spPr>
            <a:xfrm>
              <a:off x="2181335" y="1248725"/>
              <a:ext cx="67372" cy="20393"/>
            </a:xfrm>
            <a:custGeom>
              <a:avLst/>
              <a:gdLst/>
              <a:ahLst/>
              <a:cxnLst/>
              <a:rect l="l" t="t" r="r" b="b"/>
              <a:pathLst>
                <a:path w="4962" h="1502" extrusionOk="0">
                  <a:moveTo>
                    <a:pt x="981" y="0"/>
                  </a:moveTo>
                  <a:lnTo>
                    <a:pt x="981" y="0"/>
                  </a:lnTo>
                  <a:cubicBezTo>
                    <a:pt x="1012" y="53"/>
                    <a:pt x="1047" y="133"/>
                    <a:pt x="1002" y="207"/>
                  </a:cubicBezTo>
                  <a:cubicBezTo>
                    <a:pt x="976" y="248"/>
                    <a:pt x="939" y="264"/>
                    <a:pt x="897" y="264"/>
                  </a:cubicBezTo>
                  <a:cubicBezTo>
                    <a:pt x="824" y="264"/>
                    <a:pt x="736" y="218"/>
                    <a:pt x="659" y="179"/>
                  </a:cubicBezTo>
                  <a:cubicBezTo>
                    <a:pt x="641" y="168"/>
                    <a:pt x="617" y="158"/>
                    <a:pt x="596" y="147"/>
                  </a:cubicBezTo>
                  <a:lnTo>
                    <a:pt x="596" y="147"/>
                  </a:lnTo>
                  <a:lnTo>
                    <a:pt x="599" y="158"/>
                  </a:lnTo>
                  <a:cubicBezTo>
                    <a:pt x="624" y="231"/>
                    <a:pt x="652" y="322"/>
                    <a:pt x="617" y="392"/>
                  </a:cubicBezTo>
                  <a:cubicBezTo>
                    <a:pt x="606" y="420"/>
                    <a:pt x="582" y="441"/>
                    <a:pt x="550" y="445"/>
                  </a:cubicBezTo>
                  <a:cubicBezTo>
                    <a:pt x="545" y="446"/>
                    <a:pt x="541" y="446"/>
                    <a:pt x="536" y="446"/>
                  </a:cubicBezTo>
                  <a:cubicBezTo>
                    <a:pt x="480" y="446"/>
                    <a:pt x="433" y="389"/>
                    <a:pt x="365" y="312"/>
                  </a:cubicBezTo>
                  <a:cubicBezTo>
                    <a:pt x="302" y="245"/>
                    <a:pt x="207" y="137"/>
                    <a:pt x="148" y="137"/>
                  </a:cubicBezTo>
                  <a:cubicBezTo>
                    <a:pt x="102" y="137"/>
                    <a:pt x="92" y="154"/>
                    <a:pt x="67" y="210"/>
                  </a:cubicBezTo>
                  <a:cubicBezTo>
                    <a:pt x="57" y="252"/>
                    <a:pt x="32" y="287"/>
                    <a:pt x="1" y="315"/>
                  </a:cubicBezTo>
                  <a:cubicBezTo>
                    <a:pt x="32" y="336"/>
                    <a:pt x="71" y="361"/>
                    <a:pt x="99" y="378"/>
                  </a:cubicBezTo>
                  <a:cubicBezTo>
                    <a:pt x="151" y="410"/>
                    <a:pt x="200" y="441"/>
                    <a:pt x="235" y="469"/>
                  </a:cubicBezTo>
                  <a:cubicBezTo>
                    <a:pt x="267" y="490"/>
                    <a:pt x="288" y="525"/>
                    <a:pt x="288" y="564"/>
                  </a:cubicBezTo>
                  <a:cubicBezTo>
                    <a:pt x="284" y="616"/>
                    <a:pt x="239" y="644"/>
                    <a:pt x="204" y="662"/>
                  </a:cubicBezTo>
                  <a:lnTo>
                    <a:pt x="179" y="679"/>
                  </a:lnTo>
                  <a:lnTo>
                    <a:pt x="183" y="679"/>
                  </a:lnTo>
                  <a:cubicBezTo>
                    <a:pt x="284" y="782"/>
                    <a:pt x="494" y="815"/>
                    <a:pt x="738" y="815"/>
                  </a:cubicBezTo>
                  <a:cubicBezTo>
                    <a:pt x="991" y="815"/>
                    <a:pt x="1281" y="780"/>
                    <a:pt x="1524" y="749"/>
                  </a:cubicBezTo>
                  <a:cubicBezTo>
                    <a:pt x="1737" y="722"/>
                    <a:pt x="1890" y="704"/>
                    <a:pt x="1998" y="704"/>
                  </a:cubicBezTo>
                  <a:cubicBezTo>
                    <a:pt x="2070" y="704"/>
                    <a:pt x="2122" y="712"/>
                    <a:pt x="2157" y="732"/>
                  </a:cubicBezTo>
                  <a:cubicBezTo>
                    <a:pt x="2192" y="746"/>
                    <a:pt x="2213" y="784"/>
                    <a:pt x="2210" y="823"/>
                  </a:cubicBezTo>
                  <a:cubicBezTo>
                    <a:pt x="2196" y="907"/>
                    <a:pt x="2087" y="935"/>
                    <a:pt x="1632" y="1029"/>
                  </a:cubicBezTo>
                  <a:cubicBezTo>
                    <a:pt x="1457" y="1064"/>
                    <a:pt x="1177" y="1124"/>
                    <a:pt x="1075" y="1169"/>
                  </a:cubicBezTo>
                  <a:cubicBezTo>
                    <a:pt x="1224" y="1241"/>
                    <a:pt x="1767" y="1318"/>
                    <a:pt x="2056" y="1318"/>
                  </a:cubicBezTo>
                  <a:cubicBezTo>
                    <a:pt x="2136" y="1318"/>
                    <a:pt x="2196" y="1313"/>
                    <a:pt x="2224" y="1299"/>
                  </a:cubicBezTo>
                  <a:cubicBezTo>
                    <a:pt x="2245" y="1274"/>
                    <a:pt x="2276" y="1260"/>
                    <a:pt x="2311" y="1260"/>
                  </a:cubicBezTo>
                  <a:cubicBezTo>
                    <a:pt x="2367" y="1260"/>
                    <a:pt x="2434" y="1302"/>
                    <a:pt x="2500" y="1341"/>
                  </a:cubicBezTo>
                  <a:cubicBezTo>
                    <a:pt x="2602" y="1404"/>
                    <a:pt x="2742" y="1488"/>
                    <a:pt x="2931" y="1498"/>
                  </a:cubicBezTo>
                  <a:cubicBezTo>
                    <a:pt x="2956" y="1500"/>
                    <a:pt x="2979" y="1501"/>
                    <a:pt x="3000" y="1501"/>
                  </a:cubicBezTo>
                  <a:cubicBezTo>
                    <a:pt x="3136" y="1501"/>
                    <a:pt x="3200" y="1465"/>
                    <a:pt x="3263" y="1428"/>
                  </a:cubicBezTo>
                  <a:cubicBezTo>
                    <a:pt x="3347" y="1376"/>
                    <a:pt x="3442" y="1344"/>
                    <a:pt x="3540" y="1341"/>
                  </a:cubicBezTo>
                  <a:cubicBezTo>
                    <a:pt x="3841" y="1327"/>
                    <a:pt x="4174" y="1187"/>
                    <a:pt x="4181" y="1099"/>
                  </a:cubicBezTo>
                  <a:cubicBezTo>
                    <a:pt x="4188" y="994"/>
                    <a:pt x="4328" y="924"/>
                    <a:pt x="4524" y="826"/>
                  </a:cubicBezTo>
                  <a:cubicBezTo>
                    <a:pt x="4699" y="739"/>
                    <a:pt x="4961" y="609"/>
                    <a:pt x="4933" y="501"/>
                  </a:cubicBezTo>
                  <a:cubicBezTo>
                    <a:pt x="4910" y="408"/>
                    <a:pt x="4691" y="394"/>
                    <a:pt x="4488" y="394"/>
                  </a:cubicBezTo>
                  <a:cubicBezTo>
                    <a:pt x="4445" y="394"/>
                    <a:pt x="4402" y="395"/>
                    <a:pt x="4363" y="396"/>
                  </a:cubicBezTo>
                  <a:cubicBezTo>
                    <a:pt x="4321" y="396"/>
                    <a:pt x="4280" y="397"/>
                    <a:pt x="4240" y="397"/>
                  </a:cubicBezTo>
                  <a:cubicBezTo>
                    <a:pt x="4093" y="397"/>
                    <a:pt x="3967" y="389"/>
                    <a:pt x="3890" y="350"/>
                  </a:cubicBezTo>
                  <a:cubicBezTo>
                    <a:pt x="3711" y="261"/>
                    <a:pt x="3457" y="195"/>
                    <a:pt x="3301" y="195"/>
                  </a:cubicBezTo>
                  <a:cubicBezTo>
                    <a:pt x="3231" y="195"/>
                    <a:pt x="3181" y="208"/>
                    <a:pt x="3165" y="238"/>
                  </a:cubicBezTo>
                  <a:cubicBezTo>
                    <a:pt x="3106" y="354"/>
                    <a:pt x="3015" y="434"/>
                    <a:pt x="2917" y="448"/>
                  </a:cubicBezTo>
                  <a:cubicBezTo>
                    <a:pt x="2906" y="450"/>
                    <a:pt x="2895" y="451"/>
                    <a:pt x="2884" y="451"/>
                  </a:cubicBezTo>
                  <a:cubicBezTo>
                    <a:pt x="2838" y="451"/>
                    <a:pt x="2790" y="433"/>
                    <a:pt x="2756" y="399"/>
                  </a:cubicBezTo>
                  <a:cubicBezTo>
                    <a:pt x="2721" y="361"/>
                    <a:pt x="2714" y="305"/>
                    <a:pt x="2703" y="235"/>
                  </a:cubicBezTo>
                  <a:cubicBezTo>
                    <a:pt x="2696" y="165"/>
                    <a:pt x="2689" y="88"/>
                    <a:pt x="2647" y="60"/>
                  </a:cubicBezTo>
                  <a:cubicBezTo>
                    <a:pt x="2632" y="49"/>
                    <a:pt x="2615" y="45"/>
                    <a:pt x="2596" y="45"/>
                  </a:cubicBezTo>
                  <a:cubicBezTo>
                    <a:pt x="2567" y="45"/>
                    <a:pt x="2535" y="55"/>
                    <a:pt x="2507" y="63"/>
                  </a:cubicBezTo>
                  <a:cubicBezTo>
                    <a:pt x="2462" y="74"/>
                    <a:pt x="2423" y="102"/>
                    <a:pt x="2399" y="140"/>
                  </a:cubicBezTo>
                  <a:cubicBezTo>
                    <a:pt x="2367" y="203"/>
                    <a:pt x="2406" y="301"/>
                    <a:pt x="2434" y="382"/>
                  </a:cubicBezTo>
                  <a:cubicBezTo>
                    <a:pt x="2462" y="462"/>
                    <a:pt x="2493" y="546"/>
                    <a:pt x="2427" y="588"/>
                  </a:cubicBezTo>
                  <a:cubicBezTo>
                    <a:pt x="2403" y="605"/>
                    <a:pt x="2373" y="611"/>
                    <a:pt x="2340" y="611"/>
                  </a:cubicBezTo>
                  <a:cubicBezTo>
                    <a:pt x="2257" y="611"/>
                    <a:pt x="2161" y="570"/>
                    <a:pt x="2136" y="560"/>
                  </a:cubicBezTo>
                  <a:cubicBezTo>
                    <a:pt x="2070" y="529"/>
                    <a:pt x="1916" y="448"/>
                    <a:pt x="1891" y="312"/>
                  </a:cubicBezTo>
                  <a:cubicBezTo>
                    <a:pt x="1853" y="319"/>
                    <a:pt x="1818" y="333"/>
                    <a:pt x="1779" y="347"/>
                  </a:cubicBezTo>
                  <a:cubicBezTo>
                    <a:pt x="1715" y="374"/>
                    <a:pt x="1647" y="401"/>
                    <a:pt x="1585" y="401"/>
                  </a:cubicBezTo>
                  <a:cubicBezTo>
                    <a:pt x="1560" y="401"/>
                    <a:pt x="1536" y="396"/>
                    <a:pt x="1513" y="385"/>
                  </a:cubicBezTo>
                  <a:cubicBezTo>
                    <a:pt x="1478" y="364"/>
                    <a:pt x="1450" y="326"/>
                    <a:pt x="1443" y="284"/>
                  </a:cubicBezTo>
                  <a:cubicBezTo>
                    <a:pt x="1408" y="147"/>
                    <a:pt x="1121" y="32"/>
                    <a:pt x="98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5" name="Google Shape;6866;p82">
              <a:extLst>
                <a:ext uri="{FF2B5EF4-FFF2-40B4-BE49-F238E27FC236}">
                  <a16:creationId xmlns:a16="http://schemas.microsoft.com/office/drawing/2014/main" id="{CD9E5694-1F68-CA21-1868-289E1D65F30A}"/>
                </a:ext>
              </a:extLst>
            </p:cNvPr>
            <p:cNvSpPr/>
            <p:nvPr/>
          </p:nvSpPr>
          <p:spPr>
            <a:xfrm>
              <a:off x="2129768" y="1256084"/>
              <a:ext cx="99252" cy="55546"/>
            </a:xfrm>
            <a:custGeom>
              <a:avLst/>
              <a:gdLst/>
              <a:ahLst/>
              <a:cxnLst/>
              <a:rect l="l" t="t" r="r" b="b"/>
              <a:pathLst>
                <a:path w="7310" h="4091" extrusionOk="0">
                  <a:moveTo>
                    <a:pt x="2829" y="1"/>
                  </a:moveTo>
                  <a:cubicBezTo>
                    <a:pt x="2829" y="18"/>
                    <a:pt x="2825" y="36"/>
                    <a:pt x="2822" y="50"/>
                  </a:cubicBezTo>
                  <a:cubicBezTo>
                    <a:pt x="2818" y="127"/>
                    <a:pt x="2811" y="239"/>
                    <a:pt x="2710" y="260"/>
                  </a:cubicBezTo>
                  <a:cubicBezTo>
                    <a:pt x="2654" y="270"/>
                    <a:pt x="2608" y="309"/>
                    <a:pt x="2601" y="330"/>
                  </a:cubicBezTo>
                  <a:cubicBezTo>
                    <a:pt x="2601" y="340"/>
                    <a:pt x="2615" y="365"/>
                    <a:pt x="2661" y="396"/>
                  </a:cubicBezTo>
                  <a:cubicBezTo>
                    <a:pt x="2857" y="526"/>
                    <a:pt x="3060" y="1160"/>
                    <a:pt x="3025" y="1289"/>
                  </a:cubicBezTo>
                  <a:cubicBezTo>
                    <a:pt x="3018" y="1328"/>
                    <a:pt x="2984" y="1352"/>
                    <a:pt x="2945" y="1352"/>
                  </a:cubicBezTo>
                  <a:cubicBezTo>
                    <a:pt x="2943" y="1352"/>
                    <a:pt x="2940" y="1352"/>
                    <a:pt x="2937" y="1352"/>
                  </a:cubicBezTo>
                  <a:cubicBezTo>
                    <a:pt x="2797" y="1342"/>
                    <a:pt x="2314" y="841"/>
                    <a:pt x="2290" y="589"/>
                  </a:cubicBezTo>
                  <a:cubicBezTo>
                    <a:pt x="2276" y="438"/>
                    <a:pt x="2157" y="312"/>
                    <a:pt x="2080" y="302"/>
                  </a:cubicBezTo>
                  <a:cubicBezTo>
                    <a:pt x="2066" y="302"/>
                    <a:pt x="2052" y="302"/>
                    <a:pt x="2041" y="330"/>
                  </a:cubicBezTo>
                  <a:cubicBezTo>
                    <a:pt x="2010" y="403"/>
                    <a:pt x="1964" y="466"/>
                    <a:pt x="1908" y="522"/>
                  </a:cubicBezTo>
                  <a:cubicBezTo>
                    <a:pt x="1838" y="606"/>
                    <a:pt x="1803" y="648"/>
                    <a:pt x="1828" y="722"/>
                  </a:cubicBezTo>
                  <a:cubicBezTo>
                    <a:pt x="1859" y="799"/>
                    <a:pt x="1842" y="886"/>
                    <a:pt x="1782" y="946"/>
                  </a:cubicBezTo>
                  <a:cubicBezTo>
                    <a:pt x="1755" y="974"/>
                    <a:pt x="1721" y="987"/>
                    <a:pt x="1687" y="987"/>
                  </a:cubicBezTo>
                  <a:cubicBezTo>
                    <a:pt x="1615" y="987"/>
                    <a:pt x="1545" y="926"/>
                    <a:pt x="1555" y="837"/>
                  </a:cubicBezTo>
                  <a:cubicBezTo>
                    <a:pt x="1555" y="743"/>
                    <a:pt x="1292" y="585"/>
                    <a:pt x="1198" y="575"/>
                  </a:cubicBezTo>
                  <a:cubicBezTo>
                    <a:pt x="1135" y="568"/>
                    <a:pt x="1124" y="526"/>
                    <a:pt x="1121" y="508"/>
                  </a:cubicBezTo>
                  <a:cubicBezTo>
                    <a:pt x="1117" y="445"/>
                    <a:pt x="1163" y="431"/>
                    <a:pt x="1331" y="382"/>
                  </a:cubicBezTo>
                  <a:cubicBezTo>
                    <a:pt x="1432" y="358"/>
                    <a:pt x="1534" y="326"/>
                    <a:pt x="1632" y="284"/>
                  </a:cubicBezTo>
                  <a:cubicBezTo>
                    <a:pt x="1601" y="271"/>
                    <a:pt x="1553" y="261"/>
                    <a:pt x="1504" y="261"/>
                  </a:cubicBezTo>
                  <a:cubicBezTo>
                    <a:pt x="1462" y="261"/>
                    <a:pt x="1419" y="268"/>
                    <a:pt x="1387" y="288"/>
                  </a:cubicBezTo>
                  <a:cubicBezTo>
                    <a:pt x="1332" y="322"/>
                    <a:pt x="1273" y="332"/>
                    <a:pt x="1217" y="332"/>
                  </a:cubicBezTo>
                  <a:cubicBezTo>
                    <a:pt x="1177" y="332"/>
                    <a:pt x="1138" y="327"/>
                    <a:pt x="1103" y="323"/>
                  </a:cubicBezTo>
                  <a:cubicBezTo>
                    <a:pt x="1068" y="317"/>
                    <a:pt x="1040" y="314"/>
                    <a:pt x="1017" y="314"/>
                  </a:cubicBezTo>
                  <a:cubicBezTo>
                    <a:pt x="982" y="314"/>
                    <a:pt x="960" y="322"/>
                    <a:pt x="945" y="344"/>
                  </a:cubicBezTo>
                  <a:cubicBezTo>
                    <a:pt x="898" y="408"/>
                    <a:pt x="845" y="429"/>
                    <a:pt x="791" y="429"/>
                  </a:cubicBezTo>
                  <a:cubicBezTo>
                    <a:pt x="733" y="429"/>
                    <a:pt x="674" y="404"/>
                    <a:pt x="623" y="382"/>
                  </a:cubicBezTo>
                  <a:cubicBezTo>
                    <a:pt x="581" y="361"/>
                    <a:pt x="536" y="344"/>
                    <a:pt x="490" y="333"/>
                  </a:cubicBezTo>
                  <a:cubicBezTo>
                    <a:pt x="484" y="332"/>
                    <a:pt x="478" y="331"/>
                    <a:pt x="471" y="331"/>
                  </a:cubicBezTo>
                  <a:cubicBezTo>
                    <a:pt x="417" y="331"/>
                    <a:pt x="357" y="381"/>
                    <a:pt x="298" y="428"/>
                  </a:cubicBezTo>
                  <a:cubicBezTo>
                    <a:pt x="236" y="478"/>
                    <a:pt x="170" y="533"/>
                    <a:pt x="97" y="533"/>
                  </a:cubicBezTo>
                  <a:cubicBezTo>
                    <a:pt x="79" y="533"/>
                    <a:pt x="61" y="530"/>
                    <a:pt x="42" y="522"/>
                  </a:cubicBezTo>
                  <a:cubicBezTo>
                    <a:pt x="39" y="522"/>
                    <a:pt x="28" y="536"/>
                    <a:pt x="21" y="568"/>
                  </a:cubicBezTo>
                  <a:cubicBezTo>
                    <a:pt x="0" y="648"/>
                    <a:pt x="14" y="802"/>
                    <a:pt x="123" y="974"/>
                  </a:cubicBezTo>
                  <a:cubicBezTo>
                    <a:pt x="144" y="1009"/>
                    <a:pt x="175" y="1051"/>
                    <a:pt x="210" y="1058"/>
                  </a:cubicBezTo>
                  <a:cubicBezTo>
                    <a:pt x="214" y="1059"/>
                    <a:pt x="217" y="1059"/>
                    <a:pt x="221" y="1059"/>
                  </a:cubicBezTo>
                  <a:cubicBezTo>
                    <a:pt x="257" y="1059"/>
                    <a:pt x="302" y="1027"/>
                    <a:pt x="350" y="995"/>
                  </a:cubicBezTo>
                  <a:cubicBezTo>
                    <a:pt x="419" y="947"/>
                    <a:pt x="501" y="892"/>
                    <a:pt x="599" y="892"/>
                  </a:cubicBezTo>
                  <a:cubicBezTo>
                    <a:pt x="616" y="892"/>
                    <a:pt x="633" y="893"/>
                    <a:pt x="651" y="897"/>
                  </a:cubicBezTo>
                  <a:cubicBezTo>
                    <a:pt x="700" y="900"/>
                    <a:pt x="742" y="935"/>
                    <a:pt x="760" y="981"/>
                  </a:cubicBezTo>
                  <a:cubicBezTo>
                    <a:pt x="784" y="1065"/>
                    <a:pt x="707" y="1142"/>
                    <a:pt x="599" y="1247"/>
                  </a:cubicBezTo>
                  <a:cubicBezTo>
                    <a:pt x="515" y="1328"/>
                    <a:pt x="410" y="1429"/>
                    <a:pt x="385" y="1513"/>
                  </a:cubicBezTo>
                  <a:cubicBezTo>
                    <a:pt x="347" y="1636"/>
                    <a:pt x="550" y="1783"/>
                    <a:pt x="714" y="1902"/>
                  </a:cubicBezTo>
                  <a:cubicBezTo>
                    <a:pt x="784" y="1947"/>
                    <a:pt x="847" y="2000"/>
                    <a:pt x="910" y="2056"/>
                  </a:cubicBezTo>
                  <a:cubicBezTo>
                    <a:pt x="992" y="2130"/>
                    <a:pt x="1143" y="2162"/>
                    <a:pt x="1288" y="2162"/>
                  </a:cubicBezTo>
                  <a:cubicBezTo>
                    <a:pt x="1416" y="2162"/>
                    <a:pt x="1540" y="2137"/>
                    <a:pt x="1607" y="2094"/>
                  </a:cubicBezTo>
                  <a:cubicBezTo>
                    <a:pt x="1656" y="2066"/>
                    <a:pt x="1681" y="1989"/>
                    <a:pt x="1705" y="1916"/>
                  </a:cubicBezTo>
                  <a:cubicBezTo>
                    <a:pt x="1743" y="1806"/>
                    <a:pt x="1790" y="1660"/>
                    <a:pt x="1950" y="1660"/>
                  </a:cubicBezTo>
                  <a:cubicBezTo>
                    <a:pt x="1953" y="1660"/>
                    <a:pt x="1957" y="1660"/>
                    <a:pt x="1961" y="1660"/>
                  </a:cubicBezTo>
                  <a:cubicBezTo>
                    <a:pt x="1968" y="1661"/>
                    <a:pt x="1974" y="1661"/>
                    <a:pt x="1980" y="1661"/>
                  </a:cubicBezTo>
                  <a:cubicBezTo>
                    <a:pt x="2025" y="1661"/>
                    <a:pt x="2030" y="1647"/>
                    <a:pt x="2048" y="1597"/>
                  </a:cubicBezTo>
                  <a:cubicBezTo>
                    <a:pt x="2069" y="1517"/>
                    <a:pt x="2125" y="1450"/>
                    <a:pt x="2202" y="1422"/>
                  </a:cubicBezTo>
                  <a:cubicBezTo>
                    <a:pt x="2229" y="1412"/>
                    <a:pt x="2254" y="1407"/>
                    <a:pt x="2278" y="1407"/>
                  </a:cubicBezTo>
                  <a:cubicBezTo>
                    <a:pt x="2331" y="1407"/>
                    <a:pt x="2375" y="1430"/>
                    <a:pt x="2402" y="1471"/>
                  </a:cubicBezTo>
                  <a:cubicBezTo>
                    <a:pt x="2465" y="1562"/>
                    <a:pt x="2433" y="1727"/>
                    <a:pt x="2325" y="1853"/>
                  </a:cubicBezTo>
                  <a:lnTo>
                    <a:pt x="2318" y="1863"/>
                  </a:lnTo>
                  <a:cubicBezTo>
                    <a:pt x="2325" y="1864"/>
                    <a:pt x="2334" y="1865"/>
                    <a:pt x="2344" y="1865"/>
                  </a:cubicBezTo>
                  <a:cubicBezTo>
                    <a:pt x="2424" y="1865"/>
                    <a:pt x="2584" y="1825"/>
                    <a:pt x="2703" y="1716"/>
                  </a:cubicBezTo>
                  <a:cubicBezTo>
                    <a:pt x="2776" y="1645"/>
                    <a:pt x="2843" y="1608"/>
                    <a:pt x="2901" y="1608"/>
                  </a:cubicBezTo>
                  <a:cubicBezTo>
                    <a:pt x="2925" y="1608"/>
                    <a:pt x="2948" y="1615"/>
                    <a:pt x="2969" y="1629"/>
                  </a:cubicBezTo>
                  <a:cubicBezTo>
                    <a:pt x="3060" y="1681"/>
                    <a:pt x="3060" y="1835"/>
                    <a:pt x="3028" y="1961"/>
                  </a:cubicBezTo>
                  <a:cubicBezTo>
                    <a:pt x="2993" y="2101"/>
                    <a:pt x="2843" y="2126"/>
                    <a:pt x="2692" y="2154"/>
                  </a:cubicBezTo>
                  <a:cubicBezTo>
                    <a:pt x="2563" y="2175"/>
                    <a:pt x="2426" y="2199"/>
                    <a:pt x="2363" y="2287"/>
                  </a:cubicBezTo>
                  <a:cubicBezTo>
                    <a:pt x="2269" y="2420"/>
                    <a:pt x="2090" y="2434"/>
                    <a:pt x="1919" y="2451"/>
                  </a:cubicBezTo>
                  <a:cubicBezTo>
                    <a:pt x="1758" y="2465"/>
                    <a:pt x="1593" y="2479"/>
                    <a:pt x="1499" y="2584"/>
                  </a:cubicBezTo>
                  <a:cubicBezTo>
                    <a:pt x="1453" y="2633"/>
                    <a:pt x="1453" y="2658"/>
                    <a:pt x="1453" y="2658"/>
                  </a:cubicBezTo>
                  <a:cubicBezTo>
                    <a:pt x="1468" y="2681"/>
                    <a:pt x="1543" y="2698"/>
                    <a:pt x="1656" y="2698"/>
                  </a:cubicBezTo>
                  <a:cubicBezTo>
                    <a:pt x="1734" y="2698"/>
                    <a:pt x="1830" y="2690"/>
                    <a:pt x="1936" y="2668"/>
                  </a:cubicBezTo>
                  <a:cubicBezTo>
                    <a:pt x="2144" y="2627"/>
                    <a:pt x="2469" y="2597"/>
                    <a:pt x="2729" y="2597"/>
                  </a:cubicBezTo>
                  <a:cubicBezTo>
                    <a:pt x="2862" y="2597"/>
                    <a:pt x="2978" y="2605"/>
                    <a:pt x="3053" y="2623"/>
                  </a:cubicBezTo>
                  <a:cubicBezTo>
                    <a:pt x="3084" y="2630"/>
                    <a:pt x="3183" y="2651"/>
                    <a:pt x="3172" y="2728"/>
                  </a:cubicBezTo>
                  <a:cubicBezTo>
                    <a:pt x="3158" y="2857"/>
                    <a:pt x="2727" y="2871"/>
                    <a:pt x="2542" y="2871"/>
                  </a:cubicBezTo>
                  <a:cubicBezTo>
                    <a:pt x="2255" y="2871"/>
                    <a:pt x="2171" y="2945"/>
                    <a:pt x="2150" y="2966"/>
                  </a:cubicBezTo>
                  <a:cubicBezTo>
                    <a:pt x="2139" y="2976"/>
                    <a:pt x="2132" y="2990"/>
                    <a:pt x="2132" y="3004"/>
                  </a:cubicBezTo>
                  <a:cubicBezTo>
                    <a:pt x="2136" y="3032"/>
                    <a:pt x="2129" y="3057"/>
                    <a:pt x="2111" y="3074"/>
                  </a:cubicBezTo>
                  <a:cubicBezTo>
                    <a:pt x="2088" y="3099"/>
                    <a:pt x="2057" y="3107"/>
                    <a:pt x="2015" y="3107"/>
                  </a:cubicBezTo>
                  <a:cubicBezTo>
                    <a:pt x="1980" y="3107"/>
                    <a:pt x="1938" y="3102"/>
                    <a:pt x="1887" y="3095"/>
                  </a:cubicBezTo>
                  <a:cubicBezTo>
                    <a:pt x="1840" y="3090"/>
                    <a:pt x="1780" y="3084"/>
                    <a:pt x="1726" y="3084"/>
                  </a:cubicBezTo>
                  <a:cubicBezTo>
                    <a:pt x="1676" y="3084"/>
                    <a:pt x="1633" y="3089"/>
                    <a:pt x="1611" y="3106"/>
                  </a:cubicBezTo>
                  <a:cubicBezTo>
                    <a:pt x="1604" y="3113"/>
                    <a:pt x="1600" y="3120"/>
                    <a:pt x="1600" y="3130"/>
                  </a:cubicBezTo>
                  <a:cubicBezTo>
                    <a:pt x="1590" y="3215"/>
                    <a:pt x="1751" y="3288"/>
                    <a:pt x="1880" y="3348"/>
                  </a:cubicBezTo>
                  <a:cubicBezTo>
                    <a:pt x="2003" y="3407"/>
                    <a:pt x="2104" y="3456"/>
                    <a:pt x="2139" y="3530"/>
                  </a:cubicBezTo>
                  <a:cubicBezTo>
                    <a:pt x="2149" y="3551"/>
                    <a:pt x="2198" y="3557"/>
                    <a:pt x="2253" y="3557"/>
                  </a:cubicBezTo>
                  <a:cubicBezTo>
                    <a:pt x="2297" y="3557"/>
                    <a:pt x="2344" y="3554"/>
                    <a:pt x="2381" y="3551"/>
                  </a:cubicBezTo>
                  <a:cubicBezTo>
                    <a:pt x="2430" y="3545"/>
                    <a:pt x="2477" y="3541"/>
                    <a:pt x="2520" y="3541"/>
                  </a:cubicBezTo>
                  <a:cubicBezTo>
                    <a:pt x="2564" y="3541"/>
                    <a:pt x="2603" y="3545"/>
                    <a:pt x="2636" y="3558"/>
                  </a:cubicBezTo>
                  <a:cubicBezTo>
                    <a:pt x="2675" y="3565"/>
                    <a:pt x="2706" y="3600"/>
                    <a:pt x="2710" y="3642"/>
                  </a:cubicBezTo>
                  <a:cubicBezTo>
                    <a:pt x="2713" y="3715"/>
                    <a:pt x="2629" y="3754"/>
                    <a:pt x="2514" y="3806"/>
                  </a:cubicBezTo>
                  <a:lnTo>
                    <a:pt x="2454" y="3834"/>
                  </a:lnTo>
                  <a:cubicBezTo>
                    <a:pt x="2482" y="3845"/>
                    <a:pt x="2514" y="3859"/>
                    <a:pt x="2542" y="3869"/>
                  </a:cubicBezTo>
                  <a:cubicBezTo>
                    <a:pt x="2671" y="3922"/>
                    <a:pt x="2804" y="3978"/>
                    <a:pt x="2853" y="4058"/>
                  </a:cubicBezTo>
                  <a:cubicBezTo>
                    <a:pt x="2867" y="4079"/>
                    <a:pt x="2900" y="4090"/>
                    <a:pt x="2939" y="4090"/>
                  </a:cubicBezTo>
                  <a:cubicBezTo>
                    <a:pt x="2960" y="4090"/>
                    <a:pt x="2984" y="4087"/>
                    <a:pt x="3007" y="4079"/>
                  </a:cubicBezTo>
                  <a:cubicBezTo>
                    <a:pt x="3028" y="4072"/>
                    <a:pt x="3102" y="4044"/>
                    <a:pt x="3095" y="3988"/>
                  </a:cubicBezTo>
                  <a:cubicBezTo>
                    <a:pt x="3077" y="3736"/>
                    <a:pt x="3386" y="3078"/>
                    <a:pt x="3771" y="2938"/>
                  </a:cubicBezTo>
                  <a:cubicBezTo>
                    <a:pt x="3963" y="2864"/>
                    <a:pt x="3956" y="2826"/>
                    <a:pt x="3939" y="2724"/>
                  </a:cubicBezTo>
                  <a:cubicBezTo>
                    <a:pt x="3921" y="2658"/>
                    <a:pt x="3921" y="2588"/>
                    <a:pt x="3935" y="2521"/>
                  </a:cubicBezTo>
                  <a:cubicBezTo>
                    <a:pt x="3970" y="2367"/>
                    <a:pt x="4107" y="2360"/>
                    <a:pt x="4180" y="2357"/>
                  </a:cubicBezTo>
                  <a:lnTo>
                    <a:pt x="4191" y="2357"/>
                  </a:lnTo>
                  <a:cubicBezTo>
                    <a:pt x="4086" y="2136"/>
                    <a:pt x="4187" y="2028"/>
                    <a:pt x="4401" y="1825"/>
                  </a:cubicBezTo>
                  <a:cubicBezTo>
                    <a:pt x="4551" y="1685"/>
                    <a:pt x="4674" y="1681"/>
                    <a:pt x="4796" y="1678"/>
                  </a:cubicBezTo>
                  <a:cubicBezTo>
                    <a:pt x="4891" y="1678"/>
                    <a:pt x="4982" y="1657"/>
                    <a:pt x="5069" y="1618"/>
                  </a:cubicBezTo>
                  <a:cubicBezTo>
                    <a:pt x="5140" y="1584"/>
                    <a:pt x="5202" y="1570"/>
                    <a:pt x="5255" y="1570"/>
                  </a:cubicBezTo>
                  <a:cubicBezTo>
                    <a:pt x="5321" y="1570"/>
                    <a:pt x="5371" y="1591"/>
                    <a:pt x="5402" y="1618"/>
                  </a:cubicBezTo>
                  <a:cubicBezTo>
                    <a:pt x="5437" y="1646"/>
                    <a:pt x="5455" y="1695"/>
                    <a:pt x="5437" y="1741"/>
                  </a:cubicBezTo>
                  <a:cubicBezTo>
                    <a:pt x="5427" y="1783"/>
                    <a:pt x="5378" y="1849"/>
                    <a:pt x="5209" y="1863"/>
                  </a:cubicBezTo>
                  <a:cubicBezTo>
                    <a:pt x="5129" y="1870"/>
                    <a:pt x="5125" y="1905"/>
                    <a:pt x="5122" y="1916"/>
                  </a:cubicBezTo>
                  <a:cubicBezTo>
                    <a:pt x="5111" y="1982"/>
                    <a:pt x="5199" y="2105"/>
                    <a:pt x="5315" y="2150"/>
                  </a:cubicBezTo>
                  <a:cubicBezTo>
                    <a:pt x="5451" y="2203"/>
                    <a:pt x="5472" y="2269"/>
                    <a:pt x="5469" y="2332"/>
                  </a:cubicBezTo>
                  <a:cubicBezTo>
                    <a:pt x="5479" y="2336"/>
                    <a:pt x="5486" y="2339"/>
                    <a:pt x="5497" y="2339"/>
                  </a:cubicBezTo>
                  <a:cubicBezTo>
                    <a:pt x="5563" y="2353"/>
                    <a:pt x="5619" y="2402"/>
                    <a:pt x="5640" y="2469"/>
                  </a:cubicBezTo>
                  <a:cubicBezTo>
                    <a:pt x="5682" y="2598"/>
                    <a:pt x="5598" y="2794"/>
                    <a:pt x="5434" y="2973"/>
                  </a:cubicBezTo>
                  <a:cubicBezTo>
                    <a:pt x="5406" y="2994"/>
                    <a:pt x="5388" y="3025"/>
                    <a:pt x="5378" y="3060"/>
                  </a:cubicBezTo>
                  <a:cubicBezTo>
                    <a:pt x="5386" y="3067"/>
                    <a:pt x="5413" y="3073"/>
                    <a:pt x="5457" y="3073"/>
                  </a:cubicBezTo>
                  <a:cubicBezTo>
                    <a:pt x="5538" y="3073"/>
                    <a:pt x="5678" y="3053"/>
                    <a:pt x="5885" y="2976"/>
                  </a:cubicBezTo>
                  <a:cubicBezTo>
                    <a:pt x="5981" y="2940"/>
                    <a:pt x="6052" y="2923"/>
                    <a:pt x="6106" y="2923"/>
                  </a:cubicBezTo>
                  <a:cubicBezTo>
                    <a:pt x="6146" y="2923"/>
                    <a:pt x="6176" y="2932"/>
                    <a:pt x="6200" y="2952"/>
                  </a:cubicBezTo>
                  <a:cubicBezTo>
                    <a:pt x="6256" y="2994"/>
                    <a:pt x="6249" y="3071"/>
                    <a:pt x="6242" y="3137"/>
                  </a:cubicBezTo>
                  <a:cubicBezTo>
                    <a:pt x="6235" y="3200"/>
                    <a:pt x="6232" y="3246"/>
                    <a:pt x="6260" y="3271"/>
                  </a:cubicBezTo>
                  <a:cubicBezTo>
                    <a:pt x="6273" y="3283"/>
                    <a:pt x="6290" y="3291"/>
                    <a:pt x="6307" y="3291"/>
                  </a:cubicBezTo>
                  <a:cubicBezTo>
                    <a:pt x="6314" y="3291"/>
                    <a:pt x="6320" y="3290"/>
                    <a:pt x="6326" y="3288"/>
                  </a:cubicBezTo>
                  <a:cubicBezTo>
                    <a:pt x="6463" y="3285"/>
                    <a:pt x="6697" y="3130"/>
                    <a:pt x="6851" y="2945"/>
                  </a:cubicBezTo>
                  <a:cubicBezTo>
                    <a:pt x="6946" y="2840"/>
                    <a:pt x="7072" y="2763"/>
                    <a:pt x="7208" y="2724"/>
                  </a:cubicBezTo>
                  <a:cubicBezTo>
                    <a:pt x="7247" y="2714"/>
                    <a:pt x="7278" y="2696"/>
                    <a:pt x="7310" y="2679"/>
                  </a:cubicBezTo>
                  <a:cubicBezTo>
                    <a:pt x="7307" y="2658"/>
                    <a:pt x="7292" y="2640"/>
                    <a:pt x="7275" y="2630"/>
                  </a:cubicBezTo>
                  <a:cubicBezTo>
                    <a:pt x="7249" y="2614"/>
                    <a:pt x="7209" y="2604"/>
                    <a:pt x="7163" y="2604"/>
                  </a:cubicBezTo>
                  <a:cubicBezTo>
                    <a:pt x="7117" y="2604"/>
                    <a:pt x="7065" y="2614"/>
                    <a:pt x="7012" y="2637"/>
                  </a:cubicBezTo>
                  <a:cubicBezTo>
                    <a:pt x="6954" y="2662"/>
                    <a:pt x="6865" y="2676"/>
                    <a:pt x="6774" y="2676"/>
                  </a:cubicBezTo>
                  <a:cubicBezTo>
                    <a:pt x="6640" y="2676"/>
                    <a:pt x="6503" y="2646"/>
                    <a:pt x="6459" y="2577"/>
                  </a:cubicBezTo>
                  <a:cubicBezTo>
                    <a:pt x="6449" y="2560"/>
                    <a:pt x="6417" y="2490"/>
                    <a:pt x="6494" y="2420"/>
                  </a:cubicBezTo>
                  <a:cubicBezTo>
                    <a:pt x="6554" y="2364"/>
                    <a:pt x="6564" y="2329"/>
                    <a:pt x="6564" y="2322"/>
                  </a:cubicBezTo>
                  <a:cubicBezTo>
                    <a:pt x="6542" y="2314"/>
                    <a:pt x="6519" y="2310"/>
                    <a:pt x="6497" y="2310"/>
                  </a:cubicBezTo>
                  <a:cubicBezTo>
                    <a:pt x="6481" y="2310"/>
                    <a:pt x="6465" y="2312"/>
                    <a:pt x="6449" y="2315"/>
                  </a:cubicBezTo>
                  <a:cubicBezTo>
                    <a:pt x="6432" y="2316"/>
                    <a:pt x="6411" y="2317"/>
                    <a:pt x="6388" y="2317"/>
                  </a:cubicBezTo>
                  <a:cubicBezTo>
                    <a:pt x="6222" y="2317"/>
                    <a:pt x="5934" y="2271"/>
                    <a:pt x="5906" y="2154"/>
                  </a:cubicBezTo>
                  <a:cubicBezTo>
                    <a:pt x="5899" y="2129"/>
                    <a:pt x="5896" y="2066"/>
                    <a:pt x="5994" y="2031"/>
                  </a:cubicBezTo>
                  <a:cubicBezTo>
                    <a:pt x="5997" y="2028"/>
                    <a:pt x="6004" y="2024"/>
                    <a:pt x="6008" y="2024"/>
                  </a:cubicBezTo>
                  <a:cubicBezTo>
                    <a:pt x="5997" y="2000"/>
                    <a:pt x="5983" y="1979"/>
                    <a:pt x="5962" y="1961"/>
                  </a:cubicBezTo>
                  <a:cubicBezTo>
                    <a:pt x="5898" y="1900"/>
                    <a:pt x="5791" y="1852"/>
                    <a:pt x="5727" y="1852"/>
                  </a:cubicBezTo>
                  <a:cubicBezTo>
                    <a:pt x="5725" y="1852"/>
                    <a:pt x="5723" y="1853"/>
                    <a:pt x="5721" y="1853"/>
                  </a:cubicBezTo>
                  <a:cubicBezTo>
                    <a:pt x="5713" y="1854"/>
                    <a:pt x="5705" y="1854"/>
                    <a:pt x="5698" y="1854"/>
                  </a:cubicBezTo>
                  <a:cubicBezTo>
                    <a:pt x="5653" y="1854"/>
                    <a:pt x="5610" y="1837"/>
                    <a:pt x="5577" y="1804"/>
                  </a:cubicBezTo>
                  <a:cubicBezTo>
                    <a:pt x="5511" y="1737"/>
                    <a:pt x="5525" y="1622"/>
                    <a:pt x="5535" y="1520"/>
                  </a:cubicBezTo>
                  <a:cubicBezTo>
                    <a:pt x="5535" y="1503"/>
                    <a:pt x="5539" y="1485"/>
                    <a:pt x="5542" y="1468"/>
                  </a:cubicBezTo>
                  <a:cubicBezTo>
                    <a:pt x="5521" y="1436"/>
                    <a:pt x="5378" y="1387"/>
                    <a:pt x="5318" y="1366"/>
                  </a:cubicBezTo>
                  <a:cubicBezTo>
                    <a:pt x="5202" y="1328"/>
                    <a:pt x="5146" y="1310"/>
                    <a:pt x="5143" y="1247"/>
                  </a:cubicBezTo>
                  <a:cubicBezTo>
                    <a:pt x="5143" y="1237"/>
                    <a:pt x="5143" y="1226"/>
                    <a:pt x="5146" y="1216"/>
                  </a:cubicBezTo>
                  <a:cubicBezTo>
                    <a:pt x="5111" y="1202"/>
                    <a:pt x="5073" y="1195"/>
                    <a:pt x="5034" y="1195"/>
                  </a:cubicBezTo>
                  <a:cubicBezTo>
                    <a:pt x="5020" y="1195"/>
                    <a:pt x="5006" y="1198"/>
                    <a:pt x="4992" y="1209"/>
                  </a:cubicBezTo>
                  <a:cubicBezTo>
                    <a:pt x="4958" y="1262"/>
                    <a:pt x="4899" y="1291"/>
                    <a:pt x="4837" y="1291"/>
                  </a:cubicBezTo>
                  <a:cubicBezTo>
                    <a:pt x="4818" y="1291"/>
                    <a:pt x="4798" y="1288"/>
                    <a:pt x="4779" y="1282"/>
                  </a:cubicBezTo>
                  <a:cubicBezTo>
                    <a:pt x="4702" y="1254"/>
                    <a:pt x="4653" y="1177"/>
                    <a:pt x="4656" y="1096"/>
                  </a:cubicBezTo>
                  <a:cubicBezTo>
                    <a:pt x="4656" y="1093"/>
                    <a:pt x="4656" y="1093"/>
                    <a:pt x="4653" y="1086"/>
                  </a:cubicBezTo>
                  <a:cubicBezTo>
                    <a:pt x="4622" y="1059"/>
                    <a:pt x="4536" y="1051"/>
                    <a:pt x="4447" y="1051"/>
                  </a:cubicBezTo>
                  <a:cubicBezTo>
                    <a:pt x="4364" y="1051"/>
                    <a:pt x="4279" y="1058"/>
                    <a:pt x="4236" y="1061"/>
                  </a:cubicBezTo>
                  <a:lnTo>
                    <a:pt x="4219" y="1061"/>
                  </a:lnTo>
                  <a:cubicBezTo>
                    <a:pt x="4214" y="1062"/>
                    <a:pt x="4209" y="1062"/>
                    <a:pt x="4205" y="1062"/>
                  </a:cubicBezTo>
                  <a:cubicBezTo>
                    <a:pt x="4084" y="1062"/>
                    <a:pt x="4057" y="928"/>
                    <a:pt x="4037" y="830"/>
                  </a:cubicBezTo>
                  <a:cubicBezTo>
                    <a:pt x="4023" y="753"/>
                    <a:pt x="4005" y="662"/>
                    <a:pt x="3956" y="624"/>
                  </a:cubicBezTo>
                  <a:cubicBezTo>
                    <a:pt x="3948" y="619"/>
                    <a:pt x="3940" y="616"/>
                    <a:pt x="3930" y="616"/>
                  </a:cubicBezTo>
                  <a:cubicBezTo>
                    <a:pt x="3888" y="616"/>
                    <a:pt x="3828" y="662"/>
                    <a:pt x="3760" y="722"/>
                  </a:cubicBezTo>
                  <a:cubicBezTo>
                    <a:pt x="3692" y="780"/>
                    <a:pt x="3627" y="834"/>
                    <a:pt x="3560" y="834"/>
                  </a:cubicBezTo>
                  <a:cubicBezTo>
                    <a:pt x="3551" y="834"/>
                    <a:pt x="3542" y="833"/>
                    <a:pt x="3533" y="830"/>
                  </a:cubicBezTo>
                  <a:cubicBezTo>
                    <a:pt x="3498" y="823"/>
                    <a:pt x="3470" y="802"/>
                    <a:pt x="3456" y="771"/>
                  </a:cubicBezTo>
                  <a:cubicBezTo>
                    <a:pt x="3428" y="701"/>
                    <a:pt x="3480" y="613"/>
                    <a:pt x="3550" y="501"/>
                  </a:cubicBezTo>
                  <a:cubicBezTo>
                    <a:pt x="3582" y="452"/>
                    <a:pt x="3606" y="403"/>
                    <a:pt x="3631" y="354"/>
                  </a:cubicBezTo>
                  <a:cubicBezTo>
                    <a:pt x="3627" y="333"/>
                    <a:pt x="3543" y="267"/>
                    <a:pt x="3396" y="221"/>
                  </a:cubicBezTo>
                  <a:cubicBezTo>
                    <a:pt x="3333" y="204"/>
                    <a:pt x="3282" y="198"/>
                    <a:pt x="3246" y="198"/>
                  </a:cubicBezTo>
                  <a:cubicBezTo>
                    <a:pt x="3210" y="198"/>
                    <a:pt x="3188" y="204"/>
                    <a:pt x="3183" y="211"/>
                  </a:cubicBezTo>
                  <a:cubicBezTo>
                    <a:pt x="3172" y="249"/>
                    <a:pt x="3137" y="277"/>
                    <a:pt x="3095" y="284"/>
                  </a:cubicBezTo>
                  <a:cubicBezTo>
                    <a:pt x="3093" y="284"/>
                    <a:pt x="3091" y="284"/>
                    <a:pt x="3090" y="284"/>
                  </a:cubicBezTo>
                  <a:cubicBezTo>
                    <a:pt x="3023" y="284"/>
                    <a:pt x="2982" y="219"/>
                    <a:pt x="2927" y="134"/>
                  </a:cubicBezTo>
                  <a:cubicBezTo>
                    <a:pt x="2899" y="85"/>
                    <a:pt x="2864" y="43"/>
                    <a:pt x="282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6" name="Google Shape;6867;p82">
              <a:extLst>
                <a:ext uri="{FF2B5EF4-FFF2-40B4-BE49-F238E27FC236}">
                  <a16:creationId xmlns:a16="http://schemas.microsoft.com/office/drawing/2014/main" id="{CFC99247-A0C6-81CB-B062-8E60F0D7CD86}"/>
                </a:ext>
              </a:extLst>
            </p:cNvPr>
            <p:cNvSpPr/>
            <p:nvPr/>
          </p:nvSpPr>
          <p:spPr>
            <a:xfrm>
              <a:off x="2248883" y="1404961"/>
              <a:ext cx="4331" cy="1914"/>
            </a:xfrm>
            <a:custGeom>
              <a:avLst/>
              <a:gdLst/>
              <a:ahLst/>
              <a:cxnLst/>
              <a:rect l="l" t="t" r="r" b="b"/>
              <a:pathLst>
                <a:path w="319" h="141" extrusionOk="0">
                  <a:moveTo>
                    <a:pt x="0" y="140"/>
                  </a:moveTo>
                  <a:cubicBezTo>
                    <a:pt x="81" y="49"/>
                    <a:pt x="200" y="0"/>
                    <a:pt x="319" y="7"/>
                  </a:cubicBezTo>
                  <a:cubicBezTo>
                    <a:pt x="200" y="0"/>
                    <a:pt x="81" y="49"/>
                    <a:pt x="0" y="14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7" name="Google Shape;6868;p82">
              <a:extLst>
                <a:ext uri="{FF2B5EF4-FFF2-40B4-BE49-F238E27FC236}">
                  <a16:creationId xmlns:a16="http://schemas.microsoft.com/office/drawing/2014/main" id="{81EE703B-918E-C0C5-0E78-8F0C05C180FF}"/>
                </a:ext>
              </a:extLst>
            </p:cNvPr>
            <p:cNvSpPr/>
            <p:nvPr/>
          </p:nvSpPr>
          <p:spPr>
            <a:xfrm>
              <a:off x="2202543" y="14178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8" name="Google Shape;6869;p82">
              <a:extLst>
                <a:ext uri="{FF2B5EF4-FFF2-40B4-BE49-F238E27FC236}">
                  <a16:creationId xmlns:a16="http://schemas.microsoft.com/office/drawing/2014/main" id="{0FC33A00-097F-0877-9BEA-6EBEBEC3171E}"/>
                </a:ext>
              </a:extLst>
            </p:cNvPr>
            <p:cNvSpPr/>
            <p:nvPr/>
          </p:nvSpPr>
          <p:spPr>
            <a:xfrm>
              <a:off x="2202258" y="141826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9" name="Google Shape;6870;p82">
              <a:extLst>
                <a:ext uri="{FF2B5EF4-FFF2-40B4-BE49-F238E27FC236}">
                  <a16:creationId xmlns:a16="http://schemas.microsoft.com/office/drawing/2014/main" id="{4D5BE31E-C60D-5797-CF1D-9109F12B345B}"/>
                </a:ext>
              </a:extLst>
            </p:cNvPr>
            <p:cNvSpPr/>
            <p:nvPr/>
          </p:nvSpPr>
          <p:spPr>
            <a:xfrm>
              <a:off x="2264334" y="141380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0" name="Google Shape;6871;p82">
              <a:extLst>
                <a:ext uri="{FF2B5EF4-FFF2-40B4-BE49-F238E27FC236}">
                  <a16:creationId xmlns:a16="http://schemas.microsoft.com/office/drawing/2014/main" id="{3D263BB2-7459-0623-DB2F-410C0DDD5D4E}"/>
                </a:ext>
              </a:extLst>
            </p:cNvPr>
            <p:cNvSpPr/>
            <p:nvPr/>
          </p:nvSpPr>
          <p:spPr>
            <a:xfrm>
              <a:off x="2201688" y="141908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1" name="Google Shape;6872;p82">
              <a:extLst>
                <a:ext uri="{FF2B5EF4-FFF2-40B4-BE49-F238E27FC236}">
                  <a16:creationId xmlns:a16="http://schemas.microsoft.com/office/drawing/2014/main" id="{D5CFF3C0-1481-A273-D2D3-A7488474A97C}"/>
                </a:ext>
              </a:extLst>
            </p:cNvPr>
            <p:cNvSpPr/>
            <p:nvPr/>
          </p:nvSpPr>
          <p:spPr>
            <a:xfrm>
              <a:off x="2201973" y="14186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2" name="Google Shape;6873;p82">
              <a:extLst>
                <a:ext uri="{FF2B5EF4-FFF2-40B4-BE49-F238E27FC236}">
                  <a16:creationId xmlns:a16="http://schemas.microsoft.com/office/drawing/2014/main" id="{DB8C1463-301A-E3C8-2CC1-7FC4F76A32B7}"/>
                </a:ext>
              </a:extLst>
            </p:cNvPr>
            <p:cNvSpPr/>
            <p:nvPr/>
          </p:nvSpPr>
          <p:spPr>
            <a:xfrm>
              <a:off x="2206480" y="14160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3" name="Google Shape;6874;p82">
              <a:extLst>
                <a:ext uri="{FF2B5EF4-FFF2-40B4-BE49-F238E27FC236}">
                  <a16:creationId xmlns:a16="http://schemas.microsoft.com/office/drawing/2014/main" id="{5E88E697-546E-A1BC-55A3-056CD44A0240}"/>
                </a:ext>
              </a:extLst>
            </p:cNvPr>
            <p:cNvSpPr/>
            <p:nvPr/>
          </p:nvSpPr>
          <p:spPr>
            <a:xfrm>
              <a:off x="2202923" y="14175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4" name="Google Shape;6875;p82">
              <a:extLst>
                <a:ext uri="{FF2B5EF4-FFF2-40B4-BE49-F238E27FC236}">
                  <a16:creationId xmlns:a16="http://schemas.microsoft.com/office/drawing/2014/main" id="{2E55F78E-B867-E481-425A-C54140112D99}"/>
                </a:ext>
              </a:extLst>
            </p:cNvPr>
            <p:cNvSpPr/>
            <p:nvPr/>
          </p:nvSpPr>
          <p:spPr>
            <a:xfrm>
              <a:off x="2203249" y="14172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5" name="Google Shape;6876;p82">
              <a:extLst>
                <a:ext uri="{FF2B5EF4-FFF2-40B4-BE49-F238E27FC236}">
                  <a16:creationId xmlns:a16="http://schemas.microsoft.com/office/drawing/2014/main" id="{B10703A9-C556-F2AB-FAF5-B57A73A02793}"/>
                </a:ext>
              </a:extLst>
            </p:cNvPr>
            <p:cNvSpPr/>
            <p:nvPr/>
          </p:nvSpPr>
          <p:spPr>
            <a:xfrm>
              <a:off x="2205625" y="14160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6" name="Google Shape;6877;p82">
              <a:extLst>
                <a:ext uri="{FF2B5EF4-FFF2-40B4-BE49-F238E27FC236}">
                  <a16:creationId xmlns:a16="http://schemas.microsoft.com/office/drawing/2014/main" id="{26C469EA-72D7-D678-DD92-972515B23C0F}"/>
                </a:ext>
              </a:extLst>
            </p:cNvPr>
            <p:cNvSpPr/>
            <p:nvPr/>
          </p:nvSpPr>
          <p:spPr>
            <a:xfrm>
              <a:off x="2206060" y="141604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7" name="Google Shape;6878;p82">
              <a:extLst>
                <a:ext uri="{FF2B5EF4-FFF2-40B4-BE49-F238E27FC236}">
                  <a16:creationId xmlns:a16="http://schemas.microsoft.com/office/drawing/2014/main" id="{2E504389-29D3-5576-7D3E-889386D5573C}"/>
                </a:ext>
              </a:extLst>
            </p:cNvPr>
            <p:cNvSpPr/>
            <p:nvPr/>
          </p:nvSpPr>
          <p:spPr>
            <a:xfrm>
              <a:off x="2264334" y="141452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8" name="Google Shape;6879;p82">
              <a:extLst>
                <a:ext uri="{FF2B5EF4-FFF2-40B4-BE49-F238E27FC236}">
                  <a16:creationId xmlns:a16="http://schemas.microsoft.com/office/drawing/2014/main" id="{3F6EEDFF-88DF-1824-5D33-68F056DA93A6}"/>
                </a:ext>
              </a:extLst>
            </p:cNvPr>
            <p:cNvSpPr/>
            <p:nvPr/>
          </p:nvSpPr>
          <p:spPr>
            <a:xfrm>
              <a:off x="2204104" y="14167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9" name="Google Shape;6880;p82">
              <a:extLst>
                <a:ext uri="{FF2B5EF4-FFF2-40B4-BE49-F238E27FC236}">
                  <a16:creationId xmlns:a16="http://schemas.microsoft.com/office/drawing/2014/main" id="{B31EAC52-FC77-54DA-5C1F-A470437CF070}"/>
                </a:ext>
              </a:extLst>
            </p:cNvPr>
            <p:cNvSpPr/>
            <p:nvPr/>
          </p:nvSpPr>
          <p:spPr>
            <a:xfrm>
              <a:off x="2264334" y="14131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0" name="Google Shape;6881;p82">
              <a:extLst>
                <a:ext uri="{FF2B5EF4-FFF2-40B4-BE49-F238E27FC236}">
                  <a16:creationId xmlns:a16="http://schemas.microsoft.com/office/drawing/2014/main" id="{A36623A7-6A80-2AC4-9025-2C182438891A}"/>
                </a:ext>
              </a:extLst>
            </p:cNvPr>
            <p:cNvSpPr/>
            <p:nvPr/>
          </p:nvSpPr>
          <p:spPr>
            <a:xfrm>
              <a:off x="2204865" y="141627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1" name="Google Shape;6882;p82">
              <a:extLst>
                <a:ext uri="{FF2B5EF4-FFF2-40B4-BE49-F238E27FC236}">
                  <a16:creationId xmlns:a16="http://schemas.microsoft.com/office/drawing/2014/main" id="{EE26A211-FA73-B55D-5621-7B300FC2F431}"/>
                </a:ext>
              </a:extLst>
            </p:cNvPr>
            <p:cNvSpPr/>
            <p:nvPr/>
          </p:nvSpPr>
          <p:spPr>
            <a:xfrm>
              <a:off x="2204485" y="141646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2" name="Google Shape;6883;p82">
              <a:extLst>
                <a:ext uri="{FF2B5EF4-FFF2-40B4-BE49-F238E27FC236}">
                  <a16:creationId xmlns:a16="http://schemas.microsoft.com/office/drawing/2014/main" id="{78B3FA64-92E1-9138-1DB7-6A15328F008E}"/>
                </a:ext>
              </a:extLst>
            </p:cNvPr>
            <p:cNvSpPr/>
            <p:nvPr/>
          </p:nvSpPr>
          <p:spPr>
            <a:xfrm>
              <a:off x="2205245" y="141617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3" name="Google Shape;6884;p82">
              <a:extLst>
                <a:ext uri="{FF2B5EF4-FFF2-40B4-BE49-F238E27FC236}">
                  <a16:creationId xmlns:a16="http://schemas.microsoft.com/office/drawing/2014/main" id="{F9BF2B36-3723-4487-BE48-9936E2ACAC6C}"/>
                </a:ext>
              </a:extLst>
            </p:cNvPr>
            <p:cNvSpPr/>
            <p:nvPr/>
          </p:nvSpPr>
          <p:spPr>
            <a:xfrm>
              <a:off x="2199162" y="141893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4" name="Google Shape;6885;p82">
              <a:extLst>
                <a:ext uri="{FF2B5EF4-FFF2-40B4-BE49-F238E27FC236}">
                  <a16:creationId xmlns:a16="http://schemas.microsoft.com/office/drawing/2014/main" id="{09DAF7B0-4BB6-0A10-5446-FB327B7C8E25}"/>
                </a:ext>
              </a:extLst>
            </p:cNvPr>
            <p:cNvSpPr/>
            <p:nvPr/>
          </p:nvSpPr>
          <p:spPr>
            <a:xfrm>
              <a:off x="2198823" y="141902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5" name="Google Shape;6886;p82">
              <a:extLst>
                <a:ext uri="{FF2B5EF4-FFF2-40B4-BE49-F238E27FC236}">
                  <a16:creationId xmlns:a16="http://schemas.microsoft.com/office/drawing/2014/main" id="{9092E254-E110-60AC-F1E3-0E728BD61C82}"/>
                </a:ext>
              </a:extLst>
            </p:cNvPr>
            <p:cNvSpPr/>
            <p:nvPr/>
          </p:nvSpPr>
          <p:spPr>
            <a:xfrm>
              <a:off x="2150921" y="1464471"/>
              <a:ext cx="4331" cy="8527"/>
            </a:xfrm>
            <a:custGeom>
              <a:avLst/>
              <a:gdLst/>
              <a:ahLst/>
              <a:cxnLst/>
              <a:rect l="l" t="t" r="r" b="b"/>
              <a:pathLst>
                <a:path w="319" h="628" extrusionOk="0">
                  <a:moveTo>
                    <a:pt x="319" y="0"/>
                  </a:moveTo>
                  <a:cubicBezTo>
                    <a:pt x="298" y="193"/>
                    <a:pt x="154" y="414"/>
                    <a:pt x="0" y="627"/>
                  </a:cubicBezTo>
                  <a:cubicBezTo>
                    <a:pt x="154" y="414"/>
                    <a:pt x="298" y="193"/>
                    <a:pt x="31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6" name="Google Shape;6887;p82">
              <a:extLst>
                <a:ext uri="{FF2B5EF4-FFF2-40B4-BE49-F238E27FC236}">
                  <a16:creationId xmlns:a16="http://schemas.microsoft.com/office/drawing/2014/main" id="{9CB71C9C-38B7-5257-957B-F9D759AA1511}"/>
                </a:ext>
              </a:extLst>
            </p:cNvPr>
            <p:cNvSpPr/>
            <p:nvPr/>
          </p:nvSpPr>
          <p:spPr>
            <a:xfrm>
              <a:off x="2200248" y="141883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7" name="Google Shape;6888;p82">
              <a:extLst>
                <a:ext uri="{FF2B5EF4-FFF2-40B4-BE49-F238E27FC236}">
                  <a16:creationId xmlns:a16="http://schemas.microsoft.com/office/drawing/2014/main" id="{FF1513A1-108E-151F-626B-1D860B48CEA2}"/>
                </a:ext>
              </a:extLst>
            </p:cNvPr>
            <p:cNvSpPr/>
            <p:nvPr/>
          </p:nvSpPr>
          <p:spPr>
            <a:xfrm>
              <a:off x="2199488" y="141883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8" name="Google Shape;6889;p82">
              <a:extLst>
                <a:ext uri="{FF2B5EF4-FFF2-40B4-BE49-F238E27FC236}">
                  <a16:creationId xmlns:a16="http://schemas.microsoft.com/office/drawing/2014/main" id="{5FC54B14-3C84-C920-AB24-33EA9F07CAE8}"/>
                </a:ext>
              </a:extLst>
            </p:cNvPr>
            <p:cNvSpPr/>
            <p:nvPr/>
          </p:nvSpPr>
          <p:spPr>
            <a:xfrm>
              <a:off x="2136556" y="1531015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9" name="Google Shape;6890;p82">
              <a:extLst>
                <a:ext uri="{FF2B5EF4-FFF2-40B4-BE49-F238E27FC236}">
                  <a16:creationId xmlns:a16="http://schemas.microsoft.com/office/drawing/2014/main" id="{59C2731E-927E-391F-A7DB-20D4E87D9BE8}"/>
                </a:ext>
              </a:extLst>
            </p:cNvPr>
            <p:cNvSpPr/>
            <p:nvPr/>
          </p:nvSpPr>
          <p:spPr>
            <a:xfrm>
              <a:off x="2201158" y="141908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0" name="Google Shape;6891;p82">
              <a:extLst>
                <a:ext uri="{FF2B5EF4-FFF2-40B4-BE49-F238E27FC236}">
                  <a16:creationId xmlns:a16="http://schemas.microsoft.com/office/drawing/2014/main" id="{C8913B5C-D9CC-9C4D-297A-990E01229E8A}"/>
                </a:ext>
              </a:extLst>
            </p:cNvPr>
            <p:cNvSpPr/>
            <p:nvPr/>
          </p:nvSpPr>
          <p:spPr>
            <a:xfrm>
              <a:off x="2188422" y="1425300"/>
              <a:ext cx="4290" cy="1208"/>
            </a:xfrm>
            <a:custGeom>
              <a:avLst/>
              <a:gdLst/>
              <a:ahLst/>
              <a:cxnLst/>
              <a:rect l="l" t="t" r="r" b="b"/>
              <a:pathLst>
                <a:path w="316" h="89" extrusionOk="0">
                  <a:moveTo>
                    <a:pt x="0" y="11"/>
                  </a:moveTo>
                  <a:cubicBezTo>
                    <a:pt x="105" y="8"/>
                    <a:pt x="214" y="1"/>
                    <a:pt x="315" y="88"/>
                  </a:cubicBezTo>
                  <a:cubicBezTo>
                    <a:pt x="214" y="1"/>
                    <a:pt x="105" y="8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1" name="Google Shape;6892;p82">
              <a:extLst>
                <a:ext uri="{FF2B5EF4-FFF2-40B4-BE49-F238E27FC236}">
                  <a16:creationId xmlns:a16="http://schemas.microsoft.com/office/drawing/2014/main" id="{F98FB3A1-4A7D-81DA-1A99-3160535C844B}"/>
                </a:ext>
              </a:extLst>
            </p:cNvPr>
            <p:cNvSpPr/>
            <p:nvPr/>
          </p:nvSpPr>
          <p:spPr>
            <a:xfrm>
              <a:off x="2199828" y="1418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2" name="Google Shape;6893;p82">
              <a:extLst>
                <a:ext uri="{FF2B5EF4-FFF2-40B4-BE49-F238E27FC236}">
                  <a16:creationId xmlns:a16="http://schemas.microsoft.com/office/drawing/2014/main" id="{D2CD50A2-6F44-03A3-C885-24C0DB38C339}"/>
                </a:ext>
              </a:extLst>
            </p:cNvPr>
            <p:cNvSpPr/>
            <p:nvPr/>
          </p:nvSpPr>
          <p:spPr>
            <a:xfrm>
              <a:off x="2200683" y="141893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3" name="Google Shape;6894;p82">
              <a:extLst>
                <a:ext uri="{FF2B5EF4-FFF2-40B4-BE49-F238E27FC236}">
                  <a16:creationId xmlns:a16="http://schemas.microsoft.com/office/drawing/2014/main" id="{D44EE346-19A4-9759-9263-657B56540361}"/>
                </a:ext>
              </a:extLst>
            </p:cNvPr>
            <p:cNvSpPr/>
            <p:nvPr/>
          </p:nvSpPr>
          <p:spPr>
            <a:xfrm>
              <a:off x="2133705" y="15405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4" name="Google Shape;6895;p82">
              <a:extLst>
                <a:ext uri="{FF2B5EF4-FFF2-40B4-BE49-F238E27FC236}">
                  <a16:creationId xmlns:a16="http://schemas.microsoft.com/office/drawing/2014/main" id="{D7A60D36-86F6-89F0-5586-EF373C8BE37E}"/>
                </a:ext>
              </a:extLst>
            </p:cNvPr>
            <p:cNvSpPr/>
            <p:nvPr/>
          </p:nvSpPr>
          <p:spPr>
            <a:xfrm>
              <a:off x="2134275" y="154066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5" name="Google Shape;6896;p82">
              <a:extLst>
                <a:ext uri="{FF2B5EF4-FFF2-40B4-BE49-F238E27FC236}">
                  <a16:creationId xmlns:a16="http://schemas.microsoft.com/office/drawing/2014/main" id="{6F658893-0155-DFCC-A73B-A67A1354B54D}"/>
                </a:ext>
              </a:extLst>
            </p:cNvPr>
            <p:cNvSpPr/>
            <p:nvPr/>
          </p:nvSpPr>
          <p:spPr>
            <a:xfrm>
              <a:off x="3024851" y="1777922"/>
              <a:ext cx="15655" cy="12165"/>
            </a:xfrm>
            <a:custGeom>
              <a:avLst/>
              <a:gdLst/>
              <a:ahLst/>
              <a:cxnLst/>
              <a:rect l="l" t="t" r="r" b="b"/>
              <a:pathLst>
                <a:path w="1153" h="896" extrusionOk="0">
                  <a:moveTo>
                    <a:pt x="939" y="0"/>
                  </a:moveTo>
                  <a:cubicBezTo>
                    <a:pt x="840" y="0"/>
                    <a:pt x="749" y="35"/>
                    <a:pt x="732" y="83"/>
                  </a:cubicBezTo>
                  <a:cubicBezTo>
                    <a:pt x="673" y="244"/>
                    <a:pt x="533" y="248"/>
                    <a:pt x="386" y="251"/>
                  </a:cubicBezTo>
                  <a:cubicBezTo>
                    <a:pt x="312" y="255"/>
                    <a:pt x="239" y="258"/>
                    <a:pt x="165" y="272"/>
                  </a:cubicBezTo>
                  <a:cubicBezTo>
                    <a:pt x="74" y="290"/>
                    <a:pt x="22" y="433"/>
                    <a:pt x="11" y="570"/>
                  </a:cubicBezTo>
                  <a:cubicBezTo>
                    <a:pt x="1" y="731"/>
                    <a:pt x="46" y="857"/>
                    <a:pt x="92" y="871"/>
                  </a:cubicBezTo>
                  <a:cubicBezTo>
                    <a:pt x="140" y="887"/>
                    <a:pt x="177" y="895"/>
                    <a:pt x="205" y="895"/>
                  </a:cubicBezTo>
                  <a:cubicBezTo>
                    <a:pt x="224" y="895"/>
                    <a:pt x="240" y="892"/>
                    <a:pt x="253" y="885"/>
                  </a:cubicBezTo>
                  <a:cubicBezTo>
                    <a:pt x="288" y="857"/>
                    <a:pt x="309" y="818"/>
                    <a:pt x="316" y="773"/>
                  </a:cubicBezTo>
                  <a:cubicBezTo>
                    <a:pt x="340" y="675"/>
                    <a:pt x="410" y="591"/>
                    <a:pt x="505" y="552"/>
                  </a:cubicBezTo>
                  <a:cubicBezTo>
                    <a:pt x="564" y="524"/>
                    <a:pt x="628" y="510"/>
                    <a:pt x="692" y="510"/>
                  </a:cubicBezTo>
                  <a:cubicBezTo>
                    <a:pt x="755" y="510"/>
                    <a:pt x="818" y="524"/>
                    <a:pt x="876" y="552"/>
                  </a:cubicBezTo>
                  <a:cubicBezTo>
                    <a:pt x="879" y="554"/>
                    <a:pt x="887" y="557"/>
                    <a:pt x="900" y="557"/>
                  </a:cubicBezTo>
                  <a:cubicBezTo>
                    <a:pt x="913" y="557"/>
                    <a:pt x="930" y="554"/>
                    <a:pt x="953" y="542"/>
                  </a:cubicBezTo>
                  <a:cubicBezTo>
                    <a:pt x="1058" y="475"/>
                    <a:pt x="1152" y="279"/>
                    <a:pt x="1152" y="125"/>
                  </a:cubicBezTo>
                  <a:cubicBezTo>
                    <a:pt x="1152" y="41"/>
                    <a:pt x="1051" y="13"/>
                    <a:pt x="1009" y="6"/>
                  </a:cubicBezTo>
                  <a:cubicBezTo>
                    <a:pt x="986" y="2"/>
                    <a:pt x="962" y="0"/>
                    <a:pt x="93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6897;p82">
              <a:extLst>
                <a:ext uri="{FF2B5EF4-FFF2-40B4-BE49-F238E27FC236}">
                  <a16:creationId xmlns:a16="http://schemas.microsoft.com/office/drawing/2014/main" id="{1C6D0B6A-71F6-78C8-509E-CA1EC3C98CE9}"/>
                </a:ext>
              </a:extLst>
            </p:cNvPr>
            <p:cNvSpPr/>
            <p:nvPr/>
          </p:nvSpPr>
          <p:spPr>
            <a:xfrm>
              <a:off x="3003846" y="1783461"/>
              <a:ext cx="16795" cy="20366"/>
            </a:xfrm>
            <a:custGeom>
              <a:avLst/>
              <a:gdLst/>
              <a:ahLst/>
              <a:cxnLst/>
              <a:rect l="l" t="t" r="r" b="b"/>
              <a:pathLst>
                <a:path w="1237" h="1500" extrusionOk="0">
                  <a:moveTo>
                    <a:pt x="635" y="0"/>
                  </a:moveTo>
                  <a:cubicBezTo>
                    <a:pt x="574" y="0"/>
                    <a:pt x="441" y="49"/>
                    <a:pt x="266" y="176"/>
                  </a:cubicBezTo>
                  <a:lnTo>
                    <a:pt x="200" y="221"/>
                  </a:lnTo>
                  <a:cubicBezTo>
                    <a:pt x="4" y="365"/>
                    <a:pt x="0" y="372"/>
                    <a:pt x="60" y="477"/>
                  </a:cubicBezTo>
                  <a:cubicBezTo>
                    <a:pt x="63" y="487"/>
                    <a:pt x="84" y="522"/>
                    <a:pt x="102" y="522"/>
                  </a:cubicBezTo>
                  <a:cubicBezTo>
                    <a:pt x="133" y="519"/>
                    <a:pt x="203" y="449"/>
                    <a:pt x="245" y="326"/>
                  </a:cubicBezTo>
                  <a:cubicBezTo>
                    <a:pt x="270" y="263"/>
                    <a:pt x="308" y="246"/>
                    <a:pt x="333" y="242"/>
                  </a:cubicBezTo>
                  <a:lnTo>
                    <a:pt x="347" y="242"/>
                  </a:lnTo>
                  <a:cubicBezTo>
                    <a:pt x="382" y="246"/>
                    <a:pt x="413" y="263"/>
                    <a:pt x="434" y="295"/>
                  </a:cubicBezTo>
                  <a:cubicBezTo>
                    <a:pt x="511" y="407"/>
                    <a:pt x="557" y="708"/>
                    <a:pt x="448" y="928"/>
                  </a:cubicBezTo>
                  <a:cubicBezTo>
                    <a:pt x="371" y="1093"/>
                    <a:pt x="385" y="1289"/>
                    <a:pt x="483" y="1439"/>
                  </a:cubicBezTo>
                  <a:cubicBezTo>
                    <a:pt x="503" y="1465"/>
                    <a:pt x="537" y="1500"/>
                    <a:pt x="575" y="1500"/>
                  </a:cubicBezTo>
                  <a:cubicBezTo>
                    <a:pt x="578" y="1500"/>
                    <a:pt x="581" y="1500"/>
                    <a:pt x="585" y="1499"/>
                  </a:cubicBezTo>
                  <a:cubicBezTo>
                    <a:pt x="648" y="1485"/>
                    <a:pt x="774" y="1254"/>
                    <a:pt x="868" y="1082"/>
                  </a:cubicBezTo>
                  <a:cubicBezTo>
                    <a:pt x="952" y="914"/>
                    <a:pt x="1050" y="753"/>
                    <a:pt x="1163" y="599"/>
                  </a:cubicBezTo>
                  <a:cubicBezTo>
                    <a:pt x="1236" y="505"/>
                    <a:pt x="1233" y="477"/>
                    <a:pt x="1233" y="477"/>
                  </a:cubicBezTo>
                  <a:cubicBezTo>
                    <a:pt x="1215" y="466"/>
                    <a:pt x="1198" y="456"/>
                    <a:pt x="1180" y="452"/>
                  </a:cubicBezTo>
                  <a:cubicBezTo>
                    <a:pt x="1124" y="428"/>
                    <a:pt x="1033" y="393"/>
                    <a:pt x="1033" y="284"/>
                  </a:cubicBezTo>
                  <a:cubicBezTo>
                    <a:pt x="1033" y="253"/>
                    <a:pt x="970" y="228"/>
                    <a:pt x="889" y="200"/>
                  </a:cubicBezTo>
                  <a:cubicBezTo>
                    <a:pt x="795" y="169"/>
                    <a:pt x="676" y="130"/>
                    <a:pt x="662" y="18"/>
                  </a:cubicBezTo>
                  <a:cubicBezTo>
                    <a:pt x="662" y="8"/>
                    <a:pt x="658" y="4"/>
                    <a:pt x="658" y="4"/>
                  </a:cubicBezTo>
                  <a:cubicBezTo>
                    <a:pt x="653" y="2"/>
                    <a:pt x="645" y="0"/>
                    <a:pt x="63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7" name="Google Shape;6898;p82">
              <a:extLst>
                <a:ext uri="{FF2B5EF4-FFF2-40B4-BE49-F238E27FC236}">
                  <a16:creationId xmlns:a16="http://schemas.microsoft.com/office/drawing/2014/main" id="{AF451EF3-F2DC-A8FF-AC84-28939D44C4CF}"/>
                </a:ext>
              </a:extLst>
            </p:cNvPr>
            <p:cNvSpPr/>
            <p:nvPr/>
          </p:nvSpPr>
          <p:spPr>
            <a:xfrm>
              <a:off x="3013581" y="1718520"/>
              <a:ext cx="82443" cy="64127"/>
            </a:xfrm>
            <a:custGeom>
              <a:avLst/>
              <a:gdLst/>
              <a:ahLst/>
              <a:cxnLst/>
              <a:rect l="l" t="t" r="r" b="b"/>
              <a:pathLst>
                <a:path w="6072" h="4723" extrusionOk="0">
                  <a:moveTo>
                    <a:pt x="5648" y="0"/>
                  </a:moveTo>
                  <a:cubicBezTo>
                    <a:pt x="5557" y="0"/>
                    <a:pt x="5329" y="141"/>
                    <a:pt x="5228" y="204"/>
                  </a:cubicBezTo>
                  <a:cubicBezTo>
                    <a:pt x="5172" y="243"/>
                    <a:pt x="5119" y="275"/>
                    <a:pt x="5084" y="292"/>
                  </a:cubicBezTo>
                  <a:cubicBezTo>
                    <a:pt x="5028" y="320"/>
                    <a:pt x="4955" y="464"/>
                    <a:pt x="4937" y="632"/>
                  </a:cubicBezTo>
                  <a:cubicBezTo>
                    <a:pt x="4923" y="761"/>
                    <a:pt x="4948" y="870"/>
                    <a:pt x="5000" y="912"/>
                  </a:cubicBezTo>
                  <a:cubicBezTo>
                    <a:pt x="5140" y="1027"/>
                    <a:pt x="5025" y="1181"/>
                    <a:pt x="4923" y="1321"/>
                  </a:cubicBezTo>
                  <a:cubicBezTo>
                    <a:pt x="4839" y="1433"/>
                    <a:pt x="4741" y="1563"/>
                    <a:pt x="4748" y="1685"/>
                  </a:cubicBezTo>
                  <a:cubicBezTo>
                    <a:pt x="4759" y="1895"/>
                    <a:pt x="4640" y="1990"/>
                    <a:pt x="4545" y="2063"/>
                  </a:cubicBezTo>
                  <a:cubicBezTo>
                    <a:pt x="4478" y="2116"/>
                    <a:pt x="4422" y="2161"/>
                    <a:pt x="4405" y="2238"/>
                  </a:cubicBezTo>
                  <a:cubicBezTo>
                    <a:pt x="4370" y="2407"/>
                    <a:pt x="4265" y="2456"/>
                    <a:pt x="4142" y="2512"/>
                  </a:cubicBezTo>
                  <a:cubicBezTo>
                    <a:pt x="4051" y="2554"/>
                    <a:pt x="3964" y="2603"/>
                    <a:pt x="3880" y="2666"/>
                  </a:cubicBezTo>
                  <a:cubicBezTo>
                    <a:pt x="3786" y="2738"/>
                    <a:pt x="3707" y="2761"/>
                    <a:pt x="3645" y="2761"/>
                  </a:cubicBezTo>
                  <a:cubicBezTo>
                    <a:pt x="3574" y="2761"/>
                    <a:pt x="3524" y="2732"/>
                    <a:pt x="3498" y="2711"/>
                  </a:cubicBezTo>
                  <a:cubicBezTo>
                    <a:pt x="3428" y="2652"/>
                    <a:pt x="3393" y="2564"/>
                    <a:pt x="3407" y="2477"/>
                  </a:cubicBezTo>
                  <a:lnTo>
                    <a:pt x="3407" y="2477"/>
                  </a:lnTo>
                  <a:cubicBezTo>
                    <a:pt x="3355" y="2501"/>
                    <a:pt x="3309" y="2536"/>
                    <a:pt x="3271" y="2578"/>
                  </a:cubicBezTo>
                  <a:cubicBezTo>
                    <a:pt x="3190" y="2655"/>
                    <a:pt x="3148" y="2760"/>
                    <a:pt x="3148" y="2869"/>
                  </a:cubicBezTo>
                  <a:cubicBezTo>
                    <a:pt x="3159" y="3100"/>
                    <a:pt x="2991" y="3219"/>
                    <a:pt x="2882" y="3296"/>
                  </a:cubicBezTo>
                  <a:cubicBezTo>
                    <a:pt x="2847" y="3320"/>
                    <a:pt x="2795" y="3355"/>
                    <a:pt x="2791" y="3373"/>
                  </a:cubicBezTo>
                  <a:cubicBezTo>
                    <a:pt x="2791" y="3376"/>
                    <a:pt x="2795" y="3380"/>
                    <a:pt x="2795" y="3383"/>
                  </a:cubicBezTo>
                  <a:cubicBezTo>
                    <a:pt x="2837" y="3436"/>
                    <a:pt x="2833" y="3509"/>
                    <a:pt x="2791" y="3562"/>
                  </a:cubicBezTo>
                  <a:cubicBezTo>
                    <a:pt x="2735" y="3631"/>
                    <a:pt x="2614" y="3670"/>
                    <a:pt x="2515" y="3670"/>
                  </a:cubicBezTo>
                  <a:cubicBezTo>
                    <a:pt x="2477" y="3670"/>
                    <a:pt x="2443" y="3664"/>
                    <a:pt x="2416" y="3653"/>
                  </a:cubicBezTo>
                  <a:cubicBezTo>
                    <a:pt x="2364" y="3635"/>
                    <a:pt x="2329" y="3583"/>
                    <a:pt x="2336" y="3527"/>
                  </a:cubicBezTo>
                  <a:cubicBezTo>
                    <a:pt x="2331" y="3525"/>
                    <a:pt x="2320" y="3523"/>
                    <a:pt x="2301" y="3523"/>
                  </a:cubicBezTo>
                  <a:cubicBezTo>
                    <a:pt x="2242" y="3523"/>
                    <a:pt x="2098" y="3545"/>
                    <a:pt x="1762" y="3677"/>
                  </a:cubicBezTo>
                  <a:cubicBezTo>
                    <a:pt x="1678" y="3710"/>
                    <a:pt x="1601" y="3721"/>
                    <a:pt x="1529" y="3721"/>
                  </a:cubicBezTo>
                  <a:cubicBezTo>
                    <a:pt x="1431" y="3721"/>
                    <a:pt x="1343" y="3699"/>
                    <a:pt x="1268" y="3681"/>
                  </a:cubicBezTo>
                  <a:cubicBezTo>
                    <a:pt x="1201" y="3664"/>
                    <a:pt x="1150" y="3653"/>
                    <a:pt x="1107" y="3653"/>
                  </a:cubicBezTo>
                  <a:cubicBezTo>
                    <a:pt x="1058" y="3653"/>
                    <a:pt x="1019" y="3668"/>
                    <a:pt x="978" y="3709"/>
                  </a:cubicBezTo>
                  <a:lnTo>
                    <a:pt x="939" y="3747"/>
                  </a:lnTo>
                  <a:cubicBezTo>
                    <a:pt x="715" y="3971"/>
                    <a:pt x="379" y="4311"/>
                    <a:pt x="102" y="4360"/>
                  </a:cubicBezTo>
                  <a:cubicBezTo>
                    <a:pt x="32" y="4374"/>
                    <a:pt x="1" y="4405"/>
                    <a:pt x="4" y="4458"/>
                  </a:cubicBezTo>
                  <a:cubicBezTo>
                    <a:pt x="8" y="4500"/>
                    <a:pt x="29" y="4535"/>
                    <a:pt x="64" y="4556"/>
                  </a:cubicBezTo>
                  <a:cubicBezTo>
                    <a:pt x="162" y="4507"/>
                    <a:pt x="281" y="4500"/>
                    <a:pt x="386" y="4497"/>
                  </a:cubicBezTo>
                  <a:cubicBezTo>
                    <a:pt x="488" y="4490"/>
                    <a:pt x="600" y="4486"/>
                    <a:pt x="638" y="4430"/>
                  </a:cubicBezTo>
                  <a:cubicBezTo>
                    <a:pt x="764" y="4237"/>
                    <a:pt x="1639" y="4076"/>
                    <a:pt x="2063" y="4062"/>
                  </a:cubicBezTo>
                  <a:lnTo>
                    <a:pt x="2108" y="4062"/>
                  </a:lnTo>
                  <a:cubicBezTo>
                    <a:pt x="2252" y="4062"/>
                    <a:pt x="2336" y="4087"/>
                    <a:pt x="2381" y="4146"/>
                  </a:cubicBezTo>
                  <a:cubicBezTo>
                    <a:pt x="2438" y="4216"/>
                    <a:pt x="2409" y="4307"/>
                    <a:pt x="2385" y="4398"/>
                  </a:cubicBezTo>
                  <a:cubicBezTo>
                    <a:pt x="2364" y="4465"/>
                    <a:pt x="2353" y="4535"/>
                    <a:pt x="2357" y="4605"/>
                  </a:cubicBezTo>
                  <a:cubicBezTo>
                    <a:pt x="2360" y="4658"/>
                    <a:pt x="2395" y="4700"/>
                    <a:pt x="2448" y="4714"/>
                  </a:cubicBezTo>
                  <a:cubicBezTo>
                    <a:pt x="2467" y="4719"/>
                    <a:pt x="2490" y="4722"/>
                    <a:pt x="2514" y="4722"/>
                  </a:cubicBezTo>
                  <a:cubicBezTo>
                    <a:pt x="2627" y="4722"/>
                    <a:pt x="2783" y="4662"/>
                    <a:pt x="2889" y="4539"/>
                  </a:cubicBezTo>
                  <a:cubicBezTo>
                    <a:pt x="2945" y="4472"/>
                    <a:pt x="3012" y="4409"/>
                    <a:pt x="3082" y="4356"/>
                  </a:cubicBezTo>
                  <a:cubicBezTo>
                    <a:pt x="3103" y="4339"/>
                    <a:pt x="3120" y="4325"/>
                    <a:pt x="3138" y="4304"/>
                  </a:cubicBezTo>
                  <a:cubicBezTo>
                    <a:pt x="3124" y="4286"/>
                    <a:pt x="3110" y="4272"/>
                    <a:pt x="3092" y="4258"/>
                  </a:cubicBezTo>
                  <a:cubicBezTo>
                    <a:pt x="2987" y="4174"/>
                    <a:pt x="2994" y="4094"/>
                    <a:pt x="3005" y="4062"/>
                  </a:cubicBezTo>
                  <a:cubicBezTo>
                    <a:pt x="3019" y="4010"/>
                    <a:pt x="3061" y="3971"/>
                    <a:pt x="3117" y="3964"/>
                  </a:cubicBezTo>
                  <a:cubicBezTo>
                    <a:pt x="3125" y="3963"/>
                    <a:pt x="3133" y="3962"/>
                    <a:pt x="3142" y="3962"/>
                  </a:cubicBezTo>
                  <a:cubicBezTo>
                    <a:pt x="3204" y="3962"/>
                    <a:pt x="3287" y="3996"/>
                    <a:pt x="3348" y="4090"/>
                  </a:cubicBezTo>
                  <a:cubicBezTo>
                    <a:pt x="3397" y="4160"/>
                    <a:pt x="3502" y="4206"/>
                    <a:pt x="3614" y="4206"/>
                  </a:cubicBezTo>
                  <a:lnTo>
                    <a:pt x="3621" y="4206"/>
                  </a:lnTo>
                  <a:cubicBezTo>
                    <a:pt x="3624" y="4206"/>
                    <a:pt x="3627" y="4206"/>
                    <a:pt x="3631" y="4206"/>
                  </a:cubicBezTo>
                  <a:cubicBezTo>
                    <a:pt x="3753" y="4206"/>
                    <a:pt x="3868" y="4144"/>
                    <a:pt x="3936" y="4045"/>
                  </a:cubicBezTo>
                  <a:cubicBezTo>
                    <a:pt x="3985" y="3961"/>
                    <a:pt x="4034" y="3919"/>
                    <a:pt x="4090" y="3912"/>
                  </a:cubicBezTo>
                  <a:cubicBezTo>
                    <a:pt x="4097" y="3911"/>
                    <a:pt x="4105" y="3910"/>
                    <a:pt x="4111" y="3910"/>
                  </a:cubicBezTo>
                  <a:cubicBezTo>
                    <a:pt x="4170" y="3910"/>
                    <a:pt x="4214" y="3947"/>
                    <a:pt x="4254" y="3982"/>
                  </a:cubicBezTo>
                  <a:cubicBezTo>
                    <a:pt x="4298" y="4018"/>
                    <a:pt x="4338" y="4049"/>
                    <a:pt x="4381" y="4049"/>
                  </a:cubicBezTo>
                  <a:cubicBezTo>
                    <a:pt x="4383" y="4049"/>
                    <a:pt x="4385" y="4049"/>
                    <a:pt x="4387" y="4048"/>
                  </a:cubicBezTo>
                  <a:cubicBezTo>
                    <a:pt x="4461" y="4041"/>
                    <a:pt x="4542" y="3891"/>
                    <a:pt x="4584" y="3810"/>
                  </a:cubicBezTo>
                  <a:cubicBezTo>
                    <a:pt x="4621" y="3738"/>
                    <a:pt x="4648" y="3686"/>
                    <a:pt x="4696" y="3686"/>
                  </a:cubicBezTo>
                  <a:cubicBezTo>
                    <a:pt x="4701" y="3686"/>
                    <a:pt x="4707" y="3686"/>
                    <a:pt x="4713" y="3688"/>
                  </a:cubicBezTo>
                  <a:cubicBezTo>
                    <a:pt x="4773" y="3698"/>
                    <a:pt x="4780" y="3761"/>
                    <a:pt x="4780" y="3782"/>
                  </a:cubicBezTo>
                  <a:cubicBezTo>
                    <a:pt x="4780" y="3803"/>
                    <a:pt x="4794" y="3821"/>
                    <a:pt x="4815" y="3828"/>
                  </a:cubicBezTo>
                  <a:cubicBezTo>
                    <a:pt x="4828" y="3832"/>
                    <a:pt x="4843" y="3835"/>
                    <a:pt x="4860" y="3835"/>
                  </a:cubicBezTo>
                  <a:cubicBezTo>
                    <a:pt x="4948" y="3835"/>
                    <a:pt x="5083" y="3775"/>
                    <a:pt x="5186" y="3663"/>
                  </a:cubicBezTo>
                  <a:cubicBezTo>
                    <a:pt x="5273" y="3569"/>
                    <a:pt x="5266" y="3425"/>
                    <a:pt x="5263" y="3275"/>
                  </a:cubicBezTo>
                  <a:cubicBezTo>
                    <a:pt x="5259" y="3142"/>
                    <a:pt x="5252" y="3002"/>
                    <a:pt x="5322" y="2897"/>
                  </a:cubicBezTo>
                  <a:cubicBezTo>
                    <a:pt x="5448" y="2708"/>
                    <a:pt x="5564" y="2337"/>
                    <a:pt x="5448" y="2123"/>
                  </a:cubicBezTo>
                  <a:cubicBezTo>
                    <a:pt x="5329" y="1895"/>
                    <a:pt x="5560" y="1738"/>
                    <a:pt x="5763" y="1598"/>
                  </a:cubicBezTo>
                  <a:cubicBezTo>
                    <a:pt x="5833" y="1552"/>
                    <a:pt x="5900" y="1500"/>
                    <a:pt x="5963" y="1447"/>
                  </a:cubicBezTo>
                  <a:cubicBezTo>
                    <a:pt x="6071" y="1349"/>
                    <a:pt x="5917" y="866"/>
                    <a:pt x="5816" y="548"/>
                  </a:cubicBezTo>
                  <a:cubicBezTo>
                    <a:pt x="5749" y="334"/>
                    <a:pt x="5690" y="152"/>
                    <a:pt x="5683" y="43"/>
                  </a:cubicBezTo>
                  <a:cubicBezTo>
                    <a:pt x="5683" y="26"/>
                    <a:pt x="5679" y="8"/>
                    <a:pt x="5672" y="5"/>
                  </a:cubicBezTo>
                  <a:cubicBezTo>
                    <a:pt x="5666" y="2"/>
                    <a:pt x="5658" y="0"/>
                    <a:pt x="564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8" name="Google Shape;6899;p82">
              <a:extLst>
                <a:ext uri="{FF2B5EF4-FFF2-40B4-BE49-F238E27FC236}">
                  <a16:creationId xmlns:a16="http://schemas.microsoft.com/office/drawing/2014/main" id="{1F8020AC-4BB9-FC08-2465-DE3EF971DE23}"/>
                </a:ext>
              </a:extLst>
            </p:cNvPr>
            <p:cNvSpPr/>
            <p:nvPr/>
          </p:nvSpPr>
          <p:spPr>
            <a:xfrm>
              <a:off x="3080939" y="1680503"/>
              <a:ext cx="45973" cy="34283"/>
            </a:xfrm>
            <a:custGeom>
              <a:avLst/>
              <a:gdLst/>
              <a:ahLst/>
              <a:cxnLst/>
              <a:rect l="l" t="t" r="r" b="b"/>
              <a:pathLst>
                <a:path w="3386" h="2525" extrusionOk="0">
                  <a:moveTo>
                    <a:pt x="1100" y="1"/>
                  </a:moveTo>
                  <a:cubicBezTo>
                    <a:pt x="1058" y="4"/>
                    <a:pt x="1019" y="29"/>
                    <a:pt x="1002" y="71"/>
                  </a:cubicBezTo>
                  <a:cubicBezTo>
                    <a:pt x="984" y="109"/>
                    <a:pt x="991" y="158"/>
                    <a:pt x="1023" y="190"/>
                  </a:cubicBezTo>
                  <a:cubicBezTo>
                    <a:pt x="1142" y="344"/>
                    <a:pt x="1100" y="449"/>
                    <a:pt x="1058" y="550"/>
                  </a:cubicBezTo>
                  <a:cubicBezTo>
                    <a:pt x="1023" y="627"/>
                    <a:pt x="1005" y="711"/>
                    <a:pt x="1002" y="795"/>
                  </a:cubicBezTo>
                  <a:cubicBezTo>
                    <a:pt x="1005" y="914"/>
                    <a:pt x="967" y="1030"/>
                    <a:pt x="890" y="1121"/>
                  </a:cubicBezTo>
                  <a:cubicBezTo>
                    <a:pt x="851" y="1174"/>
                    <a:pt x="830" y="1205"/>
                    <a:pt x="841" y="1268"/>
                  </a:cubicBezTo>
                  <a:cubicBezTo>
                    <a:pt x="851" y="1321"/>
                    <a:pt x="841" y="1373"/>
                    <a:pt x="809" y="1415"/>
                  </a:cubicBezTo>
                  <a:cubicBezTo>
                    <a:pt x="743" y="1503"/>
                    <a:pt x="603" y="1513"/>
                    <a:pt x="466" y="1524"/>
                  </a:cubicBezTo>
                  <a:cubicBezTo>
                    <a:pt x="421" y="1527"/>
                    <a:pt x="375" y="1531"/>
                    <a:pt x="333" y="1538"/>
                  </a:cubicBezTo>
                  <a:cubicBezTo>
                    <a:pt x="295" y="1545"/>
                    <a:pt x="295" y="1548"/>
                    <a:pt x="295" y="1608"/>
                  </a:cubicBezTo>
                  <a:cubicBezTo>
                    <a:pt x="295" y="1678"/>
                    <a:pt x="295" y="1797"/>
                    <a:pt x="137" y="1863"/>
                  </a:cubicBezTo>
                  <a:cubicBezTo>
                    <a:pt x="53" y="1898"/>
                    <a:pt x="4" y="1947"/>
                    <a:pt x="1" y="1993"/>
                  </a:cubicBezTo>
                  <a:cubicBezTo>
                    <a:pt x="1" y="2024"/>
                    <a:pt x="18" y="2056"/>
                    <a:pt x="50" y="2070"/>
                  </a:cubicBezTo>
                  <a:cubicBezTo>
                    <a:pt x="186" y="2147"/>
                    <a:pt x="137" y="2332"/>
                    <a:pt x="99" y="2483"/>
                  </a:cubicBezTo>
                  <a:lnTo>
                    <a:pt x="88" y="2525"/>
                  </a:lnTo>
                  <a:cubicBezTo>
                    <a:pt x="144" y="2486"/>
                    <a:pt x="197" y="2441"/>
                    <a:pt x="242" y="2388"/>
                  </a:cubicBezTo>
                  <a:cubicBezTo>
                    <a:pt x="292" y="2331"/>
                    <a:pt x="346" y="2314"/>
                    <a:pt x="393" y="2314"/>
                  </a:cubicBezTo>
                  <a:cubicBezTo>
                    <a:pt x="439" y="2314"/>
                    <a:pt x="479" y="2329"/>
                    <a:pt x="508" y="2339"/>
                  </a:cubicBezTo>
                  <a:lnTo>
                    <a:pt x="519" y="2343"/>
                  </a:lnTo>
                  <a:cubicBezTo>
                    <a:pt x="508" y="2304"/>
                    <a:pt x="445" y="2259"/>
                    <a:pt x="386" y="2217"/>
                  </a:cubicBezTo>
                  <a:cubicBezTo>
                    <a:pt x="291" y="2150"/>
                    <a:pt x="183" y="2077"/>
                    <a:pt x="193" y="1958"/>
                  </a:cubicBezTo>
                  <a:cubicBezTo>
                    <a:pt x="197" y="1919"/>
                    <a:pt x="214" y="1884"/>
                    <a:pt x="246" y="1860"/>
                  </a:cubicBezTo>
                  <a:cubicBezTo>
                    <a:pt x="270" y="1842"/>
                    <a:pt x="299" y="1835"/>
                    <a:pt x="330" y="1835"/>
                  </a:cubicBezTo>
                  <a:cubicBezTo>
                    <a:pt x="365" y="1835"/>
                    <a:pt x="404" y="1843"/>
                    <a:pt x="445" y="1853"/>
                  </a:cubicBezTo>
                  <a:cubicBezTo>
                    <a:pt x="490" y="1863"/>
                    <a:pt x="541" y="1877"/>
                    <a:pt x="591" y="1877"/>
                  </a:cubicBezTo>
                  <a:cubicBezTo>
                    <a:pt x="623" y="1877"/>
                    <a:pt x="655" y="1871"/>
                    <a:pt x="683" y="1856"/>
                  </a:cubicBezTo>
                  <a:cubicBezTo>
                    <a:pt x="747" y="1824"/>
                    <a:pt x="826" y="1810"/>
                    <a:pt x="913" y="1810"/>
                  </a:cubicBezTo>
                  <a:cubicBezTo>
                    <a:pt x="1133" y="1810"/>
                    <a:pt x="1399" y="1904"/>
                    <a:pt x="1579" y="2059"/>
                  </a:cubicBezTo>
                  <a:cubicBezTo>
                    <a:pt x="1695" y="2159"/>
                    <a:pt x="1741" y="2164"/>
                    <a:pt x="1752" y="2164"/>
                  </a:cubicBezTo>
                  <a:cubicBezTo>
                    <a:pt x="1753" y="2164"/>
                    <a:pt x="1754" y="2164"/>
                    <a:pt x="1755" y="2164"/>
                  </a:cubicBezTo>
                  <a:cubicBezTo>
                    <a:pt x="1769" y="2157"/>
                    <a:pt x="1800" y="2126"/>
                    <a:pt x="1828" y="1968"/>
                  </a:cubicBezTo>
                  <a:cubicBezTo>
                    <a:pt x="1884" y="1657"/>
                    <a:pt x="2308" y="1545"/>
                    <a:pt x="2682" y="1545"/>
                  </a:cubicBezTo>
                  <a:cubicBezTo>
                    <a:pt x="2885" y="1545"/>
                    <a:pt x="2955" y="1489"/>
                    <a:pt x="2966" y="1457"/>
                  </a:cubicBezTo>
                  <a:cubicBezTo>
                    <a:pt x="2973" y="1436"/>
                    <a:pt x="2955" y="1415"/>
                    <a:pt x="2938" y="1401"/>
                  </a:cubicBezTo>
                  <a:cubicBezTo>
                    <a:pt x="2913" y="1384"/>
                    <a:pt x="2899" y="1359"/>
                    <a:pt x="2896" y="1331"/>
                  </a:cubicBezTo>
                  <a:cubicBezTo>
                    <a:pt x="2892" y="1247"/>
                    <a:pt x="2987" y="1156"/>
                    <a:pt x="3221" y="953"/>
                  </a:cubicBezTo>
                  <a:cubicBezTo>
                    <a:pt x="3270" y="914"/>
                    <a:pt x="3330" y="858"/>
                    <a:pt x="3386" y="809"/>
                  </a:cubicBezTo>
                  <a:lnTo>
                    <a:pt x="3386" y="809"/>
                  </a:lnTo>
                  <a:cubicBezTo>
                    <a:pt x="3305" y="861"/>
                    <a:pt x="3214" y="913"/>
                    <a:pt x="3136" y="913"/>
                  </a:cubicBezTo>
                  <a:cubicBezTo>
                    <a:pt x="3091" y="913"/>
                    <a:pt x="3051" y="896"/>
                    <a:pt x="3018" y="855"/>
                  </a:cubicBezTo>
                  <a:cubicBezTo>
                    <a:pt x="3007" y="839"/>
                    <a:pt x="2993" y="831"/>
                    <a:pt x="2974" y="831"/>
                  </a:cubicBezTo>
                  <a:cubicBezTo>
                    <a:pt x="2942" y="831"/>
                    <a:pt x="2894" y="853"/>
                    <a:pt x="2808" y="897"/>
                  </a:cubicBezTo>
                  <a:cubicBezTo>
                    <a:pt x="2721" y="946"/>
                    <a:pt x="2630" y="981"/>
                    <a:pt x="2535" y="1006"/>
                  </a:cubicBezTo>
                  <a:cubicBezTo>
                    <a:pt x="2523" y="1008"/>
                    <a:pt x="2510" y="1009"/>
                    <a:pt x="2497" y="1009"/>
                  </a:cubicBezTo>
                  <a:cubicBezTo>
                    <a:pt x="2177" y="1009"/>
                    <a:pt x="1443" y="364"/>
                    <a:pt x="1271" y="106"/>
                  </a:cubicBezTo>
                  <a:cubicBezTo>
                    <a:pt x="1240" y="46"/>
                    <a:pt x="1180" y="4"/>
                    <a:pt x="111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9" name="Google Shape;6900;p82">
              <a:extLst>
                <a:ext uri="{FF2B5EF4-FFF2-40B4-BE49-F238E27FC236}">
                  <a16:creationId xmlns:a16="http://schemas.microsoft.com/office/drawing/2014/main" id="{D0EEEC4F-5DDA-70CF-244F-55D56371ADE7}"/>
                </a:ext>
              </a:extLst>
            </p:cNvPr>
            <p:cNvSpPr/>
            <p:nvPr/>
          </p:nvSpPr>
          <p:spPr>
            <a:xfrm>
              <a:off x="2932062" y="1853304"/>
              <a:ext cx="13143" cy="22009"/>
            </a:xfrm>
            <a:custGeom>
              <a:avLst/>
              <a:gdLst/>
              <a:ahLst/>
              <a:cxnLst/>
              <a:rect l="l" t="t" r="r" b="b"/>
              <a:pathLst>
                <a:path w="968" h="1621" extrusionOk="0">
                  <a:moveTo>
                    <a:pt x="864" y="0"/>
                  </a:moveTo>
                  <a:cubicBezTo>
                    <a:pt x="846" y="0"/>
                    <a:pt x="827" y="2"/>
                    <a:pt x="806" y="6"/>
                  </a:cubicBezTo>
                  <a:cubicBezTo>
                    <a:pt x="586" y="48"/>
                    <a:pt x="222" y="311"/>
                    <a:pt x="95" y="770"/>
                  </a:cubicBezTo>
                  <a:cubicBezTo>
                    <a:pt x="1" y="1120"/>
                    <a:pt x="92" y="1354"/>
                    <a:pt x="159" y="1463"/>
                  </a:cubicBezTo>
                  <a:cubicBezTo>
                    <a:pt x="194" y="1526"/>
                    <a:pt x="243" y="1578"/>
                    <a:pt x="302" y="1620"/>
                  </a:cubicBezTo>
                  <a:cubicBezTo>
                    <a:pt x="435" y="1477"/>
                    <a:pt x="880" y="577"/>
                    <a:pt x="950" y="164"/>
                  </a:cubicBezTo>
                  <a:cubicBezTo>
                    <a:pt x="967" y="55"/>
                    <a:pt x="950" y="31"/>
                    <a:pt x="950" y="31"/>
                  </a:cubicBezTo>
                  <a:cubicBezTo>
                    <a:pt x="935" y="11"/>
                    <a:pt x="905" y="0"/>
                    <a:pt x="86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0" name="Google Shape;6901;p82">
              <a:extLst>
                <a:ext uri="{FF2B5EF4-FFF2-40B4-BE49-F238E27FC236}">
                  <a16:creationId xmlns:a16="http://schemas.microsoft.com/office/drawing/2014/main" id="{0B454F07-3AD8-EF52-DEB5-B35960FAED9D}"/>
                </a:ext>
              </a:extLst>
            </p:cNvPr>
            <p:cNvSpPr/>
            <p:nvPr/>
          </p:nvSpPr>
          <p:spPr>
            <a:xfrm>
              <a:off x="2597485" y="1601971"/>
              <a:ext cx="442776" cy="287924"/>
            </a:xfrm>
            <a:custGeom>
              <a:avLst/>
              <a:gdLst/>
              <a:ahLst/>
              <a:cxnLst/>
              <a:rect l="l" t="t" r="r" b="b"/>
              <a:pathLst>
                <a:path w="32611" h="21206" extrusionOk="0">
                  <a:moveTo>
                    <a:pt x="26155" y="1"/>
                  </a:moveTo>
                  <a:cubicBezTo>
                    <a:pt x="25990" y="1"/>
                    <a:pt x="25773" y="38"/>
                    <a:pt x="25641" y="61"/>
                  </a:cubicBezTo>
                  <a:cubicBezTo>
                    <a:pt x="25585" y="71"/>
                    <a:pt x="25550" y="78"/>
                    <a:pt x="25529" y="82"/>
                  </a:cubicBezTo>
                  <a:lnTo>
                    <a:pt x="25508" y="82"/>
                  </a:lnTo>
                  <a:cubicBezTo>
                    <a:pt x="25501" y="82"/>
                    <a:pt x="25487" y="82"/>
                    <a:pt x="25466" y="78"/>
                  </a:cubicBezTo>
                  <a:cubicBezTo>
                    <a:pt x="25435" y="76"/>
                    <a:pt x="25392" y="72"/>
                    <a:pt x="25341" y="72"/>
                  </a:cubicBezTo>
                  <a:cubicBezTo>
                    <a:pt x="25198" y="72"/>
                    <a:pt x="24996" y="103"/>
                    <a:pt x="24867" y="281"/>
                  </a:cubicBezTo>
                  <a:cubicBezTo>
                    <a:pt x="24787" y="386"/>
                    <a:pt x="24772" y="435"/>
                    <a:pt x="24769" y="456"/>
                  </a:cubicBezTo>
                  <a:cubicBezTo>
                    <a:pt x="24769" y="456"/>
                    <a:pt x="24769" y="460"/>
                    <a:pt x="24769" y="463"/>
                  </a:cubicBezTo>
                  <a:cubicBezTo>
                    <a:pt x="24786" y="466"/>
                    <a:pt x="24805" y="468"/>
                    <a:pt x="24824" y="468"/>
                  </a:cubicBezTo>
                  <a:cubicBezTo>
                    <a:pt x="24831" y="468"/>
                    <a:pt x="24839" y="468"/>
                    <a:pt x="24846" y="467"/>
                  </a:cubicBezTo>
                  <a:lnTo>
                    <a:pt x="24860" y="467"/>
                  </a:lnTo>
                  <a:cubicBezTo>
                    <a:pt x="24997" y="467"/>
                    <a:pt x="25049" y="681"/>
                    <a:pt x="25088" y="912"/>
                  </a:cubicBezTo>
                  <a:cubicBezTo>
                    <a:pt x="25088" y="919"/>
                    <a:pt x="25088" y="929"/>
                    <a:pt x="25088" y="940"/>
                  </a:cubicBezTo>
                  <a:cubicBezTo>
                    <a:pt x="25084" y="1055"/>
                    <a:pt x="24937" y="1185"/>
                    <a:pt x="24843" y="1237"/>
                  </a:cubicBezTo>
                  <a:cubicBezTo>
                    <a:pt x="24829" y="1244"/>
                    <a:pt x="24818" y="1251"/>
                    <a:pt x="24804" y="1258"/>
                  </a:cubicBezTo>
                  <a:cubicBezTo>
                    <a:pt x="24744" y="1290"/>
                    <a:pt x="24534" y="1608"/>
                    <a:pt x="24503" y="1731"/>
                  </a:cubicBezTo>
                  <a:cubicBezTo>
                    <a:pt x="24489" y="1780"/>
                    <a:pt x="24468" y="1825"/>
                    <a:pt x="24440" y="1867"/>
                  </a:cubicBezTo>
                  <a:cubicBezTo>
                    <a:pt x="24422" y="1902"/>
                    <a:pt x="24401" y="1934"/>
                    <a:pt x="24380" y="1972"/>
                  </a:cubicBezTo>
                  <a:cubicBezTo>
                    <a:pt x="24335" y="2042"/>
                    <a:pt x="24296" y="2116"/>
                    <a:pt x="24261" y="2193"/>
                  </a:cubicBezTo>
                  <a:cubicBezTo>
                    <a:pt x="24247" y="2214"/>
                    <a:pt x="24244" y="2238"/>
                    <a:pt x="24244" y="2263"/>
                  </a:cubicBezTo>
                  <a:cubicBezTo>
                    <a:pt x="24258" y="2315"/>
                    <a:pt x="24247" y="2375"/>
                    <a:pt x="24216" y="2420"/>
                  </a:cubicBezTo>
                  <a:cubicBezTo>
                    <a:pt x="24149" y="2508"/>
                    <a:pt x="24055" y="2571"/>
                    <a:pt x="23946" y="2588"/>
                  </a:cubicBezTo>
                  <a:cubicBezTo>
                    <a:pt x="23894" y="2595"/>
                    <a:pt x="23757" y="2680"/>
                    <a:pt x="23656" y="2743"/>
                  </a:cubicBezTo>
                  <a:cubicBezTo>
                    <a:pt x="23589" y="2788"/>
                    <a:pt x="23516" y="2827"/>
                    <a:pt x="23442" y="2862"/>
                  </a:cubicBezTo>
                  <a:cubicBezTo>
                    <a:pt x="23421" y="2869"/>
                    <a:pt x="23388" y="2872"/>
                    <a:pt x="23349" y="2872"/>
                  </a:cubicBezTo>
                  <a:cubicBezTo>
                    <a:pt x="23235" y="2872"/>
                    <a:pt x="23063" y="2842"/>
                    <a:pt x="22945" y="2785"/>
                  </a:cubicBezTo>
                  <a:cubicBezTo>
                    <a:pt x="22893" y="2764"/>
                    <a:pt x="22854" y="2725"/>
                    <a:pt x="22826" y="2680"/>
                  </a:cubicBezTo>
                  <a:cubicBezTo>
                    <a:pt x="22826" y="2676"/>
                    <a:pt x="22823" y="2673"/>
                    <a:pt x="22823" y="2673"/>
                  </a:cubicBezTo>
                  <a:cubicBezTo>
                    <a:pt x="22816" y="2662"/>
                    <a:pt x="22809" y="2655"/>
                    <a:pt x="22805" y="2652"/>
                  </a:cubicBezTo>
                  <a:lnTo>
                    <a:pt x="22399" y="3457"/>
                  </a:lnTo>
                  <a:lnTo>
                    <a:pt x="22360" y="3772"/>
                  </a:lnTo>
                  <a:lnTo>
                    <a:pt x="22318" y="3782"/>
                  </a:lnTo>
                  <a:cubicBezTo>
                    <a:pt x="22283" y="3793"/>
                    <a:pt x="22227" y="3821"/>
                    <a:pt x="22220" y="3849"/>
                  </a:cubicBezTo>
                  <a:cubicBezTo>
                    <a:pt x="22213" y="3873"/>
                    <a:pt x="22234" y="3912"/>
                    <a:pt x="22276" y="3954"/>
                  </a:cubicBezTo>
                  <a:cubicBezTo>
                    <a:pt x="22340" y="4017"/>
                    <a:pt x="22378" y="4039"/>
                    <a:pt x="22419" y="4039"/>
                  </a:cubicBezTo>
                  <a:cubicBezTo>
                    <a:pt x="22447" y="4039"/>
                    <a:pt x="22476" y="4029"/>
                    <a:pt x="22514" y="4017"/>
                  </a:cubicBezTo>
                  <a:cubicBezTo>
                    <a:pt x="22605" y="3985"/>
                    <a:pt x="22700" y="3971"/>
                    <a:pt x="22795" y="3971"/>
                  </a:cubicBezTo>
                  <a:cubicBezTo>
                    <a:pt x="22921" y="3975"/>
                    <a:pt x="23047" y="4006"/>
                    <a:pt x="23159" y="4069"/>
                  </a:cubicBezTo>
                  <a:cubicBezTo>
                    <a:pt x="23187" y="4087"/>
                    <a:pt x="23218" y="4097"/>
                    <a:pt x="23250" y="4104"/>
                  </a:cubicBezTo>
                  <a:cubicBezTo>
                    <a:pt x="23257" y="4097"/>
                    <a:pt x="23260" y="4090"/>
                    <a:pt x="23260" y="4083"/>
                  </a:cubicBezTo>
                  <a:cubicBezTo>
                    <a:pt x="23313" y="3964"/>
                    <a:pt x="23425" y="3880"/>
                    <a:pt x="23554" y="3859"/>
                  </a:cubicBezTo>
                  <a:cubicBezTo>
                    <a:pt x="23574" y="3856"/>
                    <a:pt x="23593" y="3855"/>
                    <a:pt x="23612" y="3855"/>
                  </a:cubicBezTo>
                  <a:cubicBezTo>
                    <a:pt x="23724" y="3855"/>
                    <a:pt x="23829" y="3906"/>
                    <a:pt x="23901" y="3996"/>
                  </a:cubicBezTo>
                  <a:cubicBezTo>
                    <a:pt x="23915" y="4013"/>
                    <a:pt x="23932" y="4034"/>
                    <a:pt x="23953" y="4052"/>
                  </a:cubicBezTo>
                  <a:cubicBezTo>
                    <a:pt x="23992" y="4090"/>
                    <a:pt x="24034" y="4129"/>
                    <a:pt x="24083" y="4167"/>
                  </a:cubicBezTo>
                  <a:lnTo>
                    <a:pt x="24146" y="4220"/>
                  </a:lnTo>
                  <a:lnTo>
                    <a:pt x="24188" y="4255"/>
                  </a:lnTo>
                  <a:cubicBezTo>
                    <a:pt x="24475" y="4496"/>
                    <a:pt x="24646" y="4650"/>
                    <a:pt x="24618" y="4791"/>
                  </a:cubicBezTo>
                  <a:cubicBezTo>
                    <a:pt x="24608" y="4850"/>
                    <a:pt x="24573" y="4899"/>
                    <a:pt x="24520" y="4927"/>
                  </a:cubicBezTo>
                  <a:cubicBezTo>
                    <a:pt x="24463" y="4961"/>
                    <a:pt x="24390" y="4972"/>
                    <a:pt x="24317" y="4972"/>
                  </a:cubicBezTo>
                  <a:cubicBezTo>
                    <a:pt x="24167" y="4972"/>
                    <a:pt x="24013" y="4924"/>
                    <a:pt x="23971" y="4910"/>
                  </a:cubicBezTo>
                  <a:cubicBezTo>
                    <a:pt x="23949" y="4903"/>
                    <a:pt x="23926" y="4900"/>
                    <a:pt x="23901" y="4900"/>
                  </a:cubicBezTo>
                  <a:cubicBezTo>
                    <a:pt x="23845" y="4900"/>
                    <a:pt x="23782" y="4915"/>
                    <a:pt x="23719" y="4934"/>
                  </a:cubicBezTo>
                  <a:cubicBezTo>
                    <a:pt x="23680" y="4948"/>
                    <a:pt x="23642" y="4962"/>
                    <a:pt x="23603" y="4976"/>
                  </a:cubicBezTo>
                  <a:cubicBezTo>
                    <a:pt x="23498" y="5015"/>
                    <a:pt x="23386" y="5057"/>
                    <a:pt x="23288" y="5057"/>
                  </a:cubicBezTo>
                  <a:cubicBezTo>
                    <a:pt x="23284" y="5057"/>
                    <a:pt x="23280" y="5056"/>
                    <a:pt x="23276" y="5056"/>
                  </a:cubicBezTo>
                  <a:cubicBezTo>
                    <a:pt x="23046" y="5056"/>
                    <a:pt x="22827" y="5154"/>
                    <a:pt x="22665" y="5319"/>
                  </a:cubicBezTo>
                  <a:cubicBezTo>
                    <a:pt x="22605" y="5379"/>
                    <a:pt x="22556" y="5445"/>
                    <a:pt x="22518" y="5519"/>
                  </a:cubicBezTo>
                  <a:cubicBezTo>
                    <a:pt x="22441" y="5648"/>
                    <a:pt x="22371" y="5767"/>
                    <a:pt x="22133" y="5795"/>
                  </a:cubicBezTo>
                  <a:cubicBezTo>
                    <a:pt x="22077" y="5802"/>
                    <a:pt x="22024" y="5806"/>
                    <a:pt x="21979" y="5809"/>
                  </a:cubicBezTo>
                  <a:cubicBezTo>
                    <a:pt x="21814" y="5823"/>
                    <a:pt x="21699" y="5830"/>
                    <a:pt x="21534" y="5914"/>
                  </a:cubicBezTo>
                  <a:cubicBezTo>
                    <a:pt x="21471" y="5949"/>
                    <a:pt x="21412" y="5988"/>
                    <a:pt x="21352" y="6030"/>
                  </a:cubicBezTo>
                  <a:cubicBezTo>
                    <a:pt x="21191" y="6140"/>
                    <a:pt x="21004" y="6197"/>
                    <a:pt x="20815" y="6197"/>
                  </a:cubicBezTo>
                  <a:cubicBezTo>
                    <a:pt x="20675" y="6197"/>
                    <a:pt x="20535" y="6166"/>
                    <a:pt x="20403" y="6103"/>
                  </a:cubicBezTo>
                  <a:cubicBezTo>
                    <a:pt x="20379" y="6091"/>
                    <a:pt x="20306" y="6059"/>
                    <a:pt x="20222" y="6059"/>
                  </a:cubicBezTo>
                  <a:cubicBezTo>
                    <a:pt x="20135" y="6059"/>
                    <a:pt x="20035" y="6093"/>
                    <a:pt x="19962" y="6219"/>
                  </a:cubicBezTo>
                  <a:cubicBezTo>
                    <a:pt x="19910" y="6313"/>
                    <a:pt x="19941" y="6373"/>
                    <a:pt x="20004" y="6478"/>
                  </a:cubicBezTo>
                  <a:cubicBezTo>
                    <a:pt x="20060" y="6565"/>
                    <a:pt x="20130" y="6677"/>
                    <a:pt x="20109" y="6828"/>
                  </a:cubicBezTo>
                  <a:cubicBezTo>
                    <a:pt x="20088" y="7017"/>
                    <a:pt x="19948" y="7080"/>
                    <a:pt x="19798" y="7147"/>
                  </a:cubicBezTo>
                  <a:cubicBezTo>
                    <a:pt x="19658" y="7199"/>
                    <a:pt x="19528" y="7283"/>
                    <a:pt x="19427" y="7392"/>
                  </a:cubicBezTo>
                  <a:cubicBezTo>
                    <a:pt x="19167" y="7683"/>
                    <a:pt x="18755" y="7843"/>
                    <a:pt x="18473" y="7843"/>
                  </a:cubicBezTo>
                  <a:cubicBezTo>
                    <a:pt x="18440" y="7843"/>
                    <a:pt x="18409" y="7841"/>
                    <a:pt x="18380" y="7836"/>
                  </a:cubicBezTo>
                  <a:cubicBezTo>
                    <a:pt x="18345" y="7833"/>
                    <a:pt x="18303" y="7826"/>
                    <a:pt x="18257" y="7815"/>
                  </a:cubicBezTo>
                  <a:cubicBezTo>
                    <a:pt x="18118" y="7793"/>
                    <a:pt x="17929" y="7760"/>
                    <a:pt x="17727" y="7760"/>
                  </a:cubicBezTo>
                  <a:cubicBezTo>
                    <a:pt x="17549" y="7760"/>
                    <a:pt x="17360" y="7786"/>
                    <a:pt x="17186" y="7868"/>
                  </a:cubicBezTo>
                  <a:cubicBezTo>
                    <a:pt x="17011" y="7952"/>
                    <a:pt x="16843" y="8046"/>
                    <a:pt x="16682" y="8158"/>
                  </a:cubicBezTo>
                  <a:lnTo>
                    <a:pt x="16623" y="8193"/>
                  </a:lnTo>
                  <a:lnTo>
                    <a:pt x="16609" y="8204"/>
                  </a:lnTo>
                  <a:lnTo>
                    <a:pt x="16556" y="8239"/>
                  </a:lnTo>
                  <a:lnTo>
                    <a:pt x="16546" y="8242"/>
                  </a:lnTo>
                  <a:lnTo>
                    <a:pt x="16493" y="8274"/>
                  </a:lnTo>
                  <a:lnTo>
                    <a:pt x="16486" y="8277"/>
                  </a:lnTo>
                  <a:cubicBezTo>
                    <a:pt x="16469" y="8288"/>
                    <a:pt x="16451" y="8298"/>
                    <a:pt x="16433" y="8309"/>
                  </a:cubicBezTo>
                  <a:cubicBezTo>
                    <a:pt x="16402" y="8326"/>
                    <a:pt x="16367" y="8340"/>
                    <a:pt x="16332" y="8351"/>
                  </a:cubicBezTo>
                  <a:lnTo>
                    <a:pt x="16328" y="8351"/>
                  </a:lnTo>
                  <a:cubicBezTo>
                    <a:pt x="16314" y="8354"/>
                    <a:pt x="16300" y="8358"/>
                    <a:pt x="16283" y="8361"/>
                  </a:cubicBezTo>
                  <a:lnTo>
                    <a:pt x="16279" y="8361"/>
                  </a:lnTo>
                  <a:cubicBezTo>
                    <a:pt x="16265" y="8365"/>
                    <a:pt x="16251" y="8365"/>
                    <a:pt x="16237" y="8365"/>
                  </a:cubicBezTo>
                  <a:lnTo>
                    <a:pt x="16234" y="8365"/>
                  </a:lnTo>
                  <a:cubicBezTo>
                    <a:pt x="16220" y="8365"/>
                    <a:pt x="16206" y="8365"/>
                    <a:pt x="16195" y="8361"/>
                  </a:cubicBezTo>
                  <a:cubicBezTo>
                    <a:pt x="16118" y="8344"/>
                    <a:pt x="16048" y="8298"/>
                    <a:pt x="15999" y="8239"/>
                  </a:cubicBezTo>
                  <a:cubicBezTo>
                    <a:pt x="15955" y="8189"/>
                    <a:pt x="15917" y="8150"/>
                    <a:pt x="15844" y="8150"/>
                  </a:cubicBezTo>
                  <a:cubicBezTo>
                    <a:pt x="15836" y="8150"/>
                    <a:pt x="15827" y="8150"/>
                    <a:pt x="15817" y="8151"/>
                  </a:cubicBezTo>
                  <a:lnTo>
                    <a:pt x="15793" y="8151"/>
                  </a:lnTo>
                  <a:cubicBezTo>
                    <a:pt x="15765" y="8155"/>
                    <a:pt x="15740" y="8158"/>
                    <a:pt x="15716" y="8158"/>
                  </a:cubicBezTo>
                  <a:cubicBezTo>
                    <a:pt x="15700" y="8159"/>
                    <a:pt x="15684" y="8160"/>
                    <a:pt x="15669" y="8160"/>
                  </a:cubicBezTo>
                  <a:cubicBezTo>
                    <a:pt x="15495" y="8160"/>
                    <a:pt x="15372" y="8106"/>
                    <a:pt x="15240" y="8032"/>
                  </a:cubicBezTo>
                  <a:lnTo>
                    <a:pt x="15187" y="8001"/>
                  </a:lnTo>
                  <a:cubicBezTo>
                    <a:pt x="15151" y="7978"/>
                    <a:pt x="15118" y="7972"/>
                    <a:pt x="15081" y="7972"/>
                  </a:cubicBezTo>
                  <a:cubicBezTo>
                    <a:pt x="15060" y="7972"/>
                    <a:pt x="15037" y="7974"/>
                    <a:pt x="15012" y="7976"/>
                  </a:cubicBezTo>
                  <a:cubicBezTo>
                    <a:pt x="14986" y="7980"/>
                    <a:pt x="14960" y="7982"/>
                    <a:pt x="14935" y="7982"/>
                  </a:cubicBezTo>
                  <a:cubicBezTo>
                    <a:pt x="14807" y="7982"/>
                    <a:pt x="14684" y="7939"/>
                    <a:pt x="14585" y="7857"/>
                  </a:cubicBezTo>
                  <a:cubicBezTo>
                    <a:pt x="14389" y="7710"/>
                    <a:pt x="14070" y="7689"/>
                    <a:pt x="13839" y="7675"/>
                  </a:cubicBezTo>
                  <a:cubicBezTo>
                    <a:pt x="13755" y="7672"/>
                    <a:pt x="13685" y="7668"/>
                    <a:pt x="13629" y="7658"/>
                  </a:cubicBezTo>
                  <a:cubicBezTo>
                    <a:pt x="13528" y="7640"/>
                    <a:pt x="13265" y="7640"/>
                    <a:pt x="13017" y="7640"/>
                  </a:cubicBezTo>
                  <a:cubicBezTo>
                    <a:pt x="12751" y="7640"/>
                    <a:pt x="12474" y="7640"/>
                    <a:pt x="12327" y="7623"/>
                  </a:cubicBezTo>
                  <a:cubicBezTo>
                    <a:pt x="12274" y="7617"/>
                    <a:pt x="12221" y="7615"/>
                    <a:pt x="12167" y="7615"/>
                  </a:cubicBezTo>
                  <a:cubicBezTo>
                    <a:pt x="12113" y="7615"/>
                    <a:pt x="12059" y="7617"/>
                    <a:pt x="12005" y="7623"/>
                  </a:cubicBezTo>
                  <a:lnTo>
                    <a:pt x="11931" y="7626"/>
                  </a:lnTo>
                  <a:cubicBezTo>
                    <a:pt x="11900" y="7628"/>
                    <a:pt x="11869" y="7628"/>
                    <a:pt x="11840" y="7628"/>
                  </a:cubicBezTo>
                  <a:cubicBezTo>
                    <a:pt x="11714" y="7628"/>
                    <a:pt x="11615" y="7611"/>
                    <a:pt x="11578" y="7528"/>
                  </a:cubicBezTo>
                  <a:cubicBezTo>
                    <a:pt x="11574" y="7521"/>
                    <a:pt x="11571" y="7514"/>
                    <a:pt x="11571" y="7504"/>
                  </a:cubicBezTo>
                  <a:cubicBezTo>
                    <a:pt x="11550" y="7451"/>
                    <a:pt x="11518" y="7406"/>
                    <a:pt x="11476" y="7364"/>
                  </a:cubicBezTo>
                  <a:cubicBezTo>
                    <a:pt x="11368" y="7245"/>
                    <a:pt x="11291" y="7098"/>
                    <a:pt x="11252" y="6940"/>
                  </a:cubicBezTo>
                  <a:cubicBezTo>
                    <a:pt x="11182" y="6625"/>
                    <a:pt x="11007" y="6555"/>
                    <a:pt x="10881" y="6530"/>
                  </a:cubicBezTo>
                  <a:cubicBezTo>
                    <a:pt x="10790" y="6509"/>
                    <a:pt x="10710" y="6453"/>
                    <a:pt x="10657" y="6380"/>
                  </a:cubicBezTo>
                  <a:cubicBezTo>
                    <a:pt x="10612" y="6327"/>
                    <a:pt x="10580" y="6292"/>
                    <a:pt x="10531" y="6285"/>
                  </a:cubicBezTo>
                  <a:cubicBezTo>
                    <a:pt x="10482" y="6278"/>
                    <a:pt x="10447" y="6240"/>
                    <a:pt x="10409" y="6194"/>
                  </a:cubicBezTo>
                  <a:cubicBezTo>
                    <a:pt x="10346" y="6124"/>
                    <a:pt x="10265" y="6037"/>
                    <a:pt x="10132" y="6037"/>
                  </a:cubicBezTo>
                  <a:cubicBezTo>
                    <a:pt x="9939" y="6037"/>
                    <a:pt x="8994" y="5949"/>
                    <a:pt x="8844" y="5704"/>
                  </a:cubicBezTo>
                  <a:cubicBezTo>
                    <a:pt x="8749" y="5550"/>
                    <a:pt x="8826" y="5452"/>
                    <a:pt x="8882" y="5379"/>
                  </a:cubicBezTo>
                  <a:cubicBezTo>
                    <a:pt x="8924" y="5330"/>
                    <a:pt x="8956" y="5284"/>
                    <a:pt x="8956" y="5221"/>
                  </a:cubicBezTo>
                  <a:cubicBezTo>
                    <a:pt x="8959" y="5134"/>
                    <a:pt x="8973" y="5046"/>
                    <a:pt x="8998" y="4959"/>
                  </a:cubicBezTo>
                  <a:cubicBezTo>
                    <a:pt x="9015" y="4875"/>
                    <a:pt x="9043" y="4749"/>
                    <a:pt x="9015" y="4724"/>
                  </a:cubicBezTo>
                  <a:cubicBezTo>
                    <a:pt x="8917" y="4647"/>
                    <a:pt x="8725" y="4454"/>
                    <a:pt x="8700" y="4269"/>
                  </a:cubicBezTo>
                  <a:cubicBezTo>
                    <a:pt x="8683" y="4143"/>
                    <a:pt x="8441" y="3954"/>
                    <a:pt x="8291" y="3943"/>
                  </a:cubicBezTo>
                  <a:cubicBezTo>
                    <a:pt x="8087" y="3929"/>
                    <a:pt x="7930" y="3807"/>
                    <a:pt x="7758" y="3660"/>
                  </a:cubicBezTo>
                  <a:cubicBezTo>
                    <a:pt x="7723" y="3628"/>
                    <a:pt x="7681" y="3600"/>
                    <a:pt x="7643" y="3576"/>
                  </a:cubicBezTo>
                  <a:cubicBezTo>
                    <a:pt x="7517" y="3495"/>
                    <a:pt x="7401" y="3422"/>
                    <a:pt x="7345" y="3117"/>
                  </a:cubicBezTo>
                  <a:cubicBezTo>
                    <a:pt x="7345" y="3110"/>
                    <a:pt x="7342" y="3107"/>
                    <a:pt x="7342" y="3100"/>
                  </a:cubicBezTo>
                  <a:lnTo>
                    <a:pt x="7286" y="3089"/>
                  </a:lnTo>
                  <a:cubicBezTo>
                    <a:pt x="7258" y="3082"/>
                    <a:pt x="7230" y="3079"/>
                    <a:pt x="7205" y="3075"/>
                  </a:cubicBezTo>
                  <a:lnTo>
                    <a:pt x="7184" y="3075"/>
                  </a:lnTo>
                  <a:cubicBezTo>
                    <a:pt x="7174" y="3075"/>
                    <a:pt x="7167" y="3072"/>
                    <a:pt x="7156" y="3072"/>
                  </a:cubicBezTo>
                  <a:cubicBezTo>
                    <a:pt x="7149" y="3068"/>
                    <a:pt x="7139" y="3068"/>
                    <a:pt x="7132" y="3065"/>
                  </a:cubicBezTo>
                  <a:lnTo>
                    <a:pt x="7128" y="3065"/>
                  </a:lnTo>
                  <a:cubicBezTo>
                    <a:pt x="7121" y="3061"/>
                    <a:pt x="7114" y="3058"/>
                    <a:pt x="7107" y="3054"/>
                  </a:cubicBezTo>
                  <a:lnTo>
                    <a:pt x="7100" y="3054"/>
                  </a:lnTo>
                  <a:lnTo>
                    <a:pt x="7083" y="3044"/>
                  </a:lnTo>
                  <a:lnTo>
                    <a:pt x="7072" y="3040"/>
                  </a:lnTo>
                  <a:lnTo>
                    <a:pt x="7065" y="3033"/>
                  </a:lnTo>
                  <a:cubicBezTo>
                    <a:pt x="7065" y="3037"/>
                    <a:pt x="7062" y="3040"/>
                    <a:pt x="7058" y="3044"/>
                  </a:cubicBezTo>
                  <a:cubicBezTo>
                    <a:pt x="7051" y="3058"/>
                    <a:pt x="7041" y="3072"/>
                    <a:pt x="7034" y="3082"/>
                  </a:cubicBezTo>
                  <a:lnTo>
                    <a:pt x="7023" y="3100"/>
                  </a:lnTo>
                  <a:cubicBezTo>
                    <a:pt x="7013" y="3114"/>
                    <a:pt x="6999" y="3131"/>
                    <a:pt x="6988" y="3145"/>
                  </a:cubicBezTo>
                  <a:cubicBezTo>
                    <a:pt x="6946" y="3198"/>
                    <a:pt x="6915" y="3236"/>
                    <a:pt x="6915" y="3278"/>
                  </a:cubicBezTo>
                  <a:cubicBezTo>
                    <a:pt x="6915" y="3446"/>
                    <a:pt x="6838" y="3646"/>
                    <a:pt x="6617" y="3646"/>
                  </a:cubicBezTo>
                  <a:cubicBezTo>
                    <a:pt x="6488" y="3646"/>
                    <a:pt x="6334" y="3737"/>
                    <a:pt x="6323" y="3996"/>
                  </a:cubicBezTo>
                  <a:cubicBezTo>
                    <a:pt x="6316" y="4080"/>
                    <a:pt x="6337" y="4167"/>
                    <a:pt x="6383" y="4244"/>
                  </a:cubicBezTo>
                  <a:cubicBezTo>
                    <a:pt x="6414" y="4304"/>
                    <a:pt x="6449" y="4370"/>
                    <a:pt x="6393" y="4461"/>
                  </a:cubicBezTo>
                  <a:cubicBezTo>
                    <a:pt x="6316" y="4580"/>
                    <a:pt x="6067" y="4696"/>
                    <a:pt x="5896" y="4696"/>
                  </a:cubicBezTo>
                  <a:cubicBezTo>
                    <a:pt x="5861" y="4696"/>
                    <a:pt x="5822" y="4689"/>
                    <a:pt x="5791" y="4675"/>
                  </a:cubicBezTo>
                  <a:cubicBezTo>
                    <a:pt x="5735" y="4647"/>
                    <a:pt x="5637" y="4647"/>
                    <a:pt x="5528" y="4647"/>
                  </a:cubicBezTo>
                  <a:lnTo>
                    <a:pt x="5472" y="4647"/>
                  </a:lnTo>
                  <a:cubicBezTo>
                    <a:pt x="5420" y="4647"/>
                    <a:pt x="5364" y="4643"/>
                    <a:pt x="5308" y="4636"/>
                  </a:cubicBezTo>
                  <a:cubicBezTo>
                    <a:pt x="5245" y="4626"/>
                    <a:pt x="5185" y="4605"/>
                    <a:pt x="5133" y="4573"/>
                  </a:cubicBezTo>
                  <a:lnTo>
                    <a:pt x="5112" y="4563"/>
                  </a:lnTo>
                  <a:cubicBezTo>
                    <a:pt x="5087" y="4545"/>
                    <a:pt x="5059" y="4531"/>
                    <a:pt x="5031" y="4524"/>
                  </a:cubicBezTo>
                  <a:cubicBezTo>
                    <a:pt x="5021" y="4542"/>
                    <a:pt x="5014" y="4563"/>
                    <a:pt x="5010" y="4587"/>
                  </a:cubicBezTo>
                  <a:cubicBezTo>
                    <a:pt x="4965" y="4735"/>
                    <a:pt x="4912" y="4878"/>
                    <a:pt x="4853" y="5018"/>
                  </a:cubicBezTo>
                  <a:cubicBezTo>
                    <a:pt x="4776" y="5204"/>
                    <a:pt x="4653" y="5508"/>
                    <a:pt x="4660" y="5582"/>
                  </a:cubicBezTo>
                  <a:cubicBezTo>
                    <a:pt x="4737" y="5652"/>
                    <a:pt x="4793" y="5771"/>
                    <a:pt x="4758" y="5858"/>
                  </a:cubicBezTo>
                  <a:cubicBezTo>
                    <a:pt x="4736" y="5913"/>
                    <a:pt x="4684" y="5947"/>
                    <a:pt x="4627" y="5947"/>
                  </a:cubicBezTo>
                  <a:cubicBezTo>
                    <a:pt x="4622" y="5947"/>
                    <a:pt x="4616" y="5946"/>
                    <a:pt x="4611" y="5946"/>
                  </a:cubicBezTo>
                  <a:cubicBezTo>
                    <a:pt x="4394" y="5946"/>
                    <a:pt x="4251" y="5907"/>
                    <a:pt x="4174" y="5827"/>
                  </a:cubicBezTo>
                  <a:cubicBezTo>
                    <a:pt x="4171" y="5825"/>
                    <a:pt x="4167" y="5825"/>
                    <a:pt x="4162" y="5825"/>
                  </a:cubicBezTo>
                  <a:cubicBezTo>
                    <a:pt x="4129" y="5825"/>
                    <a:pt x="4048" y="5854"/>
                    <a:pt x="3998" y="5876"/>
                  </a:cubicBezTo>
                  <a:cubicBezTo>
                    <a:pt x="3908" y="5909"/>
                    <a:pt x="3805" y="5946"/>
                    <a:pt x="3713" y="5946"/>
                  </a:cubicBezTo>
                  <a:cubicBezTo>
                    <a:pt x="3709" y="5946"/>
                    <a:pt x="3705" y="5946"/>
                    <a:pt x="3701" y="5946"/>
                  </a:cubicBezTo>
                  <a:cubicBezTo>
                    <a:pt x="3610" y="5963"/>
                    <a:pt x="3522" y="6002"/>
                    <a:pt x="3449" y="6054"/>
                  </a:cubicBezTo>
                  <a:cubicBezTo>
                    <a:pt x="3561" y="6142"/>
                    <a:pt x="3578" y="6359"/>
                    <a:pt x="3578" y="6565"/>
                  </a:cubicBezTo>
                  <a:cubicBezTo>
                    <a:pt x="3578" y="6604"/>
                    <a:pt x="3631" y="6705"/>
                    <a:pt x="3673" y="6790"/>
                  </a:cubicBezTo>
                  <a:cubicBezTo>
                    <a:pt x="3753" y="6951"/>
                    <a:pt x="3830" y="7101"/>
                    <a:pt x="3792" y="7199"/>
                  </a:cubicBezTo>
                  <a:cubicBezTo>
                    <a:pt x="3757" y="7266"/>
                    <a:pt x="3708" y="7325"/>
                    <a:pt x="3652" y="7374"/>
                  </a:cubicBezTo>
                  <a:cubicBezTo>
                    <a:pt x="3582" y="7441"/>
                    <a:pt x="3505" y="7518"/>
                    <a:pt x="3505" y="7584"/>
                  </a:cubicBezTo>
                  <a:cubicBezTo>
                    <a:pt x="3505" y="7630"/>
                    <a:pt x="3508" y="7668"/>
                    <a:pt x="3512" y="7710"/>
                  </a:cubicBezTo>
                  <a:cubicBezTo>
                    <a:pt x="3512" y="7731"/>
                    <a:pt x="3515" y="7752"/>
                    <a:pt x="3519" y="7773"/>
                  </a:cubicBezTo>
                  <a:lnTo>
                    <a:pt x="3519" y="7805"/>
                  </a:lnTo>
                  <a:lnTo>
                    <a:pt x="3519" y="7945"/>
                  </a:lnTo>
                  <a:lnTo>
                    <a:pt x="3491" y="7924"/>
                  </a:lnTo>
                  <a:cubicBezTo>
                    <a:pt x="3477" y="7952"/>
                    <a:pt x="3456" y="7973"/>
                    <a:pt x="3424" y="7983"/>
                  </a:cubicBezTo>
                  <a:lnTo>
                    <a:pt x="3400" y="7997"/>
                  </a:lnTo>
                  <a:cubicBezTo>
                    <a:pt x="3298" y="8039"/>
                    <a:pt x="3067" y="8134"/>
                    <a:pt x="2952" y="8218"/>
                  </a:cubicBezTo>
                  <a:cubicBezTo>
                    <a:pt x="2892" y="8260"/>
                    <a:pt x="2826" y="8291"/>
                    <a:pt x="2756" y="8312"/>
                  </a:cubicBezTo>
                  <a:cubicBezTo>
                    <a:pt x="2661" y="8344"/>
                    <a:pt x="2581" y="8372"/>
                    <a:pt x="2549" y="8438"/>
                  </a:cubicBezTo>
                  <a:cubicBezTo>
                    <a:pt x="2487" y="8563"/>
                    <a:pt x="2376" y="8721"/>
                    <a:pt x="2118" y="8721"/>
                  </a:cubicBezTo>
                  <a:cubicBezTo>
                    <a:pt x="2100" y="8721"/>
                    <a:pt x="2082" y="8720"/>
                    <a:pt x="2063" y="8718"/>
                  </a:cubicBezTo>
                  <a:lnTo>
                    <a:pt x="2045" y="8718"/>
                  </a:lnTo>
                  <a:lnTo>
                    <a:pt x="1989" y="8711"/>
                  </a:lnTo>
                  <a:cubicBezTo>
                    <a:pt x="1936" y="8705"/>
                    <a:pt x="1892" y="8700"/>
                    <a:pt x="1853" y="8700"/>
                  </a:cubicBezTo>
                  <a:cubicBezTo>
                    <a:pt x="1763" y="8700"/>
                    <a:pt x="1698" y="8729"/>
                    <a:pt x="1607" y="8841"/>
                  </a:cubicBezTo>
                  <a:cubicBezTo>
                    <a:pt x="1499" y="8971"/>
                    <a:pt x="1436" y="8999"/>
                    <a:pt x="1362" y="9020"/>
                  </a:cubicBezTo>
                  <a:cubicBezTo>
                    <a:pt x="1327" y="9030"/>
                    <a:pt x="1296" y="9044"/>
                    <a:pt x="1271" y="9069"/>
                  </a:cubicBezTo>
                  <a:cubicBezTo>
                    <a:pt x="1231" y="9100"/>
                    <a:pt x="1191" y="9112"/>
                    <a:pt x="1154" y="9112"/>
                  </a:cubicBezTo>
                  <a:cubicBezTo>
                    <a:pt x="1073" y="9112"/>
                    <a:pt x="1001" y="9058"/>
                    <a:pt x="946" y="9020"/>
                  </a:cubicBezTo>
                  <a:cubicBezTo>
                    <a:pt x="921" y="8999"/>
                    <a:pt x="893" y="8981"/>
                    <a:pt x="865" y="8967"/>
                  </a:cubicBezTo>
                  <a:cubicBezTo>
                    <a:pt x="863" y="8966"/>
                    <a:pt x="860" y="8966"/>
                    <a:pt x="857" y="8966"/>
                  </a:cubicBezTo>
                  <a:cubicBezTo>
                    <a:pt x="829" y="8966"/>
                    <a:pt x="774" y="8994"/>
                    <a:pt x="736" y="9016"/>
                  </a:cubicBezTo>
                  <a:cubicBezTo>
                    <a:pt x="683" y="9051"/>
                    <a:pt x="624" y="9076"/>
                    <a:pt x="561" y="9083"/>
                  </a:cubicBezTo>
                  <a:cubicBezTo>
                    <a:pt x="536" y="9083"/>
                    <a:pt x="491" y="9121"/>
                    <a:pt x="456" y="9153"/>
                  </a:cubicBezTo>
                  <a:cubicBezTo>
                    <a:pt x="407" y="9205"/>
                    <a:pt x="344" y="9247"/>
                    <a:pt x="277" y="9272"/>
                  </a:cubicBezTo>
                  <a:cubicBezTo>
                    <a:pt x="242" y="9282"/>
                    <a:pt x="207" y="9289"/>
                    <a:pt x="172" y="9293"/>
                  </a:cubicBezTo>
                  <a:cubicBezTo>
                    <a:pt x="81" y="9307"/>
                    <a:pt x="81" y="9310"/>
                    <a:pt x="81" y="9356"/>
                  </a:cubicBezTo>
                  <a:lnTo>
                    <a:pt x="81" y="9384"/>
                  </a:lnTo>
                  <a:lnTo>
                    <a:pt x="81" y="9394"/>
                  </a:lnTo>
                  <a:lnTo>
                    <a:pt x="81" y="9415"/>
                  </a:lnTo>
                  <a:lnTo>
                    <a:pt x="81" y="9429"/>
                  </a:lnTo>
                  <a:cubicBezTo>
                    <a:pt x="81" y="9433"/>
                    <a:pt x="81" y="9443"/>
                    <a:pt x="78" y="9454"/>
                  </a:cubicBezTo>
                  <a:cubicBezTo>
                    <a:pt x="74" y="9461"/>
                    <a:pt x="78" y="9464"/>
                    <a:pt x="74" y="9468"/>
                  </a:cubicBezTo>
                  <a:cubicBezTo>
                    <a:pt x="71" y="9475"/>
                    <a:pt x="71" y="9485"/>
                    <a:pt x="67" y="9492"/>
                  </a:cubicBezTo>
                  <a:cubicBezTo>
                    <a:pt x="67" y="9499"/>
                    <a:pt x="64" y="9503"/>
                    <a:pt x="64" y="9510"/>
                  </a:cubicBezTo>
                  <a:cubicBezTo>
                    <a:pt x="60" y="9517"/>
                    <a:pt x="57" y="9524"/>
                    <a:pt x="57" y="9534"/>
                  </a:cubicBezTo>
                  <a:cubicBezTo>
                    <a:pt x="53" y="9541"/>
                    <a:pt x="50" y="9545"/>
                    <a:pt x="50" y="9552"/>
                  </a:cubicBezTo>
                  <a:cubicBezTo>
                    <a:pt x="46" y="9559"/>
                    <a:pt x="43" y="9566"/>
                    <a:pt x="39" y="9576"/>
                  </a:cubicBezTo>
                  <a:lnTo>
                    <a:pt x="29" y="9594"/>
                  </a:lnTo>
                  <a:cubicBezTo>
                    <a:pt x="25" y="9601"/>
                    <a:pt x="22" y="9608"/>
                    <a:pt x="15" y="9618"/>
                  </a:cubicBezTo>
                  <a:cubicBezTo>
                    <a:pt x="11" y="9625"/>
                    <a:pt x="8" y="9629"/>
                    <a:pt x="4" y="9636"/>
                  </a:cubicBezTo>
                  <a:lnTo>
                    <a:pt x="1" y="9643"/>
                  </a:lnTo>
                  <a:lnTo>
                    <a:pt x="74" y="10052"/>
                  </a:lnTo>
                  <a:cubicBezTo>
                    <a:pt x="106" y="10063"/>
                    <a:pt x="141" y="10077"/>
                    <a:pt x="183" y="10094"/>
                  </a:cubicBezTo>
                  <a:cubicBezTo>
                    <a:pt x="211" y="10105"/>
                    <a:pt x="239" y="10115"/>
                    <a:pt x="267" y="10129"/>
                  </a:cubicBezTo>
                  <a:cubicBezTo>
                    <a:pt x="428" y="10203"/>
                    <a:pt x="606" y="10315"/>
                    <a:pt x="620" y="10441"/>
                  </a:cubicBezTo>
                  <a:lnTo>
                    <a:pt x="624" y="10469"/>
                  </a:lnTo>
                  <a:lnTo>
                    <a:pt x="624" y="10472"/>
                  </a:lnTo>
                  <a:lnTo>
                    <a:pt x="631" y="10511"/>
                  </a:lnTo>
                  <a:cubicBezTo>
                    <a:pt x="659" y="10710"/>
                    <a:pt x="718" y="11092"/>
                    <a:pt x="725" y="11159"/>
                  </a:cubicBezTo>
                  <a:lnTo>
                    <a:pt x="732" y="11162"/>
                  </a:lnTo>
                  <a:lnTo>
                    <a:pt x="809" y="11222"/>
                  </a:lnTo>
                  <a:lnTo>
                    <a:pt x="827" y="11232"/>
                  </a:lnTo>
                  <a:lnTo>
                    <a:pt x="900" y="11288"/>
                  </a:lnTo>
                  <a:cubicBezTo>
                    <a:pt x="1121" y="11446"/>
                    <a:pt x="1201" y="11505"/>
                    <a:pt x="1208" y="11572"/>
                  </a:cubicBezTo>
                  <a:cubicBezTo>
                    <a:pt x="1208" y="11575"/>
                    <a:pt x="1208" y="11582"/>
                    <a:pt x="1208" y="11586"/>
                  </a:cubicBezTo>
                  <a:cubicBezTo>
                    <a:pt x="1212" y="11740"/>
                    <a:pt x="1306" y="11880"/>
                    <a:pt x="1450" y="11939"/>
                  </a:cubicBezTo>
                  <a:lnTo>
                    <a:pt x="1502" y="11964"/>
                  </a:lnTo>
                  <a:lnTo>
                    <a:pt x="1516" y="11971"/>
                  </a:lnTo>
                  <a:lnTo>
                    <a:pt x="1562" y="11992"/>
                  </a:lnTo>
                  <a:lnTo>
                    <a:pt x="1579" y="11999"/>
                  </a:lnTo>
                  <a:lnTo>
                    <a:pt x="1618" y="12020"/>
                  </a:lnTo>
                  <a:lnTo>
                    <a:pt x="1635" y="12027"/>
                  </a:lnTo>
                  <a:lnTo>
                    <a:pt x="1684" y="12055"/>
                  </a:lnTo>
                  <a:lnTo>
                    <a:pt x="1688" y="12055"/>
                  </a:lnTo>
                  <a:lnTo>
                    <a:pt x="1740" y="12083"/>
                  </a:lnTo>
                  <a:lnTo>
                    <a:pt x="1754" y="12090"/>
                  </a:lnTo>
                  <a:lnTo>
                    <a:pt x="1786" y="12107"/>
                  </a:lnTo>
                  <a:lnTo>
                    <a:pt x="1803" y="12118"/>
                  </a:lnTo>
                  <a:lnTo>
                    <a:pt x="1817" y="12125"/>
                  </a:lnTo>
                  <a:lnTo>
                    <a:pt x="1821" y="12111"/>
                  </a:lnTo>
                  <a:lnTo>
                    <a:pt x="2101" y="12083"/>
                  </a:lnTo>
                  <a:lnTo>
                    <a:pt x="2119" y="12093"/>
                  </a:lnTo>
                  <a:lnTo>
                    <a:pt x="2126" y="12100"/>
                  </a:lnTo>
                  <a:cubicBezTo>
                    <a:pt x="2150" y="12114"/>
                    <a:pt x="2171" y="12132"/>
                    <a:pt x="2192" y="12149"/>
                  </a:cubicBezTo>
                  <a:cubicBezTo>
                    <a:pt x="2199" y="12142"/>
                    <a:pt x="2203" y="12135"/>
                    <a:pt x="2210" y="12128"/>
                  </a:cubicBezTo>
                  <a:lnTo>
                    <a:pt x="2217" y="12121"/>
                  </a:lnTo>
                  <a:cubicBezTo>
                    <a:pt x="2252" y="12079"/>
                    <a:pt x="2290" y="12048"/>
                    <a:pt x="2332" y="12016"/>
                  </a:cubicBezTo>
                  <a:cubicBezTo>
                    <a:pt x="2455" y="11929"/>
                    <a:pt x="2591" y="11869"/>
                    <a:pt x="2738" y="11841"/>
                  </a:cubicBezTo>
                  <a:cubicBezTo>
                    <a:pt x="2756" y="11838"/>
                    <a:pt x="2770" y="11838"/>
                    <a:pt x="2784" y="11838"/>
                  </a:cubicBezTo>
                  <a:lnTo>
                    <a:pt x="2787" y="11838"/>
                  </a:lnTo>
                  <a:cubicBezTo>
                    <a:pt x="2794" y="11836"/>
                    <a:pt x="2801" y="11835"/>
                    <a:pt x="2808" y="11835"/>
                  </a:cubicBezTo>
                  <a:cubicBezTo>
                    <a:pt x="2815" y="11835"/>
                    <a:pt x="2822" y="11836"/>
                    <a:pt x="2829" y="11838"/>
                  </a:cubicBezTo>
                  <a:cubicBezTo>
                    <a:pt x="2983" y="11845"/>
                    <a:pt x="3239" y="12013"/>
                    <a:pt x="3393" y="12170"/>
                  </a:cubicBezTo>
                  <a:cubicBezTo>
                    <a:pt x="3424" y="12202"/>
                    <a:pt x="3452" y="12237"/>
                    <a:pt x="3480" y="12275"/>
                  </a:cubicBezTo>
                  <a:cubicBezTo>
                    <a:pt x="3484" y="12282"/>
                    <a:pt x="3491" y="12293"/>
                    <a:pt x="3494" y="12300"/>
                  </a:cubicBezTo>
                  <a:cubicBezTo>
                    <a:pt x="3522" y="12342"/>
                    <a:pt x="3533" y="12394"/>
                    <a:pt x="3519" y="12447"/>
                  </a:cubicBezTo>
                  <a:cubicBezTo>
                    <a:pt x="3470" y="12583"/>
                    <a:pt x="3116" y="13098"/>
                    <a:pt x="2927" y="13144"/>
                  </a:cubicBezTo>
                  <a:lnTo>
                    <a:pt x="2892" y="13151"/>
                  </a:lnTo>
                  <a:lnTo>
                    <a:pt x="2885" y="13151"/>
                  </a:lnTo>
                  <a:lnTo>
                    <a:pt x="2847" y="13154"/>
                  </a:lnTo>
                  <a:lnTo>
                    <a:pt x="2840" y="13154"/>
                  </a:lnTo>
                  <a:lnTo>
                    <a:pt x="2794" y="13158"/>
                  </a:lnTo>
                  <a:lnTo>
                    <a:pt x="2745" y="13161"/>
                  </a:lnTo>
                  <a:lnTo>
                    <a:pt x="2738" y="13161"/>
                  </a:lnTo>
                  <a:lnTo>
                    <a:pt x="2735" y="13182"/>
                  </a:lnTo>
                  <a:cubicBezTo>
                    <a:pt x="2724" y="13221"/>
                    <a:pt x="2717" y="13256"/>
                    <a:pt x="2714" y="13294"/>
                  </a:cubicBezTo>
                  <a:cubicBezTo>
                    <a:pt x="2714" y="13336"/>
                    <a:pt x="2784" y="13424"/>
                    <a:pt x="2843" y="13501"/>
                  </a:cubicBezTo>
                  <a:cubicBezTo>
                    <a:pt x="2903" y="13574"/>
                    <a:pt x="2959" y="13655"/>
                    <a:pt x="3008" y="13739"/>
                  </a:cubicBezTo>
                  <a:cubicBezTo>
                    <a:pt x="3067" y="13830"/>
                    <a:pt x="3046" y="13949"/>
                    <a:pt x="2959" y="14019"/>
                  </a:cubicBezTo>
                  <a:cubicBezTo>
                    <a:pt x="2906" y="14060"/>
                    <a:pt x="2841" y="14081"/>
                    <a:pt x="2775" y="14081"/>
                  </a:cubicBezTo>
                  <a:cubicBezTo>
                    <a:pt x="2708" y="14081"/>
                    <a:pt x="2640" y="14058"/>
                    <a:pt x="2584" y="14012"/>
                  </a:cubicBezTo>
                  <a:cubicBezTo>
                    <a:pt x="2563" y="13994"/>
                    <a:pt x="2553" y="13994"/>
                    <a:pt x="2549" y="13994"/>
                  </a:cubicBezTo>
                  <a:cubicBezTo>
                    <a:pt x="2549" y="13994"/>
                    <a:pt x="2539" y="14005"/>
                    <a:pt x="2532" y="14029"/>
                  </a:cubicBezTo>
                  <a:cubicBezTo>
                    <a:pt x="2518" y="14075"/>
                    <a:pt x="2525" y="14120"/>
                    <a:pt x="2549" y="14162"/>
                  </a:cubicBezTo>
                  <a:cubicBezTo>
                    <a:pt x="2595" y="14218"/>
                    <a:pt x="2609" y="14302"/>
                    <a:pt x="2626" y="14383"/>
                  </a:cubicBezTo>
                  <a:cubicBezTo>
                    <a:pt x="2640" y="14467"/>
                    <a:pt x="2658" y="14565"/>
                    <a:pt x="2703" y="14568"/>
                  </a:cubicBezTo>
                  <a:cubicBezTo>
                    <a:pt x="2794" y="14582"/>
                    <a:pt x="2871" y="14663"/>
                    <a:pt x="2945" y="14743"/>
                  </a:cubicBezTo>
                  <a:cubicBezTo>
                    <a:pt x="3018" y="14824"/>
                    <a:pt x="3081" y="14894"/>
                    <a:pt x="3144" y="14894"/>
                  </a:cubicBezTo>
                  <a:cubicBezTo>
                    <a:pt x="3218" y="14897"/>
                    <a:pt x="3284" y="14925"/>
                    <a:pt x="3337" y="14971"/>
                  </a:cubicBezTo>
                  <a:lnTo>
                    <a:pt x="3344" y="14978"/>
                  </a:lnTo>
                  <a:cubicBezTo>
                    <a:pt x="3358" y="14992"/>
                    <a:pt x="3375" y="15002"/>
                    <a:pt x="3386" y="15020"/>
                  </a:cubicBezTo>
                  <a:lnTo>
                    <a:pt x="3396" y="15030"/>
                  </a:lnTo>
                  <a:lnTo>
                    <a:pt x="3410" y="15044"/>
                  </a:lnTo>
                  <a:cubicBezTo>
                    <a:pt x="3452" y="15090"/>
                    <a:pt x="3487" y="15139"/>
                    <a:pt x="3519" y="15195"/>
                  </a:cubicBezTo>
                  <a:lnTo>
                    <a:pt x="3550" y="15216"/>
                  </a:lnTo>
                  <a:lnTo>
                    <a:pt x="3554" y="15216"/>
                  </a:lnTo>
                  <a:lnTo>
                    <a:pt x="3585" y="15241"/>
                  </a:lnTo>
                  <a:lnTo>
                    <a:pt x="3592" y="15244"/>
                  </a:lnTo>
                  <a:lnTo>
                    <a:pt x="3624" y="15272"/>
                  </a:lnTo>
                  <a:lnTo>
                    <a:pt x="3631" y="15276"/>
                  </a:lnTo>
                  <a:cubicBezTo>
                    <a:pt x="3641" y="15283"/>
                    <a:pt x="3652" y="15293"/>
                    <a:pt x="3662" y="15304"/>
                  </a:cubicBezTo>
                  <a:cubicBezTo>
                    <a:pt x="3673" y="15311"/>
                    <a:pt x="3683" y="15321"/>
                    <a:pt x="3694" y="15332"/>
                  </a:cubicBezTo>
                  <a:lnTo>
                    <a:pt x="3697" y="15335"/>
                  </a:lnTo>
                  <a:cubicBezTo>
                    <a:pt x="3708" y="15346"/>
                    <a:pt x="3715" y="15356"/>
                    <a:pt x="3722" y="15367"/>
                  </a:cubicBezTo>
                  <a:lnTo>
                    <a:pt x="3725" y="15370"/>
                  </a:lnTo>
                  <a:cubicBezTo>
                    <a:pt x="3736" y="15381"/>
                    <a:pt x="3743" y="15391"/>
                    <a:pt x="3746" y="15402"/>
                  </a:cubicBezTo>
                  <a:lnTo>
                    <a:pt x="3750" y="15405"/>
                  </a:lnTo>
                  <a:cubicBezTo>
                    <a:pt x="3757" y="15416"/>
                    <a:pt x="3760" y="15423"/>
                    <a:pt x="3764" y="15433"/>
                  </a:cubicBezTo>
                  <a:lnTo>
                    <a:pt x="3799" y="15430"/>
                  </a:lnTo>
                  <a:lnTo>
                    <a:pt x="3834" y="15426"/>
                  </a:lnTo>
                  <a:lnTo>
                    <a:pt x="3837" y="15426"/>
                  </a:lnTo>
                  <a:lnTo>
                    <a:pt x="3865" y="15423"/>
                  </a:lnTo>
                  <a:lnTo>
                    <a:pt x="3897" y="15419"/>
                  </a:lnTo>
                  <a:lnTo>
                    <a:pt x="3918" y="15412"/>
                  </a:lnTo>
                  <a:lnTo>
                    <a:pt x="3921" y="15412"/>
                  </a:lnTo>
                  <a:lnTo>
                    <a:pt x="3939" y="15405"/>
                  </a:lnTo>
                  <a:lnTo>
                    <a:pt x="3942" y="15405"/>
                  </a:lnTo>
                  <a:cubicBezTo>
                    <a:pt x="3949" y="15405"/>
                    <a:pt x="3953" y="15402"/>
                    <a:pt x="3956" y="15398"/>
                  </a:cubicBezTo>
                  <a:cubicBezTo>
                    <a:pt x="3960" y="15398"/>
                    <a:pt x="3960" y="15395"/>
                    <a:pt x="3963" y="15391"/>
                  </a:cubicBezTo>
                  <a:cubicBezTo>
                    <a:pt x="3981" y="15342"/>
                    <a:pt x="4023" y="15304"/>
                    <a:pt x="4072" y="15297"/>
                  </a:cubicBezTo>
                  <a:cubicBezTo>
                    <a:pt x="4095" y="15290"/>
                    <a:pt x="4120" y="15287"/>
                    <a:pt x="4148" y="15287"/>
                  </a:cubicBezTo>
                  <a:cubicBezTo>
                    <a:pt x="4258" y="15287"/>
                    <a:pt x="4401" y="15338"/>
                    <a:pt x="4510" y="15447"/>
                  </a:cubicBezTo>
                  <a:cubicBezTo>
                    <a:pt x="4604" y="15538"/>
                    <a:pt x="4867" y="15720"/>
                    <a:pt x="5119" y="15895"/>
                  </a:cubicBezTo>
                  <a:cubicBezTo>
                    <a:pt x="5318" y="16032"/>
                    <a:pt x="5511" y="16165"/>
                    <a:pt x="5623" y="16256"/>
                  </a:cubicBezTo>
                  <a:cubicBezTo>
                    <a:pt x="5867" y="16456"/>
                    <a:pt x="6427" y="16666"/>
                    <a:pt x="6622" y="16666"/>
                  </a:cubicBezTo>
                  <a:cubicBezTo>
                    <a:pt x="6625" y="16666"/>
                    <a:pt x="6628" y="16665"/>
                    <a:pt x="6631" y="16665"/>
                  </a:cubicBezTo>
                  <a:cubicBezTo>
                    <a:pt x="6736" y="16665"/>
                    <a:pt x="6841" y="16686"/>
                    <a:pt x="6943" y="16725"/>
                  </a:cubicBezTo>
                  <a:cubicBezTo>
                    <a:pt x="7072" y="16774"/>
                    <a:pt x="7209" y="16798"/>
                    <a:pt x="7349" y="16798"/>
                  </a:cubicBezTo>
                  <a:lnTo>
                    <a:pt x="7450" y="16798"/>
                  </a:lnTo>
                  <a:cubicBezTo>
                    <a:pt x="7471" y="16784"/>
                    <a:pt x="7492" y="16774"/>
                    <a:pt x="7513" y="16763"/>
                  </a:cubicBezTo>
                  <a:cubicBezTo>
                    <a:pt x="7541" y="16749"/>
                    <a:pt x="7569" y="16728"/>
                    <a:pt x="7590" y="16704"/>
                  </a:cubicBezTo>
                  <a:cubicBezTo>
                    <a:pt x="7594" y="16700"/>
                    <a:pt x="7597" y="16697"/>
                    <a:pt x="7601" y="16693"/>
                  </a:cubicBezTo>
                  <a:cubicBezTo>
                    <a:pt x="7611" y="16676"/>
                    <a:pt x="7622" y="16662"/>
                    <a:pt x="7639" y="16651"/>
                  </a:cubicBezTo>
                  <a:cubicBezTo>
                    <a:pt x="7657" y="16637"/>
                    <a:pt x="7678" y="16627"/>
                    <a:pt x="7702" y="16627"/>
                  </a:cubicBezTo>
                  <a:cubicBezTo>
                    <a:pt x="7707" y="16626"/>
                    <a:pt x="7711" y="16626"/>
                    <a:pt x="7716" y="16626"/>
                  </a:cubicBezTo>
                  <a:cubicBezTo>
                    <a:pt x="7730" y="16626"/>
                    <a:pt x="7745" y="16630"/>
                    <a:pt x="7758" y="16637"/>
                  </a:cubicBezTo>
                  <a:cubicBezTo>
                    <a:pt x="7860" y="16679"/>
                    <a:pt x="7930" y="16879"/>
                    <a:pt x="7891" y="17026"/>
                  </a:cubicBezTo>
                  <a:cubicBezTo>
                    <a:pt x="7888" y="17033"/>
                    <a:pt x="7888" y="17043"/>
                    <a:pt x="7884" y="17054"/>
                  </a:cubicBezTo>
                  <a:lnTo>
                    <a:pt x="7884" y="17061"/>
                  </a:lnTo>
                  <a:lnTo>
                    <a:pt x="7884" y="17071"/>
                  </a:lnTo>
                  <a:lnTo>
                    <a:pt x="7888" y="17064"/>
                  </a:lnTo>
                  <a:cubicBezTo>
                    <a:pt x="7898" y="17043"/>
                    <a:pt x="7912" y="17019"/>
                    <a:pt x="7919" y="16994"/>
                  </a:cubicBezTo>
                  <a:cubicBezTo>
                    <a:pt x="7972" y="16847"/>
                    <a:pt x="8091" y="16728"/>
                    <a:pt x="8238" y="16676"/>
                  </a:cubicBezTo>
                  <a:cubicBezTo>
                    <a:pt x="8270" y="16665"/>
                    <a:pt x="8301" y="16648"/>
                    <a:pt x="8329" y="16627"/>
                  </a:cubicBezTo>
                  <a:cubicBezTo>
                    <a:pt x="8340" y="16620"/>
                    <a:pt x="8347" y="16613"/>
                    <a:pt x="8357" y="16606"/>
                  </a:cubicBezTo>
                  <a:cubicBezTo>
                    <a:pt x="8375" y="16595"/>
                    <a:pt x="8396" y="16588"/>
                    <a:pt x="8413" y="16581"/>
                  </a:cubicBezTo>
                  <a:cubicBezTo>
                    <a:pt x="8434" y="16574"/>
                    <a:pt x="8452" y="16571"/>
                    <a:pt x="8473" y="16567"/>
                  </a:cubicBezTo>
                  <a:lnTo>
                    <a:pt x="8501" y="16567"/>
                  </a:lnTo>
                  <a:cubicBezTo>
                    <a:pt x="8602" y="16567"/>
                    <a:pt x="8714" y="16623"/>
                    <a:pt x="8851" y="16693"/>
                  </a:cubicBezTo>
                  <a:cubicBezTo>
                    <a:pt x="8865" y="16704"/>
                    <a:pt x="8879" y="16707"/>
                    <a:pt x="8896" y="16714"/>
                  </a:cubicBezTo>
                  <a:cubicBezTo>
                    <a:pt x="8917" y="16718"/>
                    <a:pt x="8938" y="16721"/>
                    <a:pt x="8959" y="16721"/>
                  </a:cubicBezTo>
                  <a:cubicBezTo>
                    <a:pt x="8984" y="16718"/>
                    <a:pt x="9005" y="16714"/>
                    <a:pt x="9029" y="16711"/>
                  </a:cubicBezTo>
                  <a:lnTo>
                    <a:pt x="9064" y="16707"/>
                  </a:lnTo>
                  <a:lnTo>
                    <a:pt x="9201" y="16707"/>
                  </a:lnTo>
                  <a:lnTo>
                    <a:pt x="9215" y="16711"/>
                  </a:lnTo>
                  <a:lnTo>
                    <a:pt x="9229" y="16714"/>
                  </a:lnTo>
                  <a:lnTo>
                    <a:pt x="9243" y="16718"/>
                  </a:lnTo>
                  <a:lnTo>
                    <a:pt x="9257" y="16725"/>
                  </a:lnTo>
                  <a:lnTo>
                    <a:pt x="9271" y="16728"/>
                  </a:lnTo>
                  <a:lnTo>
                    <a:pt x="9285" y="16735"/>
                  </a:lnTo>
                  <a:lnTo>
                    <a:pt x="9302" y="16742"/>
                  </a:lnTo>
                  <a:lnTo>
                    <a:pt x="9316" y="16749"/>
                  </a:lnTo>
                  <a:lnTo>
                    <a:pt x="9334" y="16760"/>
                  </a:lnTo>
                  <a:lnTo>
                    <a:pt x="9351" y="16767"/>
                  </a:lnTo>
                  <a:lnTo>
                    <a:pt x="9369" y="16781"/>
                  </a:lnTo>
                  <a:lnTo>
                    <a:pt x="9383" y="16788"/>
                  </a:lnTo>
                  <a:lnTo>
                    <a:pt x="9404" y="16802"/>
                  </a:lnTo>
                  <a:lnTo>
                    <a:pt x="9421" y="16816"/>
                  </a:lnTo>
                  <a:lnTo>
                    <a:pt x="9442" y="16830"/>
                  </a:lnTo>
                  <a:lnTo>
                    <a:pt x="9460" y="16847"/>
                  </a:lnTo>
                  <a:lnTo>
                    <a:pt x="9463" y="16847"/>
                  </a:lnTo>
                  <a:lnTo>
                    <a:pt x="9502" y="16833"/>
                  </a:lnTo>
                  <a:lnTo>
                    <a:pt x="9509" y="16830"/>
                  </a:lnTo>
                  <a:lnTo>
                    <a:pt x="9533" y="16823"/>
                  </a:lnTo>
                  <a:cubicBezTo>
                    <a:pt x="9565" y="16805"/>
                    <a:pt x="9603" y="16798"/>
                    <a:pt x="9642" y="16795"/>
                  </a:cubicBezTo>
                  <a:cubicBezTo>
                    <a:pt x="9687" y="16760"/>
                    <a:pt x="9726" y="16721"/>
                    <a:pt x="9761" y="16679"/>
                  </a:cubicBezTo>
                  <a:cubicBezTo>
                    <a:pt x="9789" y="16648"/>
                    <a:pt x="9820" y="16609"/>
                    <a:pt x="9855" y="16578"/>
                  </a:cubicBezTo>
                  <a:cubicBezTo>
                    <a:pt x="9883" y="16546"/>
                    <a:pt x="9908" y="16508"/>
                    <a:pt x="9925" y="16469"/>
                  </a:cubicBezTo>
                  <a:cubicBezTo>
                    <a:pt x="9953" y="16414"/>
                    <a:pt x="9989" y="16339"/>
                    <a:pt x="10086" y="16339"/>
                  </a:cubicBezTo>
                  <a:cubicBezTo>
                    <a:pt x="10099" y="16339"/>
                    <a:pt x="10113" y="16340"/>
                    <a:pt x="10128" y="16343"/>
                  </a:cubicBezTo>
                  <a:cubicBezTo>
                    <a:pt x="10132" y="16344"/>
                    <a:pt x="10135" y="16344"/>
                    <a:pt x="10139" y="16344"/>
                  </a:cubicBezTo>
                  <a:cubicBezTo>
                    <a:pt x="10173" y="16344"/>
                    <a:pt x="10205" y="16313"/>
                    <a:pt x="10272" y="16256"/>
                  </a:cubicBezTo>
                  <a:cubicBezTo>
                    <a:pt x="10360" y="16172"/>
                    <a:pt x="10458" y="16102"/>
                    <a:pt x="10563" y="16046"/>
                  </a:cubicBezTo>
                  <a:cubicBezTo>
                    <a:pt x="10646" y="16000"/>
                    <a:pt x="10726" y="15985"/>
                    <a:pt x="10801" y="15985"/>
                  </a:cubicBezTo>
                  <a:cubicBezTo>
                    <a:pt x="10886" y="15985"/>
                    <a:pt x="10963" y="16004"/>
                    <a:pt x="11028" y="16021"/>
                  </a:cubicBezTo>
                  <a:cubicBezTo>
                    <a:pt x="11083" y="16034"/>
                    <a:pt x="11124" y="16045"/>
                    <a:pt x="11155" y="16045"/>
                  </a:cubicBezTo>
                  <a:cubicBezTo>
                    <a:pt x="11173" y="16045"/>
                    <a:pt x="11188" y="16041"/>
                    <a:pt x="11200" y="16032"/>
                  </a:cubicBezTo>
                  <a:cubicBezTo>
                    <a:pt x="11275" y="15968"/>
                    <a:pt x="11374" y="15911"/>
                    <a:pt x="11457" y="15911"/>
                  </a:cubicBezTo>
                  <a:cubicBezTo>
                    <a:pt x="11479" y="15911"/>
                    <a:pt x="11499" y="15915"/>
                    <a:pt x="11518" y="15923"/>
                  </a:cubicBezTo>
                  <a:cubicBezTo>
                    <a:pt x="11564" y="15944"/>
                    <a:pt x="11588" y="15990"/>
                    <a:pt x="11588" y="16039"/>
                  </a:cubicBezTo>
                  <a:cubicBezTo>
                    <a:pt x="11588" y="16074"/>
                    <a:pt x="11634" y="16137"/>
                    <a:pt x="11679" y="16189"/>
                  </a:cubicBezTo>
                  <a:cubicBezTo>
                    <a:pt x="11728" y="16249"/>
                    <a:pt x="11770" y="16312"/>
                    <a:pt x="11798" y="16385"/>
                  </a:cubicBezTo>
                  <a:cubicBezTo>
                    <a:pt x="11802" y="16389"/>
                    <a:pt x="11802" y="16392"/>
                    <a:pt x="11805" y="16396"/>
                  </a:cubicBezTo>
                  <a:cubicBezTo>
                    <a:pt x="11805" y="16399"/>
                    <a:pt x="11809" y="16403"/>
                    <a:pt x="11812" y="16406"/>
                  </a:cubicBezTo>
                  <a:lnTo>
                    <a:pt x="11823" y="16413"/>
                  </a:lnTo>
                  <a:cubicBezTo>
                    <a:pt x="11865" y="16448"/>
                    <a:pt x="11914" y="16473"/>
                    <a:pt x="11966" y="16487"/>
                  </a:cubicBezTo>
                  <a:lnTo>
                    <a:pt x="11970" y="16487"/>
                  </a:lnTo>
                  <a:lnTo>
                    <a:pt x="11984" y="16490"/>
                  </a:lnTo>
                  <a:cubicBezTo>
                    <a:pt x="12001" y="16494"/>
                    <a:pt x="12019" y="16497"/>
                    <a:pt x="12036" y="16501"/>
                  </a:cubicBezTo>
                  <a:lnTo>
                    <a:pt x="12043" y="16501"/>
                  </a:lnTo>
                  <a:lnTo>
                    <a:pt x="12057" y="16490"/>
                  </a:lnTo>
                  <a:lnTo>
                    <a:pt x="12064" y="16487"/>
                  </a:lnTo>
                  <a:lnTo>
                    <a:pt x="12078" y="16480"/>
                  </a:lnTo>
                  <a:lnTo>
                    <a:pt x="12082" y="16480"/>
                  </a:lnTo>
                  <a:lnTo>
                    <a:pt x="12092" y="16473"/>
                  </a:lnTo>
                  <a:lnTo>
                    <a:pt x="12099" y="16466"/>
                  </a:lnTo>
                  <a:cubicBezTo>
                    <a:pt x="12150" y="16434"/>
                    <a:pt x="12209" y="16417"/>
                    <a:pt x="12268" y="16417"/>
                  </a:cubicBezTo>
                  <a:cubicBezTo>
                    <a:pt x="12319" y="16417"/>
                    <a:pt x="12369" y="16429"/>
                    <a:pt x="12415" y="16455"/>
                  </a:cubicBezTo>
                  <a:cubicBezTo>
                    <a:pt x="12502" y="16494"/>
                    <a:pt x="12562" y="16581"/>
                    <a:pt x="12569" y="16679"/>
                  </a:cubicBezTo>
                  <a:cubicBezTo>
                    <a:pt x="12569" y="16875"/>
                    <a:pt x="12600" y="16914"/>
                    <a:pt x="12625" y="16914"/>
                  </a:cubicBezTo>
                  <a:cubicBezTo>
                    <a:pt x="12768" y="16914"/>
                    <a:pt x="12908" y="16942"/>
                    <a:pt x="12908" y="17247"/>
                  </a:cubicBezTo>
                  <a:cubicBezTo>
                    <a:pt x="12908" y="17306"/>
                    <a:pt x="12912" y="17366"/>
                    <a:pt x="12919" y="17429"/>
                  </a:cubicBezTo>
                  <a:cubicBezTo>
                    <a:pt x="12933" y="17621"/>
                    <a:pt x="12950" y="17835"/>
                    <a:pt x="12821" y="18017"/>
                  </a:cubicBezTo>
                  <a:cubicBezTo>
                    <a:pt x="12800" y="18045"/>
                    <a:pt x="12779" y="18073"/>
                    <a:pt x="12754" y="18094"/>
                  </a:cubicBezTo>
                  <a:cubicBezTo>
                    <a:pt x="12740" y="18111"/>
                    <a:pt x="12723" y="18129"/>
                    <a:pt x="12709" y="18143"/>
                  </a:cubicBezTo>
                  <a:cubicBezTo>
                    <a:pt x="12474" y="18395"/>
                    <a:pt x="12295" y="18724"/>
                    <a:pt x="12320" y="18787"/>
                  </a:cubicBezTo>
                  <a:cubicBezTo>
                    <a:pt x="12341" y="18850"/>
                    <a:pt x="12345" y="18916"/>
                    <a:pt x="12334" y="18979"/>
                  </a:cubicBezTo>
                  <a:cubicBezTo>
                    <a:pt x="12334" y="18993"/>
                    <a:pt x="12331" y="19007"/>
                    <a:pt x="12331" y="19021"/>
                  </a:cubicBezTo>
                  <a:cubicBezTo>
                    <a:pt x="12388" y="18992"/>
                    <a:pt x="12465" y="18979"/>
                    <a:pt x="12544" y="18979"/>
                  </a:cubicBezTo>
                  <a:cubicBezTo>
                    <a:pt x="12689" y="18979"/>
                    <a:pt x="12841" y="19022"/>
                    <a:pt x="12898" y="19081"/>
                  </a:cubicBezTo>
                  <a:cubicBezTo>
                    <a:pt x="12933" y="19116"/>
                    <a:pt x="12940" y="19172"/>
                    <a:pt x="12912" y="19214"/>
                  </a:cubicBezTo>
                  <a:cubicBezTo>
                    <a:pt x="12894" y="19242"/>
                    <a:pt x="12894" y="19375"/>
                    <a:pt x="12947" y="19480"/>
                  </a:cubicBezTo>
                  <a:cubicBezTo>
                    <a:pt x="12975" y="19529"/>
                    <a:pt x="13003" y="19561"/>
                    <a:pt x="13031" y="19561"/>
                  </a:cubicBezTo>
                  <a:cubicBezTo>
                    <a:pt x="13146" y="19571"/>
                    <a:pt x="13230" y="19613"/>
                    <a:pt x="13276" y="19680"/>
                  </a:cubicBezTo>
                  <a:cubicBezTo>
                    <a:pt x="13314" y="19743"/>
                    <a:pt x="13321" y="19823"/>
                    <a:pt x="13293" y="19890"/>
                  </a:cubicBezTo>
                  <a:lnTo>
                    <a:pt x="13283" y="19925"/>
                  </a:lnTo>
                  <a:cubicBezTo>
                    <a:pt x="13262" y="19988"/>
                    <a:pt x="13213" y="20128"/>
                    <a:pt x="13227" y="20166"/>
                  </a:cubicBezTo>
                  <a:lnTo>
                    <a:pt x="13234" y="20166"/>
                  </a:lnTo>
                  <a:cubicBezTo>
                    <a:pt x="13349" y="20166"/>
                    <a:pt x="13496" y="20166"/>
                    <a:pt x="13566" y="20250"/>
                  </a:cubicBezTo>
                  <a:cubicBezTo>
                    <a:pt x="13598" y="20289"/>
                    <a:pt x="13612" y="20341"/>
                    <a:pt x="13601" y="20390"/>
                  </a:cubicBezTo>
                  <a:cubicBezTo>
                    <a:pt x="13591" y="20432"/>
                    <a:pt x="13605" y="20474"/>
                    <a:pt x="13636" y="20502"/>
                  </a:cubicBezTo>
                  <a:cubicBezTo>
                    <a:pt x="13659" y="20519"/>
                    <a:pt x="13688" y="20528"/>
                    <a:pt x="13723" y="20528"/>
                  </a:cubicBezTo>
                  <a:cubicBezTo>
                    <a:pt x="13760" y="20528"/>
                    <a:pt x="13803" y="20519"/>
                    <a:pt x="13850" y="20499"/>
                  </a:cubicBezTo>
                  <a:cubicBezTo>
                    <a:pt x="13881" y="20488"/>
                    <a:pt x="13909" y="20474"/>
                    <a:pt x="13934" y="20464"/>
                  </a:cubicBezTo>
                  <a:lnTo>
                    <a:pt x="13962" y="20453"/>
                  </a:lnTo>
                  <a:lnTo>
                    <a:pt x="13965" y="20453"/>
                  </a:lnTo>
                  <a:cubicBezTo>
                    <a:pt x="14006" y="20435"/>
                    <a:pt x="14047" y="20420"/>
                    <a:pt x="14084" y="20420"/>
                  </a:cubicBezTo>
                  <a:cubicBezTo>
                    <a:pt x="14110" y="20420"/>
                    <a:pt x="14134" y="20427"/>
                    <a:pt x="14154" y="20446"/>
                  </a:cubicBezTo>
                  <a:cubicBezTo>
                    <a:pt x="14214" y="20460"/>
                    <a:pt x="14252" y="20523"/>
                    <a:pt x="14280" y="20572"/>
                  </a:cubicBezTo>
                  <a:cubicBezTo>
                    <a:pt x="14312" y="20632"/>
                    <a:pt x="14343" y="20688"/>
                    <a:pt x="14410" y="20705"/>
                  </a:cubicBezTo>
                  <a:lnTo>
                    <a:pt x="14421" y="20705"/>
                  </a:lnTo>
                  <a:cubicBezTo>
                    <a:pt x="14456" y="20670"/>
                    <a:pt x="14410" y="20425"/>
                    <a:pt x="14368" y="20380"/>
                  </a:cubicBezTo>
                  <a:cubicBezTo>
                    <a:pt x="14284" y="20296"/>
                    <a:pt x="14343" y="20075"/>
                    <a:pt x="14410" y="20012"/>
                  </a:cubicBezTo>
                  <a:cubicBezTo>
                    <a:pt x="14424" y="19995"/>
                    <a:pt x="14449" y="19984"/>
                    <a:pt x="14470" y="19981"/>
                  </a:cubicBezTo>
                  <a:cubicBezTo>
                    <a:pt x="14474" y="19980"/>
                    <a:pt x="14477" y="19980"/>
                    <a:pt x="14481" y="19980"/>
                  </a:cubicBezTo>
                  <a:cubicBezTo>
                    <a:pt x="14508" y="19980"/>
                    <a:pt x="14532" y="19990"/>
                    <a:pt x="14550" y="20009"/>
                  </a:cubicBezTo>
                  <a:lnTo>
                    <a:pt x="14554" y="20009"/>
                  </a:lnTo>
                  <a:cubicBezTo>
                    <a:pt x="14561" y="20012"/>
                    <a:pt x="14571" y="20012"/>
                    <a:pt x="14582" y="20012"/>
                  </a:cubicBezTo>
                  <a:lnTo>
                    <a:pt x="14585" y="20012"/>
                  </a:lnTo>
                  <a:cubicBezTo>
                    <a:pt x="14592" y="20012"/>
                    <a:pt x="14599" y="20012"/>
                    <a:pt x="14606" y="20009"/>
                  </a:cubicBezTo>
                  <a:cubicBezTo>
                    <a:pt x="14617" y="20009"/>
                    <a:pt x="14627" y="20005"/>
                    <a:pt x="14634" y="20002"/>
                  </a:cubicBezTo>
                  <a:lnTo>
                    <a:pt x="14662" y="19991"/>
                  </a:lnTo>
                  <a:lnTo>
                    <a:pt x="14683" y="19984"/>
                  </a:lnTo>
                  <a:lnTo>
                    <a:pt x="14690" y="19981"/>
                  </a:lnTo>
                  <a:cubicBezTo>
                    <a:pt x="14701" y="19974"/>
                    <a:pt x="14711" y="19967"/>
                    <a:pt x="14722" y="19963"/>
                  </a:cubicBezTo>
                  <a:lnTo>
                    <a:pt x="14725" y="19963"/>
                  </a:lnTo>
                  <a:cubicBezTo>
                    <a:pt x="14736" y="19956"/>
                    <a:pt x="14746" y="19949"/>
                    <a:pt x="14753" y="19942"/>
                  </a:cubicBezTo>
                  <a:lnTo>
                    <a:pt x="14757" y="19939"/>
                  </a:lnTo>
                  <a:cubicBezTo>
                    <a:pt x="14764" y="19932"/>
                    <a:pt x="14771" y="19925"/>
                    <a:pt x="14778" y="19921"/>
                  </a:cubicBezTo>
                  <a:cubicBezTo>
                    <a:pt x="14792" y="19907"/>
                    <a:pt x="14802" y="19897"/>
                    <a:pt x="14816" y="19883"/>
                  </a:cubicBezTo>
                  <a:cubicBezTo>
                    <a:pt x="14855" y="19836"/>
                    <a:pt x="14902" y="19820"/>
                    <a:pt x="14949" y="19820"/>
                  </a:cubicBezTo>
                  <a:cubicBezTo>
                    <a:pt x="14986" y="19820"/>
                    <a:pt x="15024" y="19830"/>
                    <a:pt x="15058" y="19841"/>
                  </a:cubicBezTo>
                  <a:lnTo>
                    <a:pt x="15068" y="19841"/>
                  </a:lnTo>
                  <a:lnTo>
                    <a:pt x="15093" y="19851"/>
                  </a:lnTo>
                  <a:cubicBezTo>
                    <a:pt x="15138" y="19865"/>
                    <a:pt x="15166" y="19871"/>
                    <a:pt x="15184" y="19871"/>
                  </a:cubicBezTo>
                  <a:cubicBezTo>
                    <a:pt x="15203" y="19871"/>
                    <a:pt x="15211" y="19864"/>
                    <a:pt x="15219" y="19851"/>
                  </a:cubicBezTo>
                  <a:cubicBezTo>
                    <a:pt x="15243" y="19799"/>
                    <a:pt x="15296" y="19767"/>
                    <a:pt x="15355" y="19767"/>
                  </a:cubicBezTo>
                  <a:cubicBezTo>
                    <a:pt x="15404" y="19774"/>
                    <a:pt x="15450" y="19785"/>
                    <a:pt x="15495" y="19806"/>
                  </a:cubicBezTo>
                  <a:cubicBezTo>
                    <a:pt x="15548" y="19824"/>
                    <a:pt x="15597" y="19844"/>
                    <a:pt x="15644" y="19844"/>
                  </a:cubicBezTo>
                  <a:cubicBezTo>
                    <a:pt x="15670" y="19844"/>
                    <a:pt x="15695" y="19838"/>
                    <a:pt x="15719" y="19823"/>
                  </a:cubicBezTo>
                  <a:cubicBezTo>
                    <a:pt x="15767" y="19796"/>
                    <a:pt x="15822" y="19783"/>
                    <a:pt x="15877" y="19783"/>
                  </a:cubicBezTo>
                  <a:cubicBezTo>
                    <a:pt x="15915" y="19783"/>
                    <a:pt x="15953" y="19789"/>
                    <a:pt x="15989" y="19802"/>
                  </a:cubicBezTo>
                  <a:cubicBezTo>
                    <a:pt x="16010" y="19808"/>
                    <a:pt x="16022" y="19811"/>
                    <a:pt x="16031" y="19811"/>
                  </a:cubicBezTo>
                  <a:cubicBezTo>
                    <a:pt x="16044" y="19811"/>
                    <a:pt x="16048" y="19804"/>
                    <a:pt x="16059" y="19785"/>
                  </a:cubicBezTo>
                  <a:cubicBezTo>
                    <a:pt x="16139" y="19645"/>
                    <a:pt x="16360" y="19480"/>
                    <a:pt x="16490" y="19459"/>
                  </a:cubicBezTo>
                  <a:lnTo>
                    <a:pt x="16525" y="19459"/>
                  </a:lnTo>
                  <a:cubicBezTo>
                    <a:pt x="16549" y="19463"/>
                    <a:pt x="16570" y="19470"/>
                    <a:pt x="16588" y="19484"/>
                  </a:cubicBezTo>
                  <a:lnTo>
                    <a:pt x="16595" y="19491"/>
                  </a:lnTo>
                  <a:cubicBezTo>
                    <a:pt x="16609" y="19505"/>
                    <a:pt x="16619" y="19519"/>
                    <a:pt x="16633" y="19533"/>
                  </a:cubicBezTo>
                  <a:cubicBezTo>
                    <a:pt x="16682" y="19599"/>
                    <a:pt x="16749" y="19676"/>
                    <a:pt x="17011" y="19708"/>
                  </a:cubicBezTo>
                  <a:cubicBezTo>
                    <a:pt x="17039" y="19711"/>
                    <a:pt x="17067" y="19718"/>
                    <a:pt x="17099" y="19725"/>
                  </a:cubicBezTo>
                  <a:cubicBezTo>
                    <a:pt x="17158" y="19736"/>
                    <a:pt x="17214" y="19771"/>
                    <a:pt x="17253" y="19823"/>
                  </a:cubicBezTo>
                  <a:cubicBezTo>
                    <a:pt x="17277" y="19872"/>
                    <a:pt x="17281" y="19932"/>
                    <a:pt x="17256" y="19984"/>
                  </a:cubicBezTo>
                  <a:cubicBezTo>
                    <a:pt x="17253" y="19998"/>
                    <a:pt x="17246" y="20016"/>
                    <a:pt x="17239" y="20030"/>
                  </a:cubicBezTo>
                  <a:cubicBezTo>
                    <a:pt x="17228" y="20051"/>
                    <a:pt x="17221" y="20075"/>
                    <a:pt x="17218" y="20100"/>
                  </a:cubicBezTo>
                  <a:cubicBezTo>
                    <a:pt x="17232" y="20170"/>
                    <a:pt x="17568" y="20425"/>
                    <a:pt x="17701" y="20443"/>
                  </a:cubicBezTo>
                  <a:cubicBezTo>
                    <a:pt x="17708" y="20446"/>
                    <a:pt x="17718" y="20446"/>
                    <a:pt x="17725" y="20450"/>
                  </a:cubicBezTo>
                  <a:lnTo>
                    <a:pt x="17729" y="20450"/>
                  </a:lnTo>
                  <a:cubicBezTo>
                    <a:pt x="17739" y="20453"/>
                    <a:pt x="17746" y="20460"/>
                    <a:pt x="17757" y="20464"/>
                  </a:cubicBezTo>
                  <a:lnTo>
                    <a:pt x="17760" y="20467"/>
                  </a:lnTo>
                  <a:cubicBezTo>
                    <a:pt x="17781" y="20481"/>
                    <a:pt x="17799" y="20499"/>
                    <a:pt x="17820" y="20520"/>
                  </a:cubicBezTo>
                  <a:lnTo>
                    <a:pt x="17823" y="20520"/>
                  </a:lnTo>
                  <a:cubicBezTo>
                    <a:pt x="17854" y="20515"/>
                    <a:pt x="17885" y="20511"/>
                    <a:pt x="17917" y="20511"/>
                  </a:cubicBezTo>
                  <a:cubicBezTo>
                    <a:pt x="17929" y="20511"/>
                    <a:pt x="17941" y="20512"/>
                    <a:pt x="17953" y="20513"/>
                  </a:cubicBezTo>
                  <a:cubicBezTo>
                    <a:pt x="18040" y="20513"/>
                    <a:pt x="18065" y="20509"/>
                    <a:pt x="18075" y="20488"/>
                  </a:cubicBezTo>
                  <a:cubicBezTo>
                    <a:pt x="18093" y="20411"/>
                    <a:pt x="18159" y="20359"/>
                    <a:pt x="18236" y="20348"/>
                  </a:cubicBezTo>
                  <a:cubicBezTo>
                    <a:pt x="18240" y="20348"/>
                    <a:pt x="18243" y="20348"/>
                    <a:pt x="18246" y="20348"/>
                  </a:cubicBezTo>
                  <a:cubicBezTo>
                    <a:pt x="18348" y="20348"/>
                    <a:pt x="18441" y="20400"/>
                    <a:pt x="18492" y="20488"/>
                  </a:cubicBezTo>
                  <a:cubicBezTo>
                    <a:pt x="18516" y="20534"/>
                    <a:pt x="18541" y="20555"/>
                    <a:pt x="18559" y="20558"/>
                  </a:cubicBezTo>
                  <a:cubicBezTo>
                    <a:pt x="18561" y="20559"/>
                    <a:pt x="18563" y="20559"/>
                    <a:pt x="18566" y="20559"/>
                  </a:cubicBezTo>
                  <a:cubicBezTo>
                    <a:pt x="18588" y="20559"/>
                    <a:pt x="18627" y="20543"/>
                    <a:pt x="18706" y="20474"/>
                  </a:cubicBezTo>
                  <a:cubicBezTo>
                    <a:pt x="18741" y="20439"/>
                    <a:pt x="18786" y="20418"/>
                    <a:pt x="18835" y="20418"/>
                  </a:cubicBezTo>
                  <a:cubicBezTo>
                    <a:pt x="18849" y="20418"/>
                    <a:pt x="18863" y="20422"/>
                    <a:pt x="18877" y="20425"/>
                  </a:cubicBezTo>
                  <a:cubicBezTo>
                    <a:pt x="18944" y="20453"/>
                    <a:pt x="18989" y="20513"/>
                    <a:pt x="18996" y="20586"/>
                  </a:cubicBezTo>
                  <a:cubicBezTo>
                    <a:pt x="19017" y="20663"/>
                    <a:pt x="18993" y="20744"/>
                    <a:pt x="18937" y="20800"/>
                  </a:cubicBezTo>
                  <a:cubicBezTo>
                    <a:pt x="18919" y="20817"/>
                    <a:pt x="18912" y="20842"/>
                    <a:pt x="18916" y="20866"/>
                  </a:cubicBezTo>
                  <a:cubicBezTo>
                    <a:pt x="18919" y="20985"/>
                    <a:pt x="18972" y="21097"/>
                    <a:pt x="19063" y="21178"/>
                  </a:cubicBezTo>
                  <a:cubicBezTo>
                    <a:pt x="19070" y="21188"/>
                    <a:pt x="19080" y="21199"/>
                    <a:pt x="19094" y="21206"/>
                  </a:cubicBezTo>
                  <a:cubicBezTo>
                    <a:pt x="19112" y="21139"/>
                    <a:pt x="19115" y="21073"/>
                    <a:pt x="19098" y="21006"/>
                  </a:cubicBezTo>
                  <a:cubicBezTo>
                    <a:pt x="19056" y="20828"/>
                    <a:pt x="19283" y="20677"/>
                    <a:pt x="19910" y="20471"/>
                  </a:cubicBezTo>
                  <a:cubicBezTo>
                    <a:pt x="20403" y="20306"/>
                    <a:pt x="20887" y="19967"/>
                    <a:pt x="20932" y="19893"/>
                  </a:cubicBezTo>
                  <a:cubicBezTo>
                    <a:pt x="20936" y="19872"/>
                    <a:pt x="20950" y="19855"/>
                    <a:pt x="20967" y="19841"/>
                  </a:cubicBezTo>
                  <a:cubicBezTo>
                    <a:pt x="20984" y="19830"/>
                    <a:pt x="21003" y="19825"/>
                    <a:pt x="21025" y="19825"/>
                  </a:cubicBezTo>
                  <a:cubicBezTo>
                    <a:pt x="21060" y="19825"/>
                    <a:pt x="21103" y="19837"/>
                    <a:pt x="21160" y="19855"/>
                  </a:cubicBezTo>
                  <a:cubicBezTo>
                    <a:pt x="21225" y="19875"/>
                    <a:pt x="21313" y="19901"/>
                    <a:pt x="21387" y="19901"/>
                  </a:cubicBezTo>
                  <a:cubicBezTo>
                    <a:pt x="21428" y="19901"/>
                    <a:pt x="21465" y="19893"/>
                    <a:pt x="21492" y="19872"/>
                  </a:cubicBezTo>
                  <a:cubicBezTo>
                    <a:pt x="21643" y="19757"/>
                    <a:pt x="22045" y="19725"/>
                    <a:pt x="22423" y="19708"/>
                  </a:cubicBezTo>
                  <a:lnTo>
                    <a:pt x="22472" y="19704"/>
                  </a:lnTo>
                  <a:cubicBezTo>
                    <a:pt x="22535" y="19704"/>
                    <a:pt x="22556" y="19680"/>
                    <a:pt x="22605" y="19610"/>
                  </a:cubicBezTo>
                  <a:cubicBezTo>
                    <a:pt x="22647" y="19543"/>
                    <a:pt x="22700" y="19487"/>
                    <a:pt x="22760" y="19438"/>
                  </a:cubicBezTo>
                  <a:cubicBezTo>
                    <a:pt x="22802" y="19403"/>
                    <a:pt x="22844" y="19361"/>
                    <a:pt x="22875" y="19319"/>
                  </a:cubicBezTo>
                  <a:cubicBezTo>
                    <a:pt x="22931" y="19242"/>
                    <a:pt x="23012" y="19186"/>
                    <a:pt x="23106" y="19168"/>
                  </a:cubicBezTo>
                  <a:cubicBezTo>
                    <a:pt x="23271" y="19119"/>
                    <a:pt x="23372" y="18965"/>
                    <a:pt x="23372" y="18899"/>
                  </a:cubicBezTo>
                  <a:cubicBezTo>
                    <a:pt x="23372" y="18804"/>
                    <a:pt x="23481" y="18766"/>
                    <a:pt x="23596" y="18724"/>
                  </a:cubicBezTo>
                  <a:cubicBezTo>
                    <a:pt x="23642" y="18706"/>
                    <a:pt x="23726" y="18675"/>
                    <a:pt x="23747" y="18654"/>
                  </a:cubicBezTo>
                  <a:cubicBezTo>
                    <a:pt x="23754" y="18573"/>
                    <a:pt x="23834" y="18528"/>
                    <a:pt x="23908" y="18489"/>
                  </a:cubicBezTo>
                  <a:cubicBezTo>
                    <a:pt x="23957" y="18461"/>
                    <a:pt x="24020" y="18426"/>
                    <a:pt x="24020" y="18398"/>
                  </a:cubicBezTo>
                  <a:cubicBezTo>
                    <a:pt x="24020" y="18279"/>
                    <a:pt x="24114" y="18237"/>
                    <a:pt x="24174" y="18213"/>
                  </a:cubicBezTo>
                  <a:cubicBezTo>
                    <a:pt x="24209" y="18202"/>
                    <a:pt x="24240" y="18181"/>
                    <a:pt x="24268" y="18153"/>
                  </a:cubicBezTo>
                  <a:cubicBezTo>
                    <a:pt x="24286" y="18132"/>
                    <a:pt x="24279" y="18055"/>
                    <a:pt x="24272" y="18003"/>
                  </a:cubicBezTo>
                  <a:cubicBezTo>
                    <a:pt x="24261" y="17894"/>
                    <a:pt x="24251" y="17751"/>
                    <a:pt x="24370" y="17712"/>
                  </a:cubicBezTo>
                  <a:cubicBezTo>
                    <a:pt x="24356" y="17681"/>
                    <a:pt x="24338" y="17653"/>
                    <a:pt x="24317" y="17628"/>
                  </a:cubicBezTo>
                  <a:cubicBezTo>
                    <a:pt x="24293" y="17597"/>
                    <a:pt x="24272" y="17562"/>
                    <a:pt x="24258" y="17527"/>
                  </a:cubicBezTo>
                  <a:cubicBezTo>
                    <a:pt x="24251" y="17502"/>
                    <a:pt x="24251" y="17478"/>
                    <a:pt x="24265" y="17457"/>
                  </a:cubicBezTo>
                  <a:cubicBezTo>
                    <a:pt x="24293" y="17401"/>
                    <a:pt x="24363" y="17380"/>
                    <a:pt x="24461" y="17352"/>
                  </a:cubicBezTo>
                  <a:cubicBezTo>
                    <a:pt x="24531" y="17334"/>
                    <a:pt x="24601" y="17310"/>
                    <a:pt x="24664" y="17275"/>
                  </a:cubicBezTo>
                  <a:cubicBezTo>
                    <a:pt x="24783" y="17198"/>
                    <a:pt x="24864" y="17078"/>
                    <a:pt x="24885" y="16938"/>
                  </a:cubicBezTo>
                  <a:cubicBezTo>
                    <a:pt x="24916" y="16739"/>
                    <a:pt x="25189" y="16592"/>
                    <a:pt x="25284" y="16557"/>
                  </a:cubicBezTo>
                  <a:cubicBezTo>
                    <a:pt x="25340" y="16532"/>
                    <a:pt x="25385" y="16364"/>
                    <a:pt x="25354" y="16186"/>
                  </a:cubicBezTo>
                  <a:cubicBezTo>
                    <a:pt x="25333" y="16105"/>
                    <a:pt x="25368" y="16021"/>
                    <a:pt x="25438" y="15979"/>
                  </a:cubicBezTo>
                  <a:cubicBezTo>
                    <a:pt x="25413" y="15944"/>
                    <a:pt x="25406" y="15902"/>
                    <a:pt x="25413" y="15864"/>
                  </a:cubicBezTo>
                  <a:cubicBezTo>
                    <a:pt x="25431" y="15762"/>
                    <a:pt x="25529" y="15657"/>
                    <a:pt x="25644" y="15601"/>
                  </a:cubicBezTo>
                  <a:cubicBezTo>
                    <a:pt x="25639" y="15601"/>
                    <a:pt x="25634" y="15600"/>
                    <a:pt x="25630" y="15600"/>
                  </a:cubicBezTo>
                  <a:cubicBezTo>
                    <a:pt x="25605" y="15600"/>
                    <a:pt x="25580" y="15607"/>
                    <a:pt x="25557" y="15619"/>
                  </a:cubicBezTo>
                  <a:cubicBezTo>
                    <a:pt x="25531" y="15638"/>
                    <a:pt x="25506" y="15646"/>
                    <a:pt x="25482" y="15646"/>
                  </a:cubicBezTo>
                  <a:cubicBezTo>
                    <a:pt x="25416" y="15646"/>
                    <a:pt x="25356" y="15587"/>
                    <a:pt x="25315" y="15549"/>
                  </a:cubicBezTo>
                  <a:cubicBezTo>
                    <a:pt x="25298" y="15528"/>
                    <a:pt x="25277" y="15510"/>
                    <a:pt x="25256" y="15493"/>
                  </a:cubicBezTo>
                  <a:cubicBezTo>
                    <a:pt x="25222" y="15536"/>
                    <a:pt x="25171" y="15558"/>
                    <a:pt x="25115" y="15558"/>
                  </a:cubicBezTo>
                  <a:cubicBezTo>
                    <a:pt x="25085" y="15558"/>
                    <a:pt x="25053" y="15552"/>
                    <a:pt x="25021" y="15538"/>
                  </a:cubicBezTo>
                  <a:cubicBezTo>
                    <a:pt x="24948" y="15510"/>
                    <a:pt x="24881" y="15451"/>
                    <a:pt x="24885" y="15377"/>
                  </a:cubicBezTo>
                  <a:cubicBezTo>
                    <a:pt x="24885" y="15353"/>
                    <a:pt x="24902" y="15297"/>
                    <a:pt x="24997" y="15276"/>
                  </a:cubicBezTo>
                  <a:cubicBezTo>
                    <a:pt x="25088" y="15255"/>
                    <a:pt x="25224" y="15174"/>
                    <a:pt x="25343" y="15108"/>
                  </a:cubicBezTo>
                  <a:cubicBezTo>
                    <a:pt x="25406" y="15069"/>
                    <a:pt x="25469" y="15034"/>
                    <a:pt x="25539" y="15002"/>
                  </a:cubicBezTo>
                  <a:cubicBezTo>
                    <a:pt x="25498" y="14940"/>
                    <a:pt x="25347" y="14820"/>
                    <a:pt x="25259" y="14820"/>
                  </a:cubicBezTo>
                  <a:cubicBezTo>
                    <a:pt x="25258" y="14820"/>
                    <a:pt x="25257" y="14820"/>
                    <a:pt x="25256" y="14820"/>
                  </a:cubicBezTo>
                  <a:cubicBezTo>
                    <a:pt x="25252" y="14821"/>
                    <a:pt x="25248" y="14821"/>
                    <a:pt x="25245" y="14821"/>
                  </a:cubicBezTo>
                  <a:cubicBezTo>
                    <a:pt x="25141" y="14821"/>
                    <a:pt x="25056" y="14726"/>
                    <a:pt x="24965" y="14624"/>
                  </a:cubicBezTo>
                  <a:cubicBezTo>
                    <a:pt x="24899" y="14554"/>
                    <a:pt x="24818" y="14467"/>
                    <a:pt x="24765" y="14467"/>
                  </a:cubicBezTo>
                  <a:cubicBezTo>
                    <a:pt x="24741" y="14467"/>
                    <a:pt x="24678" y="14467"/>
                    <a:pt x="24657" y="14414"/>
                  </a:cubicBezTo>
                  <a:cubicBezTo>
                    <a:pt x="24646" y="14383"/>
                    <a:pt x="24657" y="14351"/>
                    <a:pt x="24681" y="14334"/>
                  </a:cubicBezTo>
                  <a:cubicBezTo>
                    <a:pt x="24712" y="14305"/>
                    <a:pt x="24798" y="14280"/>
                    <a:pt x="24896" y="14280"/>
                  </a:cubicBezTo>
                  <a:cubicBezTo>
                    <a:pt x="24965" y="14280"/>
                    <a:pt x="25041" y="14293"/>
                    <a:pt x="25105" y="14327"/>
                  </a:cubicBezTo>
                  <a:cubicBezTo>
                    <a:pt x="25290" y="14422"/>
                    <a:pt x="25403" y="14448"/>
                    <a:pt x="25463" y="14448"/>
                  </a:cubicBezTo>
                  <a:cubicBezTo>
                    <a:pt x="25480" y="14448"/>
                    <a:pt x="25492" y="14445"/>
                    <a:pt x="25501" y="14442"/>
                  </a:cubicBezTo>
                  <a:cubicBezTo>
                    <a:pt x="25480" y="14390"/>
                    <a:pt x="25354" y="14246"/>
                    <a:pt x="25060" y="14015"/>
                  </a:cubicBezTo>
                  <a:cubicBezTo>
                    <a:pt x="24948" y="13928"/>
                    <a:pt x="24958" y="13823"/>
                    <a:pt x="24965" y="13753"/>
                  </a:cubicBezTo>
                  <a:cubicBezTo>
                    <a:pt x="24969" y="13718"/>
                    <a:pt x="24972" y="13693"/>
                    <a:pt x="24962" y="13686"/>
                  </a:cubicBezTo>
                  <a:cubicBezTo>
                    <a:pt x="24850" y="13606"/>
                    <a:pt x="24650" y="13158"/>
                    <a:pt x="24590" y="12993"/>
                  </a:cubicBezTo>
                  <a:cubicBezTo>
                    <a:pt x="24562" y="12912"/>
                    <a:pt x="24450" y="12860"/>
                    <a:pt x="24345" y="12818"/>
                  </a:cubicBezTo>
                  <a:cubicBezTo>
                    <a:pt x="24247" y="12772"/>
                    <a:pt x="24160" y="12737"/>
                    <a:pt x="24114" y="12671"/>
                  </a:cubicBezTo>
                  <a:cubicBezTo>
                    <a:pt x="24069" y="12587"/>
                    <a:pt x="24058" y="12489"/>
                    <a:pt x="24093" y="12401"/>
                  </a:cubicBezTo>
                  <a:cubicBezTo>
                    <a:pt x="24139" y="12247"/>
                    <a:pt x="24254" y="12125"/>
                    <a:pt x="24401" y="12062"/>
                  </a:cubicBezTo>
                  <a:cubicBezTo>
                    <a:pt x="24482" y="12034"/>
                    <a:pt x="24538" y="11967"/>
                    <a:pt x="24552" y="11883"/>
                  </a:cubicBezTo>
                  <a:cubicBezTo>
                    <a:pt x="24564" y="11846"/>
                    <a:pt x="24585" y="11764"/>
                    <a:pt x="24667" y="11764"/>
                  </a:cubicBezTo>
                  <a:cubicBezTo>
                    <a:pt x="24676" y="11764"/>
                    <a:pt x="24687" y="11765"/>
                    <a:pt x="24699" y="11768"/>
                  </a:cubicBezTo>
                  <a:cubicBezTo>
                    <a:pt x="24711" y="11770"/>
                    <a:pt x="24724" y="11772"/>
                    <a:pt x="24737" y="11772"/>
                  </a:cubicBezTo>
                  <a:cubicBezTo>
                    <a:pt x="24794" y="11772"/>
                    <a:pt x="24858" y="11738"/>
                    <a:pt x="24927" y="11593"/>
                  </a:cubicBezTo>
                  <a:cubicBezTo>
                    <a:pt x="24993" y="11449"/>
                    <a:pt x="25105" y="11442"/>
                    <a:pt x="25175" y="11435"/>
                  </a:cubicBezTo>
                  <a:cubicBezTo>
                    <a:pt x="25224" y="11432"/>
                    <a:pt x="25249" y="11428"/>
                    <a:pt x="25270" y="11407"/>
                  </a:cubicBezTo>
                  <a:cubicBezTo>
                    <a:pt x="25329" y="11341"/>
                    <a:pt x="25459" y="11320"/>
                    <a:pt x="25609" y="11292"/>
                  </a:cubicBezTo>
                  <a:cubicBezTo>
                    <a:pt x="25721" y="11274"/>
                    <a:pt x="25847" y="11250"/>
                    <a:pt x="25903" y="11211"/>
                  </a:cubicBezTo>
                  <a:cubicBezTo>
                    <a:pt x="25921" y="11201"/>
                    <a:pt x="25910" y="11169"/>
                    <a:pt x="25903" y="11148"/>
                  </a:cubicBezTo>
                  <a:cubicBezTo>
                    <a:pt x="25862" y="11065"/>
                    <a:pt x="25752" y="10977"/>
                    <a:pt x="25669" y="10977"/>
                  </a:cubicBezTo>
                  <a:cubicBezTo>
                    <a:pt x="25660" y="10977"/>
                    <a:pt x="25652" y="10978"/>
                    <a:pt x="25644" y="10980"/>
                  </a:cubicBezTo>
                  <a:cubicBezTo>
                    <a:pt x="25600" y="10991"/>
                    <a:pt x="25556" y="10996"/>
                    <a:pt x="25512" y="10996"/>
                  </a:cubicBezTo>
                  <a:cubicBezTo>
                    <a:pt x="25323" y="10996"/>
                    <a:pt x="25144" y="10900"/>
                    <a:pt x="25039" y="10735"/>
                  </a:cubicBezTo>
                  <a:cubicBezTo>
                    <a:pt x="25032" y="10724"/>
                    <a:pt x="25025" y="10724"/>
                    <a:pt x="25025" y="10724"/>
                  </a:cubicBezTo>
                  <a:cubicBezTo>
                    <a:pt x="25023" y="10724"/>
                    <a:pt x="25022" y="10724"/>
                    <a:pt x="25020" y="10724"/>
                  </a:cubicBezTo>
                  <a:cubicBezTo>
                    <a:pt x="24962" y="10724"/>
                    <a:pt x="24833" y="10856"/>
                    <a:pt x="24737" y="10952"/>
                  </a:cubicBezTo>
                  <a:cubicBezTo>
                    <a:pt x="24622" y="11068"/>
                    <a:pt x="24506" y="11183"/>
                    <a:pt x="24391" y="11236"/>
                  </a:cubicBezTo>
                  <a:cubicBezTo>
                    <a:pt x="24349" y="11257"/>
                    <a:pt x="24304" y="11268"/>
                    <a:pt x="24259" y="11268"/>
                  </a:cubicBezTo>
                  <a:cubicBezTo>
                    <a:pt x="24187" y="11268"/>
                    <a:pt x="24117" y="11240"/>
                    <a:pt x="24065" y="11187"/>
                  </a:cubicBezTo>
                  <a:cubicBezTo>
                    <a:pt x="23943" y="11061"/>
                    <a:pt x="23904" y="10878"/>
                    <a:pt x="23964" y="10717"/>
                  </a:cubicBezTo>
                  <a:cubicBezTo>
                    <a:pt x="23971" y="10700"/>
                    <a:pt x="23981" y="10668"/>
                    <a:pt x="23971" y="10654"/>
                  </a:cubicBezTo>
                  <a:cubicBezTo>
                    <a:pt x="23945" y="10616"/>
                    <a:pt x="23829" y="10606"/>
                    <a:pt x="23700" y="10606"/>
                  </a:cubicBezTo>
                  <a:cubicBezTo>
                    <a:pt x="23620" y="10606"/>
                    <a:pt x="23534" y="10610"/>
                    <a:pt x="23463" y="10612"/>
                  </a:cubicBezTo>
                  <a:cubicBezTo>
                    <a:pt x="23458" y="10613"/>
                    <a:pt x="23453" y="10613"/>
                    <a:pt x="23448" y="10613"/>
                  </a:cubicBezTo>
                  <a:cubicBezTo>
                    <a:pt x="23292" y="10613"/>
                    <a:pt x="23190" y="10509"/>
                    <a:pt x="23173" y="10332"/>
                  </a:cubicBezTo>
                  <a:cubicBezTo>
                    <a:pt x="23152" y="10112"/>
                    <a:pt x="23267" y="9828"/>
                    <a:pt x="23442" y="9804"/>
                  </a:cubicBezTo>
                  <a:cubicBezTo>
                    <a:pt x="23465" y="9802"/>
                    <a:pt x="23489" y="9800"/>
                    <a:pt x="23512" y="9800"/>
                  </a:cubicBezTo>
                  <a:cubicBezTo>
                    <a:pt x="23566" y="9800"/>
                    <a:pt x="23620" y="9807"/>
                    <a:pt x="23673" y="9821"/>
                  </a:cubicBezTo>
                  <a:cubicBezTo>
                    <a:pt x="23733" y="9832"/>
                    <a:pt x="23788" y="9841"/>
                    <a:pt x="23837" y="9841"/>
                  </a:cubicBezTo>
                  <a:cubicBezTo>
                    <a:pt x="23937" y="9841"/>
                    <a:pt x="24014" y="9801"/>
                    <a:pt x="24065" y="9646"/>
                  </a:cubicBezTo>
                  <a:cubicBezTo>
                    <a:pt x="24153" y="9394"/>
                    <a:pt x="24275" y="9377"/>
                    <a:pt x="24391" y="9359"/>
                  </a:cubicBezTo>
                  <a:cubicBezTo>
                    <a:pt x="24489" y="9345"/>
                    <a:pt x="24587" y="9328"/>
                    <a:pt x="24716" y="9177"/>
                  </a:cubicBezTo>
                  <a:cubicBezTo>
                    <a:pt x="24983" y="8869"/>
                    <a:pt x="25243" y="8711"/>
                    <a:pt x="25466" y="8711"/>
                  </a:cubicBezTo>
                  <a:cubicBezTo>
                    <a:pt x="25565" y="8711"/>
                    <a:pt x="25657" y="8742"/>
                    <a:pt x="25739" y="8806"/>
                  </a:cubicBezTo>
                  <a:cubicBezTo>
                    <a:pt x="25795" y="8845"/>
                    <a:pt x="25830" y="8908"/>
                    <a:pt x="25837" y="8978"/>
                  </a:cubicBezTo>
                  <a:cubicBezTo>
                    <a:pt x="25844" y="9128"/>
                    <a:pt x="25700" y="9275"/>
                    <a:pt x="25560" y="9419"/>
                  </a:cubicBezTo>
                  <a:cubicBezTo>
                    <a:pt x="25487" y="9496"/>
                    <a:pt x="25410" y="9573"/>
                    <a:pt x="25385" y="9629"/>
                  </a:cubicBezTo>
                  <a:cubicBezTo>
                    <a:pt x="25361" y="9681"/>
                    <a:pt x="25357" y="9741"/>
                    <a:pt x="25375" y="9800"/>
                  </a:cubicBezTo>
                  <a:cubicBezTo>
                    <a:pt x="25403" y="9898"/>
                    <a:pt x="25371" y="10003"/>
                    <a:pt x="25291" y="10070"/>
                  </a:cubicBezTo>
                  <a:cubicBezTo>
                    <a:pt x="25284" y="10073"/>
                    <a:pt x="25277" y="10080"/>
                    <a:pt x="25273" y="10087"/>
                  </a:cubicBezTo>
                  <a:cubicBezTo>
                    <a:pt x="25326" y="10084"/>
                    <a:pt x="25438" y="10056"/>
                    <a:pt x="25588" y="9958"/>
                  </a:cubicBezTo>
                  <a:cubicBezTo>
                    <a:pt x="25921" y="9744"/>
                    <a:pt x="26302" y="9510"/>
                    <a:pt x="26610" y="9387"/>
                  </a:cubicBezTo>
                  <a:cubicBezTo>
                    <a:pt x="26680" y="9359"/>
                    <a:pt x="26755" y="9345"/>
                    <a:pt x="26830" y="9345"/>
                  </a:cubicBezTo>
                  <a:cubicBezTo>
                    <a:pt x="26839" y="9345"/>
                    <a:pt x="26847" y="9345"/>
                    <a:pt x="26856" y="9345"/>
                  </a:cubicBezTo>
                  <a:lnTo>
                    <a:pt x="26856" y="9342"/>
                  </a:lnTo>
                  <a:lnTo>
                    <a:pt x="26863" y="9324"/>
                  </a:lnTo>
                  <a:cubicBezTo>
                    <a:pt x="26866" y="9314"/>
                    <a:pt x="26873" y="9303"/>
                    <a:pt x="26877" y="9296"/>
                  </a:cubicBezTo>
                  <a:lnTo>
                    <a:pt x="26884" y="9279"/>
                  </a:lnTo>
                  <a:lnTo>
                    <a:pt x="26898" y="9254"/>
                  </a:lnTo>
                  <a:lnTo>
                    <a:pt x="26905" y="9237"/>
                  </a:lnTo>
                  <a:lnTo>
                    <a:pt x="26919" y="9216"/>
                  </a:lnTo>
                  <a:lnTo>
                    <a:pt x="26929" y="9202"/>
                  </a:lnTo>
                  <a:lnTo>
                    <a:pt x="26943" y="9184"/>
                  </a:lnTo>
                  <a:lnTo>
                    <a:pt x="26950" y="9174"/>
                  </a:lnTo>
                  <a:lnTo>
                    <a:pt x="26964" y="9160"/>
                  </a:lnTo>
                  <a:lnTo>
                    <a:pt x="26975" y="9149"/>
                  </a:lnTo>
                  <a:cubicBezTo>
                    <a:pt x="26978" y="9146"/>
                    <a:pt x="26985" y="9142"/>
                    <a:pt x="26989" y="9135"/>
                  </a:cubicBezTo>
                  <a:lnTo>
                    <a:pt x="26999" y="9132"/>
                  </a:lnTo>
                  <a:cubicBezTo>
                    <a:pt x="27006" y="9125"/>
                    <a:pt x="27013" y="9121"/>
                    <a:pt x="27024" y="9114"/>
                  </a:cubicBezTo>
                  <a:cubicBezTo>
                    <a:pt x="27062" y="9097"/>
                    <a:pt x="27118" y="9072"/>
                    <a:pt x="27181" y="9037"/>
                  </a:cubicBezTo>
                  <a:cubicBezTo>
                    <a:pt x="27430" y="8918"/>
                    <a:pt x="27944" y="8673"/>
                    <a:pt x="28021" y="8571"/>
                  </a:cubicBezTo>
                  <a:cubicBezTo>
                    <a:pt x="28046" y="8536"/>
                    <a:pt x="28074" y="8494"/>
                    <a:pt x="28102" y="8449"/>
                  </a:cubicBezTo>
                  <a:cubicBezTo>
                    <a:pt x="28193" y="8305"/>
                    <a:pt x="28284" y="8158"/>
                    <a:pt x="28427" y="8158"/>
                  </a:cubicBezTo>
                  <a:cubicBezTo>
                    <a:pt x="28494" y="8158"/>
                    <a:pt x="28557" y="8186"/>
                    <a:pt x="28602" y="8232"/>
                  </a:cubicBezTo>
                  <a:cubicBezTo>
                    <a:pt x="28648" y="8274"/>
                    <a:pt x="28707" y="8299"/>
                    <a:pt x="28766" y="8299"/>
                  </a:cubicBezTo>
                  <a:cubicBezTo>
                    <a:pt x="28770" y="8299"/>
                    <a:pt x="28773" y="8299"/>
                    <a:pt x="28777" y="8298"/>
                  </a:cubicBezTo>
                  <a:cubicBezTo>
                    <a:pt x="28830" y="8298"/>
                    <a:pt x="28882" y="8302"/>
                    <a:pt x="28935" y="8305"/>
                  </a:cubicBezTo>
                  <a:cubicBezTo>
                    <a:pt x="28964" y="8309"/>
                    <a:pt x="28992" y="8311"/>
                    <a:pt x="29022" y="8311"/>
                  </a:cubicBezTo>
                  <a:cubicBezTo>
                    <a:pt x="29043" y="8311"/>
                    <a:pt x="29064" y="8310"/>
                    <a:pt x="29086" y="8309"/>
                  </a:cubicBezTo>
                  <a:cubicBezTo>
                    <a:pt x="29082" y="8305"/>
                    <a:pt x="29079" y="8298"/>
                    <a:pt x="29075" y="8291"/>
                  </a:cubicBezTo>
                  <a:cubicBezTo>
                    <a:pt x="29065" y="8270"/>
                    <a:pt x="29054" y="8253"/>
                    <a:pt x="29044" y="8235"/>
                  </a:cubicBezTo>
                  <a:cubicBezTo>
                    <a:pt x="29026" y="8204"/>
                    <a:pt x="29019" y="8169"/>
                    <a:pt x="29019" y="8134"/>
                  </a:cubicBezTo>
                  <a:cubicBezTo>
                    <a:pt x="29019" y="8120"/>
                    <a:pt x="29023" y="8106"/>
                    <a:pt x="29030" y="8092"/>
                  </a:cubicBezTo>
                  <a:cubicBezTo>
                    <a:pt x="29054" y="8039"/>
                    <a:pt x="29110" y="8018"/>
                    <a:pt x="29198" y="8004"/>
                  </a:cubicBezTo>
                  <a:cubicBezTo>
                    <a:pt x="29226" y="7997"/>
                    <a:pt x="29261" y="7994"/>
                    <a:pt x="29299" y="7987"/>
                  </a:cubicBezTo>
                  <a:lnTo>
                    <a:pt x="29334" y="7983"/>
                  </a:lnTo>
                  <a:cubicBezTo>
                    <a:pt x="29436" y="7969"/>
                    <a:pt x="29474" y="7913"/>
                    <a:pt x="29516" y="7847"/>
                  </a:cubicBezTo>
                  <a:cubicBezTo>
                    <a:pt x="29558" y="7780"/>
                    <a:pt x="29614" y="7700"/>
                    <a:pt x="29730" y="7700"/>
                  </a:cubicBezTo>
                  <a:cubicBezTo>
                    <a:pt x="29772" y="7700"/>
                    <a:pt x="29800" y="7612"/>
                    <a:pt x="29828" y="7535"/>
                  </a:cubicBezTo>
                  <a:cubicBezTo>
                    <a:pt x="29866" y="7420"/>
                    <a:pt x="29912" y="7280"/>
                    <a:pt x="30045" y="7280"/>
                  </a:cubicBezTo>
                  <a:cubicBezTo>
                    <a:pt x="30146" y="7280"/>
                    <a:pt x="30216" y="7336"/>
                    <a:pt x="30279" y="7388"/>
                  </a:cubicBezTo>
                  <a:cubicBezTo>
                    <a:pt x="30300" y="7409"/>
                    <a:pt x="30328" y="7427"/>
                    <a:pt x="30356" y="7444"/>
                  </a:cubicBezTo>
                  <a:cubicBezTo>
                    <a:pt x="30378" y="7458"/>
                    <a:pt x="30405" y="7467"/>
                    <a:pt x="30432" y="7467"/>
                  </a:cubicBezTo>
                  <a:cubicBezTo>
                    <a:pt x="30439" y="7467"/>
                    <a:pt x="30447" y="7467"/>
                    <a:pt x="30454" y="7465"/>
                  </a:cubicBezTo>
                  <a:cubicBezTo>
                    <a:pt x="30461" y="7465"/>
                    <a:pt x="30468" y="7462"/>
                    <a:pt x="30475" y="7458"/>
                  </a:cubicBezTo>
                  <a:lnTo>
                    <a:pt x="30482" y="7458"/>
                  </a:lnTo>
                  <a:cubicBezTo>
                    <a:pt x="30493" y="7455"/>
                    <a:pt x="30507" y="7451"/>
                    <a:pt x="30521" y="7451"/>
                  </a:cubicBezTo>
                  <a:lnTo>
                    <a:pt x="30563" y="7451"/>
                  </a:lnTo>
                  <a:lnTo>
                    <a:pt x="30580" y="7455"/>
                  </a:lnTo>
                  <a:cubicBezTo>
                    <a:pt x="30591" y="7455"/>
                    <a:pt x="30601" y="7458"/>
                    <a:pt x="30612" y="7462"/>
                  </a:cubicBezTo>
                  <a:lnTo>
                    <a:pt x="30629" y="7465"/>
                  </a:lnTo>
                  <a:lnTo>
                    <a:pt x="30640" y="7469"/>
                  </a:lnTo>
                  <a:cubicBezTo>
                    <a:pt x="30664" y="7451"/>
                    <a:pt x="30692" y="7430"/>
                    <a:pt x="30717" y="7413"/>
                  </a:cubicBezTo>
                  <a:cubicBezTo>
                    <a:pt x="30710" y="7332"/>
                    <a:pt x="30710" y="7259"/>
                    <a:pt x="30710" y="7192"/>
                  </a:cubicBezTo>
                  <a:cubicBezTo>
                    <a:pt x="30710" y="7087"/>
                    <a:pt x="30710" y="6996"/>
                    <a:pt x="30685" y="6947"/>
                  </a:cubicBezTo>
                  <a:cubicBezTo>
                    <a:pt x="30643" y="6839"/>
                    <a:pt x="30633" y="6726"/>
                    <a:pt x="30650" y="6614"/>
                  </a:cubicBezTo>
                  <a:cubicBezTo>
                    <a:pt x="30654" y="6586"/>
                    <a:pt x="30657" y="6565"/>
                    <a:pt x="30657" y="6544"/>
                  </a:cubicBezTo>
                  <a:cubicBezTo>
                    <a:pt x="30657" y="6523"/>
                    <a:pt x="30654" y="6506"/>
                    <a:pt x="30650" y="6485"/>
                  </a:cubicBezTo>
                  <a:cubicBezTo>
                    <a:pt x="30626" y="6397"/>
                    <a:pt x="30598" y="6180"/>
                    <a:pt x="30678" y="6072"/>
                  </a:cubicBezTo>
                  <a:cubicBezTo>
                    <a:pt x="30706" y="6037"/>
                    <a:pt x="30748" y="6016"/>
                    <a:pt x="30794" y="6016"/>
                  </a:cubicBezTo>
                  <a:cubicBezTo>
                    <a:pt x="30822" y="6016"/>
                    <a:pt x="30878" y="5963"/>
                    <a:pt x="30920" y="5925"/>
                  </a:cubicBezTo>
                  <a:cubicBezTo>
                    <a:pt x="30990" y="5860"/>
                    <a:pt x="31080" y="5778"/>
                    <a:pt x="31178" y="5778"/>
                  </a:cubicBezTo>
                  <a:cubicBezTo>
                    <a:pt x="31202" y="5778"/>
                    <a:pt x="31227" y="5783"/>
                    <a:pt x="31253" y="5795"/>
                  </a:cubicBezTo>
                  <a:cubicBezTo>
                    <a:pt x="31263" y="5802"/>
                    <a:pt x="31274" y="5809"/>
                    <a:pt x="31284" y="5816"/>
                  </a:cubicBezTo>
                  <a:cubicBezTo>
                    <a:pt x="31364" y="5871"/>
                    <a:pt x="31483" y="5901"/>
                    <a:pt x="31569" y="5901"/>
                  </a:cubicBezTo>
                  <a:cubicBezTo>
                    <a:pt x="31603" y="5901"/>
                    <a:pt x="31633" y="5896"/>
                    <a:pt x="31652" y="5886"/>
                  </a:cubicBezTo>
                  <a:cubicBezTo>
                    <a:pt x="31666" y="5879"/>
                    <a:pt x="31666" y="5876"/>
                    <a:pt x="31666" y="5869"/>
                  </a:cubicBezTo>
                  <a:cubicBezTo>
                    <a:pt x="31666" y="5767"/>
                    <a:pt x="31739" y="5711"/>
                    <a:pt x="31802" y="5662"/>
                  </a:cubicBezTo>
                  <a:cubicBezTo>
                    <a:pt x="31823" y="5648"/>
                    <a:pt x="31844" y="5631"/>
                    <a:pt x="31865" y="5613"/>
                  </a:cubicBezTo>
                  <a:cubicBezTo>
                    <a:pt x="31897" y="5585"/>
                    <a:pt x="31918" y="5547"/>
                    <a:pt x="31928" y="5501"/>
                  </a:cubicBezTo>
                  <a:cubicBezTo>
                    <a:pt x="31932" y="5473"/>
                    <a:pt x="31939" y="5442"/>
                    <a:pt x="31953" y="5414"/>
                  </a:cubicBezTo>
                  <a:cubicBezTo>
                    <a:pt x="31995" y="5344"/>
                    <a:pt x="32047" y="5284"/>
                    <a:pt x="32114" y="5235"/>
                  </a:cubicBezTo>
                  <a:cubicBezTo>
                    <a:pt x="32180" y="5183"/>
                    <a:pt x="32233" y="5137"/>
                    <a:pt x="32250" y="5074"/>
                  </a:cubicBezTo>
                  <a:cubicBezTo>
                    <a:pt x="32257" y="5050"/>
                    <a:pt x="32264" y="5018"/>
                    <a:pt x="32275" y="4983"/>
                  </a:cubicBezTo>
                  <a:cubicBezTo>
                    <a:pt x="32324" y="4784"/>
                    <a:pt x="32376" y="4598"/>
                    <a:pt x="32450" y="4468"/>
                  </a:cubicBezTo>
                  <a:cubicBezTo>
                    <a:pt x="32478" y="4416"/>
                    <a:pt x="32520" y="4370"/>
                    <a:pt x="32569" y="4339"/>
                  </a:cubicBezTo>
                  <a:cubicBezTo>
                    <a:pt x="32611" y="4314"/>
                    <a:pt x="32611" y="4314"/>
                    <a:pt x="32583" y="4248"/>
                  </a:cubicBezTo>
                  <a:cubicBezTo>
                    <a:pt x="32576" y="4230"/>
                    <a:pt x="32569" y="4213"/>
                    <a:pt x="32558" y="4192"/>
                  </a:cubicBezTo>
                  <a:cubicBezTo>
                    <a:pt x="32530" y="4111"/>
                    <a:pt x="32516" y="4024"/>
                    <a:pt x="32523" y="3940"/>
                  </a:cubicBezTo>
                  <a:cubicBezTo>
                    <a:pt x="32527" y="3905"/>
                    <a:pt x="32520" y="3870"/>
                    <a:pt x="32499" y="3842"/>
                  </a:cubicBezTo>
                  <a:cubicBezTo>
                    <a:pt x="32495" y="3835"/>
                    <a:pt x="32488" y="3831"/>
                    <a:pt x="32481" y="3828"/>
                  </a:cubicBezTo>
                  <a:cubicBezTo>
                    <a:pt x="32463" y="3818"/>
                    <a:pt x="32439" y="3813"/>
                    <a:pt x="32412" y="3813"/>
                  </a:cubicBezTo>
                  <a:cubicBezTo>
                    <a:pt x="32337" y="3813"/>
                    <a:pt x="32240" y="3848"/>
                    <a:pt x="32191" y="3884"/>
                  </a:cubicBezTo>
                  <a:cubicBezTo>
                    <a:pt x="32131" y="3922"/>
                    <a:pt x="32047" y="3933"/>
                    <a:pt x="31960" y="3940"/>
                  </a:cubicBezTo>
                  <a:cubicBezTo>
                    <a:pt x="31844" y="3954"/>
                    <a:pt x="31722" y="3964"/>
                    <a:pt x="31676" y="4052"/>
                  </a:cubicBezTo>
                  <a:cubicBezTo>
                    <a:pt x="31612" y="4182"/>
                    <a:pt x="31520" y="4207"/>
                    <a:pt x="31424" y="4207"/>
                  </a:cubicBezTo>
                  <a:cubicBezTo>
                    <a:pt x="31394" y="4207"/>
                    <a:pt x="31363" y="4205"/>
                    <a:pt x="31333" y="4202"/>
                  </a:cubicBezTo>
                  <a:lnTo>
                    <a:pt x="31288" y="4199"/>
                  </a:lnTo>
                  <a:cubicBezTo>
                    <a:pt x="31267" y="4197"/>
                    <a:pt x="31247" y="4197"/>
                    <a:pt x="31227" y="4197"/>
                  </a:cubicBezTo>
                  <a:cubicBezTo>
                    <a:pt x="31199" y="4197"/>
                    <a:pt x="31171" y="4198"/>
                    <a:pt x="31144" y="4202"/>
                  </a:cubicBezTo>
                  <a:lnTo>
                    <a:pt x="31109" y="4206"/>
                  </a:lnTo>
                  <a:cubicBezTo>
                    <a:pt x="31089" y="4208"/>
                    <a:pt x="31069" y="4208"/>
                    <a:pt x="31047" y="4208"/>
                  </a:cubicBezTo>
                  <a:cubicBezTo>
                    <a:pt x="30887" y="4208"/>
                    <a:pt x="30693" y="4162"/>
                    <a:pt x="30594" y="4069"/>
                  </a:cubicBezTo>
                  <a:cubicBezTo>
                    <a:pt x="30552" y="4031"/>
                    <a:pt x="30528" y="3975"/>
                    <a:pt x="30535" y="3919"/>
                  </a:cubicBezTo>
                  <a:cubicBezTo>
                    <a:pt x="30535" y="3856"/>
                    <a:pt x="30517" y="3793"/>
                    <a:pt x="30486" y="3740"/>
                  </a:cubicBezTo>
                  <a:cubicBezTo>
                    <a:pt x="30479" y="3719"/>
                    <a:pt x="30468" y="3695"/>
                    <a:pt x="30461" y="3674"/>
                  </a:cubicBezTo>
                  <a:cubicBezTo>
                    <a:pt x="30430" y="3604"/>
                    <a:pt x="30416" y="3527"/>
                    <a:pt x="30423" y="3453"/>
                  </a:cubicBezTo>
                  <a:cubicBezTo>
                    <a:pt x="30426" y="3415"/>
                    <a:pt x="30426" y="3408"/>
                    <a:pt x="30318" y="3380"/>
                  </a:cubicBezTo>
                  <a:cubicBezTo>
                    <a:pt x="30220" y="3359"/>
                    <a:pt x="30129" y="3313"/>
                    <a:pt x="30055" y="3247"/>
                  </a:cubicBezTo>
                  <a:cubicBezTo>
                    <a:pt x="29913" y="3107"/>
                    <a:pt x="29660" y="3018"/>
                    <a:pt x="29586" y="3018"/>
                  </a:cubicBezTo>
                  <a:cubicBezTo>
                    <a:pt x="29582" y="3018"/>
                    <a:pt x="29579" y="3019"/>
                    <a:pt x="29576" y="3019"/>
                  </a:cubicBezTo>
                  <a:cubicBezTo>
                    <a:pt x="29563" y="3025"/>
                    <a:pt x="29550" y="3027"/>
                    <a:pt x="29537" y="3027"/>
                  </a:cubicBezTo>
                  <a:cubicBezTo>
                    <a:pt x="29491" y="3027"/>
                    <a:pt x="29441" y="2998"/>
                    <a:pt x="29376" y="2963"/>
                  </a:cubicBezTo>
                  <a:cubicBezTo>
                    <a:pt x="29285" y="2911"/>
                    <a:pt x="29159" y="2837"/>
                    <a:pt x="29012" y="2830"/>
                  </a:cubicBezTo>
                  <a:cubicBezTo>
                    <a:pt x="28998" y="2830"/>
                    <a:pt x="28984" y="2830"/>
                    <a:pt x="28970" y="2827"/>
                  </a:cubicBezTo>
                  <a:cubicBezTo>
                    <a:pt x="28886" y="2823"/>
                    <a:pt x="28812" y="2785"/>
                    <a:pt x="28760" y="2718"/>
                  </a:cubicBezTo>
                  <a:cubicBezTo>
                    <a:pt x="28732" y="2680"/>
                    <a:pt x="28718" y="2631"/>
                    <a:pt x="28721" y="2578"/>
                  </a:cubicBezTo>
                  <a:cubicBezTo>
                    <a:pt x="28721" y="2532"/>
                    <a:pt x="28728" y="2483"/>
                    <a:pt x="28742" y="2438"/>
                  </a:cubicBezTo>
                  <a:cubicBezTo>
                    <a:pt x="28742" y="2417"/>
                    <a:pt x="28739" y="2392"/>
                    <a:pt x="28728" y="2371"/>
                  </a:cubicBezTo>
                  <a:cubicBezTo>
                    <a:pt x="28693" y="2291"/>
                    <a:pt x="28655" y="2214"/>
                    <a:pt x="28613" y="2137"/>
                  </a:cubicBezTo>
                  <a:cubicBezTo>
                    <a:pt x="28567" y="2053"/>
                    <a:pt x="28529" y="1969"/>
                    <a:pt x="28490" y="1885"/>
                  </a:cubicBezTo>
                  <a:cubicBezTo>
                    <a:pt x="28483" y="1860"/>
                    <a:pt x="28473" y="1836"/>
                    <a:pt x="28469" y="1811"/>
                  </a:cubicBezTo>
                  <a:cubicBezTo>
                    <a:pt x="28448" y="1748"/>
                    <a:pt x="28417" y="1696"/>
                    <a:pt x="28371" y="1650"/>
                  </a:cubicBezTo>
                  <a:cubicBezTo>
                    <a:pt x="28291" y="1559"/>
                    <a:pt x="28231" y="1451"/>
                    <a:pt x="28189" y="1339"/>
                  </a:cubicBezTo>
                  <a:cubicBezTo>
                    <a:pt x="28172" y="1279"/>
                    <a:pt x="28154" y="1220"/>
                    <a:pt x="28144" y="1160"/>
                  </a:cubicBezTo>
                  <a:cubicBezTo>
                    <a:pt x="28140" y="1146"/>
                    <a:pt x="28137" y="1136"/>
                    <a:pt x="28137" y="1122"/>
                  </a:cubicBezTo>
                  <a:cubicBezTo>
                    <a:pt x="28130" y="1090"/>
                    <a:pt x="28119" y="1062"/>
                    <a:pt x="28109" y="1031"/>
                  </a:cubicBezTo>
                  <a:cubicBezTo>
                    <a:pt x="28105" y="1020"/>
                    <a:pt x="28102" y="1013"/>
                    <a:pt x="28098" y="1006"/>
                  </a:cubicBezTo>
                  <a:cubicBezTo>
                    <a:pt x="28070" y="943"/>
                    <a:pt x="28028" y="887"/>
                    <a:pt x="27972" y="849"/>
                  </a:cubicBezTo>
                  <a:cubicBezTo>
                    <a:pt x="27958" y="838"/>
                    <a:pt x="27944" y="828"/>
                    <a:pt x="27930" y="817"/>
                  </a:cubicBezTo>
                  <a:cubicBezTo>
                    <a:pt x="27881" y="768"/>
                    <a:pt x="27864" y="695"/>
                    <a:pt x="27888" y="632"/>
                  </a:cubicBezTo>
                  <a:cubicBezTo>
                    <a:pt x="27906" y="555"/>
                    <a:pt x="27822" y="491"/>
                    <a:pt x="27703" y="411"/>
                  </a:cubicBezTo>
                  <a:cubicBezTo>
                    <a:pt x="27640" y="376"/>
                    <a:pt x="27587" y="334"/>
                    <a:pt x="27542" y="281"/>
                  </a:cubicBezTo>
                  <a:cubicBezTo>
                    <a:pt x="27517" y="246"/>
                    <a:pt x="27405" y="229"/>
                    <a:pt x="27307" y="215"/>
                  </a:cubicBezTo>
                  <a:cubicBezTo>
                    <a:pt x="27178" y="197"/>
                    <a:pt x="27031" y="176"/>
                    <a:pt x="26901" y="106"/>
                  </a:cubicBezTo>
                  <a:cubicBezTo>
                    <a:pt x="26816" y="63"/>
                    <a:pt x="26722" y="41"/>
                    <a:pt x="26628" y="41"/>
                  </a:cubicBezTo>
                  <a:cubicBezTo>
                    <a:pt x="26609" y="41"/>
                    <a:pt x="26591" y="42"/>
                    <a:pt x="26572" y="43"/>
                  </a:cubicBezTo>
                  <a:cubicBezTo>
                    <a:pt x="26558" y="44"/>
                    <a:pt x="26543" y="44"/>
                    <a:pt x="26529" y="44"/>
                  </a:cubicBezTo>
                  <a:cubicBezTo>
                    <a:pt x="26452" y="44"/>
                    <a:pt x="26375" y="36"/>
                    <a:pt x="26299" y="15"/>
                  </a:cubicBezTo>
                  <a:cubicBezTo>
                    <a:pt x="26288" y="12"/>
                    <a:pt x="26278" y="8"/>
                    <a:pt x="26267" y="8"/>
                  </a:cubicBezTo>
                  <a:cubicBezTo>
                    <a:pt x="26243" y="5"/>
                    <a:pt x="26218" y="1"/>
                    <a:pt x="26194" y="1"/>
                  </a:cubicBezTo>
                  <a:cubicBezTo>
                    <a:pt x="26181" y="1"/>
                    <a:pt x="26168" y="1"/>
                    <a:pt x="2615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1" name="Google Shape;6902;p82">
              <a:extLst>
                <a:ext uri="{FF2B5EF4-FFF2-40B4-BE49-F238E27FC236}">
                  <a16:creationId xmlns:a16="http://schemas.microsoft.com/office/drawing/2014/main" id="{E1AFDE4D-9916-9598-581F-87827720E45F}"/>
                </a:ext>
              </a:extLst>
            </p:cNvPr>
            <p:cNvSpPr/>
            <p:nvPr/>
          </p:nvSpPr>
          <p:spPr>
            <a:xfrm>
              <a:off x="2846836" y="1894023"/>
              <a:ext cx="15804" cy="11649"/>
            </a:xfrm>
            <a:custGeom>
              <a:avLst/>
              <a:gdLst/>
              <a:ahLst/>
              <a:cxnLst/>
              <a:rect l="l" t="t" r="r" b="b"/>
              <a:pathLst>
                <a:path w="1164" h="858" extrusionOk="0">
                  <a:moveTo>
                    <a:pt x="974" y="1"/>
                  </a:moveTo>
                  <a:cubicBezTo>
                    <a:pt x="894" y="1"/>
                    <a:pt x="792" y="4"/>
                    <a:pt x="729" y="8"/>
                  </a:cubicBezTo>
                  <a:cubicBezTo>
                    <a:pt x="659" y="11"/>
                    <a:pt x="593" y="18"/>
                    <a:pt x="537" y="18"/>
                  </a:cubicBezTo>
                  <a:cubicBezTo>
                    <a:pt x="425" y="18"/>
                    <a:pt x="190" y="130"/>
                    <a:pt x="78" y="302"/>
                  </a:cubicBezTo>
                  <a:cubicBezTo>
                    <a:pt x="8" y="410"/>
                    <a:pt x="1" y="550"/>
                    <a:pt x="60" y="666"/>
                  </a:cubicBezTo>
                  <a:cubicBezTo>
                    <a:pt x="136" y="821"/>
                    <a:pt x="276" y="858"/>
                    <a:pt x="393" y="858"/>
                  </a:cubicBezTo>
                  <a:cubicBezTo>
                    <a:pt x="435" y="858"/>
                    <a:pt x="473" y="853"/>
                    <a:pt x="505" y="848"/>
                  </a:cubicBezTo>
                  <a:cubicBezTo>
                    <a:pt x="715" y="809"/>
                    <a:pt x="855" y="690"/>
                    <a:pt x="859" y="641"/>
                  </a:cubicBezTo>
                  <a:cubicBezTo>
                    <a:pt x="869" y="533"/>
                    <a:pt x="946" y="410"/>
                    <a:pt x="1023" y="291"/>
                  </a:cubicBezTo>
                  <a:cubicBezTo>
                    <a:pt x="1083" y="200"/>
                    <a:pt x="1163" y="74"/>
                    <a:pt x="1153" y="22"/>
                  </a:cubicBezTo>
                  <a:cubicBezTo>
                    <a:pt x="1128" y="4"/>
                    <a:pt x="1058" y="1"/>
                    <a:pt x="97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2" name="Google Shape;6903;p82">
              <a:extLst>
                <a:ext uri="{FF2B5EF4-FFF2-40B4-BE49-F238E27FC236}">
                  <a16:creationId xmlns:a16="http://schemas.microsoft.com/office/drawing/2014/main" id="{0ABF1F7E-CD13-1293-90B7-ABE84DBB85C0}"/>
                </a:ext>
              </a:extLst>
            </p:cNvPr>
            <p:cNvSpPr/>
            <p:nvPr/>
          </p:nvSpPr>
          <p:spPr>
            <a:xfrm>
              <a:off x="2648062" y="1810752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cubicBezTo>
                    <a:pt x="7" y="11"/>
                    <a:pt x="14" y="21"/>
                    <a:pt x="18" y="32"/>
                  </a:cubicBezTo>
                  <a:cubicBezTo>
                    <a:pt x="14" y="21"/>
                    <a:pt x="7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3" name="Google Shape;6904;p82">
              <a:extLst>
                <a:ext uri="{FF2B5EF4-FFF2-40B4-BE49-F238E27FC236}">
                  <a16:creationId xmlns:a16="http://schemas.microsoft.com/office/drawing/2014/main" id="{3BDB5ABA-751D-7BA2-7909-9F402EDD450D}"/>
                </a:ext>
              </a:extLst>
            </p:cNvPr>
            <p:cNvSpPr/>
            <p:nvPr/>
          </p:nvSpPr>
          <p:spPr>
            <a:xfrm>
              <a:off x="2732242" y="1823623"/>
              <a:ext cx="2770" cy="2064"/>
            </a:xfrm>
            <a:custGeom>
              <a:avLst/>
              <a:gdLst/>
              <a:ahLst/>
              <a:cxnLst/>
              <a:rect l="l" t="t" r="r" b="b"/>
              <a:pathLst>
                <a:path w="204" h="152" extrusionOk="0">
                  <a:moveTo>
                    <a:pt x="203" y="22"/>
                  </a:moveTo>
                  <a:cubicBezTo>
                    <a:pt x="74" y="1"/>
                    <a:pt x="32" y="88"/>
                    <a:pt x="0" y="151"/>
                  </a:cubicBezTo>
                  <a:cubicBezTo>
                    <a:pt x="32" y="88"/>
                    <a:pt x="74" y="1"/>
                    <a:pt x="203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4" name="Google Shape;6905;p82">
              <a:extLst>
                <a:ext uri="{FF2B5EF4-FFF2-40B4-BE49-F238E27FC236}">
                  <a16:creationId xmlns:a16="http://schemas.microsoft.com/office/drawing/2014/main" id="{DD3BE0FA-F701-979B-2746-465C1E245680}"/>
                </a:ext>
              </a:extLst>
            </p:cNvPr>
            <p:cNvSpPr/>
            <p:nvPr/>
          </p:nvSpPr>
          <p:spPr>
            <a:xfrm>
              <a:off x="2647627" y="1810277"/>
              <a:ext cx="353" cy="434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" y="0"/>
                  </a:moveTo>
                  <a:cubicBezTo>
                    <a:pt x="11" y="11"/>
                    <a:pt x="18" y="21"/>
                    <a:pt x="25" y="32"/>
                  </a:cubicBezTo>
                  <a:cubicBezTo>
                    <a:pt x="18" y="21"/>
                    <a:pt x="11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5" name="Google Shape;6906;p82">
              <a:extLst>
                <a:ext uri="{FF2B5EF4-FFF2-40B4-BE49-F238E27FC236}">
                  <a16:creationId xmlns:a16="http://schemas.microsoft.com/office/drawing/2014/main" id="{45B8E501-89AB-C928-8E93-7FB7325AB6FD}"/>
                </a:ext>
              </a:extLst>
            </p:cNvPr>
            <p:cNvSpPr/>
            <p:nvPr/>
          </p:nvSpPr>
          <p:spPr>
            <a:xfrm>
              <a:off x="2648347" y="1811227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cubicBezTo>
                    <a:pt x="7" y="11"/>
                    <a:pt x="11" y="21"/>
                    <a:pt x="14" y="32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6" name="Google Shape;6907;p82">
              <a:extLst>
                <a:ext uri="{FF2B5EF4-FFF2-40B4-BE49-F238E27FC236}">
                  <a16:creationId xmlns:a16="http://schemas.microsoft.com/office/drawing/2014/main" id="{BBC5924F-6CCE-9FAB-C1C5-1CB976B6536B}"/>
                </a:ext>
              </a:extLst>
            </p:cNvPr>
            <p:cNvSpPr/>
            <p:nvPr/>
          </p:nvSpPr>
          <p:spPr>
            <a:xfrm>
              <a:off x="2698638" y="1829665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lnTo>
                    <a:pt x="60" y="0"/>
                  </a:lnTo>
                  <a:cubicBezTo>
                    <a:pt x="39" y="7"/>
                    <a:pt x="18" y="21"/>
                    <a:pt x="0" y="35"/>
                  </a:cubicBezTo>
                  <a:cubicBezTo>
                    <a:pt x="18" y="21"/>
                    <a:pt x="39" y="11"/>
                    <a:pt x="6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7" name="Google Shape;6908;p82">
              <a:extLst>
                <a:ext uri="{FF2B5EF4-FFF2-40B4-BE49-F238E27FC236}">
                  <a16:creationId xmlns:a16="http://schemas.microsoft.com/office/drawing/2014/main" id="{9FADA442-4EC9-DC79-E937-62B638575C88}"/>
                </a:ext>
              </a:extLst>
            </p:cNvPr>
            <p:cNvSpPr/>
            <p:nvPr/>
          </p:nvSpPr>
          <p:spPr>
            <a:xfrm>
              <a:off x="2704530" y="1833752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7"/>
                  </a:move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8" name="Google Shape;6909;p82">
              <a:extLst>
                <a:ext uri="{FF2B5EF4-FFF2-40B4-BE49-F238E27FC236}">
                  <a16:creationId xmlns:a16="http://schemas.microsoft.com/office/drawing/2014/main" id="{77EB607B-A5E0-E000-E11B-711D4BB582C8}"/>
                </a:ext>
              </a:extLst>
            </p:cNvPr>
            <p:cNvSpPr/>
            <p:nvPr/>
          </p:nvSpPr>
          <p:spPr>
            <a:xfrm>
              <a:off x="2645210" y="1808322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1"/>
                  </a:moveTo>
                  <a:lnTo>
                    <a:pt x="32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9" name="Google Shape;6910;p82">
              <a:extLst>
                <a:ext uri="{FF2B5EF4-FFF2-40B4-BE49-F238E27FC236}">
                  <a16:creationId xmlns:a16="http://schemas.microsoft.com/office/drawing/2014/main" id="{9596CC4E-69F0-0EA2-5E49-C3C98CBF907F}"/>
                </a:ext>
              </a:extLst>
            </p:cNvPr>
            <p:cNvSpPr/>
            <p:nvPr/>
          </p:nvSpPr>
          <p:spPr>
            <a:xfrm>
              <a:off x="2646201" y="1809041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1" y="0"/>
                  </a:moveTo>
                  <a:lnTo>
                    <a:pt x="32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0" name="Google Shape;6911;p82">
              <a:extLst>
                <a:ext uri="{FF2B5EF4-FFF2-40B4-BE49-F238E27FC236}">
                  <a16:creationId xmlns:a16="http://schemas.microsoft.com/office/drawing/2014/main" id="{211D3DE4-0020-8350-4C23-76E9F259FB26}"/>
                </a:ext>
              </a:extLst>
            </p:cNvPr>
            <p:cNvSpPr/>
            <p:nvPr/>
          </p:nvSpPr>
          <p:spPr>
            <a:xfrm>
              <a:off x="2645685" y="1808661"/>
              <a:ext cx="434" cy="339"/>
            </a:xfrm>
            <a:custGeom>
              <a:avLst/>
              <a:gdLst/>
              <a:ahLst/>
              <a:cxnLst/>
              <a:rect l="l" t="t" r="r" b="b"/>
              <a:pathLst>
                <a:path w="32" h="25" extrusionOk="0">
                  <a:moveTo>
                    <a:pt x="0" y="0"/>
                  </a:moveTo>
                  <a:lnTo>
                    <a:pt x="32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1" name="Google Shape;6912;p82">
              <a:extLst>
                <a:ext uri="{FF2B5EF4-FFF2-40B4-BE49-F238E27FC236}">
                  <a16:creationId xmlns:a16="http://schemas.microsoft.com/office/drawing/2014/main" id="{61F52A4A-CBCF-BB11-85E8-81F8A7B83532}"/>
                </a:ext>
              </a:extLst>
            </p:cNvPr>
            <p:cNvSpPr/>
            <p:nvPr/>
          </p:nvSpPr>
          <p:spPr>
            <a:xfrm>
              <a:off x="2757863" y="182481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2" name="Google Shape;6913;p82">
              <a:extLst>
                <a:ext uri="{FF2B5EF4-FFF2-40B4-BE49-F238E27FC236}">
                  <a16:creationId xmlns:a16="http://schemas.microsoft.com/office/drawing/2014/main" id="{641FBDE1-27A4-82FC-CDC1-25EBA991AABF}"/>
                </a:ext>
              </a:extLst>
            </p:cNvPr>
            <p:cNvSpPr/>
            <p:nvPr/>
          </p:nvSpPr>
          <p:spPr>
            <a:xfrm>
              <a:off x="2622101" y="176648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8" y="1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3" name="Google Shape;6914;p82">
              <a:extLst>
                <a:ext uri="{FF2B5EF4-FFF2-40B4-BE49-F238E27FC236}">
                  <a16:creationId xmlns:a16="http://schemas.microsoft.com/office/drawing/2014/main" id="{3B664E00-4B2E-E359-28B4-C36F7882A8FB}"/>
                </a:ext>
              </a:extLst>
            </p:cNvPr>
            <p:cNvSpPr/>
            <p:nvPr/>
          </p:nvSpPr>
          <p:spPr>
            <a:xfrm>
              <a:off x="2646731" y="180942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cubicBezTo>
                    <a:pt x="11" y="11"/>
                    <a:pt x="21" y="21"/>
                    <a:pt x="32" y="28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4" name="Google Shape;6915;p82">
              <a:extLst>
                <a:ext uri="{FF2B5EF4-FFF2-40B4-BE49-F238E27FC236}">
                  <a16:creationId xmlns:a16="http://schemas.microsoft.com/office/drawing/2014/main" id="{9BA02174-0305-884F-15B9-3E16D9E640FC}"/>
                </a:ext>
              </a:extLst>
            </p:cNvPr>
            <p:cNvSpPr/>
            <p:nvPr/>
          </p:nvSpPr>
          <p:spPr>
            <a:xfrm>
              <a:off x="2647152" y="1809801"/>
              <a:ext cx="448" cy="394"/>
            </a:xfrm>
            <a:custGeom>
              <a:avLst/>
              <a:gdLst/>
              <a:ahLst/>
              <a:cxnLst/>
              <a:rect l="l" t="t" r="r" b="b"/>
              <a:pathLst>
                <a:path w="33" h="29" extrusionOk="0">
                  <a:moveTo>
                    <a:pt x="1" y="0"/>
                  </a:moveTo>
                  <a:cubicBezTo>
                    <a:pt x="11" y="11"/>
                    <a:pt x="22" y="21"/>
                    <a:pt x="32" y="28"/>
                  </a:cubicBezTo>
                  <a:cubicBezTo>
                    <a:pt x="22" y="21"/>
                    <a:pt x="11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5" name="Google Shape;6916;p82">
              <a:extLst>
                <a:ext uri="{FF2B5EF4-FFF2-40B4-BE49-F238E27FC236}">
                  <a16:creationId xmlns:a16="http://schemas.microsoft.com/office/drawing/2014/main" id="{1A47981F-4DB3-51A3-4E5E-262100FFD0C5}"/>
                </a:ext>
              </a:extLst>
            </p:cNvPr>
            <p:cNvSpPr/>
            <p:nvPr/>
          </p:nvSpPr>
          <p:spPr>
            <a:xfrm>
              <a:off x="2642685" y="180532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6" name="Google Shape;6917;p82">
              <a:extLst>
                <a:ext uri="{FF2B5EF4-FFF2-40B4-BE49-F238E27FC236}">
                  <a16:creationId xmlns:a16="http://schemas.microsoft.com/office/drawing/2014/main" id="{2F3B2DF3-1C5D-E72A-DBCB-66B4F073518D}"/>
                </a:ext>
              </a:extLst>
            </p:cNvPr>
            <p:cNvSpPr/>
            <p:nvPr/>
          </p:nvSpPr>
          <p:spPr>
            <a:xfrm>
              <a:off x="2643730" y="1806271"/>
              <a:ext cx="1494" cy="2064"/>
            </a:xfrm>
            <a:custGeom>
              <a:avLst/>
              <a:gdLst/>
              <a:ahLst/>
              <a:cxnLst/>
              <a:rect l="l" t="t" r="r" b="b"/>
              <a:pathLst>
                <a:path w="110" h="152" extrusionOk="0">
                  <a:moveTo>
                    <a:pt x="1" y="1"/>
                  </a:moveTo>
                  <a:cubicBezTo>
                    <a:pt x="43" y="50"/>
                    <a:pt x="78" y="99"/>
                    <a:pt x="109" y="152"/>
                  </a:cubicBezTo>
                  <a:cubicBezTo>
                    <a:pt x="78" y="99"/>
                    <a:pt x="43" y="50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7" name="Google Shape;6918;p82">
              <a:extLst>
                <a:ext uri="{FF2B5EF4-FFF2-40B4-BE49-F238E27FC236}">
                  <a16:creationId xmlns:a16="http://schemas.microsoft.com/office/drawing/2014/main" id="{99D6D636-CC59-A695-48EB-B80422AD09A1}"/>
                </a:ext>
              </a:extLst>
            </p:cNvPr>
            <p:cNvSpPr/>
            <p:nvPr/>
          </p:nvSpPr>
          <p:spPr>
            <a:xfrm>
              <a:off x="2634280" y="1782606"/>
              <a:ext cx="1765" cy="2770"/>
            </a:xfrm>
            <a:custGeom>
              <a:avLst/>
              <a:gdLst/>
              <a:ahLst/>
              <a:cxnLst/>
              <a:rect l="l" t="t" r="r" b="b"/>
              <a:pathLst>
                <a:path w="130" h="204" extrusionOk="0">
                  <a:moveTo>
                    <a:pt x="0" y="1"/>
                  </a:moveTo>
                  <a:cubicBezTo>
                    <a:pt x="0" y="39"/>
                    <a:pt x="70" y="127"/>
                    <a:pt x="130" y="204"/>
                  </a:cubicBezTo>
                  <a:cubicBezTo>
                    <a:pt x="70" y="127"/>
                    <a:pt x="0" y="39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8" name="Google Shape;6919;p82">
              <a:extLst>
                <a:ext uri="{FF2B5EF4-FFF2-40B4-BE49-F238E27FC236}">
                  <a16:creationId xmlns:a16="http://schemas.microsoft.com/office/drawing/2014/main" id="{31D212D3-C690-06FC-976D-C44D87C3020E}"/>
                </a:ext>
              </a:extLst>
            </p:cNvPr>
            <p:cNvSpPr/>
            <p:nvPr/>
          </p:nvSpPr>
          <p:spPr>
            <a:xfrm>
              <a:off x="2643404" y="180594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9" name="Google Shape;6920;p82">
              <a:extLst>
                <a:ext uri="{FF2B5EF4-FFF2-40B4-BE49-F238E27FC236}">
                  <a16:creationId xmlns:a16="http://schemas.microsoft.com/office/drawing/2014/main" id="{4BBA60EB-C7C7-EDEE-8E0A-9DA1F5620C76}"/>
                </a:ext>
              </a:extLst>
            </p:cNvPr>
            <p:cNvSpPr/>
            <p:nvPr/>
          </p:nvSpPr>
          <p:spPr>
            <a:xfrm>
              <a:off x="2725915" y="1830616"/>
              <a:ext cx="543" cy="204"/>
            </a:xfrm>
            <a:custGeom>
              <a:avLst/>
              <a:gdLst/>
              <a:ahLst/>
              <a:cxnLst/>
              <a:rect l="l" t="t" r="r" b="b"/>
              <a:pathLst>
                <a:path w="40" h="15" extrusionOk="0">
                  <a:moveTo>
                    <a:pt x="39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0" name="Google Shape;6921;p82">
              <a:extLst>
                <a:ext uri="{FF2B5EF4-FFF2-40B4-BE49-F238E27FC236}">
                  <a16:creationId xmlns:a16="http://schemas.microsoft.com/office/drawing/2014/main" id="{8F5531CA-8573-3266-6C0C-3B9F5A305DC1}"/>
                </a:ext>
              </a:extLst>
            </p:cNvPr>
            <p:cNvSpPr/>
            <p:nvPr/>
          </p:nvSpPr>
          <p:spPr>
            <a:xfrm>
              <a:off x="2701204" y="1827805"/>
              <a:ext cx="815" cy="353"/>
            </a:xfrm>
            <a:custGeom>
              <a:avLst/>
              <a:gdLst/>
              <a:ahLst/>
              <a:cxnLst/>
              <a:rect l="l" t="t" r="r" b="b"/>
              <a:pathLst>
                <a:path w="60" h="26" extrusionOk="0">
                  <a:moveTo>
                    <a:pt x="0" y="25"/>
                  </a:moveTo>
                  <a:cubicBezTo>
                    <a:pt x="18" y="11"/>
                    <a:pt x="39" y="1"/>
                    <a:pt x="60" y="1"/>
                  </a:cubicBezTo>
                  <a:cubicBezTo>
                    <a:pt x="39" y="1"/>
                    <a:pt x="18" y="11"/>
                    <a:pt x="0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1" name="Google Shape;6922;p82">
              <a:extLst>
                <a:ext uri="{FF2B5EF4-FFF2-40B4-BE49-F238E27FC236}">
                  <a16:creationId xmlns:a16="http://schemas.microsoft.com/office/drawing/2014/main" id="{4BA7F834-0AF2-C3AB-C26B-702C8B368182}"/>
                </a:ext>
              </a:extLst>
            </p:cNvPr>
            <p:cNvSpPr/>
            <p:nvPr/>
          </p:nvSpPr>
          <p:spPr>
            <a:xfrm>
              <a:off x="2757673" y="182453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cubicBezTo>
                    <a:pt x="4" y="7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2" name="Google Shape;6923;p82">
              <a:extLst>
                <a:ext uri="{FF2B5EF4-FFF2-40B4-BE49-F238E27FC236}">
                  <a16:creationId xmlns:a16="http://schemas.microsoft.com/office/drawing/2014/main" id="{42B02DE0-3845-B935-7CC2-2E143FB95D4F}"/>
                </a:ext>
              </a:extLst>
            </p:cNvPr>
            <p:cNvSpPr/>
            <p:nvPr/>
          </p:nvSpPr>
          <p:spPr>
            <a:xfrm>
              <a:off x="2758012" y="1824954"/>
              <a:ext cx="1955" cy="1018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0" y="1"/>
                  </a:moveTo>
                  <a:lnTo>
                    <a:pt x="0" y="1"/>
                  </a:lnTo>
                  <a:cubicBezTo>
                    <a:pt x="42" y="36"/>
                    <a:pt x="91" y="60"/>
                    <a:pt x="143" y="74"/>
                  </a:cubicBezTo>
                  <a:cubicBezTo>
                    <a:pt x="91" y="57"/>
                    <a:pt x="42" y="3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3" name="Google Shape;6924;p82">
              <a:extLst>
                <a:ext uri="{FF2B5EF4-FFF2-40B4-BE49-F238E27FC236}">
                  <a16:creationId xmlns:a16="http://schemas.microsoft.com/office/drawing/2014/main" id="{9FCAF08F-8259-A7F3-8DC5-421A1DF3D968}"/>
                </a:ext>
              </a:extLst>
            </p:cNvPr>
            <p:cNvSpPr/>
            <p:nvPr/>
          </p:nvSpPr>
          <p:spPr>
            <a:xfrm>
              <a:off x="2626338" y="1766353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64" y="49"/>
                  </a:moveTo>
                  <a:cubicBezTo>
                    <a:pt x="43" y="32"/>
                    <a:pt x="22" y="14"/>
                    <a:pt x="1" y="0"/>
                  </a:cubicBezTo>
                  <a:cubicBezTo>
                    <a:pt x="22" y="14"/>
                    <a:pt x="43" y="32"/>
                    <a:pt x="64" y="4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4" name="Google Shape;6925;p82">
              <a:extLst>
                <a:ext uri="{FF2B5EF4-FFF2-40B4-BE49-F238E27FC236}">
                  <a16:creationId xmlns:a16="http://schemas.microsoft.com/office/drawing/2014/main" id="{1F840EEF-FE3F-18AF-D5AF-2445BC2E60E7}"/>
                </a:ext>
              </a:extLst>
            </p:cNvPr>
            <p:cNvSpPr/>
            <p:nvPr/>
          </p:nvSpPr>
          <p:spPr>
            <a:xfrm>
              <a:off x="2757768" y="18246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cubicBezTo>
                    <a:pt x="0" y="4"/>
                    <a:pt x="4" y="8"/>
                    <a:pt x="7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5" name="Google Shape;6926;p82">
              <a:extLst>
                <a:ext uri="{FF2B5EF4-FFF2-40B4-BE49-F238E27FC236}">
                  <a16:creationId xmlns:a16="http://schemas.microsoft.com/office/drawing/2014/main" id="{BB6C11F5-2D8E-3CAE-E353-083ECDDF7984}"/>
                </a:ext>
              </a:extLst>
            </p:cNvPr>
            <p:cNvSpPr/>
            <p:nvPr/>
          </p:nvSpPr>
          <p:spPr>
            <a:xfrm>
              <a:off x="2760049" y="1825959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0"/>
                  </a:moveTo>
                  <a:lnTo>
                    <a:pt x="1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6" name="Google Shape;6927;p82">
              <a:extLst>
                <a:ext uri="{FF2B5EF4-FFF2-40B4-BE49-F238E27FC236}">
                  <a16:creationId xmlns:a16="http://schemas.microsoft.com/office/drawing/2014/main" id="{0CD28847-C82B-575C-DED3-D541E4C08A76}"/>
                </a:ext>
              </a:extLst>
            </p:cNvPr>
            <p:cNvSpPr/>
            <p:nvPr/>
          </p:nvSpPr>
          <p:spPr>
            <a:xfrm>
              <a:off x="2704571" y="1833223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1"/>
                  </a:moveTo>
                  <a:cubicBezTo>
                    <a:pt x="1" y="11"/>
                    <a:pt x="1" y="18"/>
                    <a:pt x="1" y="29"/>
                  </a:cubicBezTo>
                  <a:cubicBezTo>
                    <a:pt x="1" y="18"/>
                    <a:pt x="1" y="11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7" name="Google Shape;6928;p82">
              <a:extLst>
                <a:ext uri="{FF2B5EF4-FFF2-40B4-BE49-F238E27FC236}">
                  <a16:creationId xmlns:a16="http://schemas.microsoft.com/office/drawing/2014/main" id="{73A53283-A631-924D-1BAE-28AD146AB31F}"/>
                </a:ext>
              </a:extLst>
            </p:cNvPr>
            <p:cNvSpPr/>
            <p:nvPr/>
          </p:nvSpPr>
          <p:spPr>
            <a:xfrm>
              <a:off x="2634280" y="1780800"/>
              <a:ext cx="339" cy="1819"/>
            </a:xfrm>
            <a:custGeom>
              <a:avLst/>
              <a:gdLst/>
              <a:ahLst/>
              <a:cxnLst/>
              <a:rect l="l" t="t" r="r" b="b"/>
              <a:pathLst>
                <a:path w="25" h="134" extrusionOk="0">
                  <a:moveTo>
                    <a:pt x="25" y="1"/>
                  </a:moveTo>
                  <a:lnTo>
                    <a:pt x="18" y="22"/>
                  </a:lnTo>
                  <a:cubicBezTo>
                    <a:pt x="11" y="57"/>
                    <a:pt x="4" y="95"/>
                    <a:pt x="0" y="134"/>
                  </a:cubicBezTo>
                  <a:cubicBezTo>
                    <a:pt x="4" y="95"/>
                    <a:pt x="11" y="60"/>
                    <a:pt x="18" y="25"/>
                  </a:cubicBez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8" name="Google Shape;6929;p82">
              <a:extLst>
                <a:ext uri="{FF2B5EF4-FFF2-40B4-BE49-F238E27FC236}">
                  <a16:creationId xmlns:a16="http://schemas.microsoft.com/office/drawing/2014/main" id="{2E7A8B6D-EC12-2B30-A663-9E9B1D8580E9}"/>
                </a:ext>
              </a:extLst>
            </p:cNvPr>
            <p:cNvSpPr/>
            <p:nvPr/>
          </p:nvSpPr>
          <p:spPr>
            <a:xfrm>
              <a:off x="2726580" y="1830426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9" name="Google Shape;6930;p82">
              <a:extLst>
                <a:ext uri="{FF2B5EF4-FFF2-40B4-BE49-F238E27FC236}">
                  <a16:creationId xmlns:a16="http://schemas.microsoft.com/office/drawing/2014/main" id="{C0C6ABCF-3137-44D4-7AB3-9F036ECF4345}"/>
                </a:ext>
              </a:extLst>
            </p:cNvPr>
            <p:cNvSpPr/>
            <p:nvPr/>
          </p:nvSpPr>
          <p:spPr>
            <a:xfrm>
              <a:off x="2917955" y="1668962"/>
              <a:ext cx="1575" cy="530"/>
            </a:xfrm>
            <a:custGeom>
              <a:avLst/>
              <a:gdLst/>
              <a:ahLst/>
              <a:cxnLst/>
              <a:rect l="l" t="t" r="r" b="b"/>
              <a:pathLst>
                <a:path w="116" h="39" extrusionOk="0">
                  <a:moveTo>
                    <a:pt x="0" y="39"/>
                  </a:moveTo>
                  <a:cubicBezTo>
                    <a:pt x="39" y="25"/>
                    <a:pt x="77" y="11"/>
                    <a:pt x="116" y="0"/>
                  </a:cubicBezTo>
                  <a:cubicBezTo>
                    <a:pt x="77" y="11"/>
                    <a:pt x="39" y="25"/>
                    <a:pt x="0" y="3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0" name="Google Shape;6931;p82">
              <a:extLst>
                <a:ext uri="{FF2B5EF4-FFF2-40B4-BE49-F238E27FC236}">
                  <a16:creationId xmlns:a16="http://schemas.microsoft.com/office/drawing/2014/main" id="{A6511BC8-DDB9-CAF2-4B04-A88096F717BD}"/>
                </a:ext>
              </a:extLst>
            </p:cNvPr>
            <p:cNvSpPr/>
            <p:nvPr/>
          </p:nvSpPr>
          <p:spPr>
            <a:xfrm>
              <a:off x="2754577" y="170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1" name="Google Shape;6932;p82">
              <a:extLst>
                <a:ext uri="{FF2B5EF4-FFF2-40B4-BE49-F238E27FC236}">
                  <a16:creationId xmlns:a16="http://schemas.microsoft.com/office/drawing/2014/main" id="{5E31DE56-3047-BEF9-0D4D-DB480BCE058F}"/>
                </a:ext>
              </a:extLst>
            </p:cNvPr>
            <p:cNvSpPr/>
            <p:nvPr/>
          </p:nvSpPr>
          <p:spPr>
            <a:xfrm>
              <a:off x="2822125" y="17137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2" name="Google Shape;6933;p82">
              <a:extLst>
                <a:ext uri="{FF2B5EF4-FFF2-40B4-BE49-F238E27FC236}">
                  <a16:creationId xmlns:a16="http://schemas.microsoft.com/office/drawing/2014/main" id="{9F04F5CB-C57E-06D5-CDF7-5A64804E9778}"/>
                </a:ext>
              </a:extLst>
            </p:cNvPr>
            <p:cNvSpPr/>
            <p:nvPr/>
          </p:nvSpPr>
          <p:spPr>
            <a:xfrm>
              <a:off x="2821324" y="1714297"/>
              <a:ext cx="95" cy="68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3" name="Google Shape;6934;p82">
              <a:extLst>
                <a:ext uri="{FF2B5EF4-FFF2-40B4-BE49-F238E27FC236}">
                  <a16:creationId xmlns:a16="http://schemas.microsoft.com/office/drawing/2014/main" id="{3D7883E6-1AE5-D83D-C71C-F897A94077A0}"/>
                </a:ext>
              </a:extLst>
            </p:cNvPr>
            <p:cNvSpPr/>
            <p:nvPr/>
          </p:nvSpPr>
          <p:spPr>
            <a:xfrm>
              <a:off x="2845370" y="1708079"/>
              <a:ext cx="1670" cy="299"/>
            </a:xfrm>
            <a:custGeom>
              <a:avLst/>
              <a:gdLst/>
              <a:ahLst/>
              <a:cxnLst/>
              <a:rect l="l" t="t" r="r" b="b"/>
              <a:pathLst>
                <a:path w="123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46" y="11"/>
                    <a:pt x="88" y="18"/>
                    <a:pt x="123" y="21"/>
                  </a:cubicBezTo>
                  <a:cubicBezTo>
                    <a:pt x="88" y="18"/>
                    <a:pt x="46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4" name="Google Shape;6935;p82">
              <a:extLst>
                <a:ext uri="{FF2B5EF4-FFF2-40B4-BE49-F238E27FC236}">
                  <a16:creationId xmlns:a16="http://schemas.microsoft.com/office/drawing/2014/main" id="{29F70856-C519-9142-D37B-8E835E87490F}"/>
                </a:ext>
              </a:extLst>
            </p:cNvPr>
            <p:cNvSpPr/>
            <p:nvPr/>
          </p:nvSpPr>
          <p:spPr>
            <a:xfrm>
              <a:off x="2819124" y="17153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5" name="Google Shape;6936;p82">
              <a:extLst>
                <a:ext uri="{FF2B5EF4-FFF2-40B4-BE49-F238E27FC236}">
                  <a16:creationId xmlns:a16="http://schemas.microsoft.com/office/drawing/2014/main" id="{EBD8E8AA-70D7-DF2E-CE25-EFAB722422A0}"/>
                </a:ext>
              </a:extLst>
            </p:cNvPr>
            <p:cNvSpPr/>
            <p:nvPr/>
          </p:nvSpPr>
          <p:spPr>
            <a:xfrm>
              <a:off x="2822980" y="17132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6" name="Google Shape;6937;p82">
              <a:extLst>
                <a:ext uri="{FF2B5EF4-FFF2-40B4-BE49-F238E27FC236}">
                  <a16:creationId xmlns:a16="http://schemas.microsoft.com/office/drawing/2014/main" id="{C87B7E55-E3AB-37E9-ABA4-E59BA9A98FB1}"/>
                </a:ext>
              </a:extLst>
            </p:cNvPr>
            <p:cNvSpPr/>
            <p:nvPr/>
          </p:nvSpPr>
          <p:spPr>
            <a:xfrm>
              <a:off x="2924459" y="1658548"/>
              <a:ext cx="869" cy="720"/>
            </a:xfrm>
            <a:custGeom>
              <a:avLst/>
              <a:gdLst/>
              <a:ahLst/>
              <a:cxnLst/>
              <a:rect l="l" t="t" r="r" b="b"/>
              <a:pathLst>
                <a:path w="64" h="53" extrusionOk="0">
                  <a:moveTo>
                    <a:pt x="64" y="53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7" name="Google Shape;6938;p82">
              <a:extLst>
                <a:ext uri="{FF2B5EF4-FFF2-40B4-BE49-F238E27FC236}">
                  <a16:creationId xmlns:a16="http://schemas.microsoft.com/office/drawing/2014/main" id="{A9C90ED5-BC42-E0A9-4C18-34C21AFD4FF1}"/>
                </a:ext>
              </a:extLst>
            </p:cNvPr>
            <p:cNvSpPr/>
            <p:nvPr/>
          </p:nvSpPr>
          <p:spPr>
            <a:xfrm>
              <a:off x="2759424" y="1705363"/>
              <a:ext cx="5390" cy="204"/>
            </a:xfrm>
            <a:custGeom>
              <a:avLst/>
              <a:gdLst/>
              <a:ahLst/>
              <a:cxnLst/>
              <a:rect l="l" t="t" r="r" b="b"/>
              <a:pathLst>
                <a:path w="397" h="15" extrusionOk="0">
                  <a:moveTo>
                    <a:pt x="397" y="11"/>
                  </a:moveTo>
                  <a:cubicBezTo>
                    <a:pt x="288" y="1"/>
                    <a:pt x="179" y="1"/>
                    <a:pt x="74" y="11"/>
                  </a:cubicBezTo>
                  <a:lnTo>
                    <a:pt x="1" y="15"/>
                  </a:lnTo>
                  <a:lnTo>
                    <a:pt x="74" y="11"/>
                  </a:lnTo>
                  <a:cubicBezTo>
                    <a:pt x="179" y="1"/>
                    <a:pt x="288" y="1"/>
                    <a:pt x="397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8" name="Google Shape;6939;p82">
              <a:extLst>
                <a:ext uri="{FF2B5EF4-FFF2-40B4-BE49-F238E27FC236}">
                  <a16:creationId xmlns:a16="http://schemas.microsoft.com/office/drawing/2014/main" id="{B54A5BE4-FC3E-9620-3D9B-D21AEF2206BE}"/>
                </a:ext>
              </a:extLst>
            </p:cNvPr>
            <p:cNvSpPr/>
            <p:nvPr/>
          </p:nvSpPr>
          <p:spPr>
            <a:xfrm>
              <a:off x="2818459" y="171553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9" name="Google Shape;6940;p82">
              <a:extLst>
                <a:ext uri="{FF2B5EF4-FFF2-40B4-BE49-F238E27FC236}">
                  <a16:creationId xmlns:a16="http://schemas.microsoft.com/office/drawing/2014/main" id="{0CD24196-8075-D06C-3AF8-832FCB4DDF2C}"/>
                </a:ext>
              </a:extLst>
            </p:cNvPr>
            <p:cNvSpPr/>
            <p:nvPr/>
          </p:nvSpPr>
          <p:spPr>
            <a:xfrm>
              <a:off x="2820550" y="17147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0" name="Google Shape;6941;p82">
              <a:extLst>
                <a:ext uri="{FF2B5EF4-FFF2-40B4-BE49-F238E27FC236}">
                  <a16:creationId xmlns:a16="http://schemas.microsoft.com/office/drawing/2014/main" id="{D0E4D049-4F8C-07B2-36BF-2025CB39785C}"/>
                </a:ext>
              </a:extLst>
            </p:cNvPr>
            <p:cNvSpPr/>
            <p:nvPr/>
          </p:nvSpPr>
          <p:spPr>
            <a:xfrm>
              <a:off x="2697063" y="164410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cubicBezTo>
                    <a:pt x="1" y="4"/>
                    <a:pt x="4" y="11"/>
                    <a:pt x="4" y="18"/>
                  </a:cubicBez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1" name="Google Shape;6942;p82">
              <a:extLst>
                <a:ext uri="{FF2B5EF4-FFF2-40B4-BE49-F238E27FC236}">
                  <a16:creationId xmlns:a16="http://schemas.microsoft.com/office/drawing/2014/main" id="{6B772C7C-AEB1-FB55-84CD-35EBB9D1212F}"/>
                </a:ext>
              </a:extLst>
            </p:cNvPr>
            <p:cNvSpPr/>
            <p:nvPr/>
          </p:nvSpPr>
          <p:spPr>
            <a:xfrm>
              <a:off x="2810815" y="1712641"/>
              <a:ext cx="1385" cy="109"/>
            </a:xfrm>
            <a:custGeom>
              <a:avLst/>
              <a:gdLst/>
              <a:ahLst/>
              <a:cxnLst/>
              <a:rect l="l" t="t" r="r" b="b"/>
              <a:pathLst>
                <a:path w="102" h="8" extrusionOk="0">
                  <a:moveTo>
                    <a:pt x="102" y="0"/>
                  </a:moveTo>
                  <a:lnTo>
                    <a:pt x="81" y="0"/>
                  </a:lnTo>
                  <a:cubicBezTo>
                    <a:pt x="53" y="4"/>
                    <a:pt x="25" y="7"/>
                    <a:pt x="0" y="7"/>
                  </a:cubicBezTo>
                  <a:cubicBezTo>
                    <a:pt x="25" y="7"/>
                    <a:pt x="53" y="4"/>
                    <a:pt x="81" y="0"/>
                  </a:cubicBezTo>
                  <a:cubicBezTo>
                    <a:pt x="88" y="0"/>
                    <a:pt x="95" y="0"/>
                    <a:pt x="10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2" name="Google Shape;6943;p82">
              <a:extLst>
                <a:ext uri="{FF2B5EF4-FFF2-40B4-BE49-F238E27FC236}">
                  <a16:creationId xmlns:a16="http://schemas.microsoft.com/office/drawing/2014/main" id="{B3D5BC21-F93E-9D49-46F7-29AA62DD6C88}"/>
                </a:ext>
              </a:extLst>
            </p:cNvPr>
            <p:cNvSpPr/>
            <p:nvPr/>
          </p:nvSpPr>
          <p:spPr>
            <a:xfrm>
              <a:off x="2817943" y="1715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3" name="Google Shape;6944;p82">
              <a:extLst>
                <a:ext uri="{FF2B5EF4-FFF2-40B4-BE49-F238E27FC236}">
                  <a16:creationId xmlns:a16="http://schemas.microsoft.com/office/drawing/2014/main" id="{7E2462C7-8401-5458-CCBB-CA22DA6B287C}"/>
                </a:ext>
              </a:extLst>
            </p:cNvPr>
            <p:cNvSpPr/>
            <p:nvPr/>
          </p:nvSpPr>
          <p:spPr>
            <a:xfrm>
              <a:off x="2901594" y="1637965"/>
              <a:ext cx="5540" cy="10943"/>
            </a:xfrm>
            <a:custGeom>
              <a:avLst/>
              <a:gdLst/>
              <a:ahLst/>
              <a:cxnLst/>
              <a:rect l="l" t="t" r="r" b="b"/>
              <a:pathLst>
                <a:path w="408" h="806" extrusionOk="0">
                  <a:moveTo>
                    <a:pt x="407" y="1"/>
                  </a:moveTo>
                  <a:lnTo>
                    <a:pt x="1" y="806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4" name="Google Shape;6945;p82">
              <a:extLst>
                <a:ext uri="{FF2B5EF4-FFF2-40B4-BE49-F238E27FC236}">
                  <a16:creationId xmlns:a16="http://schemas.microsoft.com/office/drawing/2014/main" id="{35CDC41C-020F-2AF6-83A9-55EA7D41E22A}"/>
                </a:ext>
              </a:extLst>
            </p:cNvPr>
            <p:cNvSpPr/>
            <p:nvPr/>
          </p:nvSpPr>
          <p:spPr>
            <a:xfrm>
              <a:off x="2921988" y="1656213"/>
              <a:ext cx="774" cy="774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1" y="1"/>
                  </a:moveTo>
                  <a:cubicBezTo>
                    <a:pt x="15" y="18"/>
                    <a:pt x="36" y="36"/>
                    <a:pt x="57" y="57"/>
                  </a:cubicBezTo>
                  <a:cubicBezTo>
                    <a:pt x="36" y="36"/>
                    <a:pt x="18" y="1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5" name="Google Shape;6946;p82">
              <a:extLst>
                <a:ext uri="{FF2B5EF4-FFF2-40B4-BE49-F238E27FC236}">
                  <a16:creationId xmlns:a16="http://schemas.microsoft.com/office/drawing/2014/main" id="{F19CF3A3-4E40-6E6D-B9D8-B0FA716D3243}"/>
                </a:ext>
              </a:extLst>
            </p:cNvPr>
            <p:cNvSpPr/>
            <p:nvPr/>
          </p:nvSpPr>
          <p:spPr>
            <a:xfrm>
              <a:off x="2803687" y="1710645"/>
              <a:ext cx="679" cy="394"/>
            </a:xfrm>
            <a:custGeom>
              <a:avLst/>
              <a:gdLst/>
              <a:ahLst/>
              <a:cxnLst/>
              <a:rect l="l" t="t" r="r" b="b"/>
              <a:pathLst>
                <a:path w="50" h="29" extrusionOk="0">
                  <a:moveTo>
                    <a:pt x="0" y="0"/>
                  </a:moveTo>
                  <a:lnTo>
                    <a:pt x="49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6" name="Google Shape;6947;p82">
              <a:extLst>
                <a:ext uri="{FF2B5EF4-FFF2-40B4-BE49-F238E27FC236}">
                  <a16:creationId xmlns:a16="http://schemas.microsoft.com/office/drawing/2014/main" id="{1375A8B6-D569-420A-5BC9-4B416CF9DF74}"/>
                </a:ext>
              </a:extLst>
            </p:cNvPr>
            <p:cNvSpPr/>
            <p:nvPr/>
          </p:nvSpPr>
          <p:spPr>
            <a:xfrm>
              <a:off x="2598395" y="173037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7"/>
                    <a:pt x="0" y="11"/>
                    <a:pt x="0" y="18"/>
                  </a:cubicBezTo>
                  <a:cubicBezTo>
                    <a:pt x="4" y="11"/>
                    <a:pt x="4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7" name="Google Shape;6948;p82">
              <a:extLst>
                <a:ext uri="{FF2B5EF4-FFF2-40B4-BE49-F238E27FC236}">
                  <a16:creationId xmlns:a16="http://schemas.microsoft.com/office/drawing/2014/main" id="{85E5D8D5-65A3-A18D-D49B-63F3B9DB8B60}"/>
                </a:ext>
              </a:extLst>
            </p:cNvPr>
            <p:cNvSpPr/>
            <p:nvPr/>
          </p:nvSpPr>
          <p:spPr>
            <a:xfrm>
              <a:off x="2598531" y="172946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1" y="8"/>
                    <a:pt x="1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8" name="Google Shape;6949;p82">
              <a:extLst>
                <a:ext uri="{FF2B5EF4-FFF2-40B4-BE49-F238E27FC236}">
                  <a16:creationId xmlns:a16="http://schemas.microsoft.com/office/drawing/2014/main" id="{813C9296-E0A7-0710-D194-7BA259E26B45}"/>
                </a:ext>
              </a:extLst>
            </p:cNvPr>
            <p:cNvSpPr/>
            <p:nvPr/>
          </p:nvSpPr>
          <p:spPr>
            <a:xfrm>
              <a:off x="2609176" y="1723815"/>
              <a:ext cx="1113" cy="679"/>
            </a:xfrm>
            <a:custGeom>
              <a:avLst/>
              <a:gdLst/>
              <a:ahLst/>
              <a:cxnLst/>
              <a:rect l="l" t="t" r="r" b="b"/>
              <a:pathLst>
                <a:path w="82" h="50" extrusionOk="0">
                  <a:moveTo>
                    <a:pt x="81" y="49"/>
                  </a:moveTo>
                  <a:cubicBezTo>
                    <a:pt x="57" y="32"/>
                    <a:pt x="29" y="14"/>
                    <a:pt x="1" y="0"/>
                  </a:cubicBezTo>
                  <a:cubicBezTo>
                    <a:pt x="29" y="14"/>
                    <a:pt x="57" y="32"/>
                    <a:pt x="81" y="4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9" name="Google Shape;6950;p82">
              <a:extLst>
                <a:ext uri="{FF2B5EF4-FFF2-40B4-BE49-F238E27FC236}">
                  <a16:creationId xmlns:a16="http://schemas.microsoft.com/office/drawing/2014/main" id="{203EAD3A-582D-7E89-2502-5DE08794FAE1}"/>
                </a:ext>
              </a:extLst>
            </p:cNvPr>
            <p:cNvSpPr/>
            <p:nvPr/>
          </p:nvSpPr>
          <p:spPr>
            <a:xfrm>
              <a:off x="2597825" y="17320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0" name="Google Shape;6951;p82">
              <a:extLst>
                <a:ext uri="{FF2B5EF4-FFF2-40B4-BE49-F238E27FC236}">
                  <a16:creationId xmlns:a16="http://schemas.microsoft.com/office/drawing/2014/main" id="{A92BF44E-DDC4-865C-CF67-F95D04A69516}"/>
                </a:ext>
              </a:extLst>
            </p:cNvPr>
            <p:cNvSpPr/>
            <p:nvPr/>
          </p:nvSpPr>
          <p:spPr>
            <a:xfrm>
              <a:off x="2643975" y="17104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1" name="Google Shape;6952;p82">
              <a:extLst>
                <a:ext uri="{FF2B5EF4-FFF2-40B4-BE49-F238E27FC236}">
                  <a16:creationId xmlns:a16="http://schemas.microsoft.com/office/drawing/2014/main" id="{9759EC09-871F-4F96-E658-DA48B947ED6E}"/>
                </a:ext>
              </a:extLst>
            </p:cNvPr>
            <p:cNvSpPr/>
            <p:nvPr/>
          </p:nvSpPr>
          <p:spPr>
            <a:xfrm>
              <a:off x="2598490" y="172989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2" name="Google Shape;6953;p82">
              <a:extLst>
                <a:ext uri="{FF2B5EF4-FFF2-40B4-BE49-F238E27FC236}">
                  <a16:creationId xmlns:a16="http://schemas.microsoft.com/office/drawing/2014/main" id="{17053803-529E-2D9A-1676-1238C0261BAD}"/>
                </a:ext>
              </a:extLst>
            </p:cNvPr>
            <p:cNvSpPr/>
            <p:nvPr/>
          </p:nvSpPr>
          <p:spPr>
            <a:xfrm>
              <a:off x="2598056" y="173145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4" y="15"/>
                    <a:pt x="1" y="22"/>
                  </a:cubicBezTo>
                  <a:cubicBezTo>
                    <a:pt x="4" y="15"/>
                    <a:pt x="8" y="8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3" name="Google Shape;6954;p82">
              <a:extLst>
                <a:ext uri="{FF2B5EF4-FFF2-40B4-BE49-F238E27FC236}">
                  <a16:creationId xmlns:a16="http://schemas.microsoft.com/office/drawing/2014/main" id="{15910992-2936-FC2D-035D-3A32F39706D6}"/>
                </a:ext>
              </a:extLst>
            </p:cNvPr>
            <p:cNvSpPr/>
            <p:nvPr/>
          </p:nvSpPr>
          <p:spPr>
            <a:xfrm>
              <a:off x="2598246" y="173094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11"/>
                    <a:pt x="1" y="18"/>
                  </a:cubicBezTo>
                  <a:cubicBezTo>
                    <a:pt x="4" y="11"/>
                    <a:pt x="8" y="4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4" name="Google Shape;6955;p82">
              <a:extLst>
                <a:ext uri="{FF2B5EF4-FFF2-40B4-BE49-F238E27FC236}">
                  <a16:creationId xmlns:a16="http://schemas.microsoft.com/office/drawing/2014/main" id="{A694DB7D-6213-9126-DC4A-DCB0C610D78C}"/>
                </a:ext>
              </a:extLst>
            </p:cNvPr>
            <p:cNvSpPr/>
            <p:nvPr/>
          </p:nvSpPr>
          <p:spPr>
            <a:xfrm>
              <a:off x="2597485" y="1732600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8"/>
                    <a:pt x="4" y="15"/>
                    <a:pt x="1" y="18"/>
                  </a:cubicBezTo>
                  <a:cubicBezTo>
                    <a:pt x="4" y="15"/>
                    <a:pt x="8" y="8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5" name="Google Shape;6956;p82">
              <a:extLst>
                <a:ext uri="{FF2B5EF4-FFF2-40B4-BE49-F238E27FC236}">
                  <a16:creationId xmlns:a16="http://schemas.microsoft.com/office/drawing/2014/main" id="{A65A426D-8AC8-E53B-4486-F98B02950A88}"/>
                </a:ext>
              </a:extLst>
            </p:cNvPr>
            <p:cNvSpPr/>
            <p:nvPr/>
          </p:nvSpPr>
          <p:spPr>
            <a:xfrm>
              <a:off x="2645156" y="1707604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2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6" name="Google Shape;6957;p82">
              <a:extLst>
                <a:ext uri="{FF2B5EF4-FFF2-40B4-BE49-F238E27FC236}">
                  <a16:creationId xmlns:a16="http://schemas.microsoft.com/office/drawing/2014/main" id="{65774750-468C-3F25-806A-7627E2FB1B23}"/>
                </a:ext>
              </a:extLst>
            </p:cNvPr>
            <p:cNvSpPr/>
            <p:nvPr/>
          </p:nvSpPr>
          <p:spPr>
            <a:xfrm>
              <a:off x="2625441" y="1716633"/>
              <a:ext cx="6612" cy="4141"/>
            </a:xfrm>
            <a:custGeom>
              <a:avLst/>
              <a:gdLst/>
              <a:ahLst/>
              <a:cxnLst/>
              <a:rect l="l" t="t" r="r" b="b"/>
              <a:pathLst>
                <a:path w="487" h="305" extrusionOk="0">
                  <a:moveTo>
                    <a:pt x="0" y="280"/>
                  </a:moveTo>
                  <a:cubicBezTo>
                    <a:pt x="298" y="305"/>
                    <a:pt x="420" y="133"/>
                    <a:pt x="487" y="0"/>
                  </a:cubicBezTo>
                  <a:cubicBezTo>
                    <a:pt x="420" y="133"/>
                    <a:pt x="298" y="305"/>
                    <a:pt x="0" y="28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7" name="Google Shape;6958;p82">
              <a:extLst>
                <a:ext uri="{FF2B5EF4-FFF2-40B4-BE49-F238E27FC236}">
                  <a16:creationId xmlns:a16="http://schemas.microsoft.com/office/drawing/2014/main" id="{48377B08-BC5A-7EFB-92E3-7AA91FE01594}"/>
                </a:ext>
              </a:extLst>
            </p:cNvPr>
            <p:cNvSpPr/>
            <p:nvPr/>
          </p:nvSpPr>
          <p:spPr>
            <a:xfrm>
              <a:off x="2627437" y="17666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8" name="Google Shape;6959;p82">
              <a:extLst>
                <a:ext uri="{FF2B5EF4-FFF2-40B4-BE49-F238E27FC236}">
                  <a16:creationId xmlns:a16="http://schemas.microsoft.com/office/drawing/2014/main" id="{0A4180AF-4906-0934-5E3B-2B9FFE08DFCC}"/>
                </a:ext>
              </a:extLst>
            </p:cNvPr>
            <p:cNvSpPr/>
            <p:nvPr/>
          </p:nvSpPr>
          <p:spPr>
            <a:xfrm>
              <a:off x="2629094" y="17652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9" name="Google Shape;6960;p82">
              <a:extLst>
                <a:ext uri="{FF2B5EF4-FFF2-40B4-BE49-F238E27FC236}">
                  <a16:creationId xmlns:a16="http://schemas.microsoft.com/office/drawing/2014/main" id="{C71CD1ED-9FCD-1CD2-DA6F-E09BF650E810}"/>
                </a:ext>
              </a:extLst>
            </p:cNvPr>
            <p:cNvSpPr/>
            <p:nvPr/>
          </p:nvSpPr>
          <p:spPr>
            <a:xfrm>
              <a:off x="2635896" y="1762742"/>
              <a:ext cx="7658" cy="4576"/>
            </a:xfrm>
            <a:custGeom>
              <a:avLst/>
              <a:gdLst/>
              <a:ahLst/>
              <a:cxnLst/>
              <a:rect l="l" t="t" r="r" b="b"/>
              <a:pathLst>
                <a:path w="564" h="337" extrusionOk="0">
                  <a:moveTo>
                    <a:pt x="0" y="0"/>
                  </a:moveTo>
                  <a:lnTo>
                    <a:pt x="0" y="0"/>
                  </a:lnTo>
                  <a:cubicBezTo>
                    <a:pt x="158" y="11"/>
                    <a:pt x="410" y="175"/>
                    <a:pt x="564" y="336"/>
                  </a:cubicBezTo>
                  <a:cubicBezTo>
                    <a:pt x="410" y="175"/>
                    <a:pt x="158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0" name="Google Shape;6961;p82">
              <a:extLst>
                <a:ext uri="{FF2B5EF4-FFF2-40B4-BE49-F238E27FC236}">
                  <a16:creationId xmlns:a16="http://schemas.microsoft.com/office/drawing/2014/main" id="{89DCFCD2-C05F-F727-2FA4-6C0D274E2CF4}"/>
                </a:ext>
              </a:extLst>
            </p:cNvPr>
            <p:cNvSpPr/>
            <p:nvPr/>
          </p:nvSpPr>
          <p:spPr>
            <a:xfrm>
              <a:off x="2634701" y="1762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1" name="Google Shape;6962;p82">
              <a:extLst>
                <a:ext uri="{FF2B5EF4-FFF2-40B4-BE49-F238E27FC236}">
                  <a16:creationId xmlns:a16="http://schemas.microsoft.com/office/drawing/2014/main" id="{367977D6-3D7A-BE68-E8FA-4AB11F8FFB91}"/>
                </a:ext>
              </a:extLst>
            </p:cNvPr>
            <p:cNvSpPr/>
            <p:nvPr/>
          </p:nvSpPr>
          <p:spPr>
            <a:xfrm>
              <a:off x="2634701" y="1780759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50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2" name="Google Shape;6963;p82">
              <a:extLst>
                <a:ext uri="{FF2B5EF4-FFF2-40B4-BE49-F238E27FC236}">
                  <a16:creationId xmlns:a16="http://schemas.microsoft.com/office/drawing/2014/main" id="{08348D0A-CEDE-7024-DA0C-7FC40196267B}"/>
                </a:ext>
              </a:extLst>
            </p:cNvPr>
            <p:cNvSpPr/>
            <p:nvPr/>
          </p:nvSpPr>
          <p:spPr>
            <a:xfrm>
              <a:off x="2644925" y="1769055"/>
              <a:ext cx="530" cy="1969"/>
            </a:xfrm>
            <a:custGeom>
              <a:avLst/>
              <a:gdLst/>
              <a:ahLst/>
              <a:cxnLst/>
              <a:rect l="l" t="t" r="r" b="b"/>
              <a:pathLst>
                <a:path w="39" h="145" extrusionOk="0">
                  <a:moveTo>
                    <a:pt x="25" y="144"/>
                  </a:moveTo>
                  <a:cubicBezTo>
                    <a:pt x="39" y="95"/>
                    <a:pt x="28" y="43"/>
                    <a:pt x="0" y="1"/>
                  </a:cubicBezTo>
                  <a:cubicBezTo>
                    <a:pt x="28" y="43"/>
                    <a:pt x="39" y="95"/>
                    <a:pt x="25" y="14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3" name="Google Shape;6964;p82">
              <a:extLst>
                <a:ext uri="{FF2B5EF4-FFF2-40B4-BE49-F238E27FC236}">
                  <a16:creationId xmlns:a16="http://schemas.microsoft.com/office/drawing/2014/main" id="{17225D91-A857-A917-7877-DC27144FDB50}"/>
                </a:ext>
              </a:extLst>
            </p:cNvPr>
            <p:cNvSpPr/>
            <p:nvPr/>
          </p:nvSpPr>
          <p:spPr>
            <a:xfrm>
              <a:off x="2635421" y="1780705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4" name="Google Shape;6965;p82">
              <a:extLst>
                <a:ext uri="{FF2B5EF4-FFF2-40B4-BE49-F238E27FC236}">
                  <a16:creationId xmlns:a16="http://schemas.microsoft.com/office/drawing/2014/main" id="{E8AAA1B3-4884-79B4-DB7A-ED3DF55B3807}"/>
                </a:ext>
              </a:extLst>
            </p:cNvPr>
            <p:cNvSpPr/>
            <p:nvPr/>
          </p:nvSpPr>
          <p:spPr>
            <a:xfrm>
              <a:off x="2636127" y="1780610"/>
              <a:ext cx="543" cy="68"/>
            </a:xfrm>
            <a:custGeom>
              <a:avLst/>
              <a:gdLst/>
              <a:ahLst/>
              <a:cxnLst/>
              <a:rect l="l" t="t" r="r" b="b"/>
              <a:pathLst>
                <a:path w="40" h="5" extrusionOk="0">
                  <a:moveTo>
                    <a:pt x="39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5" name="Google Shape;6966;p82">
              <a:extLst>
                <a:ext uri="{FF2B5EF4-FFF2-40B4-BE49-F238E27FC236}">
                  <a16:creationId xmlns:a16="http://schemas.microsoft.com/office/drawing/2014/main" id="{376A7B30-068C-C968-C6A6-6DE92EF8D065}"/>
                </a:ext>
              </a:extLst>
            </p:cNvPr>
            <p:cNvSpPr/>
            <p:nvPr/>
          </p:nvSpPr>
          <p:spPr>
            <a:xfrm>
              <a:off x="2635272" y="17627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6" name="Google Shape;6967;p82">
              <a:extLst>
                <a:ext uri="{FF2B5EF4-FFF2-40B4-BE49-F238E27FC236}">
                  <a16:creationId xmlns:a16="http://schemas.microsoft.com/office/drawing/2014/main" id="{C3C6381E-2A89-ACAE-6ADC-984C5C2B5950}"/>
                </a:ext>
              </a:extLst>
            </p:cNvPr>
            <p:cNvSpPr/>
            <p:nvPr/>
          </p:nvSpPr>
          <p:spPr>
            <a:xfrm>
              <a:off x="2636751" y="1780474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7" name="Google Shape;6968;p82">
              <a:extLst>
                <a:ext uri="{FF2B5EF4-FFF2-40B4-BE49-F238E27FC236}">
                  <a16:creationId xmlns:a16="http://schemas.microsoft.com/office/drawing/2014/main" id="{36674F9D-071E-9225-F62A-43409FD52D6C}"/>
                </a:ext>
              </a:extLst>
            </p:cNvPr>
            <p:cNvSpPr/>
            <p:nvPr/>
          </p:nvSpPr>
          <p:spPr>
            <a:xfrm>
              <a:off x="2963060" y="172699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8" name="Google Shape;6969;p82">
              <a:extLst>
                <a:ext uri="{FF2B5EF4-FFF2-40B4-BE49-F238E27FC236}">
                  <a16:creationId xmlns:a16="http://schemas.microsoft.com/office/drawing/2014/main" id="{D61140C0-963B-0E1A-AF59-2483FB5209ED}"/>
                </a:ext>
              </a:extLst>
            </p:cNvPr>
            <p:cNvSpPr/>
            <p:nvPr/>
          </p:nvSpPr>
          <p:spPr>
            <a:xfrm>
              <a:off x="2962449" y="1728038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9" name="Google Shape;6970;p82">
              <a:extLst>
                <a:ext uri="{FF2B5EF4-FFF2-40B4-BE49-F238E27FC236}">
                  <a16:creationId xmlns:a16="http://schemas.microsoft.com/office/drawing/2014/main" id="{5AFB0D38-9227-BA1E-1F67-FBDE71068389}"/>
                </a:ext>
              </a:extLst>
            </p:cNvPr>
            <p:cNvSpPr/>
            <p:nvPr/>
          </p:nvSpPr>
          <p:spPr>
            <a:xfrm>
              <a:off x="3013201" y="170327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0" name="Google Shape;6971;p82">
              <a:extLst>
                <a:ext uri="{FF2B5EF4-FFF2-40B4-BE49-F238E27FC236}">
                  <a16:creationId xmlns:a16="http://schemas.microsoft.com/office/drawing/2014/main" id="{2B2DB70D-23E8-8AD1-89E3-768737A94FC4}"/>
                </a:ext>
              </a:extLst>
            </p:cNvPr>
            <p:cNvSpPr/>
            <p:nvPr/>
          </p:nvSpPr>
          <p:spPr>
            <a:xfrm>
              <a:off x="2963684" y="17262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1" name="Google Shape;6972;p82">
              <a:extLst>
                <a:ext uri="{FF2B5EF4-FFF2-40B4-BE49-F238E27FC236}">
                  <a16:creationId xmlns:a16="http://schemas.microsoft.com/office/drawing/2014/main" id="{FD88BCAB-9F34-FB4D-6F09-9E78AE99AEDC}"/>
                </a:ext>
              </a:extLst>
            </p:cNvPr>
            <p:cNvSpPr/>
            <p:nvPr/>
          </p:nvSpPr>
          <p:spPr>
            <a:xfrm>
              <a:off x="2962204" y="172866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2" name="Google Shape;6973;p82">
              <a:extLst>
                <a:ext uri="{FF2B5EF4-FFF2-40B4-BE49-F238E27FC236}">
                  <a16:creationId xmlns:a16="http://schemas.microsoft.com/office/drawing/2014/main" id="{61400668-4BE4-1353-CFDE-38D520162043}"/>
                </a:ext>
              </a:extLst>
            </p:cNvPr>
            <p:cNvSpPr/>
            <p:nvPr/>
          </p:nvSpPr>
          <p:spPr>
            <a:xfrm>
              <a:off x="2962774" y="172746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3" name="Google Shape;6974;p82">
              <a:extLst>
                <a:ext uri="{FF2B5EF4-FFF2-40B4-BE49-F238E27FC236}">
                  <a16:creationId xmlns:a16="http://schemas.microsoft.com/office/drawing/2014/main" id="{A7DA4F2F-BBF9-F2FF-66B7-4069A3E17088}"/>
                </a:ext>
              </a:extLst>
            </p:cNvPr>
            <p:cNvSpPr/>
            <p:nvPr/>
          </p:nvSpPr>
          <p:spPr>
            <a:xfrm>
              <a:off x="3012536" y="1703177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4" name="Google Shape;6975;p82">
              <a:extLst>
                <a:ext uri="{FF2B5EF4-FFF2-40B4-BE49-F238E27FC236}">
                  <a16:creationId xmlns:a16="http://schemas.microsoft.com/office/drawing/2014/main" id="{DC25CC54-D54F-2614-0100-ED0A97AA9460}"/>
                </a:ext>
              </a:extLst>
            </p:cNvPr>
            <p:cNvSpPr/>
            <p:nvPr/>
          </p:nvSpPr>
          <p:spPr>
            <a:xfrm>
              <a:off x="2963345" y="172661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5" name="Google Shape;6976;p82">
              <a:extLst>
                <a:ext uri="{FF2B5EF4-FFF2-40B4-BE49-F238E27FC236}">
                  <a16:creationId xmlns:a16="http://schemas.microsoft.com/office/drawing/2014/main" id="{D351716F-BC3A-54B3-DEB7-5137A74508B8}"/>
                </a:ext>
              </a:extLst>
            </p:cNvPr>
            <p:cNvSpPr/>
            <p:nvPr/>
          </p:nvSpPr>
          <p:spPr>
            <a:xfrm>
              <a:off x="2964010" y="172604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6" name="Google Shape;6977;p82">
              <a:extLst>
                <a:ext uri="{FF2B5EF4-FFF2-40B4-BE49-F238E27FC236}">
                  <a16:creationId xmlns:a16="http://schemas.microsoft.com/office/drawing/2014/main" id="{56E934B1-FF9F-2DDC-E616-7C50973E9399}"/>
                </a:ext>
              </a:extLst>
            </p:cNvPr>
            <p:cNvSpPr/>
            <p:nvPr/>
          </p:nvSpPr>
          <p:spPr>
            <a:xfrm>
              <a:off x="3009685" y="1703082"/>
              <a:ext cx="1344" cy="394"/>
            </a:xfrm>
            <a:custGeom>
              <a:avLst/>
              <a:gdLst/>
              <a:ahLst/>
              <a:cxnLst/>
              <a:rect l="l" t="t" r="r" b="b"/>
              <a:pathLst>
                <a:path w="99" h="29" extrusionOk="0">
                  <a:moveTo>
                    <a:pt x="1" y="1"/>
                  </a:moveTo>
                  <a:cubicBezTo>
                    <a:pt x="32" y="22"/>
                    <a:pt x="67" y="29"/>
                    <a:pt x="99" y="22"/>
                  </a:cubicBezTo>
                  <a:cubicBezTo>
                    <a:pt x="67" y="29"/>
                    <a:pt x="32" y="22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7" name="Google Shape;6978;p82">
              <a:extLst>
                <a:ext uri="{FF2B5EF4-FFF2-40B4-BE49-F238E27FC236}">
                  <a16:creationId xmlns:a16="http://schemas.microsoft.com/office/drawing/2014/main" id="{FC02B721-9AA6-A788-FE3E-F3917A1E7FD8}"/>
                </a:ext>
              </a:extLst>
            </p:cNvPr>
            <p:cNvSpPr/>
            <p:nvPr/>
          </p:nvSpPr>
          <p:spPr>
            <a:xfrm>
              <a:off x="3011966" y="17031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8" name="Google Shape;6979;p82">
              <a:extLst>
                <a:ext uri="{FF2B5EF4-FFF2-40B4-BE49-F238E27FC236}">
                  <a16:creationId xmlns:a16="http://schemas.microsoft.com/office/drawing/2014/main" id="{F857796F-4800-95DC-F908-D6A600A28B75}"/>
                </a:ext>
              </a:extLst>
            </p:cNvPr>
            <p:cNvSpPr/>
            <p:nvPr/>
          </p:nvSpPr>
          <p:spPr>
            <a:xfrm>
              <a:off x="2991532" y="1712492"/>
              <a:ext cx="353" cy="1398"/>
            </a:xfrm>
            <a:custGeom>
              <a:avLst/>
              <a:gdLst/>
              <a:ahLst/>
              <a:cxnLst/>
              <a:rect l="l" t="t" r="r" b="b"/>
              <a:pathLst>
                <a:path w="26" h="103" extrusionOk="0">
                  <a:moveTo>
                    <a:pt x="25" y="102"/>
                  </a:moveTo>
                  <a:cubicBezTo>
                    <a:pt x="11" y="71"/>
                    <a:pt x="1" y="36"/>
                    <a:pt x="1" y="1"/>
                  </a:cubicBezTo>
                  <a:cubicBezTo>
                    <a:pt x="1" y="36"/>
                    <a:pt x="11" y="71"/>
                    <a:pt x="25" y="10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9" name="Google Shape;6980;p82">
              <a:extLst>
                <a:ext uri="{FF2B5EF4-FFF2-40B4-BE49-F238E27FC236}">
                  <a16:creationId xmlns:a16="http://schemas.microsoft.com/office/drawing/2014/main" id="{9723729B-0774-1AA4-3C03-DB115442A9DB}"/>
                </a:ext>
              </a:extLst>
            </p:cNvPr>
            <p:cNvSpPr/>
            <p:nvPr/>
          </p:nvSpPr>
          <p:spPr>
            <a:xfrm>
              <a:off x="3011070" y="1703327"/>
              <a:ext cx="339" cy="54"/>
            </a:xfrm>
            <a:custGeom>
              <a:avLst/>
              <a:gdLst/>
              <a:ahLst/>
              <a:cxnLst/>
              <a:rect l="l" t="t" r="r" b="b"/>
              <a:pathLst>
                <a:path w="25" h="4" extrusionOk="0">
                  <a:moveTo>
                    <a:pt x="25" y="0"/>
                  </a:moveTo>
                  <a:cubicBezTo>
                    <a:pt x="14" y="0"/>
                    <a:pt x="7" y="4"/>
                    <a:pt x="0" y="4"/>
                  </a:cubicBezTo>
                  <a:cubicBezTo>
                    <a:pt x="7" y="4"/>
                    <a:pt x="14" y="0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0" name="Google Shape;6981;p82">
              <a:extLst>
                <a:ext uri="{FF2B5EF4-FFF2-40B4-BE49-F238E27FC236}">
                  <a16:creationId xmlns:a16="http://schemas.microsoft.com/office/drawing/2014/main" id="{1F8C1191-9090-B082-6CA7-E03D6AF55675}"/>
                </a:ext>
              </a:extLst>
            </p:cNvPr>
            <p:cNvSpPr/>
            <p:nvPr/>
          </p:nvSpPr>
          <p:spPr>
            <a:xfrm>
              <a:off x="2650343" y="1811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1" name="Google Shape;6982;p82">
              <a:extLst>
                <a:ext uri="{FF2B5EF4-FFF2-40B4-BE49-F238E27FC236}">
                  <a16:creationId xmlns:a16="http://schemas.microsoft.com/office/drawing/2014/main" id="{57B58E8D-C317-DE8C-B48D-EEEF71D25E98}"/>
                </a:ext>
              </a:extLst>
            </p:cNvPr>
            <p:cNvSpPr/>
            <p:nvPr/>
          </p:nvSpPr>
          <p:spPr>
            <a:xfrm>
              <a:off x="2650723" y="181132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2" name="Google Shape;6983;p82">
              <a:extLst>
                <a:ext uri="{FF2B5EF4-FFF2-40B4-BE49-F238E27FC236}">
                  <a16:creationId xmlns:a16="http://schemas.microsoft.com/office/drawing/2014/main" id="{AD1769A6-2C39-32F3-3D0C-5F8F86E88EA8}"/>
                </a:ext>
              </a:extLst>
            </p:cNvPr>
            <p:cNvSpPr/>
            <p:nvPr/>
          </p:nvSpPr>
          <p:spPr>
            <a:xfrm>
              <a:off x="2698067" y="183008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3" name="Google Shape;6984;p82">
              <a:extLst>
                <a:ext uri="{FF2B5EF4-FFF2-40B4-BE49-F238E27FC236}">
                  <a16:creationId xmlns:a16="http://schemas.microsoft.com/office/drawing/2014/main" id="{D00A6B75-6D09-8FA6-0DC5-CEC5BD6FDA79}"/>
                </a:ext>
              </a:extLst>
            </p:cNvPr>
            <p:cNvSpPr/>
            <p:nvPr/>
          </p:nvSpPr>
          <p:spPr>
            <a:xfrm>
              <a:off x="2651008" y="1811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4" name="Google Shape;6985;p82">
              <a:extLst>
                <a:ext uri="{FF2B5EF4-FFF2-40B4-BE49-F238E27FC236}">
                  <a16:creationId xmlns:a16="http://schemas.microsoft.com/office/drawing/2014/main" id="{28F43B28-D7C0-DD45-A09B-6C4B6E7FBD27}"/>
                </a:ext>
              </a:extLst>
            </p:cNvPr>
            <p:cNvSpPr/>
            <p:nvPr/>
          </p:nvSpPr>
          <p:spPr>
            <a:xfrm>
              <a:off x="2651198" y="18111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5" name="Google Shape;6986;p82">
              <a:extLst>
                <a:ext uri="{FF2B5EF4-FFF2-40B4-BE49-F238E27FC236}">
                  <a16:creationId xmlns:a16="http://schemas.microsoft.com/office/drawing/2014/main" id="{A6349F3E-C4DE-117F-D1B6-3E2A7CA0B80A}"/>
                </a:ext>
              </a:extLst>
            </p:cNvPr>
            <p:cNvSpPr/>
            <p:nvPr/>
          </p:nvSpPr>
          <p:spPr>
            <a:xfrm>
              <a:off x="2649012" y="18116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6" name="Google Shape;6987;p82">
              <a:extLst>
                <a:ext uri="{FF2B5EF4-FFF2-40B4-BE49-F238E27FC236}">
                  <a16:creationId xmlns:a16="http://schemas.microsoft.com/office/drawing/2014/main" id="{DE1198E0-E4EC-9537-BDC5-C3FF8EAA52DB}"/>
                </a:ext>
              </a:extLst>
            </p:cNvPr>
            <p:cNvSpPr/>
            <p:nvPr/>
          </p:nvSpPr>
          <p:spPr>
            <a:xfrm>
              <a:off x="2649487" y="18115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7" name="Google Shape;6988;p82">
              <a:extLst>
                <a:ext uri="{FF2B5EF4-FFF2-40B4-BE49-F238E27FC236}">
                  <a16:creationId xmlns:a16="http://schemas.microsoft.com/office/drawing/2014/main" id="{78C2A956-F047-C485-115A-A4C14A06836D}"/>
                </a:ext>
              </a:extLst>
            </p:cNvPr>
            <p:cNvSpPr/>
            <p:nvPr/>
          </p:nvSpPr>
          <p:spPr>
            <a:xfrm>
              <a:off x="2649962" y="181145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8" name="Google Shape;6989;p82">
              <a:extLst>
                <a:ext uri="{FF2B5EF4-FFF2-40B4-BE49-F238E27FC236}">
                  <a16:creationId xmlns:a16="http://schemas.microsoft.com/office/drawing/2014/main" id="{7BEF0C82-B7AD-5A30-B790-DEA0A094904A}"/>
                </a:ext>
              </a:extLst>
            </p:cNvPr>
            <p:cNvSpPr/>
            <p:nvPr/>
          </p:nvSpPr>
          <p:spPr>
            <a:xfrm>
              <a:off x="2787041" y="1879305"/>
              <a:ext cx="2634" cy="421"/>
            </a:xfrm>
            <a:custGeom>
              <a:avLst/>
              <a:gdLst/>
              <a:ahLst/>
              <a:cxnLst/>
              <a:rect l="l" t="t" r="r" b="b"/>
              <a:pathLst>
                <a:path w="194" h="31" extrusionOk="0">
                  <a:moveTo>
                    <a:pt x="119" y="1"/>
                  </a:moveTo>
                  <a:cubicBezTo>
                    <a:pt x="82" y="1"/>
                    <a:pt x="41" y="15"/>
                    <a:pt x="1" y="31"/>
                  </a:cubicBezTo>
                  <a:cubicBezTo>
                    <a:pt x="43" y="15"/>
                    <a:pt x="84" y="1"/>
                    <a:pt x="120" y="1"/>
                  </a:cubicBezTo>
                  <a:lnTo>
                    <a:pt x="120" y="1"/>
                  </a:lnTo>
                  <a:cubicBezTo>
                    <a:pt x="147" y="1"/>
                    <a:pt x="172" y="8"/>
                    <a:pt x="193" y="27"/>
                  </a:cubicBezTo>
                  <a:cubicBezTo>
                    <a:pt x="173" y="8"/>
                    <a:pt x="148" y="1"/>
                    <a:pt x="122" y="1"/>
                  </a:cubicBezTo>
                  <a:cubicBezTo>
                    <a:pt x="121" y="1"/>
                    <a:pt x="121" y="1"/>
                    <a:pt x="120" y="1"/>
                  </a:cubicBezTo>
                  <a:lnTo>
                    <a:pt x="120" y="1"/>
                  </a:lnTo>
                  <a:cubicBezTo>
                    <a:pt x="120" y="1"/>
                    <a:pt x="119" y="1"/>
                    <a:pt x="11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9" name="Google Shape;6990;p82">
              <a:extLst>
                <a:ext uri="{FF2B5EF4-FFF2-40B4-BE49-F238E27FC236}">
                  <a16:creationId xmlns:a16="http://schemas.microsoft.com/office/drawing/2014/main" id="{0B4A35E1-8ADA-49A2-F346-3F75E98B87E5}"/>
                </a:ext>
              </a:extLst>
            </p:cNvPr>
            <p:cNvSpPr/>
            <p:nvPr/>
          </p:nvSpPr>
          <p:spPr>
            <a:xfrm>
              <a:off x="2774414" y="1867642"/>
              <a:ext cx="3326" cy="1629"/>
            </a:xfrm>
            <a:custGeom>
              <a:avLst/>
              <a:gdLst/>
              <a:ahLst/>
              <a:cxnLst/>
              <a:rect l="l" t="t" r="r" b="b"/>
              <a:pathLst>
                <a:path w="245" h="120" extrusionOk="0">
                  <a:moveTo>
                    <a:pt x="0" y="1"/>
                  </a:moveTo>
                  <a:lnTo>
                    <a:pt x="0" y="1"/>
                  </a:lnTo>
                  <a:cubicBezTo>
                    <a:pt x="115" y="11"/>
                    <a:pt x="199" y="53"/>
                    <a:pt x="245" y="120"/>
                  </a:cubicBezTo>
                  <a:cubicBezTo>
                    <a:pt x="203" y="53"/>
                    <a:pt x="115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0" name="Google Shape;6991;p82">
              <a:extLst>
                <a:ext uri="{FF2B5EF4-FFF2-40B4-BE49-F238E27FC236}">
                  <a16:creationId xmlns:a16="http://schemas.microsoft.com/office/drawing/2014/main" id="{EA22AD83-BFF4-6F45-14E5-E43A06594E63}"/>
                </a:ext>
              </a:extLst>
            </p:cNvPr>
            <p:cNvSpPr/>
            <p:nvPr/>
          </p:nvSpPr>
          <p:spPr>
            <a:xfrm>
              <a:off x="2764774" y="1848443"/>
              <a:ext cx="5322" cy="8757"/>
            </a:xfrm>
            <a:custGeom>
              <a:avLst/>
              <a:gdLst/>
              <a:ahLst/>
              <a:cxnLst/>
              <a:rect l="l" t="t" r="r" b="b"/>
              <a:pathLst>
                <a:path w="392" h="645" extrusionOk="0">
                  <a:moveTo>
                    <a:pt x="391" y="0"/>
                  </a:moveTo>
                  <a:lnTo>
                    <a:pt x="391" y="0"/>
                  </a:lnTo>
                  <a:cubicBezTo>
                    <a:pt x="171" y="233"/>
                    <a:pt x="0" y="538"/>
                    <a:pt x="0" y="629"/>
                  </a:cubicBezTo>
                  <a:lnTo>
                    <a:pt x="0" y="629"/>
                  </a:lnTo>
                  <a:cubicBezTo>
                    <a:pt x="0" y="538"/>
                    <a:pt x="171" y="237"/>
                    <a:pt x="391" y="0"/>
                  </a:cubicBezTo>
                  <a:close/>
                  <a:moveTo>
                    <a:pt x="0" y="629"/>
                  </a:moveTo>
                  <a:cubicBezTo>
                    <a:pt x="0" y="635"/>
                    <a:pt x="1" y="640"/>
                    <a:pt x="3" y="644"/>
                  </a:cubicBezTo>
                  <a:cubicBezTo>
                    <a:pt x="1" y="640"/>
                    <a:pt x="0" y="635"/>
                    <a:pt x="0" y="6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1" name="Google Shape;6992;p82">
              <a:extLst>
                <a:ext uri="{FF2B5EF4-FFF2-40B4-BE49-F238E27FC236}">
                  <a16:creationId xmlns:a16="http://schemas.microsoft.com/office/drawing/2014/main" id="{69353796-E5F3-4FA8-7323-9B3979DD21FD}"/>
                </a:ext>
              </a:extLst>
            </p:cNvPr>
            <p:cNvSpPr/>
            <p:nvPr/>
          </p:nvSpPr>
          <p:spPr>
            <a:xfrm>
              <a:off x="2771603" y="1838694"/>
              <a:ext cx="1765" cy="8051"/>
            </a:xfrm>
            <a:custGeom>
              <a:avLst/>
              <a:gdLst/>
              <a:ahLst/>
              <a:cxnLst/>
              <a:rect l="l" t="t" r="r" b="b"/>
              <a:pathLst>
                <a:path w="130" h="593" extrusionOk="0">
                  <a:moveTo>
                    <a:pt x="0" y="592"/>
                  </a:moveTo>
                  <a:cubicBezTo>
                    <a:pt x="130" y="407"/>
                    <a:pt x="112" y="193"/>
                    <a:pt x="95" y="1"/>
                  </a:cubicBezTo>
                  <a:cubicBezTo>
                    <a:pt x="112" y="193"/>
                    <a:pt x="130" y="407"/>
                    <a:pt x="0" y="59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2" name="Google Shape;6993;p82">
              <a:extLst>
                <a:ext uri="{FF2B5EF4-FFF2-40B4-BE49-F238E27FC236}">
                  <a16:creationId xmlns:a16="http://schemas.microsoft.com/office/drawing/2014/main" id="{8C87FE9C-527C-E5DB-409D-194B268B97DC}"/>
                </a:ext>
              </a:extLst>
            </p:cNvPr>
            <p:cNvSpPr/>
            <p:nvPr/>
          </p:nvSpPr>
          <p:spPr>
            <a:xfrm>
              <a:off x="2786661" y="187976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lnTo>
                    <a:pt x="2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3" name="Google Shape;6994;p82">
              <a:extLst>
                <a:ext uri="{FF2B5EF4-FFF2-40B4-BE49-F238E27FC236}">
                  <a16:creationId xmlns:a16="http://schemas.microsoft.com/office/drawing/2014/main" id="{AC89E611-DDDE-F6DF-3D84-D296FD76FFCE}"/>
                </a:ext>
              </a:extLst>
            </p:cNvPr>
            <p:cNvSpPr/>
            <p:nvPr/>
          </p:nvSpPr>
          <p:spPr>
            <a:xfrm>
              <a:off x="2761230" y="182599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4" name="Google Shape;6995;p82">
              <a:extLst>
                <a:ext uri="{FF2B5EF4-FFF2-40B4-BE49-F238E27FC236}">
                  <a16:creationId xmlns:a16="http://schemas.microsoft.com/office/drawing/2014/main" id="{18806739-D3BC-AA44-8973-614515C97E46}"/>
                </a:ext>
              </a:extLst>
            </p:cNvPr>
            <p:cNvSpPr/>
            <p:nvPr/>
          </p:nvSpPr>
          <p:spPr>
            <a:xfrm>
              <a:off x="2761474" y="182586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5" name="Google Shape;6996;p82">
              <a:extLst>
                <a:ext uri="{FF2B5EF4-FFF2-40B4-BE49-F238E27FC236}">
                  <a16:creationId xmlns:a16="http://schemas.microsoft.com/office/drawing/2014/main" id="{28A25019-4000-9011-E091-8B73DE131988}"/>
                </a:ext>
              </a:extLst>
            </p:cNvPr>
            <p:cNvSpPr/>
            <p:nvPr/>
          </p:nvSpPr>
          <p:spPr>
            <a:xfrm>
              <a:off x="2761705" y="18257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6" name="Google Shape;6997;p82">
              <a:extLst>
                <a:ext uri="{FF2B5EF4-FFF2-40B4-BE49-F238E27FC236}">
                  <a16:creationId xmlns:a16="http://schemas.microsoft.com/office/drawing/2014/main" id="{23B762DA-79C0-9284-9457-18CD3709E637}"/>
                </a:ext>
              </a:extLst>
            </p:cNvPr>
            <p:cNvSpPr/>
            <p:nvPr/>
          </p:nvSpPr>
          <p:spPr>
            <a:xfrm>
              <a:off x="2760945" y="1826149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7" name="Google Shape;6998;p82">
              <a:extLst>
                <a:ext uri="{FF2B5EF4-FFF2-40B4-BE49-F238E27FC236}">
                  <a16:creationId xmlns:a16="http://schemas.microsoft.com/office/drawing/2014/main" id="{C45F92CF-7EEB-9D76-0F3F-03C761BD3BC4}"/>
                </a:ext>
              </a:extLst>
            </p:cNvPr>
            <p:cNvSpPr/>
            <p:nvPr/>
          </p:nvSpPr>
          <p:spPr>
            <a:xfrm>
              <a:off x="2704530" y="183379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8" name="Google Shape;6999;p82">
              <a:extLst>
                <a:ext uri="{FF2B5EF4-FFF2-40B4-BE49-F238E27FC236}">
                  <a16:creationId xmlns:a16="http://schemas.microsoft.com/office/drawing/2014/main" id="{A485914E-9F56-E1A6-DA7B-A7386537D892}"/>
                </a:ext>
              </a:extLst>
            </p:cNvPr>
            <p:cNvSpPr/>
            <p:nvPr/>
          </p:nvSpPr>
          <p:spPr>
            <a:xfrm>
              <a:off x="2712894" y="1827004"/>
              <a:ext cx="4766" cy="1724"/>
            </a:xfrm>
            <a:custGeom>
              <a:avLst/>
              <a:gdLst/>
              <a:ahLst/>
              <a:cxnLst/>
              <a:rect l="l" t="t" r="r" b="b"/>
              <a:pathLst>
                <a:path w="351" h="127" extrusionOk="0">
                  <a:moveTo>
                    <a:pt x="1" y="0"/>
                  </a:moveTo>
                  <a:cubicBezTo>
                    <a:pt x="102" y="4"/>
                    <a:pt x="214" y="56"/>
                    <a:pt x="351" y="126"/>
                  </a:cubicBezTo>
                  <a:cubicBezTo>
                    <a:pt x="214" y="56"/>
                    <a:pt x="102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9" name="Google Shape;7000;p82">
              <a:extLst>
                <a:ext uri="{FF2B5EF4-FFF2-40B4-BE49-F238E27FC236}">
                  <a16:creationId xmlns:a16="http://schemas.microsoft.com/office/drawing/2014/main" id="{B4B1E7A5-1477-AEE7-D9A5-820C79CDC4BD}"/>
                </a:ext>
              </a:extLst>
            </p:cNvPr>
            <p:cNvSpPr/>
            <p:nvPr/>
          </p:nvSpPr>
          <p:spPr>
            <a:xfrm>
              <a:off x="2719126" y="1828946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70" y="1"/>
                  </a:moveTo>
                  <a:cubicBezTo>
                    <a:pt x="46" y="4"/>
                    <a:pt x="25" y="8"/>
                    <a:pt x="0" y="11"/>
                  </a:cubicBezTo>
                  <a:cubicBezTo>
                    <a:pt x="25" y="8"/>
                    <a:pt x="46" y="4"/>
                    <a:pt x="7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0" name="Google Shape;7001;p82">
              <a:extLst>
                <a:ext uri="{FF2B5EF4-FFF2-40B4-BE49-F238E27FC236}">
                  <a16:creationId xmlns:a16="http://schemas.microsoft.com/office/drawing/2014/main" id="{DA7C865B-BD36-7098-D57C-B780B3C54EE9}"/>
                </a:ext>
              </a:extLst>
            </p:cNvPr>
            <p:cNvSpPr/>
            <p:nvPr/>
          </p:nvSpPr>
          <p:spPr>
            <a:xfrm>
              <a:off x="2724204" y="1829570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1" name="Google Shape;7002;p82">
              <a:extLst>
                <a:ext uri="{FF2B5EF4-FFF2-40B4-BE49-F238E27FC236}">
                  <a16:creationId xmlns:a16="http://schemas.microsoft.com/office/drawing/2014/main" id="{62301323-DC21-55A8-5BBB-5D13722A9918}"/>
                </a:ext>
              </a:extLst>
            </p:cNvPr>
            <p:cNvSpPr/>
            <p:nvPr/>
          </p:nvSpPr>
          <p:spPr>
            <a:xfrm>
              <a:off x="2722208" y="182885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2" name="Google Shape;7003;p82">
              <a:extLst>
                <a:ext uri="{FF2B5EF4-FFF2-40B4-BE49-F238E27FC236}">
                  <a16:creationId xmlns:a16="http://schemas.microsoft.com/office/drawing/2014/main" id="{FA27A4B6-1A4A-CE08-7939-652B6395954F}"/>
                </a:ext>
              </a:extLst>
            </p:cNvPr>
            <p:cNvSpPr/>
            <p:nvPr/>
          </p:nvSpPr>
          <p:spPr>
            <a:xfrm>
              <a:off x="2724679" y="1829855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3" name="Google Shape;7004;p82">
              <a:extLst>
                <a:ext uri="{FF2B5EF4-FFF2-40B4-BE49-F238E27FC236}">
                  <a16:creationId xmlns:a16="http://schemas.microsoft.com/office/drawing/2014/main" id="{A314BF40-E5A8-6B16-EF3B-011C0518800E}"/>
                </a:ext>
              </a:extLst>
            </p:cNvPr>
            <p:cNvSpPr/>
            <p:nvPr/>
          </p:nvSpPr>
          <p:spPr>
            <a:xfrm>
              <a:off x="2720593" y="182890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4" name="Google Shape;7005;p82">
              <a:extLst>
                <a:ext uri="{FF2B5EF4-FFF2-40B4-BE49-F238E27FC236}">
                  <a16:creationId xmlns:a16="http://schemas.microsoft.com/office/drawing/2014/main" id="{5927D79A-B2BB-B3B1-846D-DA467D0DB2AE}"/>
                </a:ext>
              </a:extLst>
            </p:cNvPr>
            <p:cNvSpPr/>
            <p:nvPr/>
          </p:nvSpPr>
          <p:spPr>
            <a:xfrm>
              <a:off x="2720077" y="1828905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0" y="4"/>
                  </a:moveTo>
                  <a:lnTo>
                    <a:pt x="3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5" name="Google Shape;7006;p82">
              <a:extLst>
                <a:ext uri="{FF2B5EF4-FFF2-40B4-BE49-F238E27FC236}">
                  <a16:creationId xmlns:a16="http://schemas.microsoft.com/office/drawing/2014/main" id="{7821784E-AD8C-B488-9AB2-996681BFDC12}"/>
                </a:ext>
              </a:extLst>
            </p:cNvPr>
            <p:cNvSpPr/>
            <p:nvPr/>
          </p:nvSpPr>
          <p:spPr>
            <a:xfrm>
              <a:off x="2722588" y="182894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6" name="Google Shape;7007;p82">
              <a:extLst>
                <a:ext uri="{FF2B5EF4-FFF2-40B4-BE49-F238E27FC236}">
                  <a16:creationId xmlns:a16="http://schemas.microsoft.com/office/drawing/2014/main" id="{06729810-036E-6D10-348C-6B79FC212BCC}"/>
                </a:ext>
              </a:extLst>
            </p:cNvPr>
            <p:cNvSpPr/>
            <p:nvPr/>
          </p:nvSpPr>
          <p:spPr>
            <a:xfrm>
              <a:off x="2723349" y="182919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7" name="Google Shape;7008;p82">
              <a:extLst>
                <a:ext uri="{FF2B5EF4-FFF2-40B4-BE49-F238E27FC236}">
                  <a16:creationId xmlns:a16="http://schemas.microsoft.com/office/drawing/2014/main" id="{D041FB54-CD18-7446-B1C6-4319ACB25E77}"/>
                </a:ext>
              </a:extLst>
            </p:cNvPr>
            <p:cNvSpPr/>
            <p:nvPr/>
          </p:nvSpPr>
          <p:spPr>
            <a:xfrm>
              <a:off x="2722969" y="182904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8" name="Google Shape;7009;p82">
              <a:extLst>
                <a:ext uri="{FF2B5EF4-FFF2-40B4-BE49-F238E27FC236}">
                  <a16:creationId xmlns:a16="http://schemas.microsoft.com/office/drawing/2014/main" id="{8248293B-7EA8-7093-71C2-23F72DBC00E8}"/>
                </a:ext>
              </a:extLst>
            </p:cNvPr>
            <p:cNvSpPr/>
            <p:nvPr/>
          </p:nvSpPr>
          <p:spPr>
            <a:xfrm>
              <a:off x="2723783" y="18293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0"/>
                  </a:moveTo>
                  <a:lnTo>
                    <a:pt x="14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9" name="Google Shape;7010;p82">
              <a:extLst>
                <a:ext uri="{FF2B5EF4-FFF2-40B4-BE49-F238E27FC236}">
                  <a16:creationId xmlns:a16="http://schemas.microsoft.com/office/drawing/2014/main" id="{B820139B-B702-16C4-272E-F4182800CE58}"/>
                </a:ext>
              </a:extLst>
            </p:cNvPr>
            <p:cNvSpPr/>
            <p:nvPr/>
          </p:nvSpPr>
          <p:spPr>
            <a:xfrm>
              <a:off x="2720878" y="18288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0" name="Google Shape;7011;p82">
              <a:extLst>
                <a:ext uri="{FF2B5EF4-FFF2-40B4-BE49-F238E27FC236}">
                  <a16:creationId xmlns:a16="http://schemas.microsoft.com/office/drawing/2014/main" id="{620E2B66-4165-BA49-F24E-51FA18DF6036}"/>
                </a:ext>
              </a:extLst>
            </p:cNvPr>
            <p:cNvSpPr/>
            <p:nvPr/>
          </p:nvSpPr>
          <p:spPr>
            <a:xfrm>
              <a:off x="2721217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1" name="Google Shape;7012;p82">
              <a:extLst>
                <a:ext uri="{FF2B5EF4-FFF2-40B4-BE49-F238E27FC236}">
                  <a16:creationId xmlns:a16="http://schemas.microsoft.com/office/drawing/2014/main" id="{2BD99677-D819-F5AC-115A-F9ADF6E9C03D}"/>
                </a:ext>
              </a:extLst>
            </p:cNvPr>
            <p:cNvSpPr/>
            <p:nvPr/>
          </p:nvSpPr>
          <p:spPr>
            <a:xfrm>
              <a:off x="2721882" y="1828810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2" name="Google Shape;7013;p82">
              <a:extLst>
                <a:ext uri="{FF2B5EF4-FFF2-40B4-BE49-F238E27FC236}">
                  <a16:creationId xmlns:a16="http://schemas.microsoft.com/office/drawing/2014/main" id="{1962B461-05DC-D9B9-E466-10828513997C}"/>
                </a:ext>
              </a:extLst>
            </p:cNvPr>
            <p:cNvSpPr/>
            <p:nvPr/>
          </p:nvSpPr>
          <p:spPr>
            <a:xfrm>
              <a:off x="2725155" y="1830181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3" name="Google Shape;7014;p82">
              <a:extLst>
                <a:ext uri="{FF2B5EF4-FFF2-40B4-BE49-F238E27FC236}">
                  <a16:creationId xmlns:a16="http://schemas.microsoft.com/office/drawing/2014/main" id="{7324E09F-B00A-786C-EC77-7A074B905444}"/>
                </a:ext>
              </a:extLst>
            </p:cNvPr>
            <p:cNvSpPr/>
            <p:nvPr/>
          </p:nvSpPr>
          <p:spPr>
            <a:xfrm>
              <a:off x="2721543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4" name="Google Shape;7015;p82">
              <a:extLst>
                <a:ext uri="{FF2B5EF4-FFF2-40B4-BE49-F238E27FC236}">
                  <a16:creationId xmlns:a16="http://schemas.microsoft.com/office/drawing/2014/main" id="{5DDE426E-AED4-890B-6517-BEC1AF562165}"/>
                </a:ext>
              </a:extLst>
            </p:cNvPr>
            <p:cNvSpPr/>
            <p:nvPr/>
          </p:nvSpPr>
          <p:spPr>
            <a:xfrm>
              <a:off x="2725630" y="183061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5" name="Google Shape;7016;p82">
              <a:extLst>
                <a:ext uri="{FF2B5EF4-FFF2-40B4-BE49-F238E27FC236}">
                  <a16:creationId xmlns:a16="http://schemas.microsoft.com/office/drawing/2014/main" id="{A217ED44-7545-B213-8ECF-4712BFB46768}"/>
                </a:ext>
              </a:extLst>
            </p:cNvPr>
            <p:cNvSpPr/>
            <p:nvPr/>
          </p:nvSpPr>
          <p:spPr>
            <a:xfrm>
              <a:off x="2704530" y="18338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6" name="Google Shape;7017;p82">
              <a:extLst>
                <a:ext uri="{FF2B5EF4-FFF2-40B4-BE49-F238E27FC236}">
                  <a16:creationId xmlns:a16="http://schemas.microsoft.com/office/drawing/2014/main" id="{D1248DEB-9709-74EE-01DB-7F867D10D213}"/>
                </a:ext>
              </a:extLst>
            </p:cNvPr>
            <p:cNvSpPr/>
            <p:nvPr/>
          </p:nvSpPr>
          <p:spPr>
            <a:xfrm>
              <a:off x="2801976" y="18714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7" name="Google Shape;7018;p82">
              <a:extLst>
                <a:ext uri="{FF2B5EF4-FFF2-40B4-BE49-F238E27FC236}">
                  <a16:creationId xmlns:a16="http://schemas.microsoft.com/office/drawing/2014/main" id="{0E2F1377-DB56-B651-4BE5-662F300F01CE}"/>
                </a:ext>
              </a:extLst>
            </p:cNvPr>
            <p:cNvSpPr/>
            <p:nvPr/>
          </p:nvSpPr>
          <p:spPr>
            <a:xfrm>
              <a:off x="2821894" y="1866270"/>
              <a:ext cx="815" cy="339"/>
            </a:xfrm>
            <a:custGeom>
              <a:avLst/>
              <a:gdLst/>
              <a:ahLst/>
              <a:cxnLst/>
              <a:rect l="l" t="t" r="r" b="b"/>
              <a:pathLst>
                <a:path w="60" h="25" extrusionOk="0">
                  <a:moveTo>
                    <a:pt x="60" y="25"/>
                  </a:moveTo>
                  <a:cubicBezTo>
                    <a:pt x="42" y="11"/>
                    <a:pt x="21" y="0"/>
                    <a:pt x="0" y="0"/>
                  </a:cubicBezTo>
                  <a:cubicBezTo>
                    <a:pt x="21" y="0"/>
                    <a:pt x="42" y="11"/>
                    <a:pt x="60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8" name="Google Shape;7019;p82">
              <a:extLst>
                <a:ext uri="{FF2B5EF4-FFF2-40B4-BE49-F238E27FC236}">
                  <a16:creationId xmlns:a16="http://schemas.microsoft.com/office/drawing/2014/main" id="{2B5B6F06-3C24-A0A9-0E10-44BFA399CC64}"/>
                </a:ext>
              </a:extLst>
            </p:cNvPr>
            <p:cNvSpPr/>
            <p:nvPr/>
          </p:nvSpPr>
          <p:spPr>
            <a:xfrm>
              <a:off x="2797414" y="1872774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32" y="1"/>
                  </a:moveTo>
                  <a:cubicBezTo>
                    <a:pt x="21" y="8"/>
                    <a:pt x="11" y="15"/>
                    <a:pt x="0" y="22"/>
                  </a:cubicBezTo>
                  <a:cubicBezTo>
                    <a:pt x="11" y="18"/>
                    <a:pt x="21" y="11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9" name="Google Shape;7020;p82">
              <a:extLst>
                <a:ext uri="{FF2B5EF4-FFF2-40B4-BE49-F238E27FC236}">
                  <a16:creationId xmlns:a16="http://schemas.microsoft.com/office/drawing/2014/main" id="{BF84CBB3-E138-4CF9-41B2-DE99479C80EA}"/>
                </a:ext>
              </a:extLst>
            </p:cNvPr>
            <p:cNvSpPr/>
            <p:nvPr/>
          </p:nvSpPr>
          <p:spPr>
            <a:xfrm>
              <a:off x="2804108" y="1870452"/>
              <a:ext cx="1874" cy="1100"/>
            </a:xfrm>
            <a:custGeom>
              <a:avLst/>
              <a:gdLst/>
              <a:ahLst/>
              <a:cxnLst/>
              <a:rect l="l" t="t" r="r" b="b"/>
              <a:pathLst>
                <a:path w="138" h="81" extrusionOk="0">
                  <a:moveTo>
                    <a:pt x="1" y="81"/>
                  </a:moveTo>
                  <a:cubicBezTo>
                    <a:pt x="29" y="32"/>
                    <a:pt x="81" y="0"/>
                    <a:pt x="137" y="0"/>
                  </a:cubicBezTo>
                  <a:cubicBezTo>
                    <a:pt x="81" y="0"/>
                    <a:pt x="29" y="32"/>
                    <a:pt x="1" y="8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0" name="Google Shape;7021;p82">
              <a:extLst>
                <a:ext uri="{FF2B5EF4-FFF2-40B4-BE49-F238E27FC236}">
                  <a16:creationId xmlns:a16="http://schemas.microsoft.com/office/drawing/2014/main" id="{BBE1DE36-A4F7-0D17-691D-3754285B5CC9}"/>
                </a:ext>
              </a:extLst>
            </p:cNvPr>
            <p:cNvSpPr/>
            <p:nvPr/>
          </p:nvSpPr>
          <p:spPr>
            <a:xfrm>
              <a:off x="2837902" y="1879617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1" name="Google Shape;7022;p82">
              <a:extLst>
                <a:ext uri="{FF2B5EF4-FFF2-40B4-BE49-F238E27FC236}">
                  <a16:creationId xmlns:a16="http://schemas.microsoft.com/office/drawing/2014/main" id="{94F7EFE0-B36F-1A67-3A22-F193F8D5762B}"/>
                </a:ext>
              </a:extLst>
            </p:cNvPr>
            <p:cNvSpPr/>
            <p:nvPr/>
          </p:nvSpPr>
          <p:spPr>
            <a:xfrm>
              <a:off x="2822750" y="186659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2" name="Google Shape;7023;p82">
              <a:extLst>
                <a:ext uri="{FF2B5EF4-FFF2-40B4-BE49-F238E27FC236}">
                  <a16:creationId xmlns:a16="http://schemas.microsoft.com/office/drawing/2014/main" id="{C9373BF3-06EE-65CD-B2EB-67E55819C809}"/>
                </a:ext>
              </a:extLst>
            </p:cNvPr>
            <p:cNvSpPr/>
            <p:nvPr/>
          </p:nvSpPr>
          <p:spPr>
            <a:xfrm>
              <a:off x="2838282" y="1879712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5"/>
                  </a:moveTo>
                  <a:cubicBezTo>
                    <a:pt x="18" y="8"/>
                    <a:pt x="8" y="4"/>
                    <a:pt x="1" y="1"/>
                  </a:cubicBezTo>
                  <a:cubicBezTo>
                    <a:pt x="8" y="4"/>
                    <a:pt x="18" y="8"/>
                    <a:pt x="25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3" name="Google Shape;7024;p82">
              <a:extLst>
                <a:ext uri="{FF2B5EF4-FFF2-40B4-BE49-F238E27FC236}">
                  <a16:creationId xmlns:a16="http://schemas.microsoft.com/office/drawing/2014/main" id="{F12D5241-FDB6-8FA0-AA63-6AB5FBF4061B}"/>
                </a:ext>
              </a:extLst>
            </p:cNvPr>
            <p:cNvSpPr/>
            <p:nvPr/>
          </p:nvSpPr>
          <p:spPr>
            <a:xfrm>
              <a:off x="2796939" y="1873113"/>
              <a:ext cx="434" cy="244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32" y="0"/>
                  </a:moveTo>
                  <a:lnTo>
                    <a:pt x="7" y="14"/>
                  </a:lnTo>
                  <a:lnTo>
                    <a:pt x="0" y="18"/>
                  </a:lnTo>
                  <a:cubicBezTo>
                    <a:pt x="11" y="14"/>
                    <a:pt x="21" y="7"/>
                    <a:pt x="3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4" name="Google Shape;7025;p82">
              <a:extLst>
                <a:ext uri="{FF2B5EF4-FFF2-40B4-BE49-F238E27FC236}">
                  <a16:creationId xmlns:a16="http://schemas.microsoft.com/office/drawing/2014/main" id="{6CED56DF-8C16-4621-9B73-745297499088}"/>
                </a:ext>
              </a:extLst>
            </p:cNvPr>
            <p:cNvSpPr/>
            <p:nvPr/>
          </p:nvSpPr>
          <p:spPr>
            <a:xfrm>
              <a:off x="2797889" y="187254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4" y="4"/>
                    <a:pt x="2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5" name="Google Shape;7026;p82">
              <a:extLst>
                <a:ext uri="{FF2B5EF4-FFF2-40B4-BE49-F238E27FC236}">
                  <a16:creationId xmlns:a16="http://schemas.microsoft.com/office/drawing/2014/main" id="{BE6C1A08-B1ED-C5A3-EB68-E7C53611D893}"/>
                </a:ext>
              </a:extLst>
            </p:cNvPr>
            <p:cNvSpPr/>
            <p:nvPr/>
          </p:nvSpPr>
          <p:spPr>
            <a:xfrm>
              <a:off x="2838662" y="1879956"/>
              <a:ext cx="828" cy="720"/>
            </a:xfrm>
            <a:custGeom>
              <a:avLst/>
              <a:gdLst/>
              <a:ahLst/>
              <a:cxnLst/>
              <a:rect l="l" t="t" r="r" b="b"/>
              <a:pathLst>
                <a:path w="61" h="53" extrusionOk="0">
                  <a:moveTo>
                    <a:pt x="1" y="0"/>
                  </a:moveTo>
                  <a:cubicBezTo>
                    <a:pt x="22" y="14"/>
                    <a:pt x="43" y="32"/>
                    <a:pt x="60" y="53"/>
                  </a:cubicBezTo>
                  <a:cubicBezTo>
                    <a:pt x="43" y="32"/>
                    <a:pt x="22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6" name="Google Shape;7027;p82">
              <a:extLst>
                <a:ext uri="{FF2B5EF4-FFF2-40B4-BE49-F238E27FC236}">
                  <a16:creationId xmlns:a16="http://schemas.microsoft.com/office/drawing/2014/main" id="{46163405-2D68-A187-28D3-5821CD71A12D}"/>
                </a:ext>
              </a:extLst>
            </p:cNvPr>
            <p:cNvSpPr/>
            <p:nvPr/>
          </p:nvSpPr>
          <p:spPr>
            <a:xfrm>
              <a:off x="2796178" y="18736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7" name="Google Shape;7028;p82">
              <a:extLst>
                <a:ext uri="{FF2B5EF4-FFF2-40B4-BE49-F238E27FC236}">
                  <a16:creationId xmlns:a16="http://schemas.microsoft.com/office/drawing/2014/main" id="{E1E3AACF-2DD4-076D-AAE7-C147C9B90A74}"/>
                </a:ext>
              </a:extLst>
            </p:cNvPr>
            <p:cNvSpPr/>
            <p:nvPr/>
          </p:nvSpPr>
          <p:spPr>
            <a:xfrm>
              <a:off x="2795798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8" name="Google Shape;7029;p82">
              <a:extLst>
                <a:ext uri="{FF2B5EF4-FFF2-40B4-BE49-F238E27FC236}">
                  <a16:creationId xmlns:a16="http://schemas.microsoft.com/office/drawing/2014/main" id="{C2E4CF74-5EBA-FC25-0D36-E273ECB16680}"/>
                </a:ext>
              </a:extLst>
            </p:cNvPr>
            <p:cNvSpPr/>
            <p:nvPr/>
          </p:nvSpPr>
          <p:spPr>
            <a:xfrm>
              <a:off x="2795459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9" name="Google Shape;7030;p82">
              <a:extLst>
                <a:ext uri="{FF2B5EF4-FFF2-40B4-BE49-F238E27FC236}">
                  <a16:creationId xmlns:a16="http://schemas.microsoft.com/office/drawing/2014/main" id="{E4313E39-ED57-6D27-9A38-93E6E379E7AB}"/>
                </a:ext>
              </a:extLst>
            </p:cNvPr>
            <p:cNvSpPr/>
            <p:nvPr/>
          </p:nvSpPr>
          <p:spPr>
            <a:xfrm>
              <a:off x="2789661" y="1879671"/>
              <a:ext cx="3476" cy="3476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0" y="0"/>
                  </a:moveTo>
                  <a:cubicBezTo>
                    <a:pt x="21" y="5"/>
                    <a:pt x="40" y="16"/>
                    <a:pt x="56" y="31"/>
                  </a:cubicBezTo>
                  <a:lnTo>
                    <a:pt x="56" y="31"/>
                  </a:lnTo>
                  <a:cubicBezTo>
                    <a:pt x="41" y="17"/>
                    <a:pt x="24" y="6"/>
                    <a:pt x="4" y="0"/>
                  </a:cubicBezTo>
                  <a:close/>
                  <a:moveTo>
                    <a:pt x="56" y="31"/>
                  </a:moveTo>
                  <a:cubicBezTo>
                    <a:pt x="84" y="57"/>
                    <a:pt x="104" y="94"/>
                    <a:pt x="123" y="126"/>
                  </a:cubicBezTo>
                  <a:cubicBezTo>
                    <a:pt x="107" y="95"/>
                    <a:pt x="85" y="57"/>
                    <a:pt x="56" y="31"/>
                  </a:cubicBezTo>
                  <a:close/>
                  <a:moveTo>
                    <a:pt x="123" y="126"/>
                  </a:moveTo>
                  <a:cubicBezTo>
                    <a:pt x="158" y="186"/>
                    <a:pt x="189" y="242"/>
                    <a:pt x="256" y="256"/>
                  </a:cubicBezTo>
                  <a:cubicBezTo>
                    <a:pt x="193" y="242"/>
                    <a:pt x="161" y="186"/>
                    <a:pt x="123" y="12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0" name="Google Shape;7031;p82">
              <a:extLst>
                <a:ext uri="{FF2B5EF4-FFF2-40B4-BE49-F238E27FC236}">
                  <a16:creationId xmlns:a16="http://schemas.microsoft.com/office/drawing/2014/main" id="{E0806BC2-21C8-AB6C-3008-627E7C79C4AA}"/>
                </a:ext>
              </a:extLst>
            </p:cNvPr>
            <p:cNvSpPr/>
            <p:nvPr/>
          </p:nvSpPr>
          <p:spPr>
            <a:xfrm>
              <a:off x="2796559" y="1873399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1" name="Google Shape;7032;p82">
              <a:extLst>
                <a:ext uri="{FF2B5EF4-FFF2-40B4-BE49-F238E27FC236}">
                  <a16:creationId xmlns:a16="http://schemas.microsoft.com/office/drawing/2014/main" id="{2039B43B-B1A1-C470-D164-7EEFF372B3D7}"/>
                </a:ext>
              </a:extLst>
            </p:cNvPr>
            <p:cNvSpPr/>
            <p:nvPr/>
          </p:nvSpPr>
          <p:spPr>
            <a:xfrm>
              <a:off x="2794984" y="187372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2" name="Google Shape;7033;p82">
              <a:extLst>
                <a:ext uri="{FF2B5EF4-FFF2-40B4-BE49-F238E27FC236}">
                  <a16:creationId xmlns:a16="http://schemas.microsoft.com/office/drawing/2014/main" id="{0C65BB7C-DC44-404F-560F-74650E325433}"/>
                </a:ext>
              </a:extLst>
            </p:cNvPr>
            <p:cNvSpPr/>
            <p:nvPr/>
          </p:nvSpPr>
          <p:spPr>
            <a:xfrm>
              <a:off x="2789661" y="187967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3" name="Google Shape;7034;p82">
              <a:extLst>
                <a:ext uri="{FF2B5EF4-FFF2-40B4-BE49-F238E27FC236}">
                  <a16:creationId xmlns:a16="http://schemas.microsoft.com/office/drawing/2014/main" id="{66B2CBDD-DDEC-CB47-A8BC-1ACDE25BF7B4}"/>
                </a:ext>
              </a:extLst>
            </p:cNvPr>
            <p:cNvSpPr/>
            <p:nvPr/>
          </p:nvSpPr>
          <p:spPr>
            <a:xfrm>
              <a:off x="2796980" y="18733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4" name="Google Shape;7035;p82">
              <a:extLst>
                <a:ext uri="{FF2B5EF4-FFF2-40B4-BE49-F238E27FC236}">
                  <a16:creationId xmlns:a16="http://schemas.microsoft.com/office/drawing/2014/main" id="{C44ADC1E-4BF6-50A0-7694-65985CA35D67}"/>
                </a:ext>
              </a:extLst>
            </p:cNvPr>
            <p:cNvSpPr/>
            <p:nvPr/>
          </p:nvSpPr>
          <p:spPr>
            <a:xfrm>
              <a:off x="2959964" y="1971102"/>
              <a:ext cx="4345" cy="3082"/>
            </a:xfrm>
            <a:custGeom>
              <a:avLst/>
              <a:gdLst/>
              <a:ahLst/>
              <a:cxnLst/>
              <a:rect l="l" t="t" r="r" b="b"/>
              <a:pathLst>
                <a:path w="320" h="227" extrusionOk="0">
                  <a:moveTo>
                    <a:pt x="254" y="0"/>
                  </a:moveTo>
                  <a:cubicBezTo>
                    <a:pt x="228" y="0"/>
                    <a:pt x="200" y="11"/>
                    <a:pt x="176" y="23"/>
                  </a:cubicBezTo>
                  <a:cubicBezTo>
                    <a:pt x="71" y="79"/>
                    <a:pt x="1" y="191"/>
                    <a:pt x="11" y="215"/>
                  </a:cubicBezTo>
                  <a:cubicBezTo>
                    <a:pt x="15" y="222"/>
                    <a:pt x="22" y="226"/>
                    <a:pt x="36" y="226"/>
                  </a:cubicBezTo>
                  <a:cubicBezTo>
                    <a:pt x="39" y="226"/>
                    <a:pt x="43" y="226"/>
                    <a:pt x="46" y="226"/>
                  </a:cubicBezTo>
                  <a:cubicBezTo>
                    <a:pt x="134" y="226"/>
                    <a:pt x="268" y="143"/>
                    <a:pt x="302" y="72"/>
                  </a:cubicBezTo>
                  <a:cubicBezTo>
                    <a:pt x="320" y="44"/>
                    <a:pt x="309" y="30"/>
                    <a:pt x="302" y="23"/>
                  </a:cubicBezTo>
                  <a:cubicBezTo>
                    <a:pt x="290" y="6"/>
                    <a:pt x="273" y="0"/>
                    <a:pt x="25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5" name="Google Shape;7036;p82">
              <a:extLst>
                <a:ext uri="{FF2B5EF4-FFF2-40B4-BE49-F238E27FC236}">
                  <a16:creationId xmlns:a16="http://schemas.microsoft.com/office/drawing/2014/main" id="{A9790A28-9D08-FF7C-68EA-B62EBDE4C5F7}"/>
                </a:ext>
              </a:extLst>
            </p:cNvPr>
            <p:cNvSpPr/>
            <p:nvPr/>
          </p:nvSpPr>
          <p:spPr>
            <a:xfrm>
              <a:off x="2945287" y="1972446"/>
              <a:ext cx="34378" cy="30916"/>
            </a:xfrm>
            <a:custGeom>
              <a:avLst/>
              <a:gdLst/>
              <a:ahLst/>
              <a:cxnLst/>
              <a:rect l="l" t="t" r="r" b="b"/>
              <a:pathLst>
                <a:path w="2532" h="2277" extrusionOk="0">
                  <a:moveTo>
                    <a:pt x="2130" y="1"/>
                  </a:moveTo>
                  <a:cubicBezTo>
                    <a:pt x="2090" y="1"/>
                    <a:pt x="2051" y="15"/>
                    <a:pt x="2020" y="43"/>
                  </a:cubicBezTo>
                  <a:cubicBezTo>
                    <a:pt x="2010" y="57"/>
                    <a:pt x="1999" y="81"/>
                    <a:pt x="2024" y="123"/>
                  </a:cubicBezTo>
                  <a:cubicBezTo>
                    <a:pt x="2052" y="169"/>
                    <a:pt x="2083" y="232"/>
                    <a:pt x="2055" y="288"/>
                  </a:cubicBezTo>
                  <a:cubicBezTo>
                    <a:pt x="2027" y="348"/>
                    <a:pt x="1954" y="362"/>
                    <a:pt x="1884" y="369"/>
                  </a:cubicBezTo>
                  <a:cubicBezTo>
                    <a:pt x="1772" y="383"/>
                    <a:pt x="1733" y="400"/>
                    <a:pt x="1726" y="456"/>
                  </a:cubicBezTo>
                  <a:cubicBezTo>
                    <a:pt x="1702" y="638"/>
                    <a:pt x="1555" y="649"/>
                    <a:pt x="1474" y="652"/>
                  </a:cubicBezTo>
                  <a:cubicBezTo>
                    <a:pt x="1450" y="652"/>
                    <a:pt x="1425" y="659"/>
                    <a:pt x="1404" y="666"/>
                  </a:cubicBezTo>
                  <a:cubicBezTo>
                    <a:pt x="1404" y="673"/>
                    <a:pt x="1404" y="677"/>
                    <a:pt x="1404" y="684"/>
                  </a:cubicBezTo>
                  <a:cubicBezTo>
                    <a:pt x="1415" y="740"/>
                    <a:pt x="1390" y="792"/>
                    <a:pt x="1345" y="820"/>
                  </a:cubicBezTo>
                  <a:cubicBezTo>
                    <a:pt x="1323" y="832"/>
                    <a:pt x="1298" y="838"/>
                    <a:pt x="1270" y="838"/>
                  </a:cubicBezTo>
                  <a:cubicBezTo>
                    <a:pt x="1135" y="838"/>
                    <a:pt x="935" y="715"/>
                    <a:pt x="816" y="631"/>
                  </a:cubicBezTo>
                  <a:cubicBezTo>
                    <a:pt x="809" y="627"/>
                    <a:pt x="801" y="625"/>
                    <a:pt x="793" y="625"/>
                  </a:cubicBezTo>
                  <a:cubicBezTo>
                    <a:pt x="740" y="625"/>
                    <a:pt x="656" y="703"/>
                    <a:pt x="574" y="782"/>
                  </a:cubicBezTo>
                  <a:cubicBezTo>
                    <a:pt x="476" y="873"/>
                    <a:pt x="361" y="981"/>
                    <a:pt x="238" y="1013"/>
                  </a:cubicBezTo>
                  <a:cubicBezTo>
                    <a:pt x="158" y="1034"/>
                    <a:pt x="77" y="1135"/>
                    <a:pt x="32" y="1268"/>
                  </a:cubicBezTo>
                  <a:cubicBezTo>
                    <a:pt x="7" y="1324"/>
                    <a:pt x="0" y="1387"/>
                    <a:pt x="11" y="1450"/>
                  </a:cubicBezTo>
                  <a:cubicBezTo>
                    <a:pt x="81" y="1443"/>
                    <a:pt x="140" y="1391"/>
                    <a:pt x="200" y="1335"/>
                  </a:cubicBezTo>
                  <a:cubicBezTo>
                    <a:pt x="275" y="1266"/>
                    <a:pt x="360" y="1190"/>
                    <a:pt x="481" y="1190"/>
                  </a:cubicBezTo>
                  <a:cubicBezTo>
                    <a:pt x="489" y="1190"/>
                    <a:pt x="496" y="1191"/>
                    <a:pt x="504" y="1191"/>
                  </a:cubicBezTo>
                  <a:cubicBezTo>
                    <a:pt x="511" y="1192"/>
                    <a:pt x="517" y="1193"/>
                    <a:pt x="523" y="1193"/>
                  </a:cubicBezTo>
                  <a:cubicBezTo>
                    <a:pt x="562" y="1193"/>
                    <a:pt x="579" y="1173"/>
                    <a:pt x="609" y="1142"/>
                  </a:cubicBezTo>
                  <a:cubicBezTo>
                    <a:pt x="658" y="1076"/>
                    <a:pt x="742" y="1037"/>
                    <a:pt x="826" y="1037"/>
                  </a:cubicBezTo>
                  <a:cubicBezTo>
                    <a:pt x="854" y="1037"/>
                    <a:pt x="886" y="1041"/>
                    <a:pt x="914" y="1048"/>
                  </a:cubicBezTo>
                  <a:cubicBezTo>
                    <a:pt x="1089" y="1076"/>
                    <a:pt x="1117" y="1289"/>
                    <a:pt x="1152" y="1513"/>
                  </a:cubicBezTo>
                  <a:cubicBezTo>
                    <a:pt x="1187" y="1776"/>
                    <a:pt x="1225" y="1961"/>
                    <a:pt x="1366" y="1986"/>
                  </a:cubicBezTo>
                  <a:cubicBezTo>
                    <a:pt x="1523" y="2007"/>
                    <a:pt x="1670" y="2084"/>
                    <a:pt x="1782" y="2196"/>
                  </a:cubicBezTo>
                  <a:cubicBezTo>
                    <a:pt x="1842" y="2248"/>
                    <a:pt x="1870" y="2276"/>
                    <a:pt x="1922" y="2276"/>
                  </a:cubicBezTo>
                  <a:cubicBezTo>
                    <a:pt x="1947" y="2231"/>
                    <a:pt x="1905" y="2042"/>
                    <a:pt x="1884" y="1940"/>
                  </a:cubicBezTo>
                  <a:cubicBezTo>
                    <a:pt x="1856" y="1842"/>
                    <a:pt x="1842" y="1741"/>
                    <a:pt x="1838" y="1639"/>
                  </a:cubicBezTo>
                  <a:cubicBezTo>
                    <a:pt x="1852" y="1499"/>
                    <a:pt x="1992" y="1489"/>
                    <a:pt x="2108" y="1478"/>
                  </a:cubicBezTo>
                  <a:cubicBezTo>
                    <a:pt x="2220" y="1468"/>
                    <a:pt x="2353" y="1457"/>
                    <a:pt x="2437" y="1359"/>
                  </a:cubicBezTo>
                  <a:cubicBezTo>
                    <a:pt x="2531" y="1247"/>
                    <a:pt x="2461" y="981"/>
                    <a:pt x="2391" y="722"/>
                  </a:cubicBezTo>
                  <a:cubicBezTo>
                    <a:pt x="2342" y="540"/>
                    <a:pt x="2293" y="351"/>
                    <a:pt x="2293" y="190"/>
                  </a:cubicBezTo>
                  <a:cubicBezTo>
                    <a:pt x="2293" y="99"/>
                    <a:pt x="2255" y="36"/>
                    <a:pt x="2188" y="11"/>
                  </a:cubicBezTo>
                  <a:cubicBezTo>
                    <a:pt x="2170" y="4"/>
                    <a:pt x="2150" y="1"/>
                    <a:pt x="213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6" name="Google Shape;7037;p82">
              <a:extLst>
                <a:ext uri="{FF2B5EF4-FFF2-40B4-BE49-F238E27FC236}">
                  <a16:creationId xmlns:a16="http://schemas.microsoft.com/office/drawing/2014/main" id="{55799F07-146D-078D-9CAB-12A9DFE94570}"/>
                </a:ext>
              </a:extLst>
            </p:cNvPr>
            <p:cNvSpPr/>
            <p:nvPr/>
          </p:nvSpPr>
          <p:spPr>
            <a:xfrm>
              <a:off x="2934927" y="1945305"/>
              <a:ext cx="6191" cy="6463"/>
            </a:xfrm>
            <a:custGeom>
              <a:avLst/>
              <a:gdLst/>
              <a:ahLst/>
              <a:cxnLst/>
              <a:rect l="l" t="t" r="r" b="b"/>
              <a:pathLst>
                <a:path w="456" h="476" extrusionOk="0">
                  <a:moveTo>
                    <a:pt x="0" y="1"/>
                  </a:moveTo>
                  <a:cubicBezTo>
                    <a:pt x="32" y="144"/>
                    <a:pt x="102" y="372"/>
                    <a:pt x="231" y="449"/>
                  </a:cubicBezTo>
                  <a:cubicBezTo>
                    <a:pt x="263" y="467"/>
                    <a:pt x="299" y="476"/>
                    <a:pt x="335" y="476"/>
                  </a:cubicBezTo>
                  <a:cubicBezTo>
                    <a:pt x="363" y="476"/>
                    <a:pt x="391" y="470"/>
                    <a:pt x="417" y="460"/>
                  </a:cubicBezTo>
                  <a:cubicBezTo>
                    <a:pt x="455" y="449"/>
                    <a:pt x="455" y="435"/>
                    <a:pt x="452" y="425"/>
                  </a:cubicBezTo>
                  <a:cubicBezTo>
                    <a:pt x="438" y="306"/>
                    <a:pt x="144" y="7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7" name="Google Shape;7038;p82">
              <a:extLst>
                <a:ext uri="{FF2B5EF4-FFF2-40B4-BE49-F238E27FC236}">
                  <a16:creationId xmlns:a16="http://schemas.microsoft.com/office/drawing/2014/main" id="{A5B07622-9A80-803D-D6D9-8F441FF4F6CE}"/>
                </a:ext>
              </a:extLst>
            </p:cNvPr>
            <p:cNvSpPr/>
            <p:nvPr/>
          </p:nvSpPr>
          <p:spPr>
            <a:xfrm>
              <a:off x="2944567" y="1938516"/>
              <a:ext cx="27875" cy="31432"/>
            </a:xfrm>
            <a:custGeom>
              <a:avLst/>
              <a:gdLst/>
              <a:ahLst/>
              <a:cxnLst/>
              <a:rect l="l" t="t" r="r" b="b"/>
              <a:pathLst>
                <a:path w="2053" h="2315" extrusionOk="0">
                  <a:moveTo>
                    <a:pt x="391" y="1"/>
                  </a:moveTo>
                  <a:cubicBezTo>
                    <a:pt x="295" y="1"/>
                    <a:pt x="201" y="20"/>
                    <a:pt x="127" y="63"/>
                  </a:cubicBezTo>
                  <a:cubicBezTo>
                    <a:pt x="88" y="88"/>
                    <a:pt x="46" y="102"/>
                    <a:pt x="1" y="105"/>
                  </a:cubicBezTo>
                  <a:cubicBezTo>
                    <a:pt x="15" y="123"/>
                    <a:pt x="32" y="140"/>
                    <a:pt x="43" y="158"/>
                  </a:cubicBezTo>
                  <a:cubicBezTo>
                    <a:pt x="86" y="204"/>
                    <a:pt x="113" y="236"/>
                    <a:pt x="181" y="236"/>
                  </a:cubicBezTo>
                  <a:cubicBezTo>
                    <a:pt x="196" y="236"/>
                    <a:pt x="213" y="234"/>
                    <a:pt x="232" y="231"/>
                  </a:cubicBezTo>
                  <a:cubicBezTo>
                    <a:pt x="253" y="228"/>
                    <a:pt x="274" y="227"/>
                    <a:pt x="296" y="227"/>
                  </a:cubicBezTo>
                  <a:cubicBezTo>
                    <a:pt x="534" y="227"/>
                    <a:pt x="785" y="412"/>
                    <a:pt x="897" y="557"/>
                  </a:cubicBezTo>
                  <a:cubicBezTo>
                    <a:pt x="974" y="655"/>
                    <a:pt x="995" y="743"/>
                    <a:pt x="967" y="809"/>
                  </a:cubicBezTo>
                  <a:cubicBezTo>
                    <a:pt x="921" y="907"/>
                    <a:pt x="967" y="1180"/>
                    <a:pt x="1019" y="1222"/>
                  </a:cubicBezTo>
                  <a:lnTo>
                    <a:pt x="1023" y="1215"/>
                  </a:lnTo>
                  <a:cubicBezTo>
                    <a:pt x="1068" y="1177"/>
                    <a:pt x="1124" y="1156"/>
                    <a:pt x="1184" y="1156"/>
                  </a:cubicBezTo>
                  <a:cubicBezTo>
                    <a:pt x="1240" y="1156"/>
                    <a:pt x="1293" y="1173"/>
                    <a:pt x="1335" y="1212"/>
                  </a:cubicBezTo>
                  <a:cubicBezTo>
                    <a:pt x="1408" y="1278"/>
                    <a:pt x="1443" y="1408"/>
                    <a:pt x="1349" y="1544"/>
                  </a:cubicBezTo>
                  <a:cubicBezTo>
                    <a:pt x="1296" y="1621"/>
                    <a:pt x="1342" y="1702"/>
                    <a:pt x="1457" y="1852"/>
                  </a:cubicBezTo>
                  <a:cubicBezTo>
                    <a:pt x="1527" y="1947"/>
                    <a:pt x="1611" y="2055"/>
                    <a:pt x="1632" y="2178"/>
                  </a:cubicBezTo>
                  <a:cubicBezTo>
                    <a:pt x="1638" y="2266"/>
                    <a:pt x="1709" y="2315"/>
                    <a:pt x="1780" y="2315"/>
                  </a:cubicBezTo>
                  <a:cubicBezTo>
                    <a:pt x="1836" y="2315"/>
                    <a:pt x="1893" y="2285"/>
                    <a:pt x="1919" y="2220"/>
                  </a:cubicBezTo>
                  <a:cubicBezTo>
                    <a:pt x="1961" y="2111"/>
                    <a:pt x="1874" y="2016"/>
                    <a:pt x="1779" y="2016"/>
                  </a:cubicBezTo>
                  <a:cubicBezTo>
                    <a:pt x="1746" y="2016"/>
                    <a:pt x="1711" y="2028"/>
                    <a:pt x="1681" y="2055"/>
                  </a:cubicBezTo>
                  <a:cubicBezTo>
                    <a:pt x="1650" y="1866"/>
                    <a:pt x="1706" y="1821"/>
                    <a:pt x="1839" y="1737"/>
                  </a:cubicBezTo>
                  <a:cubicBezTo>
                    <a:pt x="1870" y="1719"/>
                    <a:pt x="1909" y="1695"/>
                    <a:pt x="1951" y="1667"/>
                  </a:cubicBezTo>
                  <a:cubicBezTo>
                    <a:pt x="2052" y="1597"/>
                    <a:pt x="2010" y="1499"/>
                    <a:pt x="1884" y="1275"/>
                  </a:cubicBezTo>
                  <a:cubicBezTo>
                    <a:pt x="1849" y="1215"/>
                    <a:pt x="1814" y="1152"/>
                    <a:pt x="1783" y="1086"/>
                  </a:cubicBezTo>
                  <a:cubicBezTo>
                    <a:pt x="1730" y="977"/>
                    <a:pt x="1601" y="939"/>
                    <a:pt x="1475" y="900"/>
                  </a:cubicBezTo>
                  <a:cubicBezTo>
                    <a:pt x="1328" y="855"/>
                    <a:pt x="1159" y="802"/>
                    <a:pt x="1159" y="620"/>
                  </a:cubicBezTo>
                  <a:cubicBezTo>
                    <a:pt x="1159" y="501"/>
                    <a:pt x="1061" y="427"/>
                    <a:pt x="963" y="354"/>
                  </a:cubicBezTo>
                  <a:cubicBezTo>
                    <a:pt x="879" y="291"/>
                    <a:pt x="799" y="231"/>
                    <a:pt x="788" y="144"/>
                  </a:cubicBezTo>
                  <a:cubicBezTo>
                    <a:pt x="788" y="133"/>
                    <a:pt x="767" y="102"/>
                    <a:pt x="701" y="70"/>
                  </a:cubicBezTo>
                  <a:cubicBezTo>
                    <a:pt x="616" y="27"/>
                    <a:pt x="502" y="1"/>
                    <a:pt x="39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8" name="Google Shape;7039;p82">
              <a:extLst>
                <a:ext uri="{FF2B5EF4-FFF2-40B4-BE49-F238E27FC236}">
                  <a16:creationId xmlns:a16="http://schemas.microsoft.com/office/drawing/2014/main" id="{9BA23B99-2D22-4E6A-51DF-46B42F878740}"/>
                </a:ext>
              </a:extLst>
            </p:cNvPr>
            <p:cNvSpPr/>
            <p:nvPr/>
          </p:nvSpPr>
          <p:spPr>
            <a:xfrm>
              <a:off x="2944187" y="1956588"/>
              <a:ext cx="15030" cy="20258"/>
            </a:xfrm>
            <a:custGeom>
              <a:avLst/>
              <a:gdLst/>
              <a:ahLst/>
              <a:cxnLst/>
              <a:rect l="l" t="t" r="r" b="b"/>
              <a:pathLst>
                <a:path w="1107" h="1492" extrusionOk="0">
                  <a:moveTo>
                    <a:pt x="147" y="1"/>
                  </a:moveTo>
                  <a:cubicBezTo>
                    <a:pt x="139" y="1"/>
                    <a:pt x="131" y="2"/>
                    <a:pt x="123" y="3"/>
                  </a:cubicBezTo>
                  <a:cubicBezTo>
                    <a:pt x="39" y="17"/>
                    <a:pt x="1" y="231"/>
                    <a:pt x="43" y="434"/>
                  </a:cubicBezTo>
                  <a:cubicBezTo>
                    <a:pt x="66" y="563"/>
                    <a:pt x="110" y="616"/>
                    <a:pt x="129" y="616"/>
                  </a:cubicBezTo>
                  <a:cubicBezTo>
                    <a:pt x="129" y="616"/>
                    <a:pt x="130" y="616"/>
                    <a:pt x="130" y="616"/>
                  </a:cubicBezTo>
                  <a:cubicBezTo>
                    <a:pt x="144" y="612"/>
                    <a:pt x="165" y="609"/>
                    <a:pt x="190" y="609"/>
                  </a:cubicBezTo>
                  <a:cubicBezTo>
                    <a:pt x="309" y="595"/>
                    <a:pt x="361" y="577"/>
                    <a:pt x="368" y="511"/>
                  </a:cubicBezTo>
                  <a:cubicBezTo>
                    <a:pt x="375" y="444"/>
                    <a:pt x="407" y="423"/>
                    <a:pt x="435" y="420"/>
                  </a:cubicBezTo>
                  <a:lnTo>
                    <a:pt x="452" y="420"/>
                  </a:lnTo>
                  <a:cubicBezTo>
                    <a:pt x="484" y="420"/>
                    <a:pt x="515" y="441"/>
                    <a:pt x="540" y="490"/>
                  </a:cubicBezTo>
                  <a:cubicBezTo>
                    <a:pt x="589" y="584"/>
                    <a:pt x="662" y="871"/>
                    <a:pt x="529" y="1001"/>
                  </a:cubicBezTo>
                  <a:cubicBezTo>
                    <a:pt x="456" y="1074"/>
                    <a:pt x="424" y="1239"/>
                    <a:pt x="463" y="1365"/>
                  </a:cubicBezTo>
                  <a:cubicBezTo>
                    <a:pt x="473" y="1425"/>
                    <a:pt x="519" y="1474"/>
                    <a:pt x="578" y="1491"/>
                  </a:cubicBezTo>
                  <a:cubicBezTo>
                    <a:pt x="580" y="1492"/>
                    <a:pt x="583" y="1492"/>
                    <a:pt x="586" y="1492"/>
                  </a:cubicBezTo>
                  <a:cubicBezTo>
                    <a:pt x="614" y="1492"/>
                    <a:pt x="674" y="1458"/>
                    <a:pt x="753" y="1372"/>
                  </a:cubicBezTo>
                  <a:cubicBezTo>
                    <a:pt x="953" y="1144"/>
                    <a:pt x="1107" y="773"/>
                    <a:pt x="1086" y="707"/>
                  </a:cubicBezTo>
                  <a:cubicBezTo>
                    <a:pt x="1082" y="703"/>
                    <a:pt x="1082" y="700"/>
                    <a:pt x="1079" y="696"/>
                  </a:cubicBezTo>
                  <a:cubicBezTo>
                    <a:pt x="1058" y="700"/>
                    <a:pt x="1040" y="703"/>
                    <a:pt x="1019" y="714"/>
                  </a:cubicBezTo>
                  <a:cubicBezTo>
                    <a:pt x="1000" y="720"/>
                    <a:pt x="974" y="729"/>
                    <a:pt x="948" y="729"/>
                  </a:cubicBezTo>
                  <a:cubicBezTo>
                    <a:pt x="928" y="729"/>
                    <a:pt x="908" y="724"/>
                    <a:pt x="890" y="707"/>
                  </a:cubicBezTo>
                  <a:cubicBezTo>
                    <a:pt x="844" y="672"/>
                    <a:pt x="862" y="602"/>
                    <a:pt x="869" y="570"/>
                  </a:cubicBezTo>
                  <a:cubicBezTo>
                    <a:pt x="876" y="549"/>
                    <a:pt x="855" y="479"/>
                    <a:pt x="743" y="360"/>
                  </a:cubicBezTo>
                  <a:cubicBezTo>
                    <a:pt x="559" y="167"/>
                    <a:pt x="277" y="1"/>
                    <a:pt x="14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9" name="Google Shape;7040;p82">
              <a:extLst>
                <a:ext uri="{FF2B5EF4-FFF2-40B4-BE49-F238E27FC236}">
                  <a16:creationId xmlns:a16="http://schemas.microsoft.com/office/drawing/2014/main" id="{742812FA-F75E-C50D-29E8-821BD056E5B8}"/>
                </a:ext>
              </a:extLst>
            </p:cNvPr>
            <p:cNvSpPr/>
            <p:nvPr/>
          </p:nvSpPr>
          <p:spPr>
            <a:xfrm>
              <a:off x="2930066" y="1906039"/>
              <a:ext cx="18126" cy="34270"/>
            </a:xfrm>
            <a:custGeom>
              <a:avLst/>
              <a:gdLst/>
              <a:ahLst/>
              <a:cxnLst/>
              <a:rect l="l" t="t" r="r" b="b"/>
              <a:pathLst>
                <a:path w="1335" h="2524" extrusionOk="0">
                  <a:moveTo>
                    <a:pt x="501" y="0"/>
                  </a:moveTo>
                  <a:cubicBezTo>
                    <a:pt x="451" y="0"/>
                    <a:pt x="408" y="8"/>
                    <a:pt x="376" y="29"/>
                  </a:cubicBezTo>
                  <a:cubicBezTo>
                    <a:pt x="277" y="89"/>
                    <a:pt x="302" y="544"/>
                    <a:pt x="313" y="789"/>
                  </a:cubicBezTo>
                  <a:cubicBezTo>
                    <a:pt x="330" y="1136"/>
                    <a:pt x="330" y="1251"/>
                    <a:pt x="270" y="1300"/>
                  </a:cubicBezTo>
                  <a:cubicBezTo>
                    <a:pt x="242" y="1323"/>
                    <a:pt x="214" y="1332"/>
                    <a:pt x="186" y="1332"/>
                  </a:cubicBezTo>
                  <a:cubicBezTo>
                    <a:pt x="123" y="1332"/>
                    <a:pt x="66" y="1284"/>
                    <a:pt x="29" y="1255"/>
                  </a:cubicBezTo>
                  <a:lnTo>
                    <a:pt x="22" y="1248"/>
                  </a:lnTo>
                  <a:lnTo>
                    <a:pt x="22" y="1248"/>
                  </a:lnTo>
                  <a:cubicBezTo>
                    <a:pt x="1" y="1419"/>
                    <a:pt x="60" y="1811"/>
                    <a:pt x="120" y="1864"/>
                  </a:cubicBezTo>
                  <a:cubicBezTo>
                    <a:pt x="190" y="1864"/>
                    <a:pt x="253" y="1899"/>
                    <a:pt x="295" y="1955"/>
                  </a:cubicBezTo>
                  <a:cubicBezTo>
                    <a:pt x="365" y="2053"/>
                    <a:pt x="376" y="2203"/>
                    <a:pt x="323" y="2368"/>
                  </a:cubicBezTo>
                  <a:cubicBezTo>
                    <a:pt x="299" y="2445"/>
                    <a:pt x="327" y="2473"/>
                    <a:pt x="337" y="2480"/>
                  </a:cubicBezTo>
                  <a:cubicBezTo>
                    <a:pt x="366" y="2509"/>
                    <a:pt x="423" y="2523"/>
                    <a:pt x="495" y="2523"/>
                  </a:cubicBezTo>
                  <a:cubicBezTo>
                    <a:pt x="580" y="2523"/>
                    <a:pt x="685" y="2504"/>
                    <a:pt x="789" y="2466"/>
                  </a:cubicBezTo>
                  <a:cubicBezTo>
                    <a:pt x="830" y="2448"/>
                    <a:pt x="875" y="2437"/>
                    <a:pt x="921" y="2437"/>
                  </a:cubicBezTo>
                  <a:cubicBezTo>
                    <a:pt x="938" y="2437"/>
                    <a:pt x="954" y="2439"/>
                    <a:pt x="971" y="2441"/>
                  </a:cubicBezTo>
                  <a:cubicBezTo>
                    <a:pt x="943" y="2382"/>
                    <a:pt x="929" y="2315"/>
                    <a:pt x="929" y="2249"/>
                  </a:cubicBezTo>
                  <a:cubicBezTo>
                    <a:pt x="922" y="2140"/>
                    <a:pt x="911" y="2018"/>
                    <a:pt x="841" y="1941"/>
                  </a:cubicBezTo>
                  <a:cubicBezTo>
                    <a:pt x="631" y="1713"/>
                    <a:pt x="901" y="1419"/>
                    <a:pt x="1118" y="1181"/>
                  </a:cubicBezTo>
                  <a:cubicBezTo>
                    <a:pt x="1149" y="1146"/>
                    <a:pt x="1184" y="1111"/>
                    <a:pt x="1212" y="1076"/>
                  </a:cubicBezTo>
                  <a:cubicBezTo>
                    <a:pt x="1335" y="936"/>
                    <a:pt x="1272" y="719"/>
                    <a:pt x="1216" y="526"/>
                  </a:cubicBezTo>
                  <a:cubicBezTo>
                    <a:pt x="1181" y="407"/>
                    <a:pt x="1153" y="302"/>
                    <a:pt x="1163" y="218"/>
                  </a:cubicBezTo>
                  <a:cubicBezTo>
                    <a:pt x="1174" y="176"/>
                    <a:pt x="1177" y="131"/>
                    <a:pt x="1177" y="85"/>
                  </a:cubicBezTo>
                  <a:lnTo>
                    <a:pt x="1177" y="85"/>
                  </a:lnTo>
                  <a:lnTo>
                    <a:pt x="1167" y="92"/>
                  </a:lnTo>
                  <a:cubicBezTo>
                    <a:pt x="1142" y="106"/>
                    <a:pt x="1113" y="112"/>
                    <a:pt x="1080" y="112"/>
                  </a:cubicBezTo>
                  <a:cubicBezTo>
                    <a:pt x="1015" y="112"/>
                    <a:pt x="934" y="90"/>
                    <a:pt x="834" y="64"/>
                  </a:cubicBezTo>
                  <a:cubicBezTo>
                    <a:pt x="726" y="34"/>
                    <a:pt x="601" y="0"/>
                    <a:pt x="50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0" name="Google Shape;7041;p82">
              <a:extLst>
                <a:ext uri="{FF2B5EF4-FFF2-40B4-BE49-F238E27FC236}">
                  <a16:creationId xmlns:a16="http://schemas.microsoft.com/office/drawing/2014/main" id="{BF947DB5-02AF-7ECE-8AB6-532BBF0F6D0C}"/>
                </a:ext>
              </a:extLst>
            </p:cNvPr>
            <p:cNvSpPr/>
            <p:nvPr/>
          </p:nvSpPr>
          <p:spPr>
            <a:xfrm>
              <a:off x="2911587" y="1962426"/>
              <a:ext cx="15410" cy="19171"/>
            </a:xfrm>
            <a:custGeom>
              <a:avLst/>
              <a:gdLst/>
              <a:ahLst/>
              <a:cxnLst/>
              <a:rect l="l" t="t" r="r" b="b"/>
              <a:pathLst>
                <a:path w="1135" h="1412" extrusionOk="0">
                  <a:moveTo>
                    <a:pt x="1019" y="0"/>
                  </a:moveTo>
                  <a:lnTo>
                    <a:pt x="1019" y="0"/>
                  </a:lnTo>
                  <a:cubicBezTo>
                    <a:pt x="980" y="63"/>
                    <a:pt x="945" y="126"/>
                    <a:pt x="917" y="193"/>
                  </a:cubicBezTo>
                  <a:cubicBezTo>
                    <a:pt x="854" y="333"/>
                    <a:pt x="777" y="469"/>
                    <a:pt x="686" y="595"/>
                  </a:cubicBezTo>
                  <a:cubicBezTo>
                    <a:pt x="609" y="693"/>
                    <a:pt x="508" y="805"/>
                    <a:pt x="396" y="924"/>
                  </a:cubicBezTo>
                  <a:cubicBezTo>
                    <a:pt x="259" y="1075"/>
                    <a:pt x="35" y="1313"/>
                    <a:pt x="0" y="1411"/>
                  </a:cubicBezTo>
                  <a:cubicBezTo>
                    <a:pt x="91" y="1359"/>
                    <a:pt x="294" y="1124"/>
                    <a:pt x="431" y="963"/>
                  </a:cubicBezTo>
                  <a:cubicBezTo>
                    <a:pt x="595" y="774"/>
                    <a:pt x="763" y="574"/>
                    <a:pt x="886" y="487"/>
                  </a:cubicBezTo>
                  <a:cubicBezTo>
                    <a:pt x="1134" y="308"/>
                    <a:pt x="1099" y="172"/>
                    <a:pt x="101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1" name="Google Shape;7042;p82">
              <a:extLst>
                <a:ext uri="{FF2B5EF4-FFF2-40B4-BE49-F238E27FC236}">
                  <a16:creationId xmlns:a16="http://schemas.microsoft.com/office/drawing/2014/main" id="{00D86B5C-0EA2-BB33-C7B8-A2B78BD10DD1}"/>
                </a:ext>
              </a:extLst>
            </p:cNvPr>
            <p:cNvSpPr/>
            <p:nvPr/>
          </p:nvSpPr>
          <p:spPr>
            <a:xfrm>
              <a:off x="3088163" y="2067136"/>
              <a:ext cx="69218" cy="57636"/>
            </a:xfrm>
            <a:custGeom>
              <a:avLst/>
              <a:gdLst/>
              <a:ahLst/>
              <a:cxnLst/>
              <a:rect l="l" t="t" r="r" b="b"/>
              <a:pathLst>
                <a:path w="5098" h="4245" extrusionOk="0">
                  <a:moveTo>
                    <a:pt x="1" y="1"/>
                  </a:moveTo>
                  <a:lnTo>
                    <a:pt x="1" y="3326"/>
                  </a:lnTo>
                  <a:cubicBezTo>
                    <a:pt x="155" y="3424"/>
                    <a:pt x="333" y="3484"/>
                    <a:pt x="519" y="3491"/>
                  </a:cubicBezTo>
                  <a:cubicBezTo>
                    <a:pt x="538" y="3492"/>
                    <a:pt x="556" y="3492"/>
                    <a:pt x="574" y="3492"/>
                  </a:cubicBezTo>
                  <a:cubicBezTo>
                    <a:pt x="975" y="3492"/>
                    <a:pt x="1021" y="3343"/>
                    <a:pt x="1054" y="3242"/>
                  </a:cubicBezTo>
                  <a:cubicBezTo>
                    <a:pt x="1068" y="3190"/>
                    <a:pt x="1093" y="3113"/>
                    <a:pt x="1181" y="3113"/>
                  </a:cubicBezTo>
                  <a:cubicBezTo>
                    <a:pt x="1226" y="3113"/>
                    <a:pt x="1268" y="3032"/>
                    <a:pt x="1317" y="2948"/>
                  </a:cubicBezTo>
                  <a:cubicBezTo>
                    <a:pt x="1356" y="2871"/>
                    <a:pt x="1401" y="2798"/>
                    <a:pt x="1454" y="2731"/>
                  </a:cubicBezTo>
                  <a:cubicBezTo>
                    <a:pt x="1510" y="2663"/>
                    <a:pt x="1615" y="2633"/>
                    <a:pt x="1745" y="2633"/>
                  </a:cubicBezTo>
                  <a:cubicBezTo>
                    <a:pt x="2031" y="2633"/>
                    <a:pt x="2435" y="2780"/>
                    <a:pt x="2693" y="2980"/>
                  </a:cubicBezTo>
                  <a:cubicBezTo>
                    <a:pt x="2833" y="3088"/>
                    <a:pt x="2973" y="3263"/>
                    <a:pt x="3120" y="3449"/>
                  </a:cubicBezTo>
                  <a:cubicBezTo>
                    <a:pt x="3344" y="3729"/>
                    <a:pt x="3593" y="4041"/>
                    <a:pt x="3800" y="4041"/>
                  </a:cubicBezTo>
                  <a:cubicBezTo>
                    <a:pt x="3813" y="4041"/>
                    <a:pt x="3825" y="4040"/>
                    <a:pt x="3838" y="4037"/>
                  </a:cubicBezTo>
                  <a:cubicBezTo>
                    <a:pt x="3887" y="4027"/>
                    <a:pt x="3936" y="4020"/>
                    <a:pt x="3985" y="4020"/>
                  </a:cubicBezTo>
                  <a:cubicBezTo>
                    <a:pt x="4167" y="4020"/>
                    <a:pt x="4345" y="4083"/>
                    <a:pt x="4520" y="4139"/>
                  </a:cubicBezTo>
                  <a:cubicBezTo>
                    <a:pt x="4685" y="4195"/>
                    <a:pt x="4831" y="4244"/>
                    <a:pt x="4970" y="4244"/>
                  </a:cubicBezTo>
                  <a:cubicBezTo>
                    <a:pt x="4979" y="4244"/>
                    <a:pt x="4988" y="4244"/>
                    <a:pt x="4996" y="4244"/>
                  </a:cubicBezTo>
                  <a:cubicBezTo>
                    <a:pt x="5077" y="4240"/>
                    <a:pt x="5094" y="4223"/>
                    <a:pt x="5094" y="4223"/>
                  </a:cubicBezTo>
                  <a:cubicBezTo>
                    <a:pt x="5098" y="4188"/>
                    <a:pt x="4972" y="4065"/>
                    <a:pt x="4891" y="4030"/>
                  </a:cubicBezTo>
                  <a:cubicBezTo>
                    <a:pt x="4832" y="4006"/>
                    <a:pt x="4440" y="3789"/>
                    <a:pt x="4464" y="3592"/>
                  </a:cubicBezTo>
                  <a:cubicBezTo>
                    <a:pt x="4450" y="3571"/>
                    <a:pt x="4356" y="3547"/>
                    <a:pt x="4289" y="3529"/>
                  </a:cubicBezTo>
                  <a:cubicBezTo>
                    <a:pt x="4167" y="3501"/>
                    <a:pt x="4051" y="3459"/>
                    <a:pt x="3943" y="3396"/>
                  </a:cubicBezTo>
                  <a:cubicBezTo>
                    <a:pt x="3813" y="3312"/>
                    <a:pt x="3771" y="3151"/>
                    <a:pt x="3729" y="2997"/>
                  </a:cubicBezTo>
                  <a:cubicBezTo>
                    <a:pt x="3694" y="2854"/>
                    <a:pt x="3659" y="2721"/>
                    <a:pt x="3561" y="2675"/>
                  </a:cubicBezTo>
                  <a:cubicBezTo>
                    <a:pt x="3386" y="2591"/>
                    <a:pt x="3211" y="2374"/>
                    <a:pt x="3250" y="2220"/>
                  </a:cubicBezTo>
                  <a:cubicBezTo>
                    <a:pt x="3260" y="2180"/>
                    <a:pt x="3299" y="2094"/>
                    <a:pt x="3446" y="2094"/>
                  </a:cubicBezTo>
                  <a:cubicBezTo>
                    <a:pt x="3451" y="2094"/>
                    <a:pt x="3457" y="2094"/>
                    <a:pt x="3463" y="2094"/>
                  </a:cubicBezTo>
                  <a:cubicBezTo>
                    <a:pt x="3477" y="2095"/>
                    <a:pt x="3490" y="2095"/>
                    <a:pt x="3503" y="2095"/>
                  </a:cubicBezTo>
                  <a:cubicBezTo>
                    <a:pt x="3595" y="2095"/>
                    <a:pt x="3639" y="2074"/>
                    <a:pt x="3649" y="2052"/>
                  </a:cubicBezTo>
                  <a:cubicBezTo>
                    <a:pt x="3656" y="2028"/>
                    <a:pt x="3645" y="1961"/>
                    <a:pt x="3530" y="1853"/>
                  </a:cubicBezTo>
                  <a:cubicBezTo>
                    <a:pt x="3449" y="1779"/>
                    <a:pt x="3260" y="1716"/>
                    <a:pt x="3081" y="1653"/>
                  </a:cubicBezTo>
                  <a:cubicBezTo>
                    <a:pt x="2770" y="1548"/>
                    <a:pt x="2448" y="1439"/>
                    <a:pt x="2423" y="1215"/>
                  </a:cubicBezTo>
                  <a:cubicBezTo>
                    <a:pt x="2399" y="981"/>
                    <a:pt x="1044" y="253"/>
                    <a:pt x="323" y="92"/>
                  </a:cubicBezTo>
                  <a:cubicBezTo>
                    <a:pt x="235" y="74"/>
                    <a:pt x="130" y="43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2" name="Google Shape;7043;p82">
              <a:extLst>
                <a:ext uri="{FF2B5EF4-FFF2-40B4-BE49-F238E27FC236}">
                  <a16:creationId xmlns:a16="http://schemas.microsoft.com/office/drawing/2014/main" id="{D1C47A0F-374D-A4E3-3C04-9B15898EC5A4}"/>
                </a:ext>
              </a:extLst>
            </p:cNvPr>
            <p:cNvSpPr/>
            <p:nvPr/>
          </p:nvSpPr>
          <p:spPr>
            <a:xfrm>
              <a:off x="2639603" y="1973302"/>
              <a:ext cx="14229" cy="26680"/>
            </a:xfrm>
            <a:custGeom>
              <a:avLst/>
              <a:gdLst/>
              <a:ahLst/>
              <a:cxnLst/>
              <a:rect l="l" t="t" r="r" b="b"/>
              <a:pathLst>
                <a:path w="1048" h="1965" extrusionOk="0">
                  <a:moveTo>
                    <a:pt x="214" y="1"/>
                  </a:moveTo>
                  <a:cubicBezTo>
                    <a:pt x="172" y="11"/>
                    <a:pt x="154" y="123"/>
                    <a:pt x="137" y="218"/>
                  </a:cubicBezTo>
                  <a:cubicBezTo>
                    <a:pt x="126" y="306"/>
                    <a:pt x="105" y="390"/>
                    <a:pt x="77" y="474"/>
                  </a:cubicBezTo>
                  <a:cubicBezTo>
                    <a:pt x="0" y="670"/>
                    <a:pt x="14" y="869"/>
                    <a:pt x="49" y="1170"/>
                  </a:cubicBezTo>
                  <a:cubicBezTo>
                    <a:pt x="53" y="1223"/>
                    <a:pt x="56" y="1279"/>
                    <a:pt x="60" y="1331"/>
                  </a:cubicBezTo>
                  <a:cubicBezTo>
                    <a:pt x="77" y="1583"/>
                    <a:pt x="91" y="1800"/>
                    <a:pt x="294" y="1930"/>
                  </a:cubicBezTo>
                  <a:cubicBezTo>
                    <a:pt x="332" y="1955"/>
                    <a:pt x="372" y="1965"/>
                    <a:pt x="412" y="1965"/>
                  </a:cubicBezTo>
                  <a:cubicBezTo>
                    <a:pt x="472" y="1965"/>
                    <a:pt x="532" y="1943"/>
                    <a:pt x="578" y="1919"/>
                  </a:cubicBezTo>
                  <a:cubicBezTo>
                    <a:pt x="819" y="1793"/>
                    <a:pt x="1023" y="1475"/>
                    <a:pt x="1033" y="1209"/>
                  </a:cubicBezTo>
                  <a:cubicBezTo>
                    <a:pt x="1047" y="810"/>
                    <a:pt x="350" y="46"/>
                    <a:pt x="21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3" name="Google Shape;7044;p82">
              <a:extLst>
                <a:ext uri="{FF2B5EF4-FFF2-40B4-BE49-F238E27FC236}">
                  <a16:creationId xmlns:a16="http://schemas.microsoft.com/office/drawing/2014/main" id="{A770B182-258D-DF9D-B6D4-9136D1852BBE}"/>
                </a:ext>
              </a:extLst>
            </p:cNvPr>
            <p:cNvSpPr/>
            <p:nvPr/>
          </p:nvSpPr>
          <p:spPr>
            <a:xfrm>
              <a:off x="2363531" y="2134820"/>
              <a:ext cx="53061" cy="102877"/>
            </a:xfrm>
            <a:custGeom>
              <a:avLst/>
              <a:gdLst/>
              <a:ahLst/>
              <a:cxnLst/>
              <a:rect l="l" t="t" r="r" b="b"/>
              <a:pathLst>
                <a:path w="3908" h="7577" extrusionOk="0">
                  <a:moveTo>
                    <a:pt x="3295" y="1"/>
                  </a:moveTo>
                  <a:lnTo>
                    <a:pt x="3281" y="32"/>
                  </a:lnTo>
                  <a:cubicBezTo>
                    <a:pt x="3267" y="88"/>
                    <a:pt x="3239" y="137"/>
                    <a:pt x="3207" y="179"/>
                  </a:cubicBezTo>
                  <a:cubicBezTo>
                    <a:pt x="3165" y="221"/>
                    <a:pt x="3127" y="386"/>
                    <a:pt x="3144" y="515"/>
                  </a:cubicBezTo>
                  <a:cubicBezTo>
                    <a:pt x="3148" y="585"/>
                    <a:pt x="3120" y="655"/>
                    <a:pt x="3067" y="704"/>
                  </a:cubicBezTo>
                  <a:cubicBezTo>
                    <a:pt x="2986" y="786"/>
                    <a:pt x="2876" y="831"/>
                    <a:pt x="2758" y="831"/>
                  </a:cubicBezTo>
                  <a:cubicBezTo>
                    <a:pt x="2754" y="831"/>
                    <a:pt x="2749" y="831"/>
                    <a:pt x="2745" y="831"/>
                  </a:cubicBezTo>
                  <a:cubicBezTo>
                    <a:pt x="2734" y="829"/>
                    <a:pt x="2724" y="828"/>
                    <a:pt x="2713" y="828"/>
                  </a:cubicBezTo>
                  <a:cubicBezTo>
                    <a:pt x="2654" y="828"/>
                    <a:pt x="2597" y="852"/>
                    <a:pt x="2553" y="894"/>
                  </a:cubicBezTo>
                  <a:cubicBezTo>
                    <a:pt x="2531" y="922"/>
                    <a:pt x="2528" y="957"/>
                    <a:pt x="2542" y="985"/>
                  </a:cubicBezTo>
                  <a:cubicBezTo>
                    <a:pt x="2588" y="1107"/>
                    <a:pt x="2546" y="1167"/>
                    <a:pt x="2521" y="1205"/>
                  </a:cubicBezTo>
                  <a:cubicBezTo>
                    <a:pt x="2503" y="1230"/>
                    <a:pt x="2500" y="1230"/>
                    <a:pt x="2521" y="1268"/>
                  </a:cubicBezTo>
                  <a:cubicBezTo>
                    <a:pt x="2553" y="1328"/>
                    <a:pt x="2549" y="1398"/>
                    <a:pt x="2514" y="1457"/>
                  </a:cubicBezTo>
                  <a:cubicBezTo>
                    <a:pt x="2447" y="1583"/>
                    <a:pt x="2248" y="1692"/>
                    <a:pt x="2062" y="1706"/>
                  </a:cubicBezTo>
                  <a:cubicBezTo>
                    <a:pt x="1978" y="1709"/>
                    <a:pt x="1866" y="1797"/>
                    <a:pt x="1754" y="1881"/>
                  </a:cubicBezTo>
                  <a:cubicBezTo>
                    <a:pt x="1617" y="1983"/>
                    <a:pt x="1474" y="2094"/>
                    <a:pt x="1330" y="2094"/>
                  </a:cubicBezTo>
                  <a:cubicBezTo>
                    <a:pt x="1316" y="2094"/>
                    <a:pt x="1302" y="2093"/>
                    <a:pt x="1289" y="2091"/>
                  </a:cubicBezTo>
                  <a:cubicBezTo>
                    <a:pt x="1274" y="2089"/>
                    <a:pt x="1259" y="2088"/>
                    <a:pt x="1245" y="2088"/>
                  </a:cubicBezTo>
                  <a:cubicBezTo>
                    <a:pt x="1149" y="2088"/>
                    <a:pt x="1049" y="2124"/>
                    <a:pt x="949" y="2157"/>
                  </a:cubicBezTo>
                  <a:cubicBezTo>
                    <a:pt x="857" y="2189"/>
                    <a:pt x="755" y="2226"/>
                    <a:pt x="655" y="2226"/>
                  </a:cubicBezTo>
                  <a:cubicBezTo>
                    <a:pt x="634" y="2226"/>
                    <a:pt x="613" y="2224"/>
                    <a:pt x="592" y="2220"/>
                  </a:cubicBezTo>
                  <a:lnTo>
                    <a:pt x="582" y="2220"/>
                  </a:lnTo>
                  <a:cubicBezTo>
                    <a:pt x="578" y="2220"/>
                    <a:pt x="575" y="2220"/>
                    <a:pt x="575" y="2224"/>
                  </a:cubicBezTo>
                  <a:cubicBezTo>
                    <a:pt x="547" y="2245"/>
                    <a:pt x="540" y="2364"/>
                    <a:pt x="533" y="2448"/>
                  </a:cubicBezTo>
                  <a:cubicBezTo>
                    <a:pt x="526" y="2595"/>
                    <a:pt x="512" y="2773"/>
                    <a:pt x="434" y="2917"/>
                  </a:cubicBezTo>
                  <a:cubicBezTo>
                    <a:pt x="273" y="3201"/>
                    <a:pt x="378" y="3547"/>
                    <a:pt x="501" y="3845"/>
                  </a:cubicBezTo>
                  <a:cubicBezTo>
                    <a:pt x="645" y="4195"/>
                    <a:pt x="778" y="4524"/>
                    <a:pt x="361" y="5028"/>
                  </a:cubicBezTo>
                  <a:cubicBezTo>
                    <a:pt x="0" y="5466"/>
                    <a:pt x="21" y="5956"/>
                    <a:pt x="161" y="6267"/>
                  </a:cubicBezTo>
                  <a:cubicBezTo>
                    <a:pt x="217" y="6414"/>
                    <a:pt x="263" y="6568"/>
                    <a:pt x="291" y="6726"/>
                  </a:cubicBezTo>
                  <a:cubicBezTo>
                    <a:pt x="343" y="6950"/>
                    <a:pt x="389" y="7164"/>
                    <a:pt x="505" y="7286"/>
                  </a:cubicBezTo>
                  <a:cubicBezTo>
                    <a:pt x="645" y="7437"/>
                    <a:pt x="967" y="7573"/>
                    <a:pt x="1194" y="7577"/>
                  </a:cubicBezTo>
                  <a:cubicBezTo>
                    <a:pt x="1282" y="7577"/>
                    <a:pt x="1345" y="7563"/>
                    <a:pt x="1380" y="7528"/>
                  </a:cubicBezTo>
                  <a:cubicBezTo>
                    <a:pt x="1481" y="7426"/>
                    <a:pt x="1586" y="7426"/>
                    <a:pt x="1681" y="7423"/>
                  </a:cubicBezTo>
                  <a:cubicBezTo>
                    <a:pt x="1772" y="7423"/>
                    <a:pt x="1856" y="7423"/>
                    <a:pt x="1943" y="7321"/>
                  </a:cubicBezTo>
                  <a:cubicBezTo>
                    <a:pt x="2069" y="7174"/>
                    <a:pt x="2269" y="6516"/>
                    <a:pt x="2461" y="5875"/>
                  </a:cubicBezTo>
                  <a:cubicBezTo>
                    <a:pt x="2549" y="5592"/>
                    <a:pt x="2637" y="5298"/>
                    <a:pt x="2721" y="5046"/>
                  </a:cubicBezTo>
                  <a:cubicBezTo>
                    <a:pt x="2927" y="4433"/>
                    <a:pt x="3351" y="3162"/>
                    <a:pt x="3319" y="2942"/>
                  </a:cubicBezTo>
                  <a:cubicBezTo>
                    <a:pt x="3302" y="2823"/>
                    <a:pt x="3344" y="2721"/>
                    <a:pt x="3382" y="2633"/>
                  </a:cubicBezTo>
                  <a:cubicBezTo>
                    <a:pt x="3428" y="2535"/>
                    <a:pt x="3463" y="2448"/>
                    <a:pt x="3421" y="2339"/>
                  </a:cubicBezTo>
                  <a:cubicBezTo>
                    <a:pt x="3344" y="2154"/>
                    <a:pt x="3382" y="1916"/>
                    <a:pt x="3498" y="1860"/>
                  </a:cubicBezTo>
                  <a:cubicBezTo>
                    <a:pt x="3507" y="1854"/>
                    <a:pt x="3527" y="1846"/>
                    <a:pt x="3551" y="1846"/>
                  </a:cubicBezTo>
                  <a:cubicBezTo>
                    <a:pt x="3589" y="1846"/>
                    <a:pt x="3639" y="1865"/>
                    <a:pt x="3683" y="1944"/>
                  </a:cubicBezTo>
                  <a:cubicBezTo>
                    <a:pt x="3727" y="2017"/>
                    <a:pt x="3773" y="2049"/>
                    <a:pt x="3801" y="2049"/>
                  </a:cubicBezTo>
                  <a:cubicBezTo>
                    <a:pt x="3803" y="2049"/>
                    <a:pt x="3804" y="2049"/>
                    <a:pt x="3806" y="2049"/>
                  </a:cubicBezTo>
                  <a:cubicBezTo>
                    <a:pt x="3830" y="2045"/>
                    <a:pt x="3865" y="2003"/>
                    <a:pt x="3883" y="1898"/>
                  </a:cubicBezTo>
                  <a:cubicBezTo>
                    <a:pt x="3907" y="1779"/>
                    <a:pt x="3851" y="1604"/>
                    <a:pt x="3795" y="1422"/>
                  </a:cubicBezTo>
                  <a:cubicBezTo>
                    <a:pt x="3743" y="1240"/>
                    <a:pt x="3683" y="1062"/>
                    <a:pt x="3676" y="880"/>
                  </a:cubicBezTo>
                  <a:cubicBezTo>
                    <a:pt x="3666" y="655"/>
                    <a:pt x="3529" y="428"/>
                    <a:pt x="3421" y="249"/>
                  </a:cubicBezTo>
                  <a:cubicBezTo>
                    <a:pt x="3372" y="172"/>
                    <a:pt x="3326" y="88"/>
                    <a:pt x="329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4" name="Google Shape;7045;p82">
              <a:extLst>
                <a:ext uri="{FF2B5EF4-FFF2-40B4-BE49-F238E27FC236}">
                  <a16:creationId xmlns:a16="http://schemas.microsoft.com/office/drawing/2014/main" id="{587B1F7E-7DB2-0BFE-4205-F0CC3B84A2AB}"/>
                </a:ext>
              </a:extLst>
            </p:cNvPr>
            <p:cNvSpPr/>
            <p:nvPr/>
          </p:nvSpPr>
          <p:spPr>
            <a:xfrm>
              <a:off x="2441765" y="1949718"/>
              <a:ext cx="5621" cy="1466"/>
            </a:xfrm>
            <a:custGeom>
              <a:avLst/>
              <a:gdLst/>
              <a:ahLst/>
              <a:cxnLst/>
              <a:rect l="l" t="t" r="r" b="b"/>
              <a:pathLst>
                <a:path w="414" h="108" extrusionOk="0">
                  <a:moveTo>
                    <a:pt x="249" y="0"/>
                  </a:moveTo>
                  <a:cubicBezTo>
                    <a:pt x="143" y="0"/>
                    <a:pt x="34" y="12"/>
                    <a:pt x="1" y="37"/>
                  </a:cubicBezTo>
                  <a:cubicBezTo>
                    <a:pt x="4" y="44"/>
                    <a:pt x="8" y="47"/>
                    <a:pt x="11" y="51"/>
                  </a:cubicBezTo>
                  <a:cubicBezTo>
                    <a:pt x="50" y="87"/>
                    <a:pt x="100" y="107"/>
                    <a:pt x="152" y="107"/>
                  </a:cubicBezTo>
                  <a:cubicBezTo>
                    <a:pt x="166" y="107"/>
                    <a:pt x="180" y="106"/>
                    <a:pt x="193" y="103"/>
                  </a:cubicBezTo>
                  <a:cubicBezTo>
                    <a:pt x="274" y="89"/>
                    <a:pt x="347" y="58"/>
                    <a:pt x="414" y="12"/>
                  </a:cubicBezTo>
                  <a:cubicBezTo>
                    <a:pt x="370" y="4"/>
                    <a:pt x="310" y="0"/>
                    <a:pt x="24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5" name="Google Shape;7046;p82">
              <a:extLst>
                <a:ext uri="{FF2B5EF4-FFF2-40B4-BE49-F238E27FC236}">
                  <a16:creationId xmlns:a16="http://schemas.microsoft.com/office/drawing/2014/main" id="{559F64E7-502F-2EE5-E1E1-511CE47DC00F}"/>
                </a:ext>
              </a:extLst>
            </p:cNvPr>
            <p:cNvSpPr/>
            <p:nvPr/>
          </p:nvSpPr>
          <p:spPr>
            <a:xfrm>
              <a:off x="2361345" y="1900730"/>
              <a:ext cx="77012" cy="46109"/>
            </a:xfrm>
            <a:custGeom>
              <a:avLst/>
              <a:gdLst/>
              <a:ahLst/>
              <a:cxnLst/>
              <a:rect l="l" t="t" r="r" b="b"/>
              <a:pathLst>
                <a:path w="5672" h="3396" extrusionOk="0">
                  <a:moveTo>
                    <a:pt x="5059" y="0"/>
                  </a:moveTo>
                  <a:cubicBezTo>
                    <a:pt x="4825" y="74"/>
                    <a:pt x="4670" y="116"/>
                    <a:pt x="4597" y="137"/>
                  </a:cubicBezTo>
                  <a:lnTo>
                    <a:pt x="4576" y="144"/>
                  </a:lnTo>
                  <a:lnTo>
                    <a:pt x="4569" y="144"/>
                  </a:lnTo>
                  <a:cubicBezTo>
                    <a:pt x="4429" y="168"/>
                    <a:pt x="4285" y="182"/>
                    <a:pt x="4142" y="182"/>
                  </a:cubicBezTo>
                  <a:lnTo>
                    <a:pt x="3900" y="182"/>
                  </a:lnTo>
                  <a:cubicBezTo>
                    <a:pt x="3739" y="182"/>
                    <a:pt x="3540" y="186"/>
                    <a:pt x="3505" y="203"/>
                  </a:cubicBezTo>
                  <a:cubicBezTo>
                    <a:pt x="3414" y="249"/>
                    <a:pt x="2777" y="707"/>
                    <a:pt x="2692" y="903"/>
                  </a:cubicBezTo>
                  <a:cubicBezTo>
                    <a:pt x="2636" y="1033"/>
                    <a:pt x="2559" y="1113"/>
                    <a:pt x="2468" y="1138"/>
                  </a:cubicBezTo>
                  <a:cubicBezTo>
                    <a:pt x="2452" y="1142"/>
                    <a:pt x="2433" y="1145"/>
                    <a:pt x="2411" y="1145"/>
                  </a:cubicBezTo>
                  <a:cubicBezTo>
                    <a:pt x="2358" y="1145"/>
                    <a:pt x="2291" y="1128"/>
                    <a:pt x="2216" y="1068"/>
                  </a:cubicBezTo>
                  <a:cubicBezTo>
                    <a:pt x="2146" y="1015"/>
                    <a:pt x="1898" y="1001"/>
                    <a:pt x="1737" y="991"/>
                  </a:cubicBezTo>
                  <a:cubicBezTo>
                    <a:pt x="1548" y="980"/>
                    <a:pt x="1485" y="973"/>
                    <a:pt x="1450" y="942"/>
                  </a:cubicBezTo>
                  <a:cubicBezTo>
                    <a:pt x="1418" y="931"/>
                    <a:pt x="1387" y="921"/>
                    <a:pt x="1355" y="917"/>
                  </a:cubicBezTo>
                  <a:cubicBezTo>
                    <a:pt x="1236" y="896"/>
                    <a:pt x="1117" y="886"/>
                    <a:pt x="998" y="886"/>
                  </a:cubicBezTo>
                  <a:cubicBezTo>
                    <a:pt x="956" y="886"/>
                    <a:pt x="911" y="886"/>
                    <a:pt x="869" y="889"/>
                  </a:cubicBezTo>
                  <a:lnTo>
                    <a:pt x="830" y="896"/>
                  </a:lnTo>
                  <a:cubicBezTo>
                    <a:pt x="808" y="899"/>
                    <a:pt x="787" y="901"/>
                    <a:pt x="766" y="901"/>
                  </a:cubicBezTo>
                  <a:cubicBezTo>
                    <a:pt x="757" y="901"/>
                    <a:pt x="748" y="901"/>
                    <a:pt x="739" y="900"/>
                  </a:cubicBezTo>
                  <a:cubicBezTo>
                    <a:pt x="666" y="896"/>
                    <a:pt x="595" y="879"/>
                    <a:pt x="529" y="851"/>
                  </a:cubicBezTo>
                  <a:lnTo>
                    <a:pt x="522" y="851"/>
                  </a:lnTo>
                  <a:cubicBezTo>
                    <a:pt x="497" y="837"/>
                    <a:pt x="469" y="830"/>
                    <a:pt x="441" y="830"/>
                  </a:cubicBezTo>
                  <a:lnTo>
                    <a:pt x="434" y="830"/>
                  </a:lnTo>
                  <a:cubicBezTo>
                    <a:pt x="378" y="854"/>
                    <a:pt x="326" y="893"/>
                    <a:pt x="287" y="945"/>
                  </a:cubicBezTo>
                  <a:cubicBezTo>
                    <a:pt x="266" y="963"/>
                    <a:pt x="249" y="987"/>
                    <a:pt x="231" y="1008"/>
                  </a:cubicBezTo>
                  <a:cubicBezTo>
                    <a:pt x="231" y="1047"/>
                    <a:pt x="238" y="1082"/>
                    <a:pt x="249" y="1117"/>
                  </a:cubicBezTo>
                  <a:cubicBezTo>
                    <a:pt x="266" y="1183"/>
                    <a:pt x="280" y="1250"/>
                    <a:pt x="256" y="1295"/>
                  </a:cubicBezTo>
                  <a:lnTo>
                    <a:pt x="252" y="1302"/>
                  </a:lnTo>
                  <a:lnTo>
                    <a:pt x="252" y="1306"/>
                  </a:lnTo>
                  <a:lnTo>
                    <a:pt x="249" y="1309"/>
                  </a:lnTo>
                  <a:lnTo>
                    <a:pt x="245" y="1313"/>
                  </a:lnTo>
                  <a:lnTo>
                    <a:pt x="242" y="1316"/>
                  </a:lnTo>
                  <a:lnTo>
                    <a:pt x="238" y="1320"/>
                  </a:lnTo>
                  <a:lnTo>
                    <a:pt x="235" y="1323"/>
                  </a:lnTo>
                  <a:lnTo>
                    <a:pt x="231" y="1327"/>
                  </a:lnTo>
                  <a:lnTo>
                    <a:pt x="224" y="1330"/>
                  </a:lnTo>
                  <a:lnTo>
                    <a:pt x="217" y="1334"/>
                  </a:lnTo>
                  <a:lnTo>
                    <a:pt x="214" y="1337"/>
                  </a:lnTo>
                  <a:lnTo>
                    <a:pt x="207" y="1344"/>
                  </a:lnTo>
                  <a:lnTo>
                    <a:pt x="196" y="1348"/>
                  </a:lnTo>
                  <a:lnTo>
                    <a:pt x="189" y="1351"/>
                  </a:lnTo>
                  <a:lnTo>
                    <a:pt x="179" y="1358"/>
                  </a:lnTo>
                  <a:lnTo>
                    <a:pt x="172" y="1362"/>
                  </a:lnTo>
                  <a:lnTo>
                    <a:pt x="158" y="1369"/>
                  </a:lnTo>
                  <a:lnTo>
                    <a:pt x="151" y="1373"/>
                  </a:lnTo>
                  <a:lnTo>
                    <a:pt x="77" y="1411"/>
                  </a:lnTo>
                  <a:lnTo>
                    <a:pt x="70" y="1415"/>
                  </a:lnTo>
                  <a:lnTo>
                    <a:pt x="42" y="1429"/>
                  </a:lnTo>
                  <a:lnTo>
                    <a:pt x="35" y="1432"/>
                  </a:lnTo>
                  <a:cubicBezTo>
                    <a:pt x="81" y="1565"/>
                    <a:pt x="91" y="1674"/>
                    <a:pt x="60" y="1758"/>
                  </a:cubicBezTo>
                  <a:cubicBezTo>
                    <a:pt x="0" y="1929"/>
                    <a:pt x="60" y="2349"/>
                    <a:pt x="214" y="2573"/>
                  </a:cubicBezTo>
                  <a:cubicBezTo>
                    <a:pt x="326" y="2734"/>
                    <a:pt x="343" y="2962"/>
                    <a:pt x="361" y="3147"/>
                  </a:cubicBezTo>
                  <a:cubicBezTo>
                    <a:pt x="368" y="3231"/>
                    <a:pt x="375" y="3343"/>
                    <a:pt x="396" y="3364"/>
                  </a:cubicBezTo>
                  <a:cubicBezTo>
                    <a:pt x="419" y="3383"/>
                    <a:pt x="508" y="3396"/>
                    <a:pt x="625" y="3396"/>
                  </a:cubicBezTo>
                  <a:cubicBezTo>
                    <a:pt x="833" y="3396"/>
                    <a:pt x="1131" y="3356"/>
                    <a:pt x="1306" y="3242"/>
                  </a:cubicBezTo>
                  <a:cubicBezTo>
                    <a:pt x="1597" y="3049"/>
                    <a:pt x="1803" y="3011"/>
                    <a:pt x="2045" y="3011"/>
                  </a:cubicBezTo>
                  <a:cubicBezTo>
                    <a:pt x="2241" y="3011"/>
                    <a:pt x="2528" y="2836"/>
                    <a:pt x="2591" y="2748"/>
                  </a:cubicBezTo>
                  <a:cubicBezTo>
                    <a:pt x="2666" y="2648"/>
                    <a:pt x="2896" y="2627"/>
                    <a:pt x="3054" y="2627"/>
                  </a:cubicBezTo>
                  <a:cubicBezTo>
                    <a:pt x="3116" y="2627"/>
                    <a:pt x="3167" y="2630"/>
                    <a:pt x="3193" y="2633"/>
                  </a:cubicBezTo>
                  <a:cubicBezTo>
                    <a:pt x="3198" y="2634"/>
                    <a:pt x="3203" y="2634"/>
                    <a:pt x="3209" y="2634"/>
                  </a:cubicBezTo>
                  <a:cubicBezTo>
                    <a:pt x="3300" y="2634"/>
                    <a:pt x="3410" y="2521"/>
                    <a:pt x="3526" y="2402"/>
                  </a:cubicBezTo>
                  <a:lnTo>
                    <a:pt x="3568" y="2363"/>
                  </a:lnTo>
                  <a:cubicBezTo>
                    <a:pt x="3680" y="2248"/>
                    <a:pt x="3932" y="2185"/>
                    <a:pt x="4250" y="2104"/>
                  </a:cubicBezTo>
                  <a:cubicBezTo>
                    <a:pt x="4401" y="2062"/>
                    <a:pt x="4576" y="2020"/>
                    <a:pt x="4751" y="1964"/>
                  </a:cubicBezTo>
                  <a:cubicBezTo>
                    <a:pt x="5087" y="1859"/>
                    <a:pt x="5126" y="1730"/>
                    <a:pt x="5164" y="1604"/>
                  </a:cubicBezTo>
                  <a:cubicBezTo>
                    <a:pt x="5178" y="1544"/>
                    <a:pt x="5206" y="1485"/>
                    <a:pt x="5245" y="1436"/>
                  </a:cubicBezTo>
                  <a:cubicBezTo>
                    <a:pt x="5322" y="1344"/>
                    <a:pt x="5413" y="1323"/>
                    <a:pt x="5521" y="1306"/>
                  </a:cubicBezTo>
                  <a:cubicBezTo>
                    <a:pt x="5570" y="1295"/>
                    <a:pt x="5623" y="1281"/>
                    <a:pt x="5672" y="1267"/>
                  </a:cubicBezTo>
                  <a:lnTo>
                    <a:pt x="5668" y="1260"/>
                  </a:lnTo>
                  <a:lnTo>
                    <a:pt x="5640" y="1204"/>
                  </a:lnTo>
                  <a:lnTo>
                    <a:pt x="5630" y="1176"/>
                  </a:lnTo>
                  <a:lnTo>
                    <a:pt x="5598" y="1120"/>
                  </a:lnTo>
                  <a:lnTo>
                    <a:pt x="5588" y="1092"/>
                  </a:lnTo>
                  <a:lnTo>
                    <a:pt x="5560" y="1040"/>
                  </a:lnTo>
                  <a:lnTo>
                    <a:pt x="5542" y="1001"/>
                  </a:lnTo>
                  <a:lnTo>
                    <a:pt x="5514" y="945"/>
                  </a:lnTo>
                  <a:lnTo>
                    <a:pt x="5507" y="928"/>
                  </a:lnTo>
                  <a:cubicBezTo>
                    <a:pt x="5346" y="595"/>
                    <a:pt x="5182" y="259"/>
                    <a:pt x="505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6" name="Google Shape;7047;p82">
              <a:extLst>
                <a:ext uri="{FF2B5EF4-FFF2-40B4-BE49-F238E27FC236}">
                  <a16:creationId xmlns:a16="http://schemas.microsoft.com/office/drawing/2014/main" id="{60BAAAAE-886A-9592-7BF8-696B8908D360}"/>
                </a:ext>
              </a:extLst>
            </p:cNvPr>
            <p:cNvSpPr/>
            <p:nvPr/>
          </p:nvSpPr>
          <p:spPr>
            <a:xfrm>
              <a:off x="2379743" y="1913221"/>
              <a:ext cx="5146" cy="1018"/>
            </a:xfrm>
            <a:custGeom>
              <a:avLst/>
              <a:gdLst/>
              <a:ahLst/>
              <a:cxnLst/>
              <a:rect l="l" t="t" r="r" b="b"/>
              <a:pathLst>
                <a:path w="379" h="75" extrusionOk="0">
                  <a:moveTo>
                    <a:pt x="378" y="74"/>
                  </a:moveTo>
                  <a:cubicBezTo>
                    <a:pt x="193" y="60"/>
                    <a:pt x="130" y="57"/>
                    <a:pt x="95" y="25"/>
                  </a:cubicBezTo>
                  <a:cubicBezTo>
                    <a:pt x="63" y="11"/>
                    <a:pt x="32" y="4"/>
                    <a:pt x="0" y="1"/>
                  </a:cubicBezTo>
                  <a:cubicBezTo>
                    <a:pt x="32" y="4"/>
                    <a:pt x="63" y="11"/>
                    <a:pt x="95" y="25"/>
                  </a:cubicBezTo>
                  <a:cubicBezTo>
                    <a:pt x="130" y="57"/>
                    <a:pt x="193" y="60"/>
                    <a:pt x="378" y="7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7" name="Google Shape;7048;p82">
              <a:extLst>
                <a:ext uri="{FF2B5EF4-FFF2-40B4-BE49-F238E27FC236}">
                  <a16:creationId xmlns:a16="http://schemas.microsoft.com/office/drawing/2014/main" id="{595D5EE2-A675-44D6-F59B-E1D22F65917E}"/>
                </a:ext>
              </a:extLst>
            </p:cNvPr>
            <p:cNvSpPr/>
            <p:nvPr/>
          </p:nvSpPr>
          <p:spPr>
            <a:xfrm>
              <a:off x="2364237" y="191882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8" name="Google Shape;7049;p82">
              <a:extLst>
                <a:ext uri="{FF2B5EF4-FFF2-40B4-BE49-F238E27FC236}">
                  <a16:creationId xmlns:a16="http://schemas.microsoft.com/office/drawing/2014/main" id="{8284EE48-D790-C158-1556-3DEB24DED80C}"/>
                </a:ext>
              </a:extLst>
            </p:cNvPr>
            <p:cNvSpPr/>
            <p:nvPr/>
          </p:nvSpPr>
          <p:spPr>
            <a:xfrm>
              <a:off x="2364713" y="19185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9" name="Google Shape;7050;p82">
              <a:extLst>
                <a:ext uri="{FF2B5EF4-FFF2-40B4-BE49-F238E27FC236}">
                  <a16:creationId xmlns:a16="http://schemas.microsoft.com/office/drawing/2014/main" id="{1D0B99A1-E920-1EA1-5063-E8F173A11A55}"/>
                </a:ext>
              </a:extLst>
            </p:cNvPr>
            <p:cNvSpPr/>
            <p:nvPr/>
          </p:nvSpPr>
          <p:spPr>
            <a:xfrm>
              <a:off x="2364102" y="191897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0" name="Google Shape;7051;p82">
              <a:extLst>
                <a:ext uri="{FF2B5EF4-FFF2-40B4-BE49-F238E27FC236}">
                  <a16:creationId xmlns:a16="http://schemas.microsoft.com/office/drawing/2014/main" id="{DDDC891C-0B5F-4146-D060-CC178BE4D9E5}"/>
                </a:ext>
              </a:extLst>
            </p:cNvPr>
            <p:cNvSpPr/>
            <p:nvPr/>
          </p:nvSpPr>
          <p:spPr>
            <a:xfrm>
              <a:off x="2364672" y="1918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1" name="Google Shape;7052;p82">
              <a:extLst>
                <a:ext uri="{FF2B5EF4-FFF2-40B4-BE49-F238E27FC236}">
                  <a16:creationId xmlns:a16="http://schemas.microsoft.com/office/drawing/2014/main" id="{0EF08C71-EECE-E87C-5C7A-09F0D1DC6F14}"/>
                </a:ext>
              </a:extLst>
            </p:cNvPr>
            <p:cNvSpPr/>
            <p:nvPr/>
          </p:nvSpPr>
          <p:spPr>
            <a:xfrm>
              <a:off x="2364523" y="19186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2" name="Google Shape;7053;p82">
              <a:extLst>
                <a:ext uri="{FF2B5EF4-FFF2-40B4-BE49-F238E27FC236}">
                  <a16:creationId xmlns:a16="http://schemas.microsoft.com/office/drawing/2014/main" id="{390FD777-E15C-95F3-5263-974025A78D8E}"/>
                </a:ext>
              </a:extLst>
            </p:cNvPr>
            <p:cNvSpPr/>
            <p:nvPr/>
          </p:nvSpPr>
          <p:spPr>
            <a:xfrm>
              <a:off x="2364387" y="191873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3" name="Google Shape;7054;p82">
              <a:extLst>
                <a:ext uri="{FF2B5EF4-FFF2-40B4-BE49-F238E27FC236}">
                  <a16:creationId xmlns:a16="http://schemas.microsoft.com/office/drawing/2014/main" id="{766146CA-6CDB-D97B-F8E2-331542AD85A4}"/>
                </a:ext>
              </a:extLst>
            </p:cNvPr>
            <p:cNvSpPr/>
            <p:nvPr/>
          </p:nvSpPr>
          <p:spPr>
            <a:xfrm>
              <a:off x="2363857" y="19190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4" name="Google Shape;7055;p82">
              <a:extLst>
                <a:ext uri="{FF2B5EF4-FFF2-40B4-BE49-F238E27FC236}">
                  <a16:creationId xmlns:a16="http://schemas.microsoft.com/office/drawing/2014/main" id="{944464C6-46F0-BEFA-C96A-CEAE3D90B7E1}"/>
                </a:ext>
              </a:extLst>
            </p:cNvPr>
            <p:cNvSpPr/>
            <p:nvPr/>
          </p:nvSpPr>
          <p:spPr>
            <a:xfrm>
              <a:off x="2363341" y="1919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5" name="Google Shape;7056;p82">
              <a:extLst>
                <a:ext uri="{FF2B5EF4-FFF2-40B4-BE49-F238E27FC236}">
                  <a16:creationId xmlns:a16="http://schemas.microsoft.com/office/drawing/2014/main" id="{DB8AA841-2294-6404-1720-A73D610E126F}"/>
                </a:ext>
              </a:extLst>
            </p:cNvPr>
            <p:cNvSpPr/>
            <p:nvPr/>
          </p:nvSpPr>
          <p:spPr>
            <a:xfrm>
              <a:off x="2362242" y="1919508"/>
              <a:ext cx="1018" cy="530"/>
            </a:xfrm>
            <a:custGeom>
              <a:avLst/>
              <a:gdLst/>
              <a:ahLst/>
              <a:cxnLst/>
              <a:rect l="l" t="t" r="r" b="b"/>
              <a:pathLst>
                <a:path w="75" h="39" extrusionOk="0">
                  <a:moveTo>
                    <a:pt x="74" y="0"/>
                  </a:moveTo>
                  <a:cubicBezTo>
                    <a:pt x="65" y="5"/>
                    <a:pt x="56" y="10"/>
                    <a:pt x="45" y="15"/>
                  </a:cubicBezTo>
                  <a:lnTo>
                    <a:pt x="45" y="15"/>
                  </a:lnTo>
                  <a:lnTo>
                    <a:pt x="74" y="0"/>
                  </a:lnTo>
                  <a:close/>
                  <a:moveTo>
                    <a:pt x="45" y="15"/>
                  </a:moveTo>
                  <a:lnTo>
                    <a:pt x="1" y="39"/>
                  </a:lnTo>
                  <a:cubicBezTo>
                    <a:pt x="17" y="31"/>
                    <a:pt x="32" y="23"/>
                    <a:pt x="45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6" name="Google Shape;7057;p82">
              <a:extLst>
                <a:ext uri="{FF2B5EF4-FFF2-40B4-BE49-F238E27FC236}">
                  <a16:creationId xmlns:a16="http://schemas.microsoft.com/office/drawing/2014/main" id="{91658292-CBDC-1237-8875-F1F4CE2E9257}"/>
                </a:ext>
              </a:extLst>
            </p:cNvPr>
            <p:cNvSpPr/>
            <p:nvPr/>
          </p:nvSpPr>
          <p:spPr>
            <a:xfrm>
              <a:off x="2363626" y="191920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5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7" name="Google Shape;7058;p82">
              <a:extLst>
                <a:ext uri="{FF2B5EF4-FFF2-40B4-BE49-F238E27FC236}">
                  <a16:creationId xmlns:a16="http://schemas.microsoft.com/office/drawing/2014/main" id="{5AB42DB2-CE4E-A071-96D0-E1BE657FC5C2}"/>
                </a:ext>
              </a:extLst>
            </p:cNvPr>
            <p:cNvSpPr/>
            <p:nvPr/>
          </p:nvSpPr>
          <p:spPr>
            <a:xfrm>
              <a:off x="2361766" y="192002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1" y="15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8" name="Google Shape;7059;p82">
              <a:extLst>
                <a:ext uri="{FF2B5EF4-FFF2-40B4-BE49-F238E27FC236}">
                  <a16:creationId xmlns:a16="http://schemas.microsoft.com/office/drawing/2014/main" id="{51763EAB-BCE5-824B-57A6-68D5941AA10E}"/>
                </a:ext>
              </a:extLst>
            </p:cNvPr>
            <p:cNvSpPr/>
            <p:nvPr/>
          </p:nvSpPr>
          <p:spPr>
            <a:xfrm>
              <a:off x="2423463" y="190267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9" name="Google Shape;7060;p82">
              <a:extLst>
                <a:ext uri="{FF2B5EF4-FFF2-40B4-BE49-F238E27FC236}">
                  <a16:creationId xmlns:a16="http://schemas.microsoft.com/office/drawing/2014/main" id="{23ED423A-B455-A1DA-8437-987DF150C69E}"/>
                </a:ext>
              </a:extLst>
            </p:cNvPr>
            <p:cNvSpPr/>
            <p:nvPr/>
          </p:nvSpPr>
          <p:spPr>
            <a:xfrm>
              <a:off x="2367333" y="1912040"/>
              <a:ext cx="1100" cy="244"/>
            </a:xfrm>
            <a:custGeom>
              <a:avLst/>
              <a:gdLst/>
              <a:ahLst/>
              <a:cxnLst/>
              <a:rect l="l" t="t" r="r" b="b"/>
              <a:pathLst>
                <a:path w="81" h="18" extrusionOk="0">
                  <a:moveTo>
                    <a:pt x="81" y="18"/>
                  </a:moveTo>
                  <a:cubicBezTo>
                    <a:pt x="56" y="7"/>
                    <a:pt x="28" y="0"/>
                    <a:pt x="0" y="0"/>
                  </a:cubicBezTo>
                  <a:cubicBezTo>
                    <a:pt x="28" y="0"/>
                    <a:pt x="56" y="7"/>
                    <a:pt x="8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0" name="Google Shape;7061;p82">
              <a:extLst>
                <a:ext uri="{FF2B5EF4-FFF2-40B4-BE49-F238E27FC236}">
                  <a16:creationId xmlns:a16="http://schemas.microsoft.com/office/drawing/2014/main" id="{7562947D-84A1-BE8A-C769-EA01082E611D}"/>
                </a:ext>
              </a:extLst>
            </p:cNvPr>
            <p:cNvSpPr/>
            <p:nvPr/>
          </p:nvSpPr>
          <p:spPr>
            <a:xfrm>
              <a:off x="2364618" y="19185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1" name="Google Shape;7062;p82">
              <a:extLst>
                <a:ext uri="{FF2B5EF4-FFF2-40B4-BE49-F238E27FC236}">
                  <a16:creationId xmlns:a16="http://schemas.microsoft.com/office/drawing/2014/main" id="{C60973D8-872D-BC24-F9DD-204FCC92230E}"/>
                </a:ext>
              </a:extLst>
            </p:cNvPr>
            <p:cNvSpPr/>
            <p:nvPr/>
          </p:nvSpPr>
          <p:spPr>
            <a:xfrm>
              <a:off x="2364767" y="19184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2" name="Google Shape;7063;p82">
              <a:extLst>
                <a:ext uri="{FF2B5EF4-FFF2-40B4-BE49-F238E27FC236}">
                  <a16:creationId xmlns:a16="http://schemas.microsoft.com/office/drawing/2014/main" id="{CEC8C69D-33B2-39EA-DBB0-EEC50F9B2B0C}"/>
                </a:ext>
              </a:extLst>
            </p:cNvPr>
            <p:cNvSpPr/>
            <p:nvPr/>
          </p:nvSpPr>
          <p:spPr>
            <a:xfrm>
              <a:off x="2414298" y="1903201"/>
              <a:ext cx="3286" cy="54"/>
            </a:xfrm>
            <a:custGeom>
              <a:avLst/>
              <a:gdLst/>
              <a:ahLst/>
              <a:cxnLst/>
              <a:rect l="l" t="t" r="r" b="b"/>
              <a:pathLst>
                <a:path w="242" h="4" extrusionOk="0">
                  <a:moveTo>
                    <a:pt x="0" y="4"/>
                  </a:moveTo>
                  <a:cubicBezTo>
                    <a:pt x="81" y="4"/>
                    <a:pt x="161" y="4"/>
                    <a:pt x="242" y="0"/>
                  </a:cubicBezTo>
                  <a:cubicBezTo>
                    <a:pt x="161" y="4"/>
                    <a:pt x="81" y="4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3" name="Google Shape;7064;p82">
              <a:extLst>
                <a:ext uri="{FF2B5EF4-FFF2-40B4-BE49-F238E27FC236}">
                  <a16:creationId xmlns:a16="http://schemas.microsoft.com/office/drawing/2014/main" id="{8E72C55A-CDBA-F54C-60B4-AE53BF29E70A}"/>
                </a:ext>
              </a:extLst>
            </p:cNvPr>
            <p:cNvSpPr/>
            <p:nvPr/>
          </p:nvSpPr>
          <p:spPr>
            <a:xfrm>
              <a:off x="2373131" y="1912746"/>
              <a:ext cx="1779" cy="109"/>
            </a:xfrm>
            <a:custGeom>
              <a:avLst/>
              <a:gdLst/>
              <a:ahLst/>
              <a:cxnLst/>
              <a:rect l="l" t="t" r="r" b="b"/>
              <a:pathLst>
                <a:path w="131" h="8" extrusionOk="0">
                  <a:moveTo>
                    <a:pt x="1" y="8"/>
                  </a:moveTo>
                  <a:cubicBezTo>
                    <a:pt x="43" y="4"/>
                    <a:pt x="88" y="1"/>
                    <a:pt x="130" y="4"/>
                  </a:cubicBezTo>
                  <a:cubicBezTo>
                    <a:pt x="88" y="1"/>
                    <a:pt x="43" y="4"/>
                    <a:pt x="1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4" name="Google Shape;7065;p82">
              <a:extLst>
                <a:ext uri="{FF2B5EF4-FFF2-40B4-BE49-F238E27FC236}">
                  <a16:creationId xmlns:a16="http://schemas.microsoft.com/office/drawing/2014/main" id="{66A1D291-F71A-1178-5CD5-B1D5D6A45DB5}"/>
                </a:ext>
              </a:extLst>
            </p:cNvPr>
            <p:cNvSpPr/>
            <p:nvPr/>
          </p:nvSpPr>
          <p:spPr>
            <a:xfrm>
              <a:off x="2437773" y="191717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5" name="Google Shape;7066;p82">
              <a:extLst>
                <a:ext uri="{FF2B5EF4-FFF2-40B4-BE49-F238E27FC236}">
                  <a16:creationId xmlns:a16="http://schemas.microsoft.com/office/drawing/2014/main" id="{96D171BB-F684-C4F9-D89F-2BCCD76E4AD6}"/>
                </a:ext>
              </a:extLst>
            </p:cNvPr>
            <p:cNvSpPr/>
            <p:nvPr/>
          </p:nvSpPr>
          <p:spPr>
            <a:xfrm>
              <a:off x="2437203" y="1916032"/>
              <a:ext cx="448" cy="774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" y="0"/>
                  </a:moveTo>
                  <a:lnTo>
                    <a:pt x="32" y="56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6" name="Google Shape;7067;p82">
              <a:extLst>
                <a:ext uri="{FF2B5EF4-FFF2-40B4-BE49-F238E27FC236}">
                  <a16:creationId xmlns:a16="http://schemas.microsoft.com/office/drawing/2014/main" id="{09716D8F-418D-9381-6D01-7A8AFDB42832}"/>
                </a:ext>
              </a:extLst>
            </p:cNvPr>
            <p:cNvSpPr/>
            <p:nvPr/>
          </p:nvSpPr>
          <p:spPr>
            <a:xfrm>
              <a:off x="2436062" y="1913656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7" name="Google Shape;7068;p82">
              <a:extLst>
                <a:ext uri="{FF2B5EF4-FFF2-40B4-BE49-F238E27FC236}">
                  <a16:creationId xmlns:a16="http://schemas.microsoft.com/office/drawing/2014/main" id="{0CA8C85A-580E-8A4D-3AB5-F57720A0CE92}"/>
                </a:ext>
              </a:extLst>
            </p:cNvPr>
            <p:cNvSpPr/>
            <p:nvPr/>
          </p:nvSpPr>
          <p:spPr>
            <a:xfrm>
              <a:off x="2436687" y="1914932"/>
              <a:ext cx="394" cy="733"/>
            </a:xfrm>
            <a:custGeom>
              <a:avLst/>
              <a:gdLst/>
              <a:ahLst/>
              <a:cxnLst/>
              <a:rect l="l" t="t" r="r" b="b"/>
              <a:pathLst>
                <a:path w="29" h="54" extrusionOk="0">
                  <a:moveTo>
                    <a:pt x="0" y="1"/>
                  </a:moveTo>
                  <a:lnTo>
                    <a:pt x="28" y="53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8" name="Google Shape;7069;p82">
              <a:extLst>
                <a:ext uri="{FF2B5EF4-FFF2-40B4-BE49-F238E27FC236}">
                  <a16:creationId xmlns:a16="http://schemas.microsoft.com/office/drawing/2014/main" id="{D3D09B98-9A8F-CA5D-DDB9-AAD68DBBF0A8}"/>
                </a:ext>
              </a:extLst>
            </p:cNvPr>
            <p:cNvSpPr/>
            <p:nvPr/>
          </p:nvSpPr>
          <p:spPr>
            <a:xfrm>
              <a:off x="2429885" y="1900825"/>
              <a:ext cx="6096" cy="12600"/>
            </a:xfrm>
            <a:custGeom>
              <a:avLst/>
              <a:gdLst/>
              <a:ahLst/>
              <a:cxnLst/>
              <a:rect l="l" t="t" r="r" b="b"/>
              <a:pathLst>
                <a:path w="449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123" y="259"/>
                    <a:pt x="288" y="595"/>
                    <a:pt x="449" y="928"/>
                  </a:cubicBezTo>
                  <a:cubicBezTo>
                    <a:pt x="288" y="595"/>
                    <a:pt x="123" y="259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9" name="Google Shape;7070;p82">
              <a:extLst>
                <a:ext uri="{FF2B5EF4-FFF2-40B4-BE49-F238E27FC236}">
                  <a16:creationId xmlns:a16="http://schemas.microsoft.com/office/drawing/2014/main" id="{3F029BFE-C0EA-5BEA-8646-3640531BB59C}"/>
                </a:ext>
              </a:extLst>
            </p:cNvPr>
            <p:cNvSpPr/>
            <p:nvPr/>
          </p:nvSpPr>
          <p:spPr>
            <a:xfrm>
              <a:off x="3053662" y="2325828"/>
              <a:ext cx="6762" cy="1426"/>
            </a:xfrm>
            <a:custGeom>
              <a:avLst/>
              <a:gdLst/>
              <a:ahLst/>
              <a:cxnLst/>
              <a:rect l="l" t="t" r="r" b="b"/>
              <a:pathLst>
                <a:path w="498" h="105" extrusionOk="0">
                  <a:moveTo>
                    <a:pt x="425" y="0"/>
                  </a:moveTo>
                  <a:cubicBezTo>
                    <a:pt x="299" y="0"/>
                    <a:pt x="91" y="34"/>
                    <a:pt x="0" y="76"/>
                  </a:cubicBezTo>
                  <a:cubicBezTo>
                    <a:pt x="60" y="94"/>
                    <a:pt x="123" y="104"/>
                    <a:pt x="185" y="104"/>
                  </a:cubicBezTo>
                  <a:cubicBezTo>
                    <a:pt x="232" y="104"/>
                    <a:pt x="279" y="99"/>
                    <a:pt x="326" y="87"/>
                  </a:cubicBezTo>
                  <a:cubicBezTo>
                    <a:pt x="389" y="80"/>
                    <a:pt x="448" y="52"/>
                    <a:pt x="497" y="6"/>
                  </a:cubicBezTo>
                  <a:cubicBezTo>
                    <a:pt x="479" y="2"/>
                    <a:pt x="454" y="0"/>
                    <a:pt x="4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0" name="Google Shape;7071;p82">
              <a:extLst>
                <a:ext uri="{FF2B5EF4-FFF2-40B4-BE49-F238E27FC236}">
                  <a16:creationId xmlns:a16="http://schemas.microsoft.com/office/drawing/2014/main" id="{37BDB9C1-F569-23A4-89D4-4BADD8F69E92}"/>
                </a:ext>
              </a:extLst>
            </p:cNvPr>
            <p:cNvSpPr/>
            <p:nvPr/>
          </p:nvSpPr>
          <p:spPr>
            <a:xfrm>
              <a:off x="2878838" y="2126931"/>
              <a:ext cx="301597" cy="226799"/>
            </a:xfrm>
            <a:custGeom>
              <a:avLst/>
              <a:gdLst/>
              <a:ahLst/>
              <a:cxnLst/>
              <a:rect l="l" t="t" r="r" b="b"/>
              <a:pathLst>
                <a:path w="22213" h="16704" extrusionOk="0">
                  <a:moveTo>
                    <a:pt x="16170" y="1"/>
                  </a:moveTo>
                  <a:cubicBezTo>
                    <a:pt x="16125" y="22"/>
                    <a:pt x="16086" y="57"/>
                    <a:pt x="16055" y="95"/>
                  </a:cubicBezTo>
                  <a:cubicBezTo>
                    <a:pt x="15974" y="183"/>
                    <a:pt x="15918" y="288"/>
                    <a:pt x="15922" y="340"/>
                  </a:cubicBezTo>
                  <a:cubicBezTo>
                    <a:pt x="15936" y="501"/>
                    <a:pt x="15901" y="715"/>
                    <a:pt x="15768" y="834"/>
                  </a:cubicBezTo>
                  <a:cubicBezTo>
                    <a:pt x="15743" y="855"/>
                    <a:pt x="15757" y="963"/>
                    <a:pt x="15764" y="1040"/>
                  </a:cubicBezTo>
                  <a:cubicBezTo>
                    <a:pt x="15782" y="1180"/>
                    <a:pt x="15799" y="1345"/>
                    <a:pt x="15694" y="1440"/>
                  </a:cubicBezTo>
                  <a:cubicBezTo>
                    <a:pt x="15628" y="1499"/>
                    <a:pt x="15645" y="1744"/>
                    <a:pt x="15663" y="1944"/>
                  </a:cubicBezTo>
                  <a:cubicBezTo>
                    <a:pt x="15677" y="2084"/>
                    <a:pt x="15677" y="2227"/>
                    <a:pt x="15670" y="2367"/>
                  </a:cubicBezTo>
                  <a:cubicBezTo>
                    <a:pt x="15659" y="2437"/>
                    <a:pt x="15656" y="2507"/>
                    <a:pt x="15649" y="2577"/>
                  </a:cubicBezTo>
                  <a:cubicBezTo>
                    <a:pt x="15631" y="2815"/>
                    <a:pt x="15610" y="3060"/>
                    <a:pt x="15488" y="3235"/>
                  </a:cubicBezTo>
                  <a:cubicBezTo>
                    <a:pt x="15442" y="3302"/>
                    <a:pt x="15407" y="3375"/>
                    <a:pt x="15376" y="3449"/>
                  </a:cubicBezTo>
                  <a:cubicBezTo>
                    <a:pt x="15302" y="3621"/>
                    <a:pt x="15218" y="3817"/>
                    <a:pt x="14994" y="3901"/>
                  </a:cubicBezTo>
                  <a:cubicBezTo>
                    <a:pt x="14935" y="3923"/>
                    <a:pt x="14872" y="3933"/>
                    <a:pt x="14809" y="3933"/>
                  </a:cubicBezTo>
                  <a:cubicBezTo>
                    <a:pt x="14649" y="3933"/>
                    <a:pt x="14487" y="3869"/>
                    <a:pt x="14381" y="3789"/>
                  </a:cubicBezTo>
                  <a:cubicBezTo>
                    <a:pt x="14283" y="3715"/>
                    <a:pt x="14234" y="3635"/>
                    <a:pt x="14241" y="3554"/>
                  </a:cubicBezTo>
                  <a:cubicBezTo>
                    <a:pt x="14238" y="3533"/>
                    <a:pt x="14227" y="3512"/>
                    <a:pt x="14210" y="3498"/>
                  </a:cubicBezTo>
                  <a:cubicBezTo>
                    <a:pt x="14142" y="3433"/>
                    <a:pt x="13993" y="3393"/>
                    <a:pt x="13883" y="3393"/>
                  </a:cubicBezTo>
                  <a:cubicBezTo>
                    <a:pt x="13863" y="3393"/>
                    <a:pt x="13845" y="3394"/>
                    <a:pt x="13828" y="3397"/>
                  </a:cubicBezTo>
                  <a:cubicBezTo>
                    <a:pt x="13818" y="3398"/>
                    <a:pt x="13808" y="3398"/>
                    <a:pt x="13799" y="3398"/>
                  </a:cubicBezTo>
                  <a:cubicBezTo>
                    <a:pt x="13678" y="3398"/>
                    <a:pt x="13589" y="3300"/>
                    <a:pt x="13489" y="3190"/>
                  </a:cubicBezTo>
                  <a:cubicBezTo>
                    <a:pt x="13415" y="3106"/>
                    <a:pt x="13335" y="3025"/>
                    <a:pt x="13247" y="2955"/>
                  </a:cubicBezTo>
                  <a:cubicBezTo>
                    <a:pt x="13166" y="2895"/>
                    <a:pt x="13094" y="2881"/>
                    <a:pt x="13026" y="2881"/>
                  </a:cubicBezTo>
                  <a:cubicBezTo>
                    <a:pt x="13000" y="2881"/>
                    <a:pt x="12975" y="2883"/>
                    <a:pt x="12950" y="2885"/>
                  </a:cubicBezTo>
                  <a:cubicBezTo>
                    <a:pt x="12928" y="2888"/>
                    <a:pt x="12904" y="2890"/>
                    <a:pt x="12880" y="2890"/>
                  </a:cubicBezTo>
                  <a:cubicBezTo>
                    <a:pt x="12798" y="2890"/>
                    <a:pt x="12712" y="2864"/>
                    <a:pt x="12666" y="2731"/>
                  </a:cubicBezTo>
                  <a:cubicBezTo>
                    <a:pt x="12596" y="2535"/>
                    <a:pt x="12537" y="2493"/>
                    <a:pt x="12383" y="2392"/>
                  </a:cubicBezTo>
                  <a:lnTo>
                    <a:pt x="12326" y="2353"/>
                  </a:lnTo>
                  <a:cubicBezTo>
                    <a:pt x="12239" y="2294"/>
                    <a:pt x="12179" y="2245"/>
                    <a:pt x="12179" y="2178"/>
                  </a:cubicBezTo>
                  <a:cubicBezTo>
                    <a:pt x="12179" y="2108"/>
                    <a:pt x="12232" y="2077"/>
                    <a:pt x="12312" y="2024"/>
                  </a:cubicBezTo>
                  <a:cubicBezTo>
                    <a:pt x="12330" y="2010"/>
                    <a:pt x="12351" y="1996"/>
                    <a:pt x="12376" y="1979"/>
                  </a:cubicBezTo>
                  <a:cubicBezTo>
                    <a:pt x="12460" y="1916"/>
                    <a:pt x="12540" y="1818"/>
                    <a:pt x="12407" y="1604"/>
                  </a:cubicBezTo>
                  <a:cubicBezTo>
                    <a:pt x="12379" y="1562"/>
                    <a:pt x="12369" y="1510"/>
                    <a:pt x="12383" y="1461"/>
                  </a:cubicBezTo>
                  <a:cubicBezTo>
                    <a:pt x="12404" y="1398"/>
                    <a:pt x="12477" y="1373"/>
                    <a:pt x="12565" y="1345"/>
                  </a:cubicBezTo>
                  <a:cubicBezTo>
                    <a:pt x="12638" y="1324"/>
                    <a:pt x="12712" y="1296"/>
                    <a:pt x="12782" y="1257"/>
                  </a:cubicBezTo>
                  <a:cubicBezTo>
                    <a:pt x="12876" y="1208"/>
                    <a:pt x="12869" y="1170"/>
                    <a:pt x="12862" y="1103"/>
                  </a:cubicBezTo>
                  <a:cubicBezTo>
                    <a:pt x="12852" y="1037"/>
                    <a:pt x="12841" y="942"/>
                    <a:pt x="12971" y="890"/>
                  </a:cubicBezTo>
                  <a:cubicBezTo>
                    <a:pt x="13006" y="879"/>
                    <a:pt x="13027" y="862"/>
                    <a:pt x="13023" y="848"/>
                  </a:cubicBezTo>
                  <a:cubicBezTo>
                    <a:pt x="13020" y="820"/>
                    <a:pt x="12964" y="767"/>
                    <a:pt x="12862" y="746"/>
                  </a:cubicBezTo>
                  <a:cubicBezTo>
                    <a:pt x="12852" y="744"/>
                    <a:pt x="12843" y="743"/>
                    <a:pt x="12835" y="743"/>
                  </a:cubicBezTo>
                  <a:cubicBezTo>
                    <a:pt x="12805" y="743"/>
                    <a:pt x="12795" y="763"/>
                    <a:pt x="12778" y="830"/>
                  </a:cubicBezTo>
                  <a:cubicBezTo>
                    <a:pt x="12764" y="879"/>
                    <a:pt x="12750" y="942"/>
                    <a:pt x="12691" y="963"/>
                  </a:cubicBezTo>
                  <a:cubicBezTo>
                    <a:pt x="12680" y="967"/>
                    <a:pt x="12669" y="969"/>
                    <a:pt x="12659" y="969"/>
                  </a:cubicBezTo>
                  <a:cubicBezTo>
                    <a:pt x="12584" y="969"/>
                    <a:pt x="12538" y="870"/>
                    <a:pt x="12495" y="771"/>
                  </a:cubicBezTo>
                  <a:cubicBezTo>
                    <a:pt x="12484" y="746"/>
                    <a:pt x="12470" y="715"/>
                    <a:pt x="12456" y="690"/>
                  </a:cubicBezTo>
                  <a:lnTo>
                    <a:pt x="12421" y="725"/>
                  </a:lnTo>
                  <a:cubicBezTo>
                    <a:pt x="12346" y="794"/>
                    <a:pt x="12242" y="888"/>
                    <a:pt x="12141" y="888"/>
                  </a:cubicBezTo>
                  <a:cubicBezTo>
                    <a:pt x="12134" y="888"/>
                    <a:pt x="12127" y="887"/>
                    <a:pt x="12120" y="886"/>
                  </a:cubicBezTo>
                  <a:cubicBezTo>
                    <a:pt x="12071" y="883"/>
                    <a:pt x="12029" y="858"/>
                    <a:pt x="12001" y="820"/>
                  </a:cubicBezTo>
                  <a:cubicBezTo>
                    <a:pt x="11910" y="701"/>
                    <a:pt x="11336" y="564"/>
                    <a:pt x="10975" y="515"/>
                  </a:cubicBezTo>
                  <a:cubicBezTo>
                    <a:pt x="10814" y="494"/>
                    <a:pt x="10716" y="386"/>
                    <a:pt x="10636" y="298"/>
                  </a:cubicBezTo>
                  <a:cubicBezTo>
                    <a:pt x="10576" y="232"/>
                    <a:pt x="10541" y="197"/>
                    <a:pt x="10513" y="197"/>
                  </a:cubicBezTo>
                  <a:cubicBezTo>
                    <a:pt x="10508" y="197"/>
                    <a:pt x="10504" y="198"/>
                    <a:pt x="10499" y="200"/>
                  </a:cubicBezTo>
                  <a:lnTo>
                    <a:pt x="10485" y="204"/>
                  </a:lnTo>
                  <a:cubicBezTo>
                    <a:pt x="10520" y="249"/>
                    <a:pt x="10559" y="291"/>
                    <a:pt x="10601" y="330"/>
                  </a:cubicBezTo>
                  <a:cubicBezTo>
                    <a:pt x="10639" y="368"/>
                    <a:pt x="10685" y="410"/>
                    <a:pt x="10730" y="456"/>
                  </a:cubicBezTo>
                  <a:cubicBezTo>
                    <a:pt x="10779" y="501"/>
                    <a:pt x="10790" y="575"/>
                    <a:pt x="10751" y="631"/>
                  </a:cubicBezTo>
                  <a:cubicBezTo>
                    <a:pt x="10664" y="771"/>
                    <a:pt x="10290" y="843"/>
                    <a:pt x="10029" y="843"/>
                  </a:cubicBezTo>
                  <a:cubicBezTo>
                    <a:pt x="9944" y="843"/>
                    <a:pt x="9871" y="835"/>
                    <a:pt x="9823" y="820"/>
                  </a:cubicBezTo>
                  <a:lnTo>
                    <a:pt x="9820" y="820"/>
                  </a:lnTo>
                  <a:cubicBezTo>
                    <a:pt x="9834" y="862"/>
                    <a:pt x="9830" y="907"/>
                    <a:pt x="9806" y="942"/>
                  </a:cubicBezTo>
                  <a:cubicBezTo>
                    <a:pt x="9777" y="969"/>
                    <a:pt x="9740" y="983"/>
                    <a:pt x="9705" y="983"/>
                  </a:cubicBezTo>
                  <a:cubicBezTo>
                    <a:pt x="9698" y="983"/>
                    <a:pt x="9690" y="982"/>
                    <a:pt x="9683" y="981"/>
                  </a:cubicBezTo>
                  <a:cubicBezTo>
                    <a:pt x="9682" y="981"/>
                    <a:pt x="9680" y="981"/>
                    <a:pt x="9679" y="981"/>
                  </a:cubicBezTo>
                  <a:cubicBezTo>
                    <a:pt x="9608" y="981"/>
                    <a:pt x="9566" y="1064"/>
                    <a:pt x="9501" y="1201"/>
                  </a:cubicBezTo>
                  <a:cubicBezTo>
                    <a:pt x="9463" y="1292"/>
                    <a:pt x="9410" y="1380"/>
                    <a:pt x="9347" y="1457"/>
                  </a:cubicBezTo>
                  <a:cubicBezTo>
                    <a:pt x="9298" y="1510"/>
                    <a:pt x="9267" y="1573"/>
                    <a:pt x="9260" y="1643"/>
                  </a:cubicBezTo>
                  <a:cubicBezTo>
                    <a:pt x="9249" y="1734"/>
                    <a:pt x="9193" y="1821"/>
                    <a:pt x="9113" y="1870"/>
                  </a:cubicBezTo>
                  <a:cubicBezTo>
                    <a:pt x="9032" y="1923"/>
                    <a:pt x="9018" y="1958"/>
                    <a:pt x="9015" y="1982"/>
                  </a:cubicBezTo>
                  <a:cubicBezTo>
                    <a:pt x="9008" y="2038"/>
                    <a:pt x="9053" y="2122"/>
                    <a:pt x="9151" y="2231"/>
                  </a:cubicBezTo>
                  <a:cubicBezTo>
                    <a:pt x="9284" y="2381"/>
                    <a:pt x="9232" y="2462"/>
                    <a:pt x="9200" y="2490"/>
                  </a:cubicBezTo>
                  <a:cubicBezTo>
                    <a:pt x="9172" y="2516"/>
                    <a:pt x="9132" y="2528"/>
                    <a:pt x="9087" y="2528"/>
                  </a:cubicBezTo>
                  <a:cubicBezTo>
                    <a:pt x="8991" y="2528"/>
                    <a:pt x="8869" y="2474"/>
                    <a:pt x="8777" y="2381"/>
                  </a:cubicBezTo>
                  <a:cubicBezTo>
                    <a:pt x="8692" y="2296"/>
                    <a:pt x="8623" y="2269"/>
                    <a:pt x="8585" y="2269"/>
                  </a:cubicBezTo>
                  <a:cubicBezTo>
                    <a:pt x="8576" y="2269"/>
                    <a:pt x="8568" y="2270"/>
                    <a:pt x="8563" y="2273"/>
                  </a:cubicBezTo>
                  <a:cubicBezTo>
                    <a:pt x="8546" y="2280"/>
                    <a:pt x="8535" y="2311"/>
                    <a:pt x="8539" y="2357"/>
                  </a:cubicBezTo>
                  <a:cubicBezTo>
                    <a:pt x="8542" y="2465"/>
                    <a:pt x="8497" y="2507"/>
                    <a:pt x="8469" y="2525"/>
                  </a:cubicBezTo>
                  <a:cubicBezTo>
                    <a:pt x="8448" y="2534"/>
                    <a:pt x="8427" y="2538"/>
                    <a:pt x="8405" y="2538"/>
                  </a:cubicBezTo>
                  <a:cubicBezTo>
                    <a:pt x="8375" y="2538"/>
                    <a:pt x="8346" y="2529"/>
                    <a:pt x="8322" y="2511"/>
                  </a:cubicBezTo>
                  <a:cubicBezTo>
                    <a:pt x="8262" y="2469"/>
                    <a:pt x="8202" y="2371"/>
                    <a:pt x="8224" y="2227"/>
                  </a:cubicBezTo>
                  <a:cubicBezTo>
                    <a:pt x="8234" y="2164"/>
                    <a:pt x="8224" y="2154"/>
                    <a:pt x="8118" y="2133"/>
                  </a:cubicBezTo>
                  <a:cubicBezTo>
                    <a:pt x="8048" y="2115"/>
                    <a:pt x="7957" y="2098"/>
                    <a:pt x="7926" y="2007"/>
                  </a:cubicBezTo>
                  <a:cubicBezTo>
                    <a:pt x="7881" y="1890"/>
                    <a:pt x="7658" y="1709"/>
                    <a:pt x="7537" y="1709"/>
                  </a:cubicBezTo>
                  <a:cubicBezTo>
                    <a:pt x="7535" y="1709"/>
                    <a:pt x="7533" y="1709"/>
                    <a:pt x="7530" y="1709"/>
                  </a:cubicBezTo>
                  <a:cubicBezTo>
                    <a:pt x="7481" y="1713"/>
                    <a:pt x="7457" y="1737"/>
                    <a:pt x="7418" y="1783"/>
                  </a:cubicBezTo>
                  <a:cubicBezTo>
                    <a:pt x="7373" y="1849"/>
                    <a:pt x="7296" y="1891"/>
                    <a:pt x="7212" y="1891"/>
                  </a:cubicBezTo>
                  <a:cubicBezTo>
                    <a:pt x="7207" y="1891"/>
                    <a:pt x="7203" y="1890"/>
                    <a:pt x="7199" y="1890"/>
                  </a:cubicBezTo>
                  <a:cubicBezTo>
                    <a:pt x="7169" y="1890"/>
                    <a:pt x="7142" y="1901"/>
                    <a:pt x="7117" y="1919"/>
                  </a:cubicBezTo>
                  <a:cubicBezTo>
                    <a:pt x="7100" y="1940"/>
                    <a:pt x="7096" y="1993"/>
                    <a:pt x="7107" y="2073"/>
                  </a:cubicBezTo>
                  <a:cubicBezTo>
                    <a:pt x="7117" y="2115"/>
                    <a:pt x="7103" y="2161"/>
                    <a:pt x="7072" y="2192"/>
                  </a:cubicBezTo>
                  <a:cubicBezTo>
                    <a:pt x="7048" y="2213"/>
                    <a:pt x="7019" y="2221"/>
                    <a:pt x="6987" y="2221"/>
                  </a:cubicBezTo>
                  <a:cubicBezTo>
                    <a:pt x="6943" y="2221"/>
                    <a:pt x="6892" y="2206"/>
                    <a:pt x="6837" y="2192"/>
                  </a:cubicBezTo>
                  <a:cubicBezTo>
                    <a:pt x="6767" y="2168"/>
                    <a:pt x="6697" y="2157"/>
                    <a:pt x="6624" y="2157"/>
                  </a:cubicBezTo>
                  <a:cubicBezTo>
                    <a:pt x="6617" y="2157"/>
                    <a:pt x="6606" y="2161"/>
                    <a:pt x="6599" y="2168"/>
                  </a:cubicBezTo>
                  <a:cubicBezTo>
                    <a:pt x="6596" y="2189"/>
                    <a:pt x="6599" y="2210"/>
                    <a:pt x="6606" y="2231"/>
                  </a:cubicBezTo>
                  <a:cubicBezTo>
                    <a:pt x="6620" y="2273"/>
                    <a:pt x="6620" y="2322"/>
                    <a:pt x="6596" y="2364"/>
                  </a:cubicBezTo>
                  <a:cubicBezTo>
                    <a:pt x="6582" y="2385"/>
                    <a:pt x="6554" y="2399"/>
                    <a:pt x="6529" y="2402"/>
                  </a:cubicBezTo>
                  <a:cubicBezTo>
                    <a:pt x="6515" y="2402"/>
                    <a:pt x="6498" y="2427"/>
                    <a:pt x="6484" y="2451"/>
                  </a:cubicBezTo>
                  <a:cubicBezTo>
                    <a:pt x="6449" y="2504"/>
                    <a:pt x="6393" y="2584"/>
                    <a:pt x="6267" y="2584"/>
                  </a:cubicBezTo>
                  <a:cubicBezTo>
                    <a:pt x="6256" y="2584"/>
                    <a:pt x="6249" y="2588"/>
                    <a:pt x="6246" y="2595"/>
                  </a:cubicBezTo>
                  <a:cubicBezTo>
                    <a:pt x="6200" y="2644"/>
                    <a:pt x="6190" y="2822"/>
                    <a:pt x="6221" y="3043"/>
                  </a:cubicBezTo>
                  <a:cubicBezTo>
                    <a:pt x="6232" y="3088"/>
                    <a:pt x="6218" y="3134"/>
                    <a:pt x="6183" y="3165"/>
                  </a:cubicBezTo>
                  <a:cubicBezTo>
                    <a:pt x="6165" y="3178"/>
                    <a:pt x="6145" y="3183"/>
                    <a:pt x="6124" y="3183"/>
                  </a:cubicBezTo>
                  <a:cubicBezTo>
                    <a:pt x="6080" y="3183"/>
                    <a:pt x="6031" y="3160"/>
                    <a:pt x="5976" y="3134"/>
                  </a:cubicBezTo>
                  <a:cubicBezTo>
                    <a:pt x="5919" y="3110"/>
                    <a:pt x="5845" y="3075"/>
                    <a:pt x="5797" y="3075"/>
                  </a:cubicBezTo>
                  <a:cubicBezTo>
                    <a:pt x="5790" y="3075"/>
                    <a:pt x="5783" y="3076"/>
                    <a:pt x="5776" y="3078"/>
                  </a:cubicBezTo>
                  <a:cubicBezTo>
                    <a:pt x="5769" y="3081"/>
                    <a:pt x="5766" y="3081"/>
                    <a:pt x="5762" y="3085"/>
                  </a:cubicBezTo>
                  <a:cubicBezTo>
                    <a:pt x="5773" y="3123"/>
                    <a:pt x="5790" y="3158"/>
                    <a:pt x="5811" y="3190"/>
                  </a:cubicBezTo>
                  <a:cubicBezTo>
                    <a:pt x="5850" y="3260"/>
                    <a:pt x="5881" y="3337"/>
                    <a:pt x="5906" y="3414"/>
                  </a:cubicBezTo>
                  <a:cubicBezTo>
                    <a:pt x="5951" y="3610"/>
                    <a:pt x="5853" y="3666"/>
                    <a:pt x="5780" y="3708"/>
                  </a:cubicBezTo>
                  <a:cubicBezTo>
                    <a:pt x="5759" y="3722"/>
                    <a:pt x="5738" y="3736"/>
                    <a:pt x="5717" y="3754"/>
                  </a:cubicBezTo>
                  <a:cubicBezTo>
                    <a:pt x="5696" y="3775"/>
                    <a:pt x="5668" y="3787"/>
                    <a:pt x="5639" y="3787"/>
                  </a:cubicBezTo>
                  <a:cubicBezTo>
                    <a:pt x="5626" y="3787"/>
                    <a:pt x="5612" y="3784"/>
                    <a:pt x="5598" y="3778"/>
                  </a:cubicBezTo>
                  <a:cubicBezTo>
                    <a:pt x="5479" y="3729"/>
                    <a:pt x="5388" y="3449"/>
                    <a:pt x="5388" y="3295"/>
                  </a:cubicBezTo>
                  <a:lnTo>
                    <a:pt x="5388" y="3291"/>
                  </a:lnTo>
                  <a:cubicBezTo>
                    <a:pt x="5353" y="3305"/>
                    <a:pt x="5269" y="3358"/>
                    <a:pt x="5076" y="3561"/>
                  </a:cubicBezTo>
                  <a:cubicBezTo>
                    <a:pt x="4968" y="3673"/>
                    <a:pt x="5017" y="3831"/>
                    <a:pt x="5055" y="3960"/>
                  </a:cubicBezTo>
                  <a:cubicBezTo>
                    <a:pt x="5090" y="4065"/>
                    <a:pt x="5118" y="4163"/>
                    <a:pt x="5038" y="4212"/>
                  </a:cubicBezTo>
                  <a:cubicBezTo>
                    <a:pt x="4957" y="4261"/>
                    <a:pt x="4520" y="4671"/>
                    <a:pt x="4264" y="4975"/>
                  </a:cubicBezTo>
                  <a:cubicBezTo>
                    <a:pt x="4096" y="5178"/>
                    <a:pt x="3819" y="5189"/>
                    <a:pt x="3599" y="5196"/>
                  </a:cubicBezTo>
                  <a:cubicBezTo>
                    <a:pt x="3466" y="5199"/>
                    <a:pt x="3340" y="5203"/>
                    <a:pt x="3287" y="5248"/>
                  </a:cubicBezTo>
                  <a:cubicBezTo>
                    <a:pt x="3186" y="5336"/>
                    <a:pt x="3077" y="5346"/>
                    <a:pt x="2983" y="5353"/>
                  </a:cubicBezTo>
                  <a:cubicBezTo>
                    <a:pt x="2899" y="5360"/>
                    <a:pt x="2829" y="5367"/>
                    <a:pt x="2762" y="5420"/>
                  </a:cubicBezTo>
                  <a:lnTo>
                    <a:pt x="2745" y="5434"/>
                  </a:lnTo>
                  <a:cubicBezTo>
                    <a:pt x="2545" y="5590"/>
                    <a:pt x="2378" y="5715"/>
                    <a:pt x="2262" y="5715"/>
                  </a:cubicBezTo>
                  <a:cubicBezTo>
                    <a:pt x="2246" y="5715"/>
                    <a:pt x="2230" y="5712"/>
                    <a:pt x="2216" y="5707"/>
                  </a:cubicBezTo>
                  <a:cubicBezTo>
                    <a:pt x="2174" y="5693"/>
                    <a:pt x="2146" y="5655"/>
                    <a:pt x="2136" y="5613"/>
                  </a:cubicBezTo>
                  <a:cubicBezTo>
                    <a:pt x="2136" y="5609"/>
                    <a:pt x="2136" y="5602"/>
                    <a:pt x="2111" y="5599"/>
                  </a:cubicBezTo>
                  <a:cubicBezTo>
                    <a:pt x="2096" y="5594"/>
                    <a:pt x="2079" y="5592"/>
                    <a:pt x="2059" y="5592"/>
                  </a:cubicBezTo>
                  <a:cubicBezTo>
                    <a:pt x="1929" y="5592"/>
                    <a:pt x="1706" y="5680"/>
                    <a:pt x="1593" y="5802"/>
                  </a:cubicBezTo>
                  <a:cubicBezTo>
                    <a:pt x="1390" y="6022"/>
                    <a:pt x="1085" y="6187"/>
                    <a:pt x="872" y="6197"/>
                  </a:cubicBezTo>
                  <a:cubicBezTo>
                    <a:pt x="788" y="6204"/>
                    <a:pt x="749" y="6288"/>
                    <a:pt x="707" y="6411"/>
                  </a:cubicBezTo>
                  <a:cubicBezTo>
                    <a:pt x="683" y="6484"/>
                    <a:pt x="662" y="6547"/>
                    <a:pt x="620" y="6582"/>
                  </a:cubicBezTo>
                  <a:cubicBezTo>
                    <a:pt x="602" y="6600"/>
                    <a:pt x="579" y="6609"/>
                    <a:pt x="556" y="6609"/>
                  </a:cubicBezTo>
                  <a:cubicBezTo>
                    <a:pt x="543" y="6609"/>
                    <a:pt x="530" y="6606"/>
                    <a:pt x="518" y="6600"/>
                  </a:cubicBezTo>
                  <a:cubicBezTo>
                    <a:pt x="459" y="6572"/>
                    <a:pt x="445" y="6495"/>
                    <a:pt x="445" y="6323"/>
                  </a:cubicBezTo>
                  <a:cubicBezTo>
                    <a:pt x="382" y="6414"/>
                    <a:pt x="333" y="6512"/>
                    <a:pt x="298" y="6614"/>
                  </a:cubicBezTo>
                  <a:cubicBezTo>
                    <a:pt x="270" y="6705"/>
                    <a:pt x="298" y="6768"/>
                    <a:pt x="333" y="6845"/>
                  </a:cubicBezTo>
                  <a:cubicBezTo>
                    <a:pt x="378" y="6946"/>
                    <a:pt x="434" y="7072"/>
                    <a:pt x="315" y="7251"/>
                  </a:cubicBezTo>
                  <a:cubicBezTo>
                    <a:pt x="116" y="7545"/>
                    <a:pt x="0" y="7759"/>
                    <a:pt x="217" y="8046"/>
                  </a:cubicBezTo>
                  <a:cubicBezTo>
                    <a:pt x="483" y="8406"/>
                    <a:pt x="641" y="8637"/>
                    <a:pt x="536" y="8844"/>
                  </a:cubicBezTo>
                  <a:cubicBezTo>
                    <a:pt x="522" y="8882"/>
                    <a:pt x="483" y="8910"/>
                    <a:pt x="441" y="8914"/>
                  </a:cubicBezTo>
                  <a:cubicBezTo>
                    <a:pt x="420" y="8914"/>
                    <a:pt x="403" y="8910"/>
                    <a:pt x="385" y="8900"/>
                  </a:cubicBezTo>
                  <a:cubicBezTo>
                    <a:pt x="382" y="8921"/>
                    <a:pt x="375" y="8942"/>
                    <a:pt x="364" y="8959"/>
                  </a:cubicBezTo>
                  <a:cubicBezTo>
                    <a:pt x="347" y="8984"/>
                    <a:pt x="319" y="9001"/>
                    <a:pt x="287" y="9001"/>
                  </a:cubicBezTo>
                  <a:lnTo>
                    <a:pt x="284" y="9001"/>
                  </a:lnTo>
                  <a:cubicBezTo>
                    <a:pt x="210" y="9001"/>
                    <a:pt x="147" y="8928"/>
                    <a:pt x="53" y="8809"/>
                  </a:cubicBezTo>
                  <a:lnTo>
                    <a:pt x="42" y="8795"/>
                  </a:lnTo>
                  <a:lnTo>
                    <a:pt x="42" y="8795"/>
                  </a:lnTo>
                  <a:cubicBezTo>
                    <a:pt x="88" y="8879"/>
                    <a:pt x="144" y="8984"/>
                    <a:pt x="196" y="9075"/>
                  </a:cubicBezTo>
                  <a:cubicBezTo>
                    <a:pt x="354" y="9362"/>
                    <a:pt x="536" y="9684"/>
                    <a:pt x="546" y="9863"/>
                  </a:cubicBezTo>
                  <a:cubicBezTo>
                    <a:pt x="550" y="9978"/>
                    <a:pt x="637" y="10101"/>
                    <a:pt x="732" y="10234"/>
                  </a:cubicBezTo>
                  <a:cubicBezTo>
                    <a:pt x="868" y="10419"/>
                    <a:pt x="1019" y="10633"/>
                    <a:pt x="1005" y="10902"/>
                  </a:cubicBezTo>
                  <a:cubicBezTo>
                    <a:pt x="980" y="11350"/>
                    <a:pt x="1474" y="12103"/>
                    <a:pt x="1481" y="12110"/>
                  </a:cubicBezTo>
                  <a:cubicBezTo>
                    <a:pt x="1530" y="12187"/>
                    <a:pt x="1495" y="12285"/>
                    <a:pt x="1449" y="12415"/>
                  </a:cubicBezTo>
                  <a:cubicBezTo>
                    <a:pt x="1404" y="12541"/>
                    <a:pt x="1344" y="12702"/>
                    <a:pt x="1369" y="12863"/>
                  </a:cubicBezTo>
                  <a:cubicBezTo>
                    <a:pt x="1393" y="13038"/>
                    <a:pt x="1369" y="13174"/>
                    <a:pt x="1288" y="13269"/>
                  </a:cubicBezTo>
                  <a:cubicBezTo>
                    <a:pt x="1217" y="13344"/>
                    <a:pt x="1117" y="13389"/>
                    <a:pt x="1011" y="13389"/>
                  </a:cubicBezTo>
                  <a:cubicBezTo>
                    <a:pt x="1003" y="13389"/>
                    <a:pt x="995" y="13388"/>
                    <a:pt x="987" y="13388"/>
                  </a:cubicBezTo>
                  <a:cubicBezTo>
                    <a:pt x="952" y="13388"/>
                    <a:pt x="949" y="13402"/>
                    <a:pt x="949" y="13419"/>
                  </a:cubicBezTo>
                  <a:cubicBezTo>
                    <a:pt x="959" y="13521"/>
                    <a:pt x="1036" y="13605"/>
                    <a:pt x="1141" y="13622"/>
                  </a:cubicBezTo>
                  <a:cubicBezTo>
                    <a:pt x="1299" y="13636"/>
                    <a:pt x="1344" y="13717"/>
                    <a:pt x="1393" y="13791"/>
                  </a:cubicBezTo>
                  <a:cubicBezTo>
                    <a:pt x="1435" y="13868"/>
                    <a:pt x="1495" y="13934"/>
                    <a:pt x="1572" y="13983"/>
                  </a:cubicBezTo>
                  <a:cubicBezTo>
                    <a:pt x="1705" y="14072"/>
                    <a:pt x="1961" y="14092"/>
                    <a:pt x="2187" y="14092"/>
                  </a:cubicBezTo>
                  <a:cubicBezTo>
                    <a:pt x="2289" y="14092"/>
                    <a:pt x="2385" y="14088"/>
                    <a:pt x="2461" y="14085"/>
                  </a:cubicBezTo>
                  <a:cubicBezTo>
                    <a:pt x="2517" y="14085"/>
                    <a:pt x="2566" y="14081"/>
                    <a:pt x="2601" y="14081"/>
                  </a:cubicBezTo>
                  <a:cubicBezTo>
                    <a:pt x="2668" y="14081"/>
                    <a:pt x="2713" y="14036"/>
                    <a:pt x="2783" y="13959"/>
                  </a:cubicBezTo>
                  <a:cubicBezTo>
                    <a:pt x="2867" y="13871"/>
                    <a:pt x="2969" y="13763"/>
                    <a:pt x="3144" y="13756"/>
                  </a:cubicBezTo>
                  <a:cubicBezTo>
                    <a:pt x="3319" y="13748"/>
                    <a:pt x="3347" y="13713"/>
                    <a:pt x="3406" y="13619"/>
                  </a:cubicBezTo>
                  <a:cubicBezTo>
                    <a:pt x="3427" y="13591"/>
                    <a:pt x="3452" y="13552"/>
                    <a:pt x="3483" y="13514"/>
                  </a:cubicBezTo>
                  <a:cubicBezTo>
                    <a:pt x="3570" y="13403"/>
                    <a:pt x="3788" y="13368"/>
                    <a:pt x="4124" y="13368"/>
                  </a:cubicBezTo>
                  <a:cubicBezTo>
                    <a:pt x="4317" y="13368"/>
                    <a:pt x="4551" y="13380"/>
                    <a:pt x="4821" y="13395"/>
                  </a:cubicBezTo>
                  <a:lnTo>
                    <a:pt x="4943" y="13402"/>
                  </a:lnTo>
                  <a:cubicBezTo>
                    <a:pt x="4995" y="13405"/>
                    <a:pt x="5045" y="13407"/>
                    <a:pt x="5094" y="13407"/>
                  </a:cubicBezTo>
                  <a:cubicBezTo>
                    <a:pt x="5536" y="13407"/>
                    <a:pt x="5804" y="13276"/>
                    <a:pt x="5899" y="13020"/>
                  </a:cubicBezTo>
                  <a:cubicBezTo>
                    <a:pt x="5958" y="12859"/>
                    <a:pt x="6148" y="12793"/>
                    <a:pt x="6337" y="12730"/>
                  </a:cubicBezTo>
                  <a:cubicBezTo>
                    <a:pt x="6456" y="12688"/>
                    <a:pt x="6578" y="12646"/>
                    <a:pt x="6641" y="12583"/>
                  </a:cubicBezTo>
                  <a:cubicBezTo>
                    <a:pt x="6799" y="12438"/>
                    <a:pt x="6942" y="12398"/>
                    <a:pt x="7212" y="12398"/>
                  </a:cubicBezTo>
                  <a:cubicBezTo>
                    <a:pt x="7296" y="12398"/>
                    <a:pt x="7391" y="12402"/>
                    <a:pt x="7502" y="12408"/>
                  </a:cubicBezTo>
                  <a:cubicBezTo>
                    <a:pt x="7522" y="12409"/>
                    <a:pt x="7541" y="12409"/>
                    <a:pt x="7560" y="12409"/>
                  </a:cubicBezTo>
                  <a:cubicBezTo>
                    <a:pt x="7902" y="12409"/>
                    <a:pt x="8224" y="12265"/>
                    <a:pt x="8490" y="12149"/>
                  </a:cubicBezTo>
                  <a:cubicBezTo>
                    <a:pt x="8560" y="12117"/>
                    <a:pt x="8626" y="12086"/>
                    <a:pt x="8689" y="12061"/>
                  </a:cubicBezTo>
                  <a:cubicBezTo>
                    <a:pt x="8871" y="11988"/>
                    <a:pt x="9134" y="11974"/>
                    <a:pt x="9386" y="11960"/>
                  </a:cubicBezTo>
                  <a:cubicBezTo>
                    <a:pt x="9540" y="11956"/>
                    <a:pt x="9697" y="11942"/>
                    <a:pt x="9848" y="11911"/>
                  </a:cubicBezTo>
                  <a:cubicBezTo>
                    <a:pt x="9875" y="11904"/>
                    <a:pt x="9901" y="11901"/>
                    <a:pt x="9925" y="11901"/>
                  </a:cubicBezTo>
                  <a:cubicBezTo>
                    <a:pt x="10064" y="11901"/>
                    <a:pt x="10152" y="11995"/>
                    <a:pt x="10233" y="12079"/>
                  </a:cubicBezTo>
                  <a:cubicBezTo>
                    <a:pt x="10312" y="12164"/>
                    <a:pt x="10380" y="12239"/>
                    <a:pt x="10489" y="12239"/>
                  </a:cubicBezTo>
                  <a:cubicBezTo>
                    <a:pt x="10500" y="12239"/>
                    <a:pt x="10512" y="12238"/>
                    <a:pt x="10524" y="12236"/>
                  </a:cubicBezTo>
                  <a:cubicBezTo>
                    <a:pt x="10559" y="12233"/>
                    <a:pt x="10593" y="12231"/>
                    <a:pt x="10628" y="12231"/>
                  </a:cubicBezTo>
                  <a:cubicBezTo>
                    <a:pt x="10749" y="12231"/>
                    <a:pt x="10869" y="12251"/>
                    <a:pt x="10986" y="12289"/>
                  </a:cubicBezTo>
                  <a:cubicBezTo>
                    <a:pt x="11045" y="12310"/>
                    <a:pt x="11108" y="12324"/>
                    <a:pt x="11171" y="12324"/>
                  </a:cubicBezTo>
                  <a:cubicBezTo>
                    <a:pt x="11181" y="12322"/>
                    <a:pt x="11192" y="12322"/>
                    <a:pt x="11202" y="12322"/>
                  </a:cubicBezTo>
                  <a:cubicBezTo>
                    <a:pt x="11272" y="12322"/>
                    <a:pt x="11342" y="12353"/>
                    <a:pt x="11388" y="12411"/>
                  </a:cubicBezTo>
                  <a:cubicBezTo>
                    <a:pt x="11420" y="12446"/>
                    <a:pt x="11458" y="12471"/>
                    <a:pt x="11504" y="12481"/>
                  </a:cubicBezTo>
                  <a:cubicBezTo>
                    <a:pt x="11577" y="12488"/>
                    <a:pt x="11637" y="12537"/>
                    <a:pt x="11668" y="12600"/>
                  </a:cubicBezTo>
                  <a:cubicBezTo>
                    <a:pt x="11700" y="12684"/>
                    <a:pt x="11672" y="12793"/>
                    <a:pt x="11581" y="12922"/>
                  </a:cubicBezTo>
                  <a:cubicBezTo>
                    <a:pt x="11577" y="12926"/>
                    <a:pt x="11577" y="12933"/>
                    <a:pt x="11574" y="12936"/>
                  </a:cubicBezTo>
                  <a:cubicBezTo>
                    <a:pt x="11609" y="12964"/>
                    <a:pt x="11644" y="12985"/>
                    <a:pt x="11682" y="13003"/>
                  </a:cubicBezTo>
                  <a:cubicBezTo>
                    <a:pt x="11833" y="13073"/>
                    <a:pt x="11966" y="13178"/>
                    <a:pt x="12067" y="13311"/>
                  </a:cubicBezTo>
                  <a:cubicBezTo>
                    <a:pt x="12214" y="13510"/>
                    <a:pt x="12197" y="13622"/>
                    <a:pt x="12179" y="13724"/>
                  </a:cubicBezTo>
                  <a:cubicBezTo>
                    <a:pt x="12162" y="13791"/>
                    <a:pt x="12172" y="13864"/>
                    <a:pt x="12204" y="13927"/>
                  </a:cubicBezTo>
                  <a:cubicBezTo>
                    <a:pt x="12256" y="14029"/>
                    <a:pt x="12284" y="14036"/>
                    <a:pt x="12288" y="14036"/>
                  </a:cubicBezTo>
                  <a:cubicBezTo>
                    <a:pt x="12340" y="14036"/>
                    <a:pt x="12484" y="13836"/>
                    <a:pt x="12540" y="13759"/>
                  </a:cubicBezTo>
                  <a:cubicBezTo>
                    <a:pt x="12628" y="13626"/>
                    <a:pt x="12771" y="13535"/>
                    <a:pt x="12929" y="13507"/>
                  </a:cubicBezTo>
                  <a:cubicBezTo>
                    <a:pt x="13027" y="13486"/>
                    <a:pt x="13058" y="13475"/>
                    <a:pt x="13072" y="13377"/>
                  </a:cubicBezTo>
                  <a:cubicBezTo>
                    <a:pt x="13100" y="13160"/>
                    <a:pt x="13247" y="12884"/>
                    <a:pt x="13429" y="12817"/>
                  </a:cubicBezTo>
                  <a:cubicBezTo>
                    <a:pt x="13455" y="12806"/>
                    <a:pt x="13482" y="12800"/>
                    <a:pt x="13509" y="12800"/>
                  </a:cubicBezTo>
                  <a:cubicBezTo>
                    <a:pt x="13557" y="12800"/>
                    <a:pt x="13605" y="12817"/>
                    <a:pt x="13643" y="12849"/>
                  </a:cubicBezTo>
                  <a:cubicBezTo>
                    <a:pt x="13776" y="12961"/>
                    <a:pt x="13709" y="13066"/>
                    <a:pt x="13639" y="13174"/>
                  </a:cubicBezTo>
                  <a:cubicBezTo>
                    <a:pt x="13538" y="13332"/>
                    <a:pt x="13468" y="13507"/>
                    <a:pt x="13433" y="13689"/>
                  </a:cubicBezTo>
                  <a:cubicBezTo>
                    <a:pt x="13366" y="14036"/>
                    <a:pt x="13261" y="14106"/>
                    <a:pt x="13114" y="14109"/>
                  </a:cubicBezTo>
                  <a:lnTo>
                    <a:pt x="13093" y="14109"/>
                  </a:lnTo>
                  <a:lnTo>
                    <a:pt x="13093" y="14116"/>
                  </a:lnTo>
                  <a:cubicBezTo>
                    <a:pt x="13099" y="14138"/>
                    <a:pt x="13181" y="14178"/>
                    <a:pt x="13282" y="14178"/>
                  </a:cubicBezTo>
                  <a:cubicBezTo>
                    <a:pt x="13296" y="14178"/>
                    <a:pt x="13310" y="14177"/>
                    <a:pt x="13324" y="14176"/>
                  </a:cubicBezTo>
                  <a:cubicBezTo>
                    <a:pt x="13394" y="14169"/>
                    <a:pt x="13475" y="14141"/>
                    <a:pt x="13475" y="14053"/>
                  </a:cubicBezTo>
                  <a:cubicBezTo>
                    <a:pt x="13475" y="13843"/>
                    <a:pt x="13520" y="13724"/>
                    <a:pt x="13611" y="13692"/>
                  </a:cubicBezTo>
                  <a:cubicBezTo>
                    <a:pt x="13627" y="13687"/>
                    <a:pt x="13642" y="13684"/>
                    <a:pt x="13658" y="13684"/>
                  </a:cubicBezTo>
                  <a:cubicBezTo>
                    <a:pt x="13766" y="13684"/>
                    <a:pt x="13861" y="13811"/>
                    <a:pt x="13895" y="13854"/>
                  </a:cubicBezTo>
                  <a:cubicBezTo>
                    <a:pt x="14052" y="14057"/>
                    <a:pt x="13951" y="14242"/>
                    <a:pt x="13881" y="14365"/>
                  </a:cubicBezTo>
                  <a:cubicBezTo>
                    <a:pt x="13860" y="14400"/>
                    <a:pt x="13825" y="14463"/>
                    <a:pt x="13832" y="14477"/>
                  </a:cubicBezTo>
                  <a:cubicBezTo>
                    <a:pt x="13836" y="14479"/>
                    <a:pt x="13842" y="14480"/>
                    <a:pt x="13850" y="14480"/>
                  </a:cubicBezTo>
                  <a:cubicBezTo>
                    <a:pt x="13885" y="14480"/>
                    <a:pt x="13948" y="14460"/>
                    <a:pt x="13982" y="14449"/>
                  </a:cubicBezTo>
                  <a:cubicBezTo>
                    <a:pt x="14045" y="14424"/>
                    <a:pt x="14112" y="14410"/>
                    <a:pt x="14178" y="14410"/>
                  </a:cubicBezTo>
                  <a:cubicBezTo>
                    <a:pt x="14315" y="14424"/>
                    <a:pt x="14438" y="14564"/>
                    <a:pt x="14497" y="14645"/>
                  </a:cubicBezTo>
                  <a:cubicBezTo>
                    <a:pt x="14623" y="14809"/>
                    <a:pt x="14732" y="15058"/>
                    <a:pt x="14697" y="15240"/>
                  </a:cubicBezTo>
                  <a:lnTo>
                    <a:pt x="14690" y="15282"/>
                  </a:lnTo>
                  <a:cubicBezTo>
                    <a:pt x="14644" y="15516"/>
                    <a:pt x="14606" y="15702"/>
                    <a:pt x="14952" y="15874"/>
                  </a:cubicBezTo>
                  <a:cubicBezTo>
                    <a:pt x="15057" y="15923"/>
                    <a:pt x="15155" y="15986"/>
                    <a:pt x="15250" y="16056"/>
                  </a:cubicBezTo>
                  <a:cubicBezTo>
                    <a:pt x="15313" y="16105"/>
                    <a:pt x="15320" y="16108"/>
                    <a:pt x="15481" y="16108"/>
                  </a:cubicBezTo>
                  <a:cubicBezTo>
                    <a:pt x="15792" y="16108"/>
                    <a:pt x="16443" y="16353"/>
                    <a:pt x="16626" y="16514"/>
                  </a:cubicBezTo>
                  <a:cubicBezTo>
                    <a:pt x="16649" y="16534"/>
                    <a:pt x="16679" y="16541"/>
                    <a:pt x="16710" y="16541"/>
                  </a:cubicBezTo>
                  <a:cubicBezTo>
                    <a:pt x="16745" y="16541"/>
                    <a:pt x="16780" y="16532"/>
                    <a:pt x="16804" y="16525"/>
                  </a:cubicBezTo>
                  <a:cubicBezTo>
                    <a:pt x="16962" y="16479"/>
                    <a:pt x="17161" y="16318"/>
                    <a:pt x="17210" y="16143"/>
                  </a:cubicBezTo>
                  <a:cubicBezTo>
                    <a:pt x="17259" y="15982"/>
                    <a:pt x="17368" y="15968"/>
                    <a:pt x="17410" y="15968"/>
                  </a:cubicBezTo>
                  <a:cubicBezTo>
                    <a:pt x="17504" y="15975"/>
                    <a:pt x="17588" y="16038"/>
                    <a:pt x="17616" y="16133"/>
                  </a:cubicBezTo>
                  <a:cubicBezTo>
                    <a:pt x="17620" y="16147"/>
                    <a:pt x="17620" y="16164"/>
                    <a:pt x="17620" y="16182"/>
                  </a:cubicBezTo>
                  <a:cubicBezTo>
                    <a:pt x="17634" y="16168"/>
                    <a:pt x="17655" y="16157"/>
                    <a:pt x="17672" y="16157"/>
                  </a:cubicBezTo>
                  <a:lnTo>
                    <a:pt x="17686" y="16157"/>
                  </a:lnTo>
                  <a:cubicBezTo>
                    <a:pt x="17739" y="16157"/>
                    <a:pt x="17781" y="16199"/>
                    <a:pt x="17809" y="16287"/>
                  </a:cubicBezTo>
                  <a:cubicBezTo>
                    <a:pt x="17837" y="16364"/>
                    <a:pt x="17900" y="16399"/>
                    <a:pt x="17973" y="16441"/>
                  </a:cubicBezTo>
                  <a:cubicBezTo>
                    <a:pt x="18054" y="16476"/>
                    <a:pt x="18120" y="16532"/>
                    <a:pt x="18169" y="16602"/>
                  </a:cubicBezTo>
                  <a:cubicBezTo>
                    <a:pt x="18187" y="16637"/>
                    <a:pt x="18208" y="16672"/>
                    <a:pt x="18232" y="16703"/>
                  </a:cubicBezTo>
                  <a:cubicBezTo>
                    <a:pt x="18253" y="16563"/>
                    <a:pt x="18348" y="16465"/>
                    <a:pt x="18512" y="16406"/>
                  </a:cubicBezTo>
                  <a:cubicBezTo>
                    <a:pt x="18653" y="16353"/>
                    <a:pt x="18754" y="16266"/>
                    <a:pt x="18884" y="16154"/>
                  </a:cubicBezTo>
                  <a:cubicBezTo>
                    <a:pt x="18926" y="16115"/>
                    <a:pt x="18968" y="16080"/>
                    <a:pt x="19017" y="16038"/>
                  </a:cubicBezTo>
                  <a:cubicBezTo>
                    <a:pt x="19234" y="15860"/>
                    <a:pt x="20018" y="15825"/>
                    <a:pt x="20172" y="15821"/>
                  </a:cubicBezTo>
                  <a:cubicBezTo>
                    <a:pt x="20210" y="15730"/>
                    <a:pt x="20252" y="15338"/>
                    <a:pt x="20277" y="15100"/>
                  </a:cubicBezTo>
                  <a:cubicBezTo>
                    <a:pt x="20291" y="14981"/>
                    <a:pt x="20301" y="14865"/>
                    <a:pt x="20312" y="14774"/>
                  </a:cubicBezTo>
                  <a:cubicBezTo>
                    <a:pt x="20340" y="14571"/>
                    <a:pt x="20434" y="14452"/>
                    <a:pt x="20529" y="14337"/>
                  </a:cubicBezTo>
                  <a:cubicBezTo>
                    <a:pt x="20620" y="14218"/>
                    <a:pt x="20704" y="14120"/>
                    <a:pt x="20725" y="13934"/>
                  </a:cubicBezTo>
                  <a:cubicBezTo>
                    <a:pt x="20774" y="13549"/>
                    <a:pt x="21198" y="12754"/>
                    <a:pt x="21352" y="12705"/>
                  </a:cubicBezTo>
                  <a:cubicBezTo>
                    <a:pt x="21415" y="12684"/>
                    <a:pt x="21625" y="12597"/>
                    <a:pt x="21635" y="12387"/>
                  </a:cubicBezTo>
                  <a:cubicBezTo>
                    <a:pt x="21642" y="12264"/>
                    <a:pt x="21709" y="12149"/>
                    <a:pt x="21779" y="12023"/>
                  </a:cubicBezTo>
                  <a:cubicBezTo>
                    <a:pt x="21849" y="11897"/>
                    <a:pt x="21926" y="11760"/>
                    <a:pt x="21926" y="11627"/>
                  </a:cubicBezTo>
                  <a:cubicBezTo>
                    <a:pt x="21926" y="11462"/>
                    <a:pt x="21978" y="11287"/>
                    <a:pt x="22017" y="11147"/>
                  </a:cubicBezTo>
                  <a:cubicBezTo>
                    <a:pt x="22038" y="11084"/>
                    <a:pt x="22055" y="11021"/>
                    <a:pt x="22062" y="10955"/>
                  </a:cubicBezTo>
                  <a:lnTo>
                    <a:pt x="22055" y="10937"/>
                  </a:lnTo>
                  <a:cubicBezTo>
                    <a:pt x="22024" y="10832"/>
                    <a:pt x="21943" y="10556"/>
                    <a:pt x="22139" y="10349"/>
                  </a:cubicBezTo>
                  <a:cubicBezTo>
                    <a:pt x="22213" y="10269"/>
                    <a:pt x="22192" y="10188"/>
                    <a:pt x="22153" y="10073"/>
                  </a:cubicBezTo>
                  <a:cubicBezTo>
                    <a:pt x="22129" y="9985"/>
                    <a:pt x="22097" y="9891"/>
                    <a:pt x="22174" y="9831"/>
                  </a:cubicBezTo>
                  <a:cubicBezTo>
                    <a:pt x="22185" y="9800"/>
                    <a:pt x="22185" y="9765"/>
                    <a:pt x="22174" y="9730"/>
                  </a:cubicBezTo>
                  <a:cubicBezTo>
                    <a:pt x="22160" y="9663"/>
                    <a:pt x="22136" y="9604"/>
                    <a:pt x="22097" y="9547"/>
                  </a:cubicBezTo>
                  <a:cubicBezTo>
                    <a:pt x="22088" y="9552"/>
                    <a:pt x="22077" y="9554"/>
                    <a:pt x="22068" y="9554"/>
                  </a:cubicBezTo>
                  <a:cubicBezTo>
                    <a:pt x="22052" y="9554"/>
                    <a:pt x="22038" y="9549"/>
                    <a:pt x="22027" y="9540"/>
                  </a:cubicBezTo>
                  <a:cubicBezTo>
                    <a:pt x="21898" y="9456"/>
                    <a:pt x="21957" y="8735"/>
                    <a:pt x="21992" y="8560"/>
                  </a:cubicBezTo>
                  <a:cubicBezTo>
                    <a:pt x="21999" y="8525"/>
                    <a:pt x="22003" y="8497"/>
                    <a:pt x="22010" y="8473"/>
                  </a:cubicBezTo>
                  <a:lnTo>
                    <a:pt x="22010" y="8473"/>
                  </a:lnTo>
                  <a:lnTo>
                    <a:pt x="21968" y="8511"/>
                  </a:lnTo>
                  <a:cubicBezTo>
                    <a:pt x="21937" y="8545"/>
                    <a:pt x="21894" y="8563"/>
                    <a:pt x="21849" y="8563"/>
                  </a:cubicBezTo>
                  <a:cubicBezTo>
                    <a:pt x="21839" y="8563"/>
                    <a:pt x="21828" y="8562"/>
                    <a:pt x="21817" y="8560"/>
                  </a:cubicBezTo>
                  <a:cubicBezTo>
                    <a:pt x="21635" y="8515"/>
                    <a:pt x="21513" y="8105"/>
                    <a:pt x="21495" y="8060"/>
                  </a:cubicBezTo>
                  <a:cubicBezTo>
                    <a:pt x="21459" y="7940"/>
                    <a:pt x="21313" y="7690"/>
                    <a:pt x="21172" y="7690"/>
                  </a:cubicBezTo>
                  <a:cubicBezTo>
                    <a:pt x="21164" y="7690"/>
                    <a:pt x="21157" y="7690"/>
                    <a:pt x="21149" y="7692"/>
                  </a:cubicBezTo>
                  <a:cubicBezTo>
                    <a:pt x="21134" y="7697"/>
                    <a:pt x="21118" y="7699"/>
                    <a:pt x="21102" y="7699"/>
                  </a:cubicBezTo>
                  <a:cubicBezTo>
                    <a:pt x="21073" y="7699"/>
                    <a:pt x="21044" y="7692"/>
                    <a:pt x="21019" y="7678"/>
                  </a:cubicBezTo>
                  <a:cubicBezTo>
                    <a:pt x="20960" y="7643"/>
                    <a:pt x="20946" y="7573"/>
                    <a:pt x="20932" y="7517"/>
                  </a:cubicBezTo>
                  <a:cubicBezTo>
                    <a:pt x="20915" y="7452"/>
                    <a:pt x="20910" y="7437"/>
                    <a:pt x="20895" y="7437"/>
                  </a:cubicBezTo>
                  <a:cubicBezTo>
                    <a:pt x="20890" y="7437"/>
                    <a:pt x="20885" y="7438"/>
                    <a:pt x="20879" y="7440"/>
                  </a:cubicBezTo>
                  <a:cubicBezTo>
                    <a:pt x="20865" y="7443"/>
                    <a:pt x="20851" y="7445"/>
                    <a:pt x="20836" y="7445"/>
                  </a:cubicBezTo>
                  <a:cubicBezTo>
                    <a:pt x="20787" y="7445"/>
                    <a:pt x="20739" y="7426"/>
                    <a:pt x="20704" y="7391"/>
                  </a:cubicBezTo>
                  <a:cubicBezTo>
                    <a:pt x="20564" y="7258"/>
                    <a:pt x="20588" y="6932"/>
                    <a:pt x="20606" y="6796"/>
                  </a:cubicBezTo>
                  <a:cubicBezTo>
                    <a:pt x="20609" y="6771"/>
                    <a:pt x="20609" y="6743"/>
                    <a:pt x="20609" y="6715"/>
                  </a:cubicBezTo>
                  <a:lnTo>
                    <a:pt x="20609" y="6715"/>
                  </a:lnTo>
                  <a:lnTo>
                    <a:pt x="20592" y="6719"/>
                  </a:lnTo>
                  <a:cubicBezTo>
                    <a:pt x="20576" y="6723"/>
                    <a:pt x="20554" y="6727"/>
                    <a:pt x="20530" y="6727"/>
                  </a:cubicBezTo>
                  <a:cubicBezTo>
                    <a:pt x="20487" y="6727"/>
                    <a:pt x="20438" y="6713"/>
                    <a:pt x="20399" y="6659"/>
                  </a:cubicBezTo>
                  <a:cubicBezTo>
                    <a:pt x="20386" y="6640"/>
                    <a:pt x="20375" y="6630"/>
                    <a:pt x="20356" y="6630"/>
                  </a:cubicBezTo>
                  <a:cubicBezTo>
                    <a:pt x="20337" y="6630"/>
                    <a:pt x="20308" y="6641"/>
                    <a:pt x="20256" y="6666"/>
                  </a:cubicBezTo>
                  <a:cubicBezTo>
                    <a:pt x="20224" y="6684"/>
                    <a:pt x="20193" y="6698"/>
                    <a:pt x="20158" y="6712"/>
                  </a:cubicBezTo>
                  <a:cubicBezTo>
                    <a:pt x="20143" y="6717"/>
                    <a:pt x="20127" y="6720"/>
                    <a:pt x="20111" y="6720"/>
                  </a:cubicBezTo>
                  <a:cubicBezTo>
                    <a:pt x="20076" y="6720"/>
                    <a:pt x="20041" y="6707"/>
                    <a:pt x="20014" y="6680"/>
                  </a:cubicBezTo>
                  <a:cubicBezTo>
                    <a:pt x="19923" y="6593"/>
                    <a:pt x="19906" y="6365"/>
                    <a:pt x="19941" y="6253"/>
                  </a:cubicBezTo>
                  <a:cubicBezTo>
                    <a:pt x="19972" y="6152"/>
                    <a:pt x="19906" y="6033"/>
                    <a:pt x="19759" y="5924"/>
                  </a:cubicBezTo>
                  <a:cubicBezTo>
                    <a:pt x="19549" y="5770"/>
                    <a:pt x="19538" y="5630"/>
                    <a:pt x="19549" y="5473"/>
                  </a:cubicBezTo>
                  <a:cubicBezTo>
                    <a:pt x="19496" y="5339"/>
                    <a:pt x="18589" y="4849"/>
                    <a:pt x="18341" y="4797"/>
                  </a:cubicBezTo>
                  <a:cubicBezTo>
                    <a:pt x="18141" y="4755"/>
                    <a:pt x="18166" y="4594"/>
                    <a:pt x="18176" y="4506"/>
                  </a:cubicBezTo>
                  <a:cubicBezTo>
                    <a:pt x="18183" y="4468"/>
                    <a:pt x="18190" y="4419"/>
                    <a:pt x="18176" y="4405"/>
                  </a:cubicBezTo>
                  <a:cubicBezTo>
                    <a:pt x="18036" y="4282"/>
                    <a:pt x="18022" y="3866"/>
                    <a:pt x="18022" y="3691"/>
                  </a:cubicBezTo>
                  <a:cubicBezTo>
                    <a:pt x="18022" y="3579"/>
                    <a:pt x="17945" y="3505"/>
                    <a:pt x="17865" y="3425"/>
                  </a:cubicBezTo>
                  <a:cubicBezTo>
                    <a:pt x="17781" y="3344"/>
                    <a:pt x="17690" y="3249"/>
                    <a:pt x="17693" y="3116"/>
                  </a:cubicBezTo>
                  <a:cubicBezTo>
                    <a:pt x="17693" y="3022"/>
                    <a:pt x="17683" y="2924"/>
                    <a:pt x="17658" y="2833"/>
                  </a:cubicBezTo>
                  <a:cubicBezTo>
                    <a:pt x="17627" y="2707"/>
                    <a:pt x="17613" y="2577"/>
                    <a:pt x="17623" y="2448"/>
                  </a:cubicBezTo>
                  <a:cubicBezTo>
                    <a:pt x="17630" y="2353"/>
                    <a:pt x="17553" y="2294"/>
                    <a:pt x="17434" y="2220"/>
                  </a:cubicBezTo>
                  <a:cubicBezTo>
                    <a:pt x="17347" y="2164"/>
                    <a:pt x="17266" y="2112"/>
                    <a:pt x="17259" y="2024"/>
                  </a:cubicBezTo>
                  <a:cubicBezTo>
                    <a:pt x="17210" y="2028"/>
                    <a:pt x="17158" y="2038"/>
                    <a:pt x="17112" y="2052"/>
                  </a:cubicBezTo>
                  <a:cubicBezTo>
                    <a:pt x="17046" y="2073"/>
                    <a:pt x="16976" y="2087"/>
                    <a:pt x="16909" y="2098"/>
                  </a:cubicBezTo>
                  <a:cubicBezTo>
                    <a:pt x="16898" y="2099"/>
                    <a:pt x="16888" y="2100"/>
                    <a:pt x="16877" y="2100"/>
                  </a:cubicBezTo>
                  <a:cubicBezTo>
                    <a:pt x="16826" y="2100"/>
                    <a:pt x="16779" y="2080"/>
                    <a:pt x="16741" y="2045"/>
                  </a:cubicBezTo>
                  <a:cubicBezTo>
                    <a:pt x="16636" y="1944"/>
                    <a:pt x="16647" y="1720"/>
                    <a:pt x="16664" y="1482"/>
                  </a:cubicBezTo>
                  <a:cubicBezTo>
                    <a:pt x="16689" y="1219"/>
                    <a:pt x="16584" y="781"/>
                    <a:pt x="16436" y="666"/>
                  </a:cubicBezTo>
                  <a:cubicBezTo>
                    <a:pt x="16317" y="571"/>
                    <a:pt x="16272" y="372"/>
                    <a:pt x="16230" y="197"/>
                  </a:cubicBezTo>
                  <a:cubicBezTo>
                    <a:pt x="16216" y="130"/>
                    <a:pt x="16198" y="64"/>
                    <a:pt x="1617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1" name="Google Shape;7072;p82">
              <a:extLst>
                <a:ext uri="{FF2B5EF4-FFF2-40B4-BE49-F238E27FC236}">
                  <a16:creationId xmlns:a16="http://schemas.microsoft.com/office/drawing/2014/main" id="{8DC9C5E3-1D33-64E9-0F0F-9D3021976A9A}"/>
                </a:ext>
              </a:extLst>
            </p:cNvPr>
            <p:cNvSpPr/>
            <p:nvPr/>
          </p:nvSpPr>
          <p:spPr>
            <a:xfrm>
              <a:off x="3006548" y="2132321"/>
              <a:ext cx="7861" cy="1765"/>
            </a:xfrm>
            <a:custGeom>
              <a:avLst/>
              <a:gdLst/>
              <a:ahLst/>
              <a:cxnLst/>
              <a:rect l="l" t="t" r="r" b="b"/>
              <a:pathLst>
                <a:path w="579" h="130" extrusionOk="0">
                  <a:moveTo>
                    <a:pt x="463" y="0"/>
                  </a:moveTo>
                  <a:cubicBezTo>
                    <a:pt x="399" y="0"/>
                    <a:pt x="335" y="9"/>
                    <a:pt x="274" y="24"/>
                  </a:cubicBezTo>
                  <a:cubicBezTo>
                    <a:pt x="179" y="34"/>
                    <a:pt x="85" y="66"/>
                    <a:pt x="1" y="115"/>
                  </a:cubicBezTo>
                  <a:cubicBezTo>
                    <a:pt x="23" y="124"/>
                    <a:pt x="64" y="129"/>
                    <a:pt x="117" y="129"/>
                  </a:cubicBezTo>
                  <a:cubicBezTo>
                    <a:pt x="190" y="129"/>
                    <a:pt x="286" y="119"/>
                    <a:pt x="389" y="90"/>
                  </a:cubicBezTo>
                  <a:cubicBezTo>
                    <a:pt x="456" y="76"/>
                    <a:pt x="522" y="48"/>
                    <a:pt x="578" y="10"/>
                  </a:cubicBezTo>
                  <a:cubicBezTo>
                    <a:pt x="540" y="3"/>
                    <a:pt x="501" y="0"/>
                    <a:pt x="46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2" name="Google Shape;7073;p82">
              <a:extLst>
                <a:ext uri="{FF2B5EF4-FFF2-40B4-BE49-F238E27FC236}">
                  <a16:creationId xmlns:a16="http://schemas.microsoft.com/office/drawing/2014/main" id="{27BBACF6-72E9-D2B8-BC4E-FE4DE2020F7C}"/>
                </a:ext>
              </a:extLst>
            </p:cNvPr>
            <p:cNvSpPr/>
            <p:nvPr/>
          </p:nvSpPr>
          <p:spPr>
            <a:xfrm>
              <a:off x="3116594" y="2348014"/>
              <a:ext cx="679" cy="1344"/>
            </a:xfrm>
            <a:custGeom>
              <a:avLst/>
              <a:gdLst/>
              <a:ahLst/>
              <a:cxnLst/>
              <a:rect l="l" t="t" r="r" b="b"/>
              <a:pathLst>
                <a:path w="50" h="99" extrusionOk="0">
                  <a:moveTo>
                    <a:pt x="49" y="0"/>
                  </a:moveTo>
                  <a:lnTo>
                    <a:pt x="49" y="0"/>
                  </a:lnTo>
                  <a:cubicBezTo>
                    <a:pt x="42" y="4"/>
                    <a:pt x="35" y="7"/>
                    <a:pt x="28" y="14"/>
                  </a:cubicBezTo>
                  <a:cubicBezTo>
                    <a:pt x="0" y="28"/>
                    <a:pt x="4" y="42"/>
                    <a:pt x="4" y="53"/>
                  </a:cubicBezTo>
                  <a:cubicBezTo>
                    <a:pt x="7" y="70"/>
                    <a:pt x="18" y="84"/>
                    <a:pt x="32" y="98"/>
                  </a:cubicBezTo>
                  <a:cubicBezTo>
                    <a:pt x="35" y="63"/>
                    <a:pt x="39" y="32"/>
                    <a:pt x="4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3" name="Google Shape;7074;p82">
              <a:extLst>
                <a:ext uri="{FF2B5EF4-FFF2-40B4-BE49-F238E27FC236}">
                  <a16:creationId xmlns:a16="http://schemas.microsoft.com/office/drawing/2014/main" id="{B783DF59-C800-7601-750B-07ED7055676A}"/>
                </a:ext>
              </a:extLst>
            </p:cNvPr>
            <p:cNvSpPr/>
            <p:nvPr/>
          </p:nvSpPr>
          <p:spPr>
            <a:xfrm>
              <a:off x="3114883" y="2370254"/>
              <a:ext cx="25675" cy="24575"/>
            </a:xfrm>
            <a:custGeom>
              <a:avLst/>
              <a:gdLst/>
              <a:ahLst/>
              <a:cxnLst/>
              <a:rect l="l" t="t" r="r" b="b"/>
              <a:pathLst>
                <a:path w="1891" h="1810" extrusionOk="0">
                  <a:moveTo>
                    <a:pt x="0" y="1"/>
                  </a:moveTo>
                  <a:lnTo>
                    <a:pt x="0" y="1"/>
                  </a:lnTo>
                  <a:cubicBezTo>
                    <a:pt x="32" y="95"/>
                    <a:pt x="70" y="190"/>
                    <a:pt x="112" y="281"/>
                  </a:cubicBezTo>
                  <a:cubicBezTo>
                    <a:pt x="238" y="575"/>
                    <a:pt x="382" y="907"/>
                    <a:pt x="259" y="1061"/>
                  </a:cubicBezTo>
                  <a:cubicBezTo>
                    <a:pt x="235" y="1093"/>
                    <a:pt x="249" y="1145"/>
                    <a:pt x="263" y="1184"/>
                  </a:cubicBezTo>
                  <a:cubicBezTo>
                    <a:pt x="361" y="1432"/>
                    <a:pt x="791" y="1782"/>
                    <a:pt x="945" y="1807"/>
                  </a:cubicBezTo>
                  <a:cubicBezTo>
                    <a:pt x="957" y="1808"/>
                    <a:pt x="967" y="1809"/>
                    <a:pt x="976" y="1809"/>
                  </a:cubicBezTo>
                  <a:cubicBezTo>
                    <a:pt x="1026" y="1809"/>
                    <a:pt x="1037" y="1783"/>
                    <a:pt x="1061" y="1726"/>
                  </a:cubicBezTo>
                  <a:cubicBezTo>
                    <a:pt x="1085" y="1672"/>
                    <a:pt x="1124" y="1586"/>
                    <a:pt x="1231" y="1586"/>
                  </a:cubicBezTo>
                  <a:cubicBezTo>
                    <a:pt x="1235" y="1586"/>
                    <a:pt x="1239" y="1586"/>
                    <a:pt x="1243" y="1586"/>
                  </a:cubicBezTo>
                  <a:cubicBezTo>
                    <a:pt x="1247" y="1588"/>
                    <a:pt x="1252" y="1589"/>
                    <a:pt x="1256" y="1589"/>
                  </a:cubicBezTo>
                  <a:cubicBezTo>
                    <a:pt x="1262" y="1589"/>
                    <a:pt x="1268" y="1587"/>
                    <a:pt x="1275" y="1583"/>
                  </a:cubicBezTo>
                  <a:cubicBezTo>
                    <a:pt x="1285" y="1551"/>
                    <a:pt x="1289" y="1516"/>
                    <a:pt x="1285" y="1481"/>
                  </a:cubicBezTo>
                  <a:cubicBezTo>
                    <a:pt x="1285" y="1439"/>
                    <a:pt x="1289" y="1401"/>
                    <a:pt x="1296" y="1362"/>
                  </a:cubicBezTo>
                  <a:cubicBezTo>
                    <a:pt x="1299" y="1327"/>
                    <a:pt x="1320" y="1296"/>
                    <a:pt x="1352" y="1282"/>
                  </a:cubicBezTo>
                  <a:cubicBezTo>
                    <a:pt x="1363" y="1277"/>
                    <a:pt x="1375" y="1275"/>
                    <a:pt x="1387" y="1275"/>
                  </a:cubicBezTo>
                  <a:cubicBezTo>
                    <a:pt x="1426" y="1275"/>
                    <a:pt x="1465" y="1299"/>
                    <a:pt x="1506" y="1324"/>
                  </a:cubicBezTo>
                  <a:cubicBezTo>
                    <a:pt x="1546" y="1352"/>
                    <a:pt x="1590" y="1381"/>
                    <a:pt x="1622" y="1381"/>
                  </a:cubicBezTo>
                  <a:cubicBezTo>
                    <a:pt x="1630" y="1381"/>
                    <a:pt x="1636" y="1380"/>
                    <a:pt x="1642" y="1376"/>
                  </a:cubicBezTo>
                  <a:cubicBezTo>
                    <a:pt x="1674" y="1359"/>
                    <a:pt x="1667" y="1215"/>
                    <a:pt x="1667" y="1149"/>
                  </a:cubicBezTo>
                  <a:cubicBezTo>
                    <a:pt x="1667" y="1012"/>
                    <a:pt x="1660" y="883"/>
                    <a:pt x="1730" y="816"/>
                  </a:cubicBezTo>
                  <a:cubicBezTo>
                    <a:pt x="1754" y="788"/>
                    <a:pt x="1793" y="771"/>
                    <a:pt x="1831" y="771"/>
                  </a:cubicBezTo>
                  <a:cubicBezTo>
                    <a:pt x="1835" y="771"/>
                    <a:pt x="1835" y="771"/>
                    <a:pt x="1838" y="767"/>
                  </a:cubicBezTo>
                  <a:cubicBezTo>
                    <a:pt x="1891" y="701"/>
                    <a:pt x="1849" y="372"/>
                    <a:pt x="1744" y="18"/>
                  </a:cubicBezTo>
                  <a:cubicBezTo>
                    <a:pt x="1744" y="15"/>
                    <a:pt x="1744" y="15"/>
                    <a:pt x="1737" y="11"/>
                  </a:cubicBezTo>
                  <a:cubicBezTo>
                    <a:pt x="1730" y="8"/>
                    <a:pt x="1720" y="6"/>
                    <a:pt x="1709" y="6"/>
                  </a:cubicBezTo>
                  <a:cubicBezTo>
                    <a:pt x="1635" y="6"/>
                    <a:pt x="1473" y="71"/>
                    <a:pt x="1352" y="120"/>
                  </a:cubicBezTo>
                  <a:cubicBezTo>
                    <a:pt x="1194" y="183"/>
                    <a:pt x="1033" y="249"/>
                    <a:pt x="893" y="263"/>
                  </a:cubicBezTo>
                  <a:cubicBezTo>
                    <a:pt x="873" y="265"/>
                    <a:pt x="853" y="266"/>
                    <a:pt x="832" y="266"/>
                  </a:cubicBezTo>
                  <a:cubicBezTo>
                    <a:pt x="634" y="266"/>
                    <a:pt x="404" y="167"/>
                    <a:pt x="214" y="85"/>
                  </a:cubicBezTo>
                  <a:cubicBezTo>
                    <a:pt x="144" y="53"/>
                    <a:pt x="74" y="2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4" name="Google Shape;7075;p82">
              <a:extLst>
                <a:ext uri="{FF2B5EF4-FFF2-40B4-BE49-F238E27FC236}">
                  <a16:creationId xmlns:a16="http://schemas.microsoft.com/office/drawing/2014/main" id="{B57A64D4-0EA0-4133-1D44-E3C83EDEC4CA}"/>
                </a:ext>
              </a:extLst>
            </p:cNvPr>
            <p:cNvSpPr/>
            <p:nvPr/>
          </p:nvSpPr>
          <p:spPr>
            <a:xfrm>
              <a:off x="3286190" y="2425120"/>
              <a:ext cx="2770" cy="2322"/>
            </a:xfrm>
            <a:custGeom>
              <a:avLst/>
              <a:gdLst/>
              <a:ahLst/>
              <a:cxnLst/>
              <a:rect l="l" t="t" r="r" b="b"/>
              <a:pathLst>
                <a:path w="204" h="171" extrusionOk="0">
                  <a:moveTo>
                    <a:pt x="118" y="1"/>
                  </a:moveTo>
                  <a:cubicBezTo>
                    <a:pt x="110" y="1"/>
                    <a:pt x="102" y="4"/>
                    <a:pt x="95" y="6"/>
                  </a:cubicBezTo>
                  <a:cubicBezTo>
                    <a:pt x="42" y="27"/>
                    <a:pt x="7" y="80"/>
                    <a:pt x="0" y="136"/>
                  </a:cubicBezTo>
                  <a:cubicBezTo>
                    <a:pt x="0" y="150"/>
                    <a:pt x="7" y="161"/>
                    <a:pt x="28" y="168"/>
                  </a:cubicBezTo>
                  <a:cubicBezTo>
                    <a:pt x="34" y="169"/>
                    <a:pt x="42" y="170"/>
                    <a:pt x="51" y="170"/>
                  </a:cubicBezTo>
                  <a:cubicBezTo>
                    <a:pt x="96" y="170"/>
                    <a:pt x="170" y="150"/>
                    <a:pt x="193" y="115"/>
                  </a:cubicBezTo>
                  <a:cubicBezTo>
                    <a:pt x="203" y="94"/>
                    <a:pt x="196" y="66"/>
                    <a:pt x="165" y="31"/>
                  </a:cubicBezTo>
                  <a:cubicBezTo>
                    <a:pt x="148" y="8"/>
                    <a:pt x="132" y="1"/>
                    <a:pt x="1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5" name="Google Shape;7076;p82">
              <a:extLst>
                <a:ext uri="{FF2B5EF4-FFF2-40B4-BE49-F238E27FC236}">
                  <a16:creationId xmlns:a16="http://schemas.microsoft.com/office/drawing/2014/main" id="{6BE5A30E-6721-F778-566C-F3EC86BEB837}"/>
                </a:ext>
              </a:extLst>
            </p:cNvPr>
            <p:cNvSpPr/>
            <p:nvPr/>
          </p:nvSpPr>
          <p:spPr>
            <a:xfrm>
              <a:off x="3278682" y="2370688"/>
              <a:ext cx="55858" cy="52287"/>
            </a:xfrm>
            <a:custGeom>
              <a:avLst/>
              <a:gdLst/>
              <a:ahLst/>
              <a:cxnLst/>
              <a:rect l="l" t="t" r="r" b="b"/>
              <a:pathLst>
                <a:path w="4114" h="3851" extrusionOk="0">
                  <a:moveTo>
                    <a:pt x="3200" y="0"/>
                  </a:moveTo>
                  <a:cubicBezTo>
                    <a:pt x="3179" y="0"/>
                    <a:pt x="3154" y="11"/>
                    <a:pt x="3140" y="28"/>
                  </a:cubicBezTo>
                  <a:cubicBezTo>
                    <a:pt x="3046" y="98"/>
                    <a:pt x="3042" y="144"/>
                    <a:pt x="3032" y="203"/>
                  </a:cubicBezTo>
                  <a:cubicBezTo>
                    <a:pt x="3025" y="277"/>
                    <a:pt x="3011" y="371"/>
                    <a:pt x="2860" y="497"/>
                  </a:cubicBezTo>
                  <a:cubicBezTo>
                    <a:pt x="2766" y="574"/>
                    <a:pt x="2696" y="676"/>
                    <a:pt x="2661" y="791"/>
                  </a:cubicBezTo>
                  <a:cubicBezTo>
                    <a:pt x="2598" y="949"/>
                    <a:pt x="2521" y="1103"/>
                    <a:pt x="2426" y="1246"/>
                  </a:cubicBezTo>
                  <a:cubicBezTo>
                    <a:pt x="2241" y="1533"/>
                    <a:pt x="1821" y="1740"/>
                    <a:pt x="1453" y="1918"/>
                  </a:cubicBezTo>
                  <a:cubicBezTo>
                    <a:pt x="1208" y="2038"/>
                    <a:pt x="980" y="2150"/>
                    <a:pt x="924" y="2241"/>
                  </a:cubicBezTo>
                  <a:cubicBezTo>
                    <a:pt x="840" y="2374"/>
                    <a:pt x="686" y="2482"/>
                    <a:pt x="532" y="2591"/>
                  </a:cubicBezTo>
                  <a:cubicBezTo>
                    <a:pt x="399" y="2689"/>
                    <a:pt x="245" y="2797"/>
                    <a:pt x="242" y="2867"/>
                  </a:cubicBezTo>
                  <a:cubicBezTo>
                    <a:pt x="235" y="2958"/>
                    <a:pt x="182" y="3032"/>
                    <a:pt x="130" y="3102"/>
                  </a:cubicBezTo>
                  <a:cubicBezTo>
                    <a:pt x="42" y="3224"/>
                    <a:pt x="0" y="3298"/>
                    <a:pt x="84" y="3420"/>
                  </a:cubicBezTo>
                  <a:cubicBezTo>
                    <a:pt x="144" y="3508"/>
                    <a:pt x="210" y="3511"/>
                    <a:pt x="298" y="3522"/>
                  </a:cubicBezTo>
                  <a:cubicBezTo>
                    <a:pt x="389" y="3529"/>
                    <a:pt x="483" y="3539"/>
                    <a:pt x="574" y="3630"/>
                  </a:cubicBezTo>
                  <a:cubicBezTo>
                    <a:pt x="620" y="3676"/>
                    <a:pt x="685" y="3701"/>
                    <a:pt x="750" y="3701"/>
                  </a:cubicBezTo>
                  <a:cubicBezTo>
                    <a:pt x="755" y="3701"/>
                    <a:pt x="759" y="3701"/>
                    <a:pt x="763" y="3700"/>
                  </a:cubicBezTo>
                  <a:cubicBezTo>
                    <a:pt x="833" y="3700"/>
                    <a:pt x="921" y="3707"/>
                    <a:pt x="973" y="3802"/>
                  </a:cubicBezTo>
                  <a:cubicBezTo>
                    <a:pt x="977" y="3809"/>
                    <a:pt x="1001" y="3830"/>
                    <a:pt x="1071" y="3844"/>
                  </a:cubicBezTo>
                  <a:cubicBezTo>
                    <a:pt x="1096" y="3848"/>
                    <a:pt x="1125" y="3850"/>
                    <a:pt x="1157" y="3850"/>
                  </a:cubicBezTo>
                  <a:cubicBezTo>
                    <a:pt x="1341" y="3850"/>
                    <a:pt x="1633" y="3776"/>
                    <a:pt x="1877" y="3553"/>
                  </a:cubicBezTo>
                  <a:cubicBezTo>
                    <a:pt x="2104" y="3350"/>
                    <a:pt x="2125" y="3214"/>
                    <a:pt x="2139" y="3116"/>
                  </a:cubicBezTo>
                  <a:cubicBezTo>
                    <a:pt x="2153" y="3046"/>
                    <a:pt x="2164" y="2972"/>
                    <a:pt x="2251" y="2916"/>
                  </a:cubicBezTo>
                  <a:cubicBezTo>
                    <a:pt x="2339" y="2864"/>
                    <a:pt x="2374" y="2734"/>
                    <a:pt x="2416" y="2605"/>
                  </a:cubicBezTo>
                  <a:cubicBezTo>
                    <a:pt x="2440" y="2524"/>
                    <a:pt x="2468" y="2447"/>
                    <a:pt x="2503" y="2374"/>
                  </a:cubicBezTo>
                  <a:lnTo>
                    <a:pt x="2521" y="2339"/>
                  </a:lnTo>
                  <a:cubicBezTo>
                    <a:pt x="2615" y="2164"/>
                    <a:pt x="2720" y="1960"/>
                    <a:pt x="3168" y="1960"/>
                  </a:cubicBezTo>
                  <a:cubicBezTo>
                    <a:pt x="3184" y="1961"/>
                    <a:pt x="3200" y="1962"/>
                    <a:pt x="3216" y="1962"/>
                  </a:cubicBezTo>
                  <a:cubicBezTo>
                    <a:pt x="3264" y="1962"/>
                    <a:pt x="3314" y="1958"/>
                    <a:pt x="3361" y="1950"/>
                  </a:cubicBezTo>
                  <a:cubicBezTo>
                    <a:pt x="3357" y="1939"/>
                    <a:pt x="3350" y="1929"/>
                    <a:pt x="3347" y="1918"/>
                  </a:cubicBezTo>
                  <a:cubicBezTo>
                    <a:pt x="3315" y="1866"/>
                    <a:pt x="3294" y="1806"/>
                    <a:pt x="3284" y="1743"/>
                  </a:cubicBezTo>
                  <a:cubicBezTo>
                    <a:pt x="3270" y="1607"/>
                    <a:pt x="3378" y="1530"/>
                    <a:pt x="3473" y="1460"/>
                  </a:cubicBezTo>
                  <a:cubicBezTo>
                    <a:pt x="3567" y="1393"/>
                    <a:pt x="3648" y="1334"/>
                    <a:pt x="3648" y="1229"/>
                  </a:cubicBezTo>
                  <a:cubicBezTo>
                    <a:pt x="3648" y="1075"/>
                    <a:pt x="3778" y="942"/>
                    <a:pt x="3904" y="816"/>
                  </a:cubicBezTo>
                  <a:cubicBezTo>
                    <a:pt x="4009" y="714"/>
                    <a:pt x="4114" y="609"/>
                    <a:pt x="4079" y="543"/>
                  </a:cubicBezTo>
                  <a:cubicBezTo>
                    <a:pt x="4033" y="452"/>
                    <a:pt x="4026" y="343"/>
                    <a:pt x="4061" y="245"/>
                  </a:cubicBezTo>
                  <a:cubicBezTo>
                    <a:pt x="4079" y="168"/>
                    <a:pt x="4082" y="147"/>
                    <a:pt x="4030" y="112"/>
                  </a:cubicBezTo>
                  <a:cubicBezTo>
                    <a:pt x="4001" y="91"/>
                    <a:pt x="3978" y="80"/>
                    <a:pt x="3955" y="80"/>
                  </a:cubicBezTo>
                  <a:cubicBezTo>
                    <a:pt x="3917" y="80"/>
                    <a:pt x="3879" y="107"/>
                    <a:pt x="3816" y="154"/>
                  </a:cubicBezTo>
                  <a:cubicBezTo>
                    <a:pt x="3767" y="193"/>
                    <a:pt x="3715" y="224"/>
                    <a:pt x="3658" y="252"/>
                  </a:cubicBezTo>
                  <a:cubicBezTo>
                    <a:pt x="3634" y="264"/>
                    <a:pt x="3610" y="269"/>
                    <a:pt x="3588" y="269"/>
                  </a:cubicBezTo>
                  <a:cubicBezTo>
                    <a:pt x="3498" y="269"/>
                    <a:pt x="3423" y="186"/>
                    <a:pt x="3361" y="119"/>
                  </a:cubicBezTo>
                  <a:cubicBezTo>
                    <a:pt x="3284" y="39"/>
                    <a:pt x="3242" y="0"/>
                    <a:pt x="320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6" name="Google Shape;7077;p82">
              <a:extLst>
                <a:ext uri="{FF2B5EF4-FFF2-40B4-BE49-F238E27FC236}">
                  <a16:creationId xmlns:a16="http://schemas.microsoft.com/office/drawing/2014/main" id="{1A7C9769-3C47-13CC-994A-CD7684883732}"/>
                </a:ext>
              </a:extLst>
            </p:cNvPr>
            <p:cNvSpPr/>
            <p:nvPr/>
          </p:nvSpPr>
          <p:spPr>
            <a:xfrm>
              <a:off x="3327113" y="2318822"/>
              <a:ext cx="40271" cy="57243"/>
            </a:xfrm>
            <a:custGeom>
              <a:avLst/>
              <a:gdLst/>
              <a:ahLst/>
              <a:cxnLst/>
              <a:rect l="l" t="t" r="r" b="b"/>
              <a:pathLst>
                <a:path w="2966" h="4216" extrusionOk="0">
                  <a:moveTo>
                    <a:pt x="56" y="1"/>
                  </a:moveTo>
                  <a:cubicBezTo>
                    <a:pt x="46" y="1"/>
                    <a:pt x="39" y="1"/>
                    <a:pt x="28" y="4"/>
                  </a:cubicBezTo>
                  <a:cubicBezTo>
                    <a:pt x="0" y="46"/>
                    <a:pt x="116" y="288"/>
                    <a:pt x="274" y="473"/>
                  </a:cubicBezTo>
                  <a:cubicBezTo>
                    <a:pt x="330" y="533"/>
                    <a:pt x="386" y="585"/>
                    <a:pt x="449" y="631"/>
                  </a:cubicBezTo>
                  <a:cubicBezTo>
                    <a:pt x="571" y="729"/>
                    <a:pt x="676" y="809"/>
                    <a:pt x="666" y="911"/>
                  </a:cubicBezTo>
                  <a:cubicBezTo>
                    <a:pt x="659" y="988"/>
                    <a:pt x="827" y="1240"/>
                    <a:pt x="949" y="1278"/>
                  </a:cubicBezTo>
                  <a:cubicBezTo>
                    <a:pt x="1089" y="1327"/>
                    <a:pt x="1044" y="1509"/>
                    <a:pt x="984" y="1723"/>
                  </a:cubicBezTo>
                  <a:cubicBezTo>
                    <a:pt x="942" y="1863"/>
                    <a:pt x="918" y="2007"/>
                    <a:pt x="907" y="2154"/>
                  </a:cubicBezTo>
                  <a:cubicBezTo>
                    <a:pt x="907" y="2406"/>
                    <a:pt x="778" y="2479"/>
                    <a:pt x="645" y="2549"/>
                  </a:cubicBezTo>
                  <a:cubicBezTo>
                    <a:pt x="571" y="2584"/>
                    <a:pt x="501" y="2633"/>
                    <a:pt x="445" y="2696"/>
                  </a:cubicBezTo>
                  <a:cubicBezTo>
                    <a:pt x="431" y="2707"/>
                    <a:pt x="428" y="2724"/>
                    <a:pt x="428" y="2738"/>
                  </a:cubicBezTo>
                  <a:cubicBezTo>
                    <a:pt x="445" y="2826"/>
                    <a:pt x="659" y="2948"/>
                    <a:pt x="830" y="3046"/>
                  </a:cubicBezTo>
                  <a:cubicBezTo>
                    <a:pt x="946" y="3106"/>
                    <a:pt x="1058" y="3179"/>
                    <a:pt x="1163" y="3256"/>
                  </a:cubicBezTo>
                  <a:cubicBezTo>
                    <a:pt x="1373" y="3428"/>
                    <a:pt x="1219" y="3725"/>
                    <a:pt x="1110" y="3943"/>
                  </a:cubicBezTo>
                  <a:cubicBezTo>
                    <a:pt x="1072" y="4016"/>
                    <a:pt x="1023" y="4118"/>
                    <a:pt x="1023" y="4149"/>
                  </a:cubicBezTo>
                  <a:cubicBezTo>
                    <a:pt x="1040" y="4172"/>
                    <a:pt x="1121" y="4216"/>
                    <a:pt x="1257" y="4216"/>
                  </a:cubicBezTo>
                  <a:cubicBezTo>
                    <a:pt x="1310" y="4216"/>
                    <a:pt x="1372" y="4209"/>
                    <a:pt x="1443" y="4191"/>
                  </a:cubicBezTo>
                  <a:cubicBezTo>
                    <a:pt x="1579" y="4153"/>
                    <a:pt x="1691" y="3929"/>
                    <a:pt x="1789" y="3729"/>
                  </a:cubicBezTo>
                  <a:cubicBezTo>
                    <a:pt x="1863" y="3578"/>
                    <a:pt x="1936" y="3431"/>
                    <a:pt x="2024" y="3354"/>
                  </a:cubicBezTo>
                  <a:cubicBezTo>
                    <a:pt x="2111" y="3277"/>
                    <a:pt x="2118" y="3165"/>
                    <a:pt x="2125" y="3050"/>
                  </a:cubicBezTo>
                  <a:cubicBezTo>
                    <a:pt x="2129" y="2962"/>
                    <a:pt x="2132" y="2868"/>
                    <a:pt x="2185" y="2794"/>
                  </a:cubicBezTo>
                  <a:cubicBezTo>
                    <a:pt x="2294" y="2647"/>
                    <a:pt x="2441" y="2647"/>
                    <a:pt x="2570" y="2647"/>
                  </a:cubicBezTo>
                  <a:lnTo>
                    <a:pt x="2598" y="2647"/>
                  </a:lnTo>
                  <a:cubicBezTo>
                    <a:pt x="2616" y="2616"/>
                    <a:pt x="2630" y="2584"/>
                    <a:pt x="2633" y="2549"/>
                  </a:cubicBezTo>
                  <a:cubicBezTo>
                    <a:pt x="2654" y="2458"/>
                    <a:pt x="2689" y="2322"/>
                    <a:pt x="2829" y="2322"/>
                  </a:cubicBezTo>
                  <a:cubicBezTo>
                    <a:pt x="2864" y="2322"/>
                    <a:pt x="2875" y="2315"/>
                    <a:pt x="2889" y="2171"/>
                  </a:cubicBezTo>
                  <a:cubicBezTo>
                    <a:pt x="2896" y="2070"/>
                    <a:pt x="2917" y="1972"/>
                    <a:pt x="2952" y="1877"/>
                  </a:cubicBezTo>
                  <a:cubicBezTo>
                    <a:pt x="2966" y="1835"/>
                    <a:pt x="2955" y="1828"/>
                    <a:pt x="2945" y="1821"/>
                  </a:cubicBezTo>
                  <a:cubicBezTo>
                    <a:pt x="2928" y="1813"/>
                    <a:pt x="2904" y="1809"/>
                    <a:pt x="2876" y="1809"/>
                  </a:cubicBezTo>
                  <a:cubicBezTo>
                    <a:pt x="2763" y="1809"/>
                    <a:pt x="2586" y="1873"/>
                    <a:pt x="2535" y="1958"/>
                  </a:cubicBezTo>
                  <a:cubicBezTo>
                    <a:pt x="2488" y="2034"/>
                    <a:pt x="2427" y="2059"/>
                    <a:pt x="2362" y="2059"/>
                  </a:cubicBezTo>
                  <a:cubicBezTo>
                    <a:pt x="2291" y="2059"/>
                    <a:pt x="2216" y="2029"/>
                    <a:pt x="2153" y="2003"/>
                  </a:cubicBezTo>
                  <a:cubicBezTo>
                    <a:pt x="2087" y="1968"/>
                    <a:pt x="2017" y="1951"/>
                    <a:pt x="1943" y="1944"/>
                  </a:cubicBezTo>
                  <a:cubicBezTo>
                    <a:pt x="1937" y="1944"/>
                    <a:pt x="1932" y="1944"/>
                    <a:pt x="1926" y="1944"/>
                  </a:cubicBezTo>
                  <a:cubicBezTo>
                    <a:pt x="1713" y="1944"/>
                    <a:pt x="1541" y="1763"/>
                    <a:pt x="1551" y="1548"/>
                  </a:cubicBezTo>
                  <a:cubicBezTo>
                    <a:pt x="1551" y="1425"/>
                    <a:pt x="1527" y="1271"/>
                    <a:pt x="1457" y="1205"/>
                  </a:cubicBezTo>
                  <a:cubicBezTo>
                    <a:pt x="1438" y="1187"/>
                    <a:pt x="1415" y="1176"/>
                    <a:pt x="1388" y="1176"/>
                  </a:cubicBezTo>
                  <a:cubicBezTo>
                    <a:pt x="1384" y="1176"/>
                    <a:pt x="1380" y="1176"/>
                    <a:pt x="1376" y="1177"/>
                  </a:cubicBezTo>
                  <a:lnTo>
                    <a:pt x="1369" y="1177"/>
                  </a:lnTo>
                  <a:cubicBezTo>
                    <a:pt x="1376" y="1191"/>
                    <a:pt x="1387" y="1212"/>
                    <a:pt x="1394" y="1226"/>
                  </a:cubicBezTo>
                  <a:cubicBezTo>
                    <a:pt x="1425" y="1289"/>
                    <a:pt x="1471" y="1380"/>
                    <a:pt x="1415" y="1453"/>
                  </a:cubicBezTo>
                  <a:cubicBezTo>
                    <a:pt x="1394" y="1485"/>
                    <a:pt x="1362" y="1502"/>
                    <a:pt x="1327" y="1506"/>
                  </a:cubicBezTo>
                  <a:lnTo>
                    <a:pt x="1324" y="1506"/>
                  </a:lnTo>
                  <a:cubicBezTo>
                    <a:pt x="1268" y="1506"/>
                    <a:pt x="1233" y="1460"/>
                    <a:pt x="1201" y="1425"/>
                  </a:cubicBezTo>
                  <a:cubicBezTo>
                    <a:pt x="1187" y="1408"/>
                    <a:pt x="1159" y="1369"/>
                    <a:pt x="1145" y="1369"/>
                  </a:cubicBezTo>
                  <a:cubicBezTo>
                    <a:pt x="1016" y="1369"/>
                    <a:pt x="872" y="1215"/>
                    <a:pt x="872" y="928"/>
                  </a:cubicBezTo>
                  <a:cubicBezTo>
                    <a:pt x="876" y="858"/>
                    <a:pt x="844" y="792"/>
                    <a:pt x="792" y="743"/>
                  </a:cubicBezTo>
                  <a:cubicBezTo>
                    <a:pt x="711" y="662"/>
                    <a:pt x="666" y="550"/>
                    <a:pt x="669" y="431"/>
                  </a:cubicBezTo>
                  <a:cubicBezTo>
                    <a:pt x="669" y="197"/>
                    <a:pt x="263" y="1"/>
                    <a:pt x="5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7" name="Google Shape;7078;p82">
              <a:extLst>
                <a:ext uri="{FF2B5EF4-FFF2-40B4-BE49-F238E27FC236}">
                  <a16:creationId xmlns:a16="http://schemas.microsoft.com/office/drawing/2014/main" id="{B01272D3-D903-E795-E931-7E7719AAE40D}"/>
                </a:ext>
              </a:extLst>
            </p:cNvPr>
            <p:cNvSpPr/>
            <p:nvPr/>
          </p:nvSpPr>
          <p:spPr>
            <a:xfrm>
              <a:off x="2437868" y="1704617"/>
              <a:ext cx="103542" cy="63855"/>
            </a:xfrm>
            <a:custGeom>
              <a:avLst/>
              <a:gdLst/>
              <a:ahLst/>
              <a:cxnLst/>
              <a:rect l="l" t="t" r="r" b="b"/>
              <a:pathLst>
                <a:path w="7626" h="4703" extrusionOk="0">
                  <a:moveTo>
                    <a:pt x="3221" y="0"/>
                  </a:moveTo>
                  <a:cubicBezTo>
                    <a:pt x="3213" y="0"/>
                    <a:pt x="3206" y="1"/>
                    <a:pt x="3200" y="3"/>
                  </a:cubicBezTo>
                  <a:cubicBezTo>
                    <a:pt x="3141" y="94"/>
                    <a:pt x="3025" y="136"/>
                    <a:pt x="2952" y="143"/>
                  </a:cubicBezTo>
                  <a:lnTo>
                    <a:pt x="2945" y="164"/>
                  </a:lnTo>
                  <a:cubicBezTo>
                    <a:pt x="2922" y="227"/>
                    <a:pt x="2880" y="355"/>
                    <a:pt x="2744" y="355"/>
                  </a:cubicBezTo>
                  <a:cubicBezTo>
                    <a:pt x="2735" y="355"/>
                    <a:pt x="2727" y="354"/>
                    <a:pt x="2717" y="353"/>
                  </a:cubicBezTo>
                  <a:cubicBezTo>
                    <a:pt x="2715" y="353"/>
                    <a:pt x="2712" y="353"/>
                    <a:pt x="2710" y="353"/>
                  </a:cubicBezTo>
                  <a:cubicBezTo>
                    <a:pt x="2647" y="353"/>
                    <a:pt x="2557" y="394"/>
                    <a:pt x="2486" y="458"/>
                  </a:cubicBezTo>
                  <a:cubicBezTo>
                    <a:pt x="2444" y="490"/>
                    <a:pt x="2416" y="532"/>
                    <a:pt x="2402" y="581"/>
                  </a:cubicBezTo>
                  <a:lnTo>
                    <a:pt x="2402" y="602"/>
                  </a:lnTo>
                  <a:cubicBezTo>
                    <a:pt x="2402" y="679"/>
                    <a:pt x="2402" y="784"/>
                    <a:pt x="2332" y="850"/>
                  </a:cubicBezTo>
                  <a:cubicBezTo>
                    <a:pt x="2289" y="888"/>
                    <a:pt x="2231" y="909"/>
                    <a:pt x="2172" y="909"/>
                  </a:cubicBezTo>
                  <a:cubicBezTo>
                    <a:pt x="2160" y="909"/>
                    <a:pt x="2148" y="908"/>
                    <a:pt x="2136" y="906"/>
                  </a:cubicBezTo>
                  <a:lnTo>
                    <a:pt x="2080" y="899"/>
                  </a:lnTo>
                  <a:lnTo>
                    <a:pt x="2063" y="896"/>
                  </a:lnTo>
                  <a:lnTo>
                    <a:pt x="2024" y="892"/>
                  </a:lnTo>
                  <a:lnTo>
                    <a:pt x="2003" y="889"/>
                  </a:lnTo>
                  <a:lnTo>
                    <a:pt x="1972" y="882"/>
                  </a:lnTo>
                  <a:lnTo>
                    <a:pt x="1951" y="878"/>
                  </a:lnTo>
                  <a:lnTo>
                    <a:pt x="1919" y="871"/>
                  </a:lnTo>
                  <a:lnTo>
                    <a:pt x="1902" y="868"/>
                  </a:lnTo>
                  <a:lnTo>
                    <a:pt x="1870" y="861"/>
                  </a:lnTo>
                  <a:lnTo>
                    <a:pt x="1853" y="854"/>
                  </a:lnTo>
                  <a:lnTo>
                    <a:pt x="1825" y="847"/>
                  </a:lnTo>
                  <a:lnTo>
                    <a:pt x="1807" y="840"/>
                  </a:lnTo>
                  <a:lnTo>
                    <a:pt x="1783" y="829"/>
                  </a:lnTo>
                  <a:lnTo>
                    <a:pt x="1765" y="826"/>
                  </a:lnTo>
                  <a:lnTo>
                    <a:pt x="1762" y="826"/>
                  </a:lnTo>
                  <a:cubicBezTo>
                    <a:pt x="1717" y="851"/>
                    <a:pt x="1665" y="867"/>
                    <a:pt x="1612" y="867"/>
                  </a:cubicBezTo>
                  <a:cubicBezTo>
                    <a:pt x="1599" y="867"/>
                    <a:pt x="1586" y="866"/>
                    <a:pt x="1573" y="864"/>
                  </a:cubicBezTo>
                  <a:cubicBezTo>
                    <a:pt x="1513" y="857"/>
                    <a:pt x="1457" y="833"/>
                    <a:pt x="1412" y="794"/>
                  </a:cubicBezTo>
                  <a:cubicBezTo>
                    <a:pt x="1401" y="787"/>
                    <a:pt x="1394" y="777"/>
                    <a:pt x="1384" y="766"/>
                  </a:cubicBezTo>
                  <a:cubicBezTo>
                    <a:pt x="1373" y="759"/>
                    <a:pt x="1366" y="749"/>
                    <a:pt x="1356" y="738"/>
                  </a:cubicBezTo>
                  <a:lnTo>
                    <a:pt x="1352" y="735"/>
                  </a:lnTo>
                  <a:cubicBezTo>
                    <a:pt x="1345" y="724"/>
                    <a:pt x="1335" y="714"/>
                    <a:pt x="1324" y="700"/>
                  </a:cubicBezTo>
                  <a:cubicBezTo>
                    <a:pt x="1124" y="434"/>
                    <a:pt x="844" y="206"/>
                    <a:pt x="708" y="206"/>
                  </a:cubicBezTo>
                  <a:lnTo>
                    <a:pt x="522" y="206"/>
                  </a:lnTo>
                  <a:lnTo>
                    <a:pt x="494" y="210"/>
                  </a:lnTo>
                  <a:lnTo>
                    <a:pt x="477" y="210"/>
                  </a:lnTo>
                  <a:lnTo>
                    <a:pt x="449" y="213"/>
                  </a:lnTo>
                  <a:lnTo>
                    <a:pt x="435" y="213"/>
                  </a:lnTo>
                  <a:lnTo>
                    <a:pt x="400" y="220"/>
                  </a:lnTo>
                  <a:lnTo>
                    <a:pt x="393" y="220"/>
                  </a:lnTo>
                  <a:lnTo>
                    <a:pt x="368" y="224"/>
                  </a:lnTo>
                  <a:lnTo>
                    <a:pt x="354" y="227"/>
                  </a:lnTo>
                  <a:lnTo>
                    <a:pt x="337" y="231"/>
                  </a:lnTo>
                  <a:lnTo>
                    <a:pt x="326" y="234"/>
                  </a:lnTo>
                  <a:lnTo>
                    <a:pt x="312" y="238"/>
                  </a:lnTo>
                  <a:lnTo>
                    <a:pt x="302" y="241"/>
                  </a:lnTo>
                  <a:lnTo>
                    <a:pt x="288" y="248"/>
                  </a:lnTo>
                  <a:lnTo>
                    <a:pt x="281" y="252"/>
                  </a:lnTo>
                  <a:lnTo>
                    <a:pt x="263" y="259"/>
                  </a:lnTo>
                  <a:lnTo>
                    <a:pt x="246" y="269"/>
                  </a:lnTo>
                  <a:lnTo>
                    <a:pt x="242" y="269"/>
                  </a:lnTo>
                  <a:lnTo>
                    <a:pt x="232" y="276"/>
                  </a:lnTo>
                  <a:lnTo>
                    <a:pt x="228" y="280"/>
                  </a:lnTo>
                  <a:lnTo>
                    <a:pt x="225" y="283"/>
                  </a:lnTo>
                  <a:cubicBezTo>
                    <a:pt x="266" y="270"/>
                    <a:pt x="312" y="263"/>
                    <a:pt x="357" y="263"/>
                  </a:cubicBezTo>
                  <a:cubicBezTo>
                    <a:pt x="372" y="263"/>
                    <a:pt x="388" y="264"/>
                    <a:pt x="403" y="266"/>
                  </a:cubicBezTo>
                  <a:cubicBezTo>
                    <a:pt x="676" y="287"/>
                    <a:pt x="722" y="490"/>
                    <a:pt x="750" y="626"/>
                  </a:cubicBezTo>
                  <a:cubicBezTo>
                    <a:pt x="774" y="731"/>
                    <a:pt x="788" y="763"/>
                    <a:pt x="823" y="766"/>
                  </a:cubicBezTo>
                  <a:cubicBezTo>
                    <a:pt x="974" y="777"/>
                    <a:pt x="1138" y="917"/>
                    <a:pt x="1194" y="1032"/>
                  </a:cubicBezTo>
                  <a:cubicBezTo>
                    <a:pt x="1223" y="1074"/>
                    <a:pt x="1223" y="1130"/>
                    <a:pt x="1194" y="1172"/>
                  </a:cubicBezTo>
                  <a:cubicBezTo>
                    <a:pt x="1171" y="1205"/>
                    <a:pt x="1131" y="1223"/>
                    <a:pt x="1090" y="1223"/>
                  </a:cubicBezTo>
                  <a:cubicBezTo>
                    <a:pt x="1083" y="1223"/>
                    <a:pt x="1076" y="1222"/>
                    <a:pt x="1068" y="1221"/>
                  </a:cubicBezTo>
                  <a:cubicBezTo>
                    <a:pt x="1062" y="1221"/>
                    <a:pt x="1055" y="1220"/>
                    <a:pt x="1048" y="1220"/>
                  </a:cubicBezTo>
                  <a:cubicBezTo>
                    <a:pt x="985" y="1220"/>
                    <a:pt x="921" y="1249"/>
                    <a:pt x="851" y="1277"/>
                  </a:cubicBezTo>
                  <a:cubicBezTo>
                    <a:pt x="777" y="1311"/>
                    <a:pt x="693" y="1346"/>
                    <a:pt x="604" y="1346"/>
                  </a:cubicBezTo>
                  <a:cubicBezTo>
                    <a:pt x="572" y="1346"/>
                    <a:pt x="539" y="1341"/>
                    <a:pt x="505" y="1330"/>
                  </a:cubicBezTo>
                  <a:cubicBezTo>
                    <a:pt x="463" y="1316"/>
                    <a:pt x="421" y="1299"/>
                    <a:pt x="382" y="1285"/>
                  </a:cubicBezTo>
                  <a:cubicBezTo>
                    <a:pt x="304" y="1251"/>
                    <a:pt x="220" y="1218"/>
                    <a:pt x="164" y="1218"/>
                  </a:cubicBezTo>
                  <a:cubicBezTo>
                    <a:pt x="149" y="1218"/>
                    <a:pt x="137" y="1220"/>
                    <a:pt x="127" y="1225"/>
                  </a:cubicBezTo>
                  <a:cubicBezTo>
                    <a:pt x="120" y="1228"/>
                    <a:pt x="99" y="1235"/>
                    <a:pt x="85" y="1285"/>
                  </a:cubicBezTo>
                  <a:lnTo>
                    <a:pt x="78" y="1316"/>
                  </a:lnTo>
                  <a:cubicBezTo>
                    <a:pt x="46" y="1428"/>
                    <a:pt x="1" y="1586"/>
                    <a:pt x="39" y="1635"/>
                  </a:cubicBezTo>
                  <a:cubicBezTo>
                    <a:pt x="53" y="1651"/>
                    <a:pt x="82" y="1657"/>
                    <a:pt x="109" y="1657"/>
                  </a:cubicBezTo>
                  <a:cubicBezTo>
                    <a:pt x="116" y="1657"/>
                    <a:pt x="123" y="1656"/>
                    <a:pt x="130" y="1656"/>
                  </a:cubicBezTo>
                  <a:cubicBezTo>
                    <a:pt x="142" y="1655"/>
                    <a:pt x="153" y="1655"/>
                    <a:pt x="163" y="1655"/>
                  </a:cubicBezTo>
                  <a:cubicBezTo>
                    <a:pt x="271" y="1655"/>
                    <a:pt x="340" y="1686"/>
                    <a:pt x="368" y="1750"/>
                  </a:cubicBezTo>
                  <a:cubicBezTo>
                    <a:pt x="414" y="1852"/>
                    <a:pt x="330" y="1978"/>
                    <a:pt x="256" y="2065"/>
                  </a:cubicBezTo>
                  <a:cubicBezTo>
                    <a:pt x="285" y="2062"/>
                    <a:pt x="317" y="2060"/>
                    <a:pt x="349" y="2060"/>
                  </a:cubicBezTo>
                  <a:cubicBezTo>
                    <a:pt x="435" y="2060"/>
                    <a:pt x="522" y="2080"/>
                    <a:pt x="540" y="2177"/>
                  </a:cubicBezTo>
                  <a:cubicBezTo>
                    <a:pt x="550" y="2219"/>
                    <a:pt x="568" y="2258"/>
                    <a:pt x="596" y="2289"/>
                  </a:cubicBezTo>
                  <a:cubicBezTo>
                    <a:pt x="645" y="2363"/>
                    <a:pt x="701" y="2450"/>
                    <a:pt x="652" y="2643"/>
                  </a:cubicBezTo>
                  <a:cubicBezTo>
                    <a:pt x="620" y="2765"/>
                    <a:pt x="634" y="3003"/>
                    <a:pt x="648" y="3213"/>
                  </a:cubicBezTo>
                  <a:cubicBezTo>
                    <a:pt x="648" y="3241"/>
                    <a:pt x="652" y="3266"/>
                    <a:pt x="652" y="3290"/>
                  </a:cubicBezTo>
                  <a:lnTo>
                    <a:pt x="848" y="3290"/>
                  </a:lnTo>
                  <a:lnTo>
                    <a:pt x="862" y="3287"/>
                  </a:lnTo>
                  <a:lnTo>
                    <a:pt x="876" y="3283"/>
                  </a:lnTo>
                  <a:lnTo>
                    <a:pt x="890" y="3283"/>
                  </a:lnTo>
                  <a:lnTo>
                    <a:pt x="904" y="3280"/>
                  </a:lnTo>
                  <a:lnTo>
                    <a:pt x="914" y="3276"/>
                  </a:lnTo>
                  <a:lnTo>
                    <a:pt x="925" y="3273"/>
                  </a:lnTo>
                  <a:lnTo>
                    <a:pt x="932" y="3273"/>
                  </a:lnTo>
                  <a:lnTo>
                    <a:pt x="942" y="3269"/>
                  </a:lnTo>
                  <a:lnTo>
                    <a:pt x="949" y="3266"/>
                  </a:lnTo>
                  <a:lnTo>
                    <a:pt x="956" y="3262"/>
                  </a:lnTo>
                  <a:lnTo>
                    <a:pt x="960" y="3262"/>
                  </a:lnTo>
                  <a:lnTo>
                    <a:pt x="967" y="3259"/>
                  </a:lnTo>
                  <a:lnTo>
                    <a:pt x="981" y="3259"/>
                  </a:lnTo>
                  <a:cubicBezTo>
                    <a:pt x="1058" y="3150"/>
                    <a:pt x="1338" y="2891"/>
                    <a:pt x="1520" y="2891"/>
                  </a:cubicBezTo>
                  <a:cubicBezTo>
                    <a:pt x="1562" y="2895"/>
                    <a:pt x="1604" y="2898"/>
                    <a:pt x="1646" y="2902"/>
                  </a:cubicBezTo>
                  <a:cubicBezTo>
                    <a:pt x="1686" y="2907"/>
                    <a:pt x="1720" y="2911"/>
                    <a:pt x="1749" y="2911"/>
                  </a:cubicBezTo>
                  <a:cubicBezTo>
                    <a:pt x="1797" y="2911"/>
                    <a:pt x="1831" y="2901"/>
                    <a:pt x="1853" y="2870"/>
                  </a:cubicBezTo>
                  <a:cubicBezTo>
                    <a:pt x="1860" y="2863"/>
                    <a:pt x="1867" y="2856"/>
                    <a:pt x="1874" y="2849"/>
                  </a:cubicBezTo>
                  <a:cubicBezTo>
                    <a:pt x="1923" y="2804"/>
                    <a:pt x="2010" y="2776"/>
                    <a:pt x="2140" y="2772"/>
                  </a:cubicBezTo>
                  <a:cubicBezTo>
                    <a:pt x="2148" y="2772"/>
                    <a:pt x="2157" y="2772"/>
                    <a:pt x="2166" y="2772"/>
                  </a:cubicBezTo>
                  <a:cubicBezTo>
                    <a:pt x="2307" y="2772"/>
                    <a:pt x="2519" y="2799"/>
                    <a:pt x="2588" y="2884"/>
                  </a:cubicBezTo>
                  <a:cubicBezTo>
                    <a:pt x="2654" y="2965"/>
                    <a:pt x="2892" y="3038"/>
                    <a:pt x="2941" y="3038"/>
                  </a:cubicBezTo>
                  <a:cubicBezTo>
                    <a:pt x="2987" y="3042"/>
                    <a:pt x="3029" y="3066"/>
                    <a:pt x="3057" y="3105"/>
                  </a:cubicBezTo>
                  <a:cubicBezTo>
                    <a:pt x="3089" y="3140"/>
                    <a:pt x="3117" y="3169"/>
                    <a:pt x="3175" y="3169"/>
                  </a:cubicBezTo>
                  <a:cubicBezTo>
                    <a:pt x="3181" y="3169"/>
                    <a:pt x="3187" y="3169"/>
                    <a:pt x="3193" y="3168"/>
                  </a:cubicBezTo>
                  <a:cubicBezTo>
                    <a:pt x="3212" y="3166"/>
                    <a:pt x="3232" y="3165"/>
                    <a:pt x="3254" y="3165"/>
                  </a:cubicBezTo>
                  <a:cubicBezTo>
                    <a:pt x="3396" y="3165"/>
                    <a:pt x="3602" y="3205"/>
                    <a:pt x="3687" y="3283"/>
                  </a:cubicBezTo>
                  <a:cubicBezTo>
                    <a:pt x="3715" y="3304"/>
                    <a:pt x="3733" y="3336"/>
                    <a:pt x="3736" y="3371"/>
                  </a:cubicBezTo>
                  <a:lnTo>
                    <a:pt x="3736" y="3382"/>
                  </a:lnTo>
                  <a:cubicBezTo>
                    <a:pt x="3736" y="3438"/>
                    <a:pt x="3817" y="3508"/>
                    <a:pt x="3911" y="3508"/>
                  </a:cubicBezTo>
                  <a:cubicBezTo>
                    <a:pt x="4002" y="3508"/>
                    <a:pt x="4076" y="3599"/>
                    <a:pt x="4142" y="3690"/>
                  </a:cubicBezTo>
                  <a:cubicBezTo>
                    <a:pt x="4181" y="3735"/>
                    <a:pt x="4240" y="3816"/>
                    <a:pt x="4272" y="3816"/>
                  </a:cubicBezTo>
                  <a:cubicBezTo>
                    <a:pt x="4321" y="3812"/>
                    <a:pt x="4370" y="3809"/>
                    <a:pt x="4415" y="3809"/>
                  </a:cubicBezTo>
                  <a:cubicBezTo>
                    <a:pt x="4503" y="3809"/>
                    <a:pt x="4611" y="3816"/>
                    <a:pt x="4674" y="3851"/>
                  </a:cubicBezTo>
                  <a:cubicBezTo>
                    <a:pt x="4681" y="3854"/>
                    <a:pt x="4688" y="3861"/>
                    <a:pt x="4695" y="3865"/>
                  </a:cubicBezTo>
                  <a:cubicBezTo>
                    <a:pt x="4720" y="3886"/>
                    <a:pt x="4734" y="3914"/>
                    <a:pt x="4734" y="3945"/>
                  </a:cubicBezTo>
                  <a:lnTo>
                    <a:pt x="4734" y="3963"/>
                  </a:lnTo>
                  <a:lnTo>
                    <a:pt x="4734" y="3970"/>
                  </a:lnTo>
                  <a:lnTo>
                    <a:pt x="4734" y="3984"/>
                  </a:lnTo>
                  <a:lnTo>
                    <a:pt x="4734" y="3994"/>
                  </a:lnTo>
                  <a:lnTo>
                    <a:pt x="4734" y="4012"/>
                  </a:lnTo>
                  <a:lnTo>
                    <a:pt x="4734" y="4026"/>
                  </a:lnTo>
                  <a:lnTo>
                    <a:pt x="4734" y="4043"/>
                  </a:lnTo>
                  <a:lnTo>
                    <a:pt x="4734" y="4057"/>
                  </a:lnTo>
                  <a:lnTo>
                    <a:pt x="4734" y="4082"/>
                  </a:lnTo>
                  <a:lnTo>
                    <a:pt x="4734" y="4096"/>
                  </a:lnTo>
                  <a:lnTo>
                    <a:pt x="4734" y="4120"/>
                  </a:lnTo>
                  <a:lnTo>
                    <a:pt x="4734" y="4138"/>
                  </a:lnTo>
                  <a:lnTo>
                    <a:pt x="4737" y="4162"/>
                  </a:lnTo>
                  <a:lnTo>
                    <a:pt x="4737" y="4180"/>
                  </a:lnTo>
                  <a:cubicBezTo>
                    <a:pt x="4737" y="4190"/>
                    <a:pt x="4737" y="4201"/>
                    <a:pt x="4741" y="4211"/>
                  </a:cubicBezTo>
                  <a:lnTo>
                    <a:pt x="4741" y="4225"/>
                  </a:lnTo>
                  <a:cubicBezTo>
                    <a:pt x="4741" y="4236"/>
                    <a:pt x="4744" y="4250"/>
                    <a:pt x="4744" y="4264"/>
                  </a:cubicBezTo>
                  <a:lnTo>
                    <a:pt x="4744" y="4271"/>
                  </a:lnTo>
                  <a:cubicBezTo>
                    <a:pt x="4748" y="4285"/>
                    <a:pt x="4748" y="4302"/>
                    <a:pt x="4751" y="4320"/>
                  </a:cubicBezTo>
                  <a:lnTo>
                    <a:pt x="4751" y="4327"/>
                  </a:lnTo>
                  <a:lnTo>
                    <a:pt x="4758" y="4365"/>
                  </a:lnTo>
                  <a:lnTo>
                    <a:pt x="4758" y="4379"/>
                  </a:lnTo>
                  <a:cubicBezTo>
                    <a:pt x="4758" y="4390"/>
                    <a:pt x="4765" y="4400"/>
                    <a:pt x="4765" y="4411"/>
                  </a:cubicBezTo>
                  <a:lnTo>
                    <a:pt x="4769" y="4428"/>
                  </a:lnTo>
                  <a:lnTo>
                    <a:pt x="4776" y="4460"/>
                  </a:lnTo>
                  <a:lnTo>
                    <a:pt x="4779" y="4477"/>
                  </a:lnTo>
                  <a:lnTo>
                    <a:pt x="4783" y="4502"/>
                  </a:lnTo>
                  <a:lnTo>
                    <a:pt x="4790" y="4519"/>
                  </a:lnTo>
                  <a:lnTo>
                    <a:pt x="4793" y="4533"/>
                  </a:lnTo>
                  <a:cubicBezTo>
                    <a:pt x="4814" y="4525"/>
                    <a:pt x="4837" y="4521"/>
                    <a:pt x="4861" y="4521"/>
                  </a:cubicBezTo>
                  <a:cubicBezTo>
                    <a:pt x="4869" y="4521"/>
                    <a:pt x="4877" y="4522"/>
                    <a:pt x="4884" y="4523"/>
                  </a:cubicBezTo>
                  <a:cubicBezTo>
                    <a:pt x="4891" y="4526"/>
                    <a:pt x="4898" y="4526"/>
                    <a:pt x="4905" y="4530"/>
                  </a:cubicBezTo>
                  <a:lnTo>
                    <a:pt x="4909" y="4530"/>
                  </a:lnTo>
                  <a:cubicBezTo>
                    <a:pt x="4916" y="4533"/>
                    <a:pt x="4923" y="4537"/>
                    <a:pt x="4930" y="4540"/>
                  </a:cubicBezTo>
                  <a:lnTo>
                    <a:pt x="4933" y="4540"/>
                  </a:lnTo>
                  <a:cubicBezTo>
                    <a:pt x="4954" y="4544"/>
                    <a:pt x="4975" y="4544"/>
                    <a:pt x="4996" y="4544"/>
                  </a:cubicBezTo>
                  <a:lnTo>
                    <a:pt x="5178" y="4544"/>
                  </a:lnTo>
                  <a:lnTo>
                    <a:pt x="5192" y="4547"/>
                  </a:lnTo>
                  <a:lnTo>
                    <a:pt x="5199" y="4547"/>
                  </a:lnTo>
                  <a:lnTo>
                    <a:pt x="5220" y="4551"/>
                  </a:lnTo>
                  <a:lnTo>
                    <a:pt x="5234" y="4558"/>
                  </a:lnTo>
                  <a:lnTo>
                    <a:pt x="5241" y="4561"/>
                  </a:lnTo>
                  <a:lnTo>
                    <a:pt x="5255" y="4565"/>
                  </a:lnTo>
                  <a:lnTo>
                    <a:pt x="5262" y="4568"/>
                  </a:lnTo>
                  <a:lnTo>
                    <a:pt x="5273" y="4575"/>
                  </a:lnTo>
                  <a:lnTo>
                    <a:pt x="5280" y="4582"/>
                  </a:lnTo>
                  <a:lnTo>
                    <a:pt x="5290" y="4589"/>
                  </a:lnTo>
                  <a:lnTo>
                    <a:pt x="5297" y="4596"/>
                  </a:lnTo>
                  <a:lnTo>
                    <a:pt x="5308" y="4603"/>
                  </a:lnTo>
                  <a:lnTo>
                    <a:pt x="5315" y="4610"/>
                  </a:lnTo>
                  <a:lnTo>
                    <a:pt x="5322" y="4624"/>
                  </a:lnTo>
                  <a:lnTo>
                    <a:pt x="5329" y="4631"/>
                  </a:lnTo>
                  <a:cubicBezTo>
                    <a:pt x="5332" y="4635"/>
                    <a:pt x="5332" y="4638"/>
                    <a:pt x="5336" y="4645"/>
                  </a:cubicBezTo>
                  <a:lnTo>
                    <a:pt x="5339" y="4652"/>
                  </a:lnTo>
                  <a:cubicBezTo>
                    <a:pt x="5343" y="4659"/>
                    <a:pt x="5346" y="4666"/>
                    <a:pt x="5350" y="4677"/>
                  </a:cubicBezTo>
                  <a:cubicBezTo>
                    <a:pt x="5353" y="4690"/>
                    <a:pt x="5386" y="4703"/>
                    <a:pt x="5438" y="4703"/>
                  </a:cubicBezTo>
                  <a:cubicBezTo>
                    <a:pt x="5456" y="4703"/>
                    <a:pt x="5476" y="4701"/>
                    <a:pt x="5497" y="4698"/>
                  </a:cubicBezTo>
                  <a:cubicBezTo>
                    <a:pt x="5578" y="4684"/>
                    <a:pt x="5704" y="4624"/>
                    <a:pt x="5693" y="4526"/>
                  </a:cubicBezTo>
                  <a:cubicBezTo>
                    <a:pt x="5679" y="4348"/>
                    <a:pt x="5907" y="4281"/>
                    <a:pt x="6127" y="4215"/>
                  </a:cubicBezTo>
                  <a:cubicBezTo>
                    <a:pt x="6274" y="4169"/>
                    <a:pt x="6453" y="4117"/>
                    <a:pt x="6474" y="4050"/>
                  </a:cubicBezTo>
                  <a:cubicBezTo>
                    <a:pt x="6481" y="4026"/>
                    <a:pt x="6488" y="3998"/>
                    <a:pt x="6498" y="3970"/>
                  </a:cubicBezTo>
                  <a:cubicBezTo>
                    <a:pt x="6554" y="3767"/>
                    <a:pt x="6621" y="3539"/>
                    <a:pt x="6750" y="3473"/>
                  </a:cubicBezTo>
                  <a:cubicBezTo>
                    <a:pt x="6774" y="3461"/>
                    <a:pt x="6800" y="3454"/>
                    <a:pt x="6826" y="3454"/>
                  </a:cubicBezTo>
                  <a:cubicBezTo>
                    <a:pt x="6846" y="3454"/>
                    <a:pt x="6865" y="3458"/>
                    <a:pt x="6883" y="3466"/>
                  </a:cubicBezTo>
                  <a:cubicBezTo>
                    <a:pt x="6890" y="3468"/>
                    <a:pt x="6897" y="3469"/>
                    <a:pt x="6903" y="3469"/>
                  </a:cubicBezTo>
                  <a:cubicBezTo>
                    <a:pt x="6946" y="3469"/>
                    <a:pt x="6991" y="3423"/>
                    <a:pt x="7051" y="3353"/>
                  </a:cubicBezTo>
                  <a:cubicBezTo>
                    <a:pt x="7116" y="3279"/>
                    <a:pt x="7187" y="3201"/>
                    <a:pt x="7281" y="3201"/>
                  </a:cubicBezTo>
                  <a:cubicBezTo>
                    <a:pt x="7288" y="3201"/>
                    <a:pt x="7296" y="3202"/>
                    <a:pt x="7303" y="3203"/>
                  </a:cubicBezTo>
                  <a:cubicBezTo>
                    <a:pt x="7359" y="3213"/>
                    <a:pt x="7415" y="3231"/>
                    <a:pt x="7468" y="3259"/>
                  </a:cubicBezTo>
                  <a:cubicBezTo>
                    <a:pt x="7517" y="3283"/>
                    <a:pt x="7573" y="3301"/>
                    <a:pt x="7626" y="3304"/>
                  </a:cubicBezTo>
                  <a:lnTo>
                    <a:pt x="7598" y="3049"/>
                  </a:lnTo>
                  <a:cubicBezTo>
                    <a:pt x="7463" y="2985"/>
                    <a:pt x="7268" y="2908"/>
                    <a:pt x="7190" y="2908"/>
                  </a:cubicBezTo>
                  <a:cubicBezTo>
                    <a:pt x="7187" y="2908"/>
                    <a:pt x="7184" y="2909"/>
                    <a:pt x="7181" y="2909"/>
                  </a:cubicBezTo>
                  <a:cubicBezTo>
                    <a:pt x="7174" y="2910"/>
                    <a:pt x="7167" y="2910"/>
                    <a:pt x="7161" y="2910"/>
                  </a:cubicBezTo>
                  <a:cubicBezTo>
                    <a:pt x="7072" y="2910"/>
                    <a:pt x="6980" y="2828"/>
                    <a:pt x="6876" y="2737"/>
                  </a:cubicBezTo>
                  <a:cubicBezTo>
                    <a:pt x="6785" y="2660"/>
                    <a:pt x="6684" y="2569"/>
                    <a:pt x="6586" y="2534"/>
                  </a:cubicBezTo>
                  <a:cubicBezTo>
                    <a:pt x="6463" y="2489"/>
                    <a:pt x="6050" y="2331"/>
                    <a:pt x="5921" y="2135"/>
                  </a:cubicBezTo>
                  <a:cubicBezTo>
                    <a:pt x="5882" y="2076"/>
                    <a:pt x="5756" y="2006"/>
                    <a:pt x="5648" y="1943"/>
                  </a:cubicBezTo>
                  <a:cubicBezTo>
                    <a:pt x="5494" y="1855"/>
                    <a:pt x="5396" y="1796"/>
                    <a:pt x="5364" y="1722"/>
                  </a:cubicBezTo>
                  <a:lnTo>
                    <a:pt x="5360" y="1708"/>
                  </a:lnTo>
                  <a:cubicBezTo>
                    <a:pt x="5301" y="1558"/>
                    <a:pt x="5224" y="1418"/>
                    <a:pt x="5133" y="1285"/>
                  </a:cubicBezTo>
                  <a:cubicBezTo>
                    <a:pt x="5084" y="1221"/>
                    <a:pt x="5049" y="1151"/>
                    <a:pt x="5024" y="1074"/>
                  </a:cubicBezTo>
                  <a:cubicBezTo>
                    <a:pt x="4993" y="1001"/>
                    <a:pt x="4975" y="955"/>
                    <a:pt x="4947" y="952"/>
                  </a:cubicBezTo>
                  <a:cubicBezTo>
                    <a:pt x="4923" y="948"/>
                    <a:pt x="4846" y="948"/>
                    <a:pt x="4765" y="945"/>
                  </a:cubicBezTo>
                  <a:cubicBezTo>
                    <a:pt x="4244" y="931"/>
                    <a:pt x="4083" y="906"/>
                    <a:pt x="4083" y="791"/>
                  </a:cubicBezTo>
                  <a:cubicBezTo>
                    <a:pt x="4083" y="616"/>
                    <a:pt x="4009" y="290"/>
                    <a:pt x="3939" y="273"/>
                  </a:cubicBezTo>
                  <a:lnTo>
                    <a:pt x="3880" y="259"/>
                  </a:lnTo>
                  <a:cubicBezTo>
                    <a:pt x="3736" y="231"/>
                    <a:pt x="3572" y="192"/>
                    <a:pt x="3488" y="108"/>
                  </a:cubicBezTo>
                  <a:cubicBezTo>
                    <a:pt x="3429" y="53"/>
                    <a:pt x="3284" y="0"/>
                    <a:pt x="322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8" name="Google Shape;7079;p82">
              <a:extLst>
                <a:ext uri="{FF2B5EF4-FFF2-40B4-BE49-F238E27FC236}">
                  <a16:creationId xmlns:a16="http://schemas.microsoft.com/office/drawing/2014/main" id="{A031B237-CEF8-3824-A685-18E0FF9EEE6C}"/>
                </a:ext>
              </a:extLst>
            </p:cNvPr>
            <p:cNvSpPr/>
            <p:nvPr/>
          </p:nvSpPr>
          <p:spPr>
            <a:xfrm>
              <a:off x="2461928" y="1715967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9" name="Google Shape;7080;p82">
              <a:extLst>
                <a:ext uri="{FF2B5EF4-FFF2-40B4-BE49-F238E27FC236}">
                  <a16:creationId xmlns:a16="http://schemas.microsoft.com/office/drawing/2014/main" id="{E5BD45E1-9463-8301-52FD-2C952D416486}"/>
                </a:ext>
              </a:extLst>
            </p:cNvPr>
            <p:cNvSpPr/>
            <p:nvPr/>
          </p:nvSpPr>
          <p:spPr>
            <a:xfrm>
              <a:off x="2465159" y="17168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0" name="Google Shape;7081;p82">
              <a:extLst>
                <a:ext uri="{FF2B5EF4-FFF2-40B4-BE49-F238E27FC236}">
                  <a16:creationId xmlns:a16="http://schemas.microsoft.com/office/drawing/2014/main" id="{6F1248F4-80B9-4DC1-C290-437894028499}"/>
                </a:ext>
              </a:extLst>
            </p:cNvPr>
            <p:cNvSpPr/>
            <p:nvPr/>
          </p:nvSpPr>
          <p:spPr>
            <a:xfrm>
              <a:off x="2462498" y="17161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1" name="Google Shape;7082;p82">
              <a:extLst>
                <a:ext uri="{FF2B5EF4-FFF2-40B4-BE49-F238E27FC236}">
                  <a16:creationId xmlns:a16="http://schemas.microsoft.com/office/drawing/2014/main" id="{24838F9F-E445-4B11-B774-43124EA62877}"/>
                </a:ext>
              </a:extLst>
            </p:cNvPr>
            <p:cNvSpPr/>
            <p:nvPr/>
          </p:nvSpPr>
          <p:spPr>
            <a:xfrm>
              <a:off x="2463733" y="171653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2" name="Google Shape;7083;p82">
              <a:extLst>
                <a:ext uri="{FF2B5EF4-FFF2-40B4-BE49-F238E27FC236}">
                  <a16:creationId xmlns:a16="http://schemas.microsoft.com/office/drawing/2014/main" id="{FACDAF0F-AF3D-6175-E8BE-598EEC72FB84}"/>
                </a:ext>
              </a:extLst>
            </p:cNvPr>
            <p:cNvSpPr/>
            <p:nvPr/>
          </p:nvSpPr>
          <p:spPr>
            <a:xfrm>
              <a:off x="2463109" y="171638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3" name="Google Shape;7084;p82">
              <a:extLst>
                <a:ext uri="{FF2B5EF4-FFF2-40B4-BE49-F238E27FC236}">
                  <a16:creationId xmlns:a16="http://schemas.microsoft.com/office/drawing/2014/main" id="{141C2C53-5FC9-EB14-1893-75DACF124DF0}"/>
                </a:ext>
              </a:extLst>
            </p:cNvPr>
            <p:cNvSpPr/>
            <p:nvPr/>
          </p:nvSpPr>
          <p:spPr>
            <a:xfrm>
              <a:off x="2464399" y="171672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4" name="Google Shape;7085;p82">
              <a:extLst>
                <a:ext uri="{FF2B5EF4-FFF2-40B4-BE49-F238E27FC236}">
                  <a16:creationId xmlns:a16="http://schemas.microsoft.com/office/drawing/2014/main" id="{870DC0BB-2613-E8A6-03F5-53CB624AD55F}"/>
                </a:ext>
              </a:extLst>
            </p:cNvPr>
            <p:cNvSpPr/>
            <p:nvPr/>
          </p:nvSpPr>
          <p:spPr>
            <a:xfrm>
              <a:off x="2541071" y="1746150"/>
              <a:ext cx="394" cy="3530"/>
            </a:xfrm>
            <a:custGeom>
              <a:avLst/>
              <a:gdLst/>
              <a:ahLst/>
              <a:cxnLst/>
              <a:rect l="l" t="t" r="r" b="b"/>
              <a:pathLst>
                <a:path w="29" h="260" extrusionOk="0">
                  <a:moveTo>
                    <a:pt x="0" y="0"/>
                  </a:moveTo>
                  <a:lnTo>
                    <a:pt x="28" y="259"/>
                  </a:lnTo>
                  <a:lnTo>
                    <a:pt x="28" y="25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5" name="Google Shape;7086;p82">
              <a:extLst>
                <a:ext uri="{FF2B5EF4-FFF2-40B4-BE49-F238E27FC236}">
                  <a16:creationId xmlns:a16="http://schemas.microsoft.com/office/drawing/2014/main" id="{26DB71FD-1017-C29C-A850-64AEA776B747}"/>
                </a:ext>
              </a:extLst>
            </p:cNvPr>
            <p:cNvSpPr/>
            <p:nvPr/>
          </p:nvSpPr>
          <p:spPr>
            <a:xfrm>
              <a:off x="2465919" y="171695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6" name="Google Shape;7087;p82">
              <a:extLst>
                <a:ext uri="{FF2B5EF4-FFF2-40B4-BE49-F238E27FC236}">
                  <a16:creationId xmlns:a16="http://schemas.microsoft.com/office/drawing/2014/main" id="{E83AAD37-1AFD-5FFE-5468-D969461B9EAD}"/>
                </a:ext>
              </a:extLst>
            </p:cNvPr>
            <p:cNvSpPr/>
            <p:nvPr/>
          </p:nvSpPr>
          <p:spPr>
            <a:xfrm>
              <a:off x="2373470" y="1729138"/>
              <a:ext cx="143134" cy="121505"/>
            </a:xfrm>
            <a:custGeom>
              <a:avLst/>
              <a:gdLst/>
              <a:ahLst/>
              <a:cxnLst/>
              <a:rect l="l" t="t" r="r" b="b"/>
              <a:pathLst>
                <a:path w="10542" h="8949" extrusionOk="0">
                  <a:moveTo>
                    <a:pt x="161" y="0"/>
                  </a:moveTo>
                  <a:cubicBezTo>
                    <a:pt x="147" y="0"/>
                    <a:pt x="137" y="7"/>
                    <a:pt x="137" y="98"/>
                  </a:cubicBezTo>
                  <a:cubicBezTo>
                    <a:pt x="137" y="151"/>
                    <a:pt x="133" y="259"/>
                    <a:pt x="46" y="280"/>
                  </a:cubicBezTo>
                  <a:lnTo>
                    <a:pt x="21" y="280"/>
                  </a:lnTo>
                  <a:cubicBezTo>
                    <a:pt x="0" y="336"/>
                    <a:pt x="49" y="557"/>
                    <a:pt x="95" y="641"/>
                  </a:cubicBezTo>
                  <a:cubicBezTo>
                    <a:pt x="119" y="693"/>
                    <a:pt x="109" y="784"/>
                    <a:pt x="91" y="945"/>
                  </a:cubicBezTo>
                  <a:cubicBezTo>
                    <a:pt x="84" y="994"/>
                    <a:pt x="74" y="1061"/>
                    <a:pt x="70" y="1117"/>
                  </a:cubicBezTo>
                  <a:lnTo>
                    <a:pt x="70" y="1120"/>
                  </a:lnTo>
                  <a:lnTo>
                    <a:pt x="70" y="1131"/>
                  </a:lnTo>
                  <a:lnTo>
                    <a:pt x="70" y="1152"/>
                  </a:lnTo>
                  <a:cubicBezTo>
                    <a:pt x="70" y="1166"/>
                    <a:pt x="70" y="1183"/>
                    <a:pt x="70" y="1197"/>
                  </a:cubicBezTo>
                  <a:cubicBezTo>
                    <a:pt x="130" y="1225"/>
                    <a:pt x="193" y="1309"/>
                    <a:pt x="238" y="1383"/>
                  </a:cubicBezTo>
                  <a:cubicBezTo>
                    <a:pt x="252" y="1407"/>
                    <a:pt x="266" y="1428"/>
                    <a:pt x="277" y="1449"/>
                  </a:cubicBezTo>
                  <a:cubicBezTo>
                    <a:pt x="287" y="1470"/>
                    <a:pt x="298" y="1488"/>
                    <a:pt x="305" y="1505"/>
                  </a:cubicBezTo>
                  <a:cubicBezTo>
                    <a:pt x="315" y="1523"/>
                    <a:pt x="322" y="1537"/>
                    <a:pt x="326" y="1547"/>
                  </a:cubicBezTo>
                  <a:cubicBezTo>
                    <a:pt x="333" y="1562"/>
                    <a:pt x="336" y="1576"/>
                    <a:pt x="340" y="1586"/>
                  </a:cubicBezTo>
                  <a:lnTo>
                    <a:pt x="340" y="1590"/>
                  </a:lnTo>
                  <a:cubicBezTo>
                    <a:pt x="347" y="1600"/>
                    <a:pt x="347" y="1611"/>
                    <a:pt x="350" y="1618"/>
                  </a:cubicBezTo>
                  <a:lnTo>
                    <a:pt x="350" y="1621"/>
                  </a:lnTo>
                  <a:cubicBezTo>
                    <a:pt x="354" y="1632"/>
                    <a:pt x="354" y="1639"/>
                    <a:pt x="354" y="1646"/>
                  </a:cubicBezTo>
                  <a:lnTo>
                    <a:pt x="354" y="1649"/>
                  </a:lnTo>
                  <a:cubicBezTo>
                    <a:pt x="354" y="1653"/>
                    <a:pt x="354" y="1660"/>
                    <a:pt x="354" y="1667"/>
                  </a:cubicBezTo>
                  <a:cubicBezTo>
                    <a:pt x="354" y="1670"/>
                    <a:pt x="354" y="1674"/>
                    <a:pt x="354" y="1681"/>
                  </a:cubicBezTo>
                  <a:cubicBezTo>
                    <a:pt x="354" y="1684"/>
                    <a:pt x="354" y="1684"/>
                    <a:pt x="354" y="1688"/>
                  </a:cubicBezTo>
                  <a:cubicBezTo>
                    <a:pt x="368" y="1719"/>
                    <a:pt x="385" y="1747"/>
                    <a:pt x="403" y="1775"/>
                  </a:cubicBezTo>
                  <a:lnTo>
                    <a:pt x="417" y="1800"/>
                  </a:lnTo>
                  <a:cubicBezTo>
                    <a:pt x="480" y="1894"/>
                    <a:pt x="550" y="2006"/>
                    <a:pt x="550" y="2104"/>
                  </a:cubicBezTo>
                  <a:cubicBezTo>
                    <a:pt x="550" y="2223"/>
                    <a:pt x="718" y="2363"/>
                    <a:pt x="784" y="2363"/>
                  </a:cubicBezTo>
                  <a:cubicBezTo>
                    <a:pt x="872" y="2363"/>
                    <a:pt x="984" y="2398"/>
                    <a:pt x="1040" y="2475"/>
                  </a:cubicBezTo>
                  <a:cubicBezTo>
                    <a:pt x="1075" y="2524"/>
                    <a:pt x="1085" y="2587"/>
                    <a:pt x="1064" y="2643"/>
                  </a:cubicBezTo>
                  <a:cubicBezTo>
                    <a:pt x="1054" y="2692"/>
                    <a:pt x="1054" y="2738"/>
                    <a:pt x="1064" y="2787"/>
                  </a:cubicBezTo>
                  <a:cubicBezTo>
                    <a:pt x="1071" y="2857"/>
                    <a:pt x="1078" y="2927"/>
                    <a:pt x="1036" y="2972"/>
                  </a:cubicBezTo>
                  <a:cubicBezTo>
                    <a:pt x="1012" y="3000"/>
                    <a:pt x="973" y="3014"/>
                    <a:pt x="938" y="3014"/>
                  </a:cubicBezTo>
                  <a:cubicBezTo>
                    <a:pt x="917" y="3025"/>
                    <a:pt x="893" y="3126"/>
                    <a:pt x="879" y="3179"/>
                  </a:cubicBezTo>
                  <a:cubicBezTo>
                    <a:pt x="854" y="3287"/>
                    <a:pt x="830" y="3392"/>
                    <a:pt x="756" y="3434"/>
                  </a:cubicBezTo>
                  <a:cubicBezTo>
                    <a:pt x="753" y="3438"/>
                    <a:pt x="739" y="3462"/>
                    <a:pt x="739" y="3525"/>
                  </a:cubicBezTo>
                  <a:cubicBezTo>
                    <a:pt x="739" y="3659"/>
                    <a:pt x="791" y="3799"/>
                    <a:pt x="819" y="3820"/>
                  </a:cubicBezTo>
                  <a:cubicBezTo>
                    <a:pt x="1085" y="3949"/>
                    <a:pt x="1124" y="4093"/>
                    <a:pt x="1110" y="4187"/>
                  </a:cubicBezTo>
                  <a:cubicBezTo>
                    <a:pt x="1113" y="4201"/>
                    <a:pt x="1117" y="4212"/>
                    <a:pt x="1124" y="4222"/>
                  </a:cubicBezTo>
                  <a:cubicBezTo>
                    <a:pt x="1180" y="4285"/>
                    <a:pt x="1243" y="4338"/>
                    <a:pt x="1316" y="4376"/>
                  </a:cubicBezTo>
                  <a:cubicBezTo>
                    <a:pt x="1407" y="4429"/>
                    <a:pt x="1502" y="4474"/>
                    <a:pt x="1600" y="4506"/>
                  </a:cubicBezTo>
                  <a:cubicBezTo>
                    <a:pt x="1621" y="4513"/>
                    <a:pt x="1638" y="4520"/>
                    <a:pt x="1659" y="4523"/>
                  </a:cubicBezTo>
                  <a:cubicBezTo>
                    <a:pt x="1792" y="4541"/>
                    <a:pt x="1845" y="4660"/>
                    <a:pt x="1891" y="4754"/>
                  </a:cubicBezTo>
                  <a:cubicBezTo>
                    <a:pt x="1908" y="4793"/>
                    <a:pt x="1929" y="4831"/>
                    <a:pt x="1957" y="4866"/>
                  </a:cubicBezTo>
                  <a:cubicBezTo>
                    <a:pt x="2038" y="4947"/>
                    <a:pt x="1996" y="5055"/>
                    <a:pt x="1961" y="5143"/>
                  </a:cubicBezTo>
                  <a:cubicBezTo>
                    <a:pt x="1943" y="5181"/>
                    <a:pt x="1933" y="5223"/>
                    <a:pt x="1933" y="5265"/>
                  </a:cubicBezTo>
                  <a:cubicBezTo>
                    <a:pt x="1947" y="5300"/>
                    <a:pt x="1968" y="5332"/>
                    <a:pt x="1999" y="5360"/>
                  </a:cubicBezTo>
                  <a:cubicBezTo>
                    <a:pt x="2059" y="5426"/>
                    <a:pt x="2143" y="5521"/>
                    <a:pt x="2125" y="5654"/>
                  </a:cubicBezTo>
                  <a:cubicBezTo>
                    <a:pt x="2125" y="5657"/>
                    <a:pt x="2125" y="5664"/>
                    <a:pt x="2125" y="5668"/>
                  </a:cubicBezTo>
                  <a:lnTo>
                    <a:pt x="2125" y="5675"/>
                  </a:lnTo>
                  <a:cubicBezTo>
                    <a:pt x="2125" y="5678"/>
                    <a:pt x="2129" y="5682"/>
                    <a:pt x="2129" y="5685"/>
                  </a:cubicBezTo>
                  <a:lnTo>
                    <a:pt x="2132" y="5692"/>
                  </a:lnTo>
                  <a:cubicBezTo>
                    <a:pt x="2132" y="5696"/>
                    <a:pt x="2136" y="5699"/>
                    <a:pt x="2136" y="5703"/>
                  </a:cubicBezTo>
                  <a:lnTo>
                    <a:pt x="2143" y="5710"/>
                  </a:lnTo>
                  <a:lnTo>
                    <a:pt x="2146" y="5724"/>
                  </a:lnTo>
                  <a:lnTo>
                    <a:pt x="2153" y="5731"/>
                  </a:lnTo>
                  <a:lnTo>
                    <a:pt x="2160" y="5745"/>
                  </a:lnTo>
                  <a:lnTo>
                    <a:pt x="2167" y="5756"/>
                  </a:lnTo>
                  <a:lnTo>
                    <a:pt x="2178" y="5766"/>
                  </a:lnTo>
                  <a:lnTo>
                    <a:pt x="2188" y="5780"/>
                  </a:lnTo>
                  <a:lnTo>
                    <a:pt x="2195" y="5791"/>
                  </a:lnTo>
                  <a:lnTo>
                    <a:pt x="2206" y="5805"/>
                  </a:lnTo>
                  <a:lnTo>
                    <a:pt x="2213" y="5815"/>
                  </a:lnTo>
                  <a:lnTo>
                    <a:pt x="2227" y="5833"/>
                  </a:lnTo>
                  <a:lnTo>
                    <a:pt x="2234" y="5840"/>
                  </a:lnTo>
                  <a:lnTo>
                    <a:pt x="2251" y="5857"/>
                  </a:lnTo>
                  <a:lnTo>
                    <a:pt x="2258" y="5864"/>
                  </a:lnTo>
                  <a:lnTo>
                    <a:pt x="2276" y="5885"/>
                  </a:lnTo>
                  <a:lnTo>
                    <a:pt x="2279" y="5889"/>
                  </a:lnTo>
                  <a:lnTo>
                    <a:pt x="2300" y="5913"/>
                  </a:lnTo>
                  <a:cubicBezTo>
                    <a:pt x="2332" y="5945"/>
                    <a:pt x="2360" y="5976"/>
                    <a:pt x="2388" y="6001"/>
                  </a:cubicBezTo>
                  <a:cubicBezTo>
                    <a:pt x="2423" y="5994"/>
                    <a:pt x="2461" y="5987"/>
                    <a:pt x="2500" y="5987"/>
                  </a:cubicBezTo>
                  <a:cubicBezTo>
                    <a:pt x="2531" y="5987"/>
                    <a:pt x="2563" y="5969"/>
                    <a:pt x="2584" y="5941"/>
                  </a:cubicBezTo>
                  <a:cubicBezTo>
                    <a:pt x="2603" y="5922"/>
                    <a:pt x="2637" y="5889"/>
                    <a:pt x="2686" y="5889"/>
                  </a:cubicBezTo>
                  <a:cubicBezTo>
                    <a:pt x="2716" y="5889"/>
                    <a:pt x="2752" y="5901"/>
                    <a:pt x="2794" y="5938"/>
                  </a:cubicBezTo>
                  <a:cubicBezTo>
                    <a:pt x="2814" y="5954"/>
                    <a:pt x="2837" y="5961"/>
                    <a:pt x="2865" y="5961"/>
                  </a:cubicBezTo>
                  <a:cubicBezTo>
                    <a:pt x="2900" y="5961"/>
                    <a:pt x="2944" y="5950"/>
                    <a:pt x="2997" y="5934"/>
                  </a:cubicBezTo>
                  <a:cubicBezTo>
                    <a:pt x="3039" y="5917"/>
                    <a:pt x="3084" y="5910"/>
                    <a:pt x="3130" y="5903"/>
                  </a:cubicBezTo>
                  <a:cubicBezTo>
                    <a:pt x="3133" y="5902"/>
                    <a:pt x="3136" y="5902"/>
                    <a:pt x="3139" y="5902"/>
                  </a:cubicBezTo>
                  <a:cubicBezTo>
                    <a:pt x="3191" y="5902"/>
                    <a:pt x="3337" y="5952"/>
                    <a:pt x="3749" y="6799"/>
                  </a:cubicBezTo>
                  <a:cubicBezTo>
                    <a:pt x="3788" y="6876"/>
                    <a:pt x="3816" y="6939"/>
                    <a:pt x="3837" y="6991"/>
                  </a:cubicBezTo>
                  <a:cubicBezTo>
                    <a:pt x="3897" y="7135"/>
                    <a:pt x="3925" y="7194"/>
                    <a:pt x="4044" y="7271"/>
                  </a:cubicBezTo>
                  <a:cubicBezTo>
                    <a:pt x="4103" y="7310"/>
                    <a:pt x="4173" y="7334"/>
                    <a:pt x="4243" y="7348"/>
                  </a:cubicBezTo>
                  <a:cubicBezTo>
                    <a:pt x="4422" y="7387"/>
                    <a:pt x="4590" y="7478"/>
                    <a:pt x="4716" y="7611"/>
                  </a:cubicBezTo>
                  <a:cubicBezTo>
                    <a:pt x="4964" y="7870"/>
                    <a:pt x="5636" y="8056"/>
                    <a:pt x="5916" y="8070"/>
                  </a:cubicBezTo>
                  <a:cubicBezTo>
                    <a:pt x="5923" y="8070"/>
                    <a:pt x="5929" y="8070"/>
                    <a:pt x="5935" y="8070"/>
                  </a:cubicBezTo>
                  <a:cubicBezTo>
                    <a:pt x="6040" y="8070"/>
                    <a:pt x="6143" y="8014"/>
                    <a:pt x="6246" y="7958"/>
                  </a:cubicBezTo>
                  <a:cubicBezTo>
                    <a:pt x="6375" y="7891"/>
                    <a:pt x="6515" y="7818"/>
                    <a:pt x="6690" y="7818"/>
                  </a:cubicBezTo>
                  <a:cubicBezTo>
                    <a:pt x="6729" y="7818"/>
                    <a:pt x="6767" y="7821"/>
                    <a:pt x="6809" y="7828"/>
                  </a:cubicBezTo>
                  <a:cubicBezTo>
                    <a:pt x="7093" y="7884"/>
                    <a:pt x="7145" y="8136"/>
                    <a:pt x="7191" y="8339"/>
                  </a:cubicBezTo>
                  <a:cubicBezTo>
                    <a:pt x="7208" y="8434"/>
                    <a:pt x="7229" y="8525"/>
                    <a:pt x="7268" y="8570"/>
                  </a:cubicBezTo>
                  <a:cubicBezTo>
                    <a:pt x="7341" y="8661"/>
                    <a:pt x="8122" y="8763"/>
                    <a:pt x="8539" y="8815"/>
                  </a:cubicBezTo>
                  <a:cubicBezTo>
                    <a:pt x="8826" y="8850"/>
                    <a:pt x="9050" y="8878"/>
                    <a:pt x="9141" y="8906"/>
                  </a:cubicBezTo>
                  <a:cubicBezTo>
                    <a:pt x="9302" y="8934"/>
                    <a:pt x="9463" y="8948"/>
                    <a:pt x="9624" y="8948"/>
                  </a:cubicBezTo>
                  <a:lnTo>
                    <a:pt x="9620" y="8920"/>
                  </a:lnTo>
                  <a:lnTo>
                    <a:pt x="9617" y="8885"/>
                  </a:lnTo>
                  <a:cubicBezTo>
                    <a:pt x="9610" y="8801"/>
                    <a:pt x="9624" y="8717"/>
                    <a:pt x="9652" y="8640"/>
                  </a:cubicBezTo>
                  <a:lnTo>
                    <a:pt x="9652" y="8633"/>
                  </a:lnTo>
                  <a:lnTo>
                    <a:pt x="9655" y="8630"/>
                  </a:lnTo>
                  <a:cubicBezTo>
                    <a:pt x="9718" y="8483"/>
                    <a:pt x="9823" y="8360"/>
                    <a:pt x="9963" y="8280"/>
                  </a:cubicBezTo>
                  <a:cubicBezTo>
                    <a:pt x="9974" y="8273"/>
                    <a:pt x="9988" y="8266"/>
                    <a:pt x="9998" y="8262"/>
                  </a:cubicBezTo>
                  <a:cubicBezTo>
                    <a:pt x="10160" y="8178"/>
                    <a:pt x="10338" y="8126"/>
                    <a:pt x="10517" y="8101"/>
                  </a:cubicBezTo>
                  <a:cubicBezTo>
                    <a:pt x="10527" y="8101"/>
                    <a:pt x="10531" y="8101"/>
                    <a:pt x="10531" y="8087"/>
                  </a:cubicBezTo>
                  <a:cubicBezTo>
                    <a:pt x="10541" y="8007"/>
                    <a:pt x="10450" y="7860"/>
                    <a:pt x="10387" y="7825"/>
                  </a:cubicBezTo>
                  <a:cubicBezTo>
                    <a:pt x="10384" y="7821"/>
                    <a:pt x="10380" y="7818"/>
                    <a:pt x="10377" y="7818"/>
                  </a:cubicBezTo>
                  <a:cubicBezTo>
                    <a:pt x="10282" y="7786"/>
                    <a:pt x="10268" y="7670"/>
                    <a:pt x="10258" y="7551"/>
                  </a:cubicBezTo>
                  <a:cubicBezTo>
                    <a:pt x="10244" y="7415"/>
                    <a:pt x="10226" y="7261"/>
                    <a:pt x="10110" y="7212"/>
                  </a:cubicBezTo>
                  <a:cubicBezTo>
                    <a:pt x="9809" y="7086"/>
                    <a:pt x="9585" y="6893"/>
                    <a:pt x="9515" y="6697"/>
                  </a:cubicBezTo>
                  <a:cubicBezTo>
                    <a:pt x="9470" y="6659"/>
                    <a:pt x="9389" y="6582"/>
                    <a:pt x="9316" y="6512"/>
                  </a:cubicBezTo>
                  <a:cubicBezTo>
                    <a:pt x="9284" y="6480"/>
                    <a:pt x="9253" y="6452"/>
                    <a:pt x="9228" y="6424"/>
                  </a:cubicBezTo>
                  <a:lnTo>
                    <a:pt x="9130" y="6337"/>
                  </a:lnTo>
                  <a:lnTo>
                    <a:pt x="9151" y="6337"/>
                  </a:lnTo>
                  <a:lnTo>
                    <a:pt x="9144" y="6319"/>
                  </a:lnTo>
                  <a:lnTo>
                    <a:pt x="9137" y="6309"/>
                  </a:lnTo>
                  <a:cubicBezTo>
                    <a:pt x="9134" y="6302"/>
                    <a:pt x="9130" y="6295"/>
                    <a:pt x="9130" y="6288"/>
                  </a:cubicBezTo>
                  <a:lnTo>
                    <a:pt x="9127" y="6277"/>
                  </a:lnTo>
                  <a:cubicBezTo>
                    <a:pt x="9123" y="6267"/>
                    <a:pt x="9123" y="6260"/>
                    <a:pt x="9123" y="6253"/>
                  </a:cubicBezTo>
                  <a:lnTo>
                    <a:pt x="9123" y="6246"/>
                  </a:lnTo>
                  <a:cubicBezTo>
                    <a:pt x="9120" y="6235"/>
                    <a:pt x="9120" y="6225"/>
                    <a:pt x="9123" y="6214"/>
                  </a:cubicBezTo>
                  <a:cubicBezTo>
                    <a:pt x="9130" y="6158"/>
                    <a:pt x="9190" y="6095"/>
                    <a:pt x="9298" y="5990"/>
                  </a:cubicBezTo>
                  <a:lnTo>
                    <a:pt x="9351" y="5941"/>
                  </a:lnTo>
                  <a:cubicBezTo>
                    <a:pt x="9491" y="5805"/>
                    <a:pt x="9729" y="5577"/>
                    <a:pt x="9690" y="5468"/>
                  </a:cubicBezTo>
                  <a:cubicBezTo>
                    <a:pt x="9652" y="5360"/>
                    <a:pt x="9491" y="5321"/>
                    <a:pt x="9365" y="5293"/>
                  </a:cubicBezTo>
                  <a:cubicBezTo>
                    <a:pt x="9263" y="5272"/>
                    <a:pt x="9183" y="5255"/>
                    <a:pt x="9155" y="5195"/>
                  </a:cubicBezTo>
                  <a:cubicBezTo>
                    <a:pt x="9130" y="5146"/>
                    <a:pt x="9130" y="5080"/>
                    <a:pt x="9130" y="4985"/>
                  </a:cubicBezTo>
                  <a:cubicBezTo>
                    <a:pt x="9130" y="4859"/>
                    <a:pt x="9130" y="4698"/>
                    <a:pt x="9067" y="4565"/>
                  </a:cubicBezTo>
                  <a:cubicBezTo>
                    <a:pt x="8997" y="4418"/>
                    <a:pt x="9032" y="4278"/>
                    <a:pt x="9060" y="4166"/>
                  </a:cubicBezTo>
                  <a:cubicBezTo>
                    <a:pt x="9078" y="4093"/>
                    <a:pt x="9095" y="4026"/>
                    <a:pt x="9071" y="3991"/>
                  </a:cubicBezTo>
                  <a:cubicBezTo>
                    <a:pt x="8983" y="3858"/>
                    <a:pt x="9057" y="3666"/>
                    <a:pt x="9106" y="3532"/>
                  </a:cubicBezTo>
                  <a:cubicBezTo>
                    <a:pt x="9116" y="3504"/>
                    <a:pt x="9123" y="3480"/>
                    <a:pt x="9127" y="3462"/>
                  </a:cubicBezTo>
                  <a:cubicBezTo>
                    <a:pt x="9144" y="3413"/>
                    <a:pt x="9176" y="3368"/>
                    <a:pt x="9211" y="3333"/>
                  </a:cubicBezTo>
                  <a:cubicBezTo>
                    <a:pt x="9277" y="3256"/>
                    <a:pt x="9354" y="3168"/>
                    <a:pt x="9344" y="3053"/>
                  </a:cubicBezTo>
                  <a:cubicBezTo>
                    <a:pt x="9340" y="3032"/>
                    <a:pt x="9340" y="3007"/>
                    <a:pt x="9344" y="2986"/>
                  </a:cubicBezTo>
                  <a:cubicBezTo>
                    <a:pt x="9344" y="2976"/>
                    <a:pt x="9344" y="2969"/>
                    <a:pt x="9347" y="2958"/>
                  </a:cubicBezTo>
                  <a:cubicBezTo>
                    <a:pt x="9347" y="2951"/>
                    <a:pt x="9351" y="2941"/>
                    <a:pt x="9351" y="2930"/>
                  </a:cubicBezTo>
                  <a:cubicBezTo>
                    <a:pt x="9354" y="2920"/>
                    <a:pt x="9351" y="2923"/>
                    <a:pt x="9354" y="2920"/>
                  </a:cubicBezTo>
                  <a:cubicBezTo>
                    <a:pt x="9358" y="2906"/>
                    <a:pt x="9361" y="2895"/>
                    <a:pt x="9368" y="2881"/>
                  </a:cubicBezTo>
                  <a:cubicBezTo>
                    <a:pt x="9386" y="2839"/>
                    <a:pt x="9414" y="2801"/>
                    <a:pt x="9452" y="2769"/>
                  </a:cubicBezTo>
                  <a:cubicBezTo>
                    <a:pt x="9449" y="2762"/>
                    <a:pt x="9449" y="2752"/>
                    <a:pt x="9445" y="2741"/>
                  </a:cubicBezTo>
                  <a:lnTo>
                    <a:pt x="9442" y="2727"/>
                  </a:lnTo>
                  <a:cubicBezTo>
                    <a:pt x="9438" y="2713"/>
                    <a:pt x="9435" y="2699"/>
                    <a:pt x="9431" y="2682"/>
                  </a:cubicBezTo>
                  <a:lnTo>
                    <a:pt x="9428" y="2668"/>
                  </a:lnTo>
                  <a:cubicBezTo>
                    <a:pt x="9424" y="2657"/>
                    <a:pt x="9421" y="2647"/>
                    <a:pt x="9421" y="2633"/>
                  </a:cubicBezTo>
                  <a:lnTo>
                    <a:pt x="9417" y="2615"/>
                  </a:lnTo>
                  <a:lnTo>
                    <a:pt x="9410" y="2587"/>
                  </a:lnTo>
                  <a:lnTo>
                    <a:pt x="9407" y="2563"/>
                  </a:lnTo>
                  <a:lnTo>
                    <a:pt x="9403" y="2538"/>
                  </a:lnTo>
                  <a:lnTo>
                    <a:pt x="9400" y="2514"/>
                  </a:lnTo>
                  <a:lnTo>
                    <a:pt x="9396" y="2489"/>
                  </a:lnTo>
                  <a:lnTo>
                    <a:pt x="9393" y="2465"/>
                  </a:lnTo>
                  <a:lnTo>
                    <a:pt x="9389" y="2440"/>
                  </a:lnTo>
                  <a:lnTo>
                    <a:pt x="9386" y="2416"/>
                  </a:lnTo>
                  <a:lnTo>
                    <a:pt x="9386" y="2395"/>
                  </a:lnTo>
                  <a:lnTo>
                    <a:pt x="9382" y="2370"/>
                  </a:lnTo>
                  <a:lnTo>
                    <a:pt x="9382" y="2349"/>
                  </a:lnTo>
                  <a:lnTo>
                    <a:pt x="9382" y="2328"/>
                  </a:lnTo>
                  <a:lnTo>
                    <a:pt x="9382" y="2307"/>
                  </a:lnTo>
                  <a:lnTo>
                    <a:pt x="9382" y="2286"/>
                  </a:lnTo>
                  <a:lnTo>
                    <a:pt x="9382" y="2269"/>
                  </a:lnTo>
                  <a:lnTo>
                    <a:pt x="9382" y="2248"/>
                  </a:lnTo>
                  <a:lnTo>
                    <a:pt x="9382" y="2234"/>
                  </a:lnTo>
                  <a:lnTo>
                    <a:pt x="9382" y="2216"/>
                  </a:lnTo>
                  <a:lnTo>
                    <a:pt x="9382" y="2202"/>
                  </a:lnTo>
                  <a:lnTo>
                    <a:pt x="9382" y="2188"/>
                  </a:lnTo>
                  <a:lnTo>
                    <a:pt x="9382" y="2178"/>
                  </a:lnTo>
                  <a:lnTo>
                    <a:pt x="9382" y="2167"/>
                  </a:lnTo>
                  <a:lnTo>
                    <a:pt x="9382" y="2146"/>
                  </a:lnTo>
                  <a:cubicBezTo>
                    <a:pt x="9355" y="2133"/>
                    <a:pt x="9287" y="2125"/>
                    <a:pt x="9207" y="2125"/>
                  </a:cubicBezTo>
                  <a:cubicBezTo>
                    <a:pt x="9162" y="2125"/>
                    <a:pt x="9114" y="2127"/>
                    <a:pt x="9067" y="2132"/>
                  </a:cubicBezTo>
                  <a:cubicBezTo>
                    <a:pt x="9060" y="2133"/>
                    <a:pt x="9054" y="2133"/>
                    <a:pt x="9047" y="2133"/>
                  </a:cubicBezTo>
                  <a:cubicBezTo>
                    <a:pt x="8953" y="2133"/>
                    <a:pt x="8884" y="2042"/>
                    <a:pt x="8819" y="1954"/>
                  </a:cubicBezTo>
                  <a:cubicBezTo>
                    <a:pt x="8777" y="1905"/>
                    <a:pt x="8717" y="1824"/>
                    <a:pt x="8686" y="1824"/>
                  </a:cubicBezTo>
                  <a:cubicBezTo>
                    <a:pt x="8528" y="1824"/>
                    <a:pt x="8381" y="1705"/>
                    <a:pt x="8381" y="1572"/>
                  </a:cubicBezTo>
                  <a:cubicBezTo>
                    <a:pt x="8353" y="1534"/>
                    <a:pt x="8175" y="1482"/>
                    <a:pt x="8030" y="1482"/>
                  </a:cubicBezTo>
                  <a:cubicBezTo>
                    <a:pt x="8013" y="1482"/>
                    <a:pt x="7997" y="1483"/>
                    <a:pt x="7982" y="1484"/>
                  </a:cubicBezTo>
                  <a:cubicBezTo>
                    <a:pt x="7972" y="1486"/>
                    <a:pt x="7961" y="1486"/>
                    <a:pt x="7951" y="1486"/>
                  </a:cubicBezTo>
                  <a:cubicBezTo>
                    <a:pt x="7868" y="1486"/>
                    <a:pt x="7790" y="1448"/>
                    <a:pt x="7737" y="1383"/>
                  </a:cubicBezTo>
                  <a:cubicBezTo>
                    <a:pt x="7730" y="1372"/>
                    <a:pt x="7719" y="1365"/>
                    <a:pt x="7712" y="1358"/>
                  </a:cubicBezTo>
                  <a:cubicBezTo>
                    <a:pt x="7625" y="1355"/>
                    <a:pt x="7355" y="1271"/>
                    <a:pt x="7264" y="1155"/>
                  </a:cubicBezTo>
                  <a:cubicBezTo>
                    <a:pt x="7242" y="1129"/>
                    <a:pt x="7111" y="1092"/>
                    <a:pt x="6956" y="1092"/>
                  </a:cubicBezTo>
                  <a:cubicBezTo>
                    <a:pt x="6943" y="1092"/>
                    <a:pt x="6931" y="1092"/>
                    <a:pt x="6918" y="1092"/>
                  </a:cubicBezTo>
                  <a:cubicBezTo>
                    <a:pt x="6806" y="1096"/>
                    <a:pt x="6746" y="1120"/>
                    <a:pt x="6736" y="1134"/>
                  </a:cubicBezTo>
                  <a:cubicBezTo>
                    <a:pt x="6682" y="1212"/>
                    <a:pt x="6604" y="1231"/>
                    <a:pt x="6524" y="1231"/>
                  </a:cubicBezTo>
                  <a:cubicBezTo>
                    <a:pt x="6484" y="1231"/>
                    <a:pt x="6445" y="1227"/>
                    <a:pt x="6407" y="1222"/>
                  </a:cubicBezTo>
                  <a:cubicBezTo>
                    <a:pt x="6368" y="1215"/>
                    <a:pt x="6333" y="1211"/>
                    <a:pt x="6295" y="1211"/>
                  </a:cubicBezTo>
                  <a:cubicBezTo>
                    <a:pt x="6186" y="1211"/>
                    <a:pt x="5948" y="1407"/>
                    <a:pt x="5864" y="1523"/>
                  </a:cubicBezTo>
                  <a:lnTo>
                    <a:pt x="5853" y="1533"/>
                  </a:lnTo>
                  <a:lnTo>
                    <a:pt x="5853" y="1537"/>
                  </a:lnTo>
                  <a:lnTo>
                    <a:pt x="5846" y="1544"/>
                  </a:lnTo>
                  <a:lnTo>
                    <a:pt x="5843" y="1547"/>
                  </a:lnTo>
                  <a:lnTo>
                    <a:pt x="5836" y="1551"/>
                  </a:lnTo>
                  <a:lnTo>
                    <a:pt x="5829" y="1555"/>
                  </a:lnTo>
                  <a:lnTo>
                    <a:pt x="5822" y="1562"/>
                  </a:lnTo>
                  <a:lnTo>
                    <a:pt x="5818" y="1565"/>
                  </a:lnTo>
                  <a:lnTo>
                    <a:pt x="5808" y="1572"/>
                  </a:lnTo>
                  <a:lnTo>
                    <a:pt x="5801" y="1576"/>
                  </a:lnTo>
                  <a:lnTo>
                    <a:pt x="5790" y="1579"/>
                  </a:lnTo>
                  <a:lnTo>
                    <a:pt x="5780" y="1583"/>
                  </a:lnTo>
                  <a:lnTo>
                    <a:pt x="5769" y="1590"/>
                  </a:lnTo>
                  <a:lnTo>
                    <a:pt x="5759" y="1593"/>
                  </a:lnTo>
                  <a:lnTo>
                    <a:pt x="5745" y="1597"/>
                  </a:lnTo>
                  <a:lnTo>
                    <a:pt x="5731" y="1600"/>
                  </a:lnTo>
                  <a:lnTo>
                    <a:pt x="5717" y="1604"/>
                  </a:lnTo>
                  <a:lnTo>
                    <a:pt x="5703" y="1607"/>
                  </a:lnTo>
                  <a:lnTo>
                    <a:pt x="5685" y="1611"/>
                  </a:lnTo>
                  <a:lnTo>
                    <a:pt x="5668" y="1614"/>
                  </a:lnTo>
                  <a:lnTo>
                    <a:pt x="5647" y="1618"/>
                  </a:lnTo>
                  <a:lnTo>
                    <a:pt x="5629" y="1621"/>
                  </a:lnTo>
                  <a:lnTo>
                    <a:pt x="5605" y="1625"/>
                  </a:lnTo>
                  <a:lnTo>
                    <a:pt x="5587" y="1625"/>
                  </a:lnTo>
                  <a:lnTo>
                    <a:pt x="5559" y="1628"/>
                  </a:lnTo>
                  <a:lnTo>
                    <a:pt x="5486" y="1628"/>
                  </a:lnTo>
                  <a:lnTo>
                    <a:pt x="5430" y="1632"/>
                  </a:lnTo>
                  <a:lnTo>
                    <a:pt x="5426" y="1632"/>
                  </a:lnTo>
                  <a:cubicBezTo>
                    <a:pt x="5430" y="1782"/>
                    <a:pt x="5423" y="1849"/>
                    <a:pt x="5395" y="1891"/>
                  </a:cubicBezTo>
                  <a:cubicBezTo>
                    <a:pt x="5276" y="2066"/>
                    <a:pt x="4534" y="2164"/>
                    <a:pt x="4163" y="2178"/>
                  </a:cubicBezTo>
                  <a:cubicBezTo>
                    <a:pt x="4155" y="2178"/>
                    <a:pt x="4147" y="2178"/>
                    <a:pt x="4140" y="2178"/>
                  </a:cubicBezTo>
                  <a:cubicBezTo>
                    <a:pt x="3891" y="2178"/>
                    <a:pt x="3749" y="2012"/>
                    <a:pt x="3623" y="1866"/>
                  </a:cubicBezTo>
                  <a:cubicBezTo>
                    <a:pt x="3497" y="1716"/>
                    <a:pt x="3378" y="1579"/>
                    <a:pt x="3158" y="1579"/>
                  </a:cubicBezTo>
                  <a:cubicBezTo>
                    <a:pt x="2762" y="1579"/>
                    <a:pt x="2475" y="1243"/>
                    <a:pt x="2433" y="914"/>
                  </a:cubicBezTo>
                  <a:lnTo>
                    <a:pt x="2419" y="907"/>
                  </a:lnTo>
                  <a:lnTo>
                    <a:pt x="2409" y="903"/>
                  </a:lnTo>
                  <a:lnTo>
                    <a:pt x="2388" y="893"/>
                  </a:lnTo>
                  <a:lnTo>
                    <a:pt x="2377" y="889"/>
                  </a:lnTo>
                  <a:lnTo>
                    <a:pt x="2353" y="875"/>
                  </a:lnTo>
                  <a:lnTo>
                    <a:pt x="2346" y="875"/>
                  </a:lnTo>
                  <a:cubicBezTo>
                    <a:pt x="2325" y="865"/>
                    <a:pt x="2304" y="854"/>
                    <a:pt x="2283" y="840"/>
                  </a:cubicBezTo>
                  <a:lnTo>
                    <a:pt x="2276" y="837"/>
                  </a:lnTo>
                  <a:lnTo>
                    <a:pt x="2251" y="823"/>
                  </a:lnTo>
                  <a:lnTo>
                    <a:pt x="2241" y="816"/>
                  </a:lnTo>
                  <a:lnTo>
                    <a:pt x="2220" y="805"/>
                  </a:lnTo>
                  <a:lnTo>
                    <a:pt x="2209" y="798"/>
                  </a:lnTo>
                  <a:lnTo>
                    <a:pt x="2192" y="784"/>
                  </a:lnTo>
                  <a:lnTo>
                    <a:pt x="2181" y="777"/>
                  </a:lnTo>
                  <a:lnTo>
                    <a:pt x="2164" y="767"/>
                  </a:lnTo>
                  <a:lnTo>
                    <a:pt x="2153" y="756"/>
                  </a:lnTo>
                  <a:lnTo>
                    <a:pt x="2136" y="746"/>
                  </a:lnTo>
                  <a:lnTo>
                    <a:pt x="2129" y="739"/>
                  </a:lnTo>
                  <a:lnTo>
                    <a:pt x="2115" y="725"/>
                  </a:lnTo>
                  <a:lnTo>
                    <a:pt x="2104" y="718"/>
                  </a:lnTo>
                  <a:lnTo>
                    <a:pt x="2090" y="704"/>
                  </a:lnTo>
                  <a:lnTo>
                    <a:pt x="2083" y="697"/>
                  </a:lnTo>
                  <a:lnTo>
                    <a:pt x="2073" y="683"/>
                  </a:lnTo>
                  <a:lnTo>
                    <a:pt x="2066" y="676"/>
                  </a:lnTo>
                  <a:cubicBezTo>
                    <a:pt x="2062" y="672"/>
                    <a:pt x="2059" y="665"/>
                    <a:pt x="2059" y="662"/>
                  </a:cubicBezTo>
                  <a:lnTo>
                    <a:pt x="2052" y="655"/>
                  </a:lnTo>
                  <a:cubicBezTo>
                    <a:pt x="2048" y="651"/>
                    <a:pt x="2045" y="644"/>
                    <a:pt x="2045" y="637"/>
                  </a:cubicBezTo>
                  <a:cubicBezTo>
                    <a:pt x="2031" y="609"/>
                    <a:pt x="2031" y="581"/>
                    <a:pt x="2045" y="553"/>
                  </a:cubicBezTo>
                  <a:cubicBezTo>
                    <a:pt x="2076" y="483"/>
                    <a:pt x="2125" y="189"/>
                    <a:pt x="2073" y="133"/>
                  </a:cubicBezTo>
                  <a:cubicBezTo>
                    <a:pt x="2071" y="132"/>
                    <a:pt x="2068" y="132"/>
                    <a:pt x="2064" y="132"/>
                  </a:cubicBezTo>
                  <a:cubicBezTo>
                    <a:pt x="2054" y="132"/>
                    <a:pt x="2037" y="136"/>
                    <a:pt x="2024" y="144"/>
                  </a:cubicBezTo>
                  <a:cubicBezTo>
                    <a:pt x="1943" y="189"/>
                    <a:pt x="1870" y="238"/>
                    <a:pt x="1799" y="291"/>
                  </a:cubicBezTo>
                  <a:cubicBezTo>
                    <a:pt x="1684" y="378"/>
                    <a:pt x="1558" y="455"/>
                    <a:pt x="1432" y="522"/>
                  </a:cubicBezTo>
                  <a:lnTo>
                    <a:pt x="1407" y="532"/>
                  </a:lnTo>
                  <a:cubicBezTo>
                    <a:pt x="1379" y="546"/>
                    <a:pt x="1351" y="560"/>
                    <a:pt x="1320" y="571"/>
                  </a:cubicBezTo>
                  <a:lnTo>
                    <a:pt x="1309" y="574"/>
                  </a:lnTo>
                  <a:cubicBezTo>
                    <a:pt x="1225" y="606"/>
                    <a:pt x="1134" y="627"/>
                    <a:pt x="1043" y="630"/>
                  </a:cubicBezTo>
                  <a:lnTo>
                    <a:pt x="1033" y="630"/>
                  </a:lnTo>
                  <a:cubicBezTo>
                    <a:pt x="1019" y="632"/>
                    <a:pt x="1004" y="633"/>
                    <a:pt x="989" y="633"/>
                  </a:cubicBezTo>
                  <a:cubicBezTo>
                    <a:pt x="973" y="633"/>
                    <a:pt x="958" y="632"/>
                    <a:pt x="942" y="630"/>
                  </a:cubicBezTo>
                  <a:lnTo>
                    <a:pt x="910" y="630"/>
                  </a:lnTo>
                  <a:lnTo>
                    <a:pt x="882" y="627"/>
                  </a:lnTo>
                  <a:lnTo>
                    <a:pt x="795" y="613"/>
                  </a:lnTo>
                  <a:cubicBezTo>
                    <a:pt x="637" y="588"/>
                    <a:pt x="567" y="557"/>
                    <a:pt x="557" y="487"/>
                  </a:cubicBezTo>
                  <a:cubicBezTo>
                    <a:pt x="553" y="473"/>
                    <a:pt x="553" y="462"/>
                    <a:pt x="557" y="448"/>
                  </a:cubicBezTo>
                  <a:cubicBezTo>
                    <a:pt x="557" y="445"/>
                    <a:pt x="557" y="441"/>
                    <a:pt x="557" y="438"/>
                  </a:cubicBezTo>
                  <a:cubicBezTo>
                    <a:pt x="539" y="424"/>
                    <a:pt x="518" y="413"/>
                    <a:pt x="497" y="406"/>
                  </a:cubicBezTo>
                  <a:cubicBezTo>
                    <a:pt x="410" y="368"/>
                    <a:pt x="343" y="291"/>
                    <a:pt x="319" y="196"/>
                  </a:cubicBezTo>
                  <a:lnTo>
                    <a:pt x="315" y="189"/>
                  </a:lnTo>
                  <a:cubicBezTo>
                    <a:pt x="312" y="172"/>
                    <a:pt x="305" y="154"/>
                    <a:pt x="301" y="137"/>
                  </a:cubicBezTo>
                  <a:cubicBezTo>
                    <a:pt x="298" y="123"/>
                    <a:pt x="291" y="98"/>
                    <a:pt x="284" y="77"/>
                  </a:cubicBezTo>
                  <a:lnTo>
                    <a:pt x="284" y="74"/>
                  </a:lnTo>
                  <a:cubicBezTo>
                    <a:pt x="284" y="70"/>
                    <a:pt x="280" y="67"/>
                    <a:pt x="280" y="63"/>
                  </a:cubicBezTo>
                  <a:lnTo>
                    <a:pt x="277" y="56"/>
                  </a:lnTo>
                  <a:cubicBezTo>
                    <a:pt x="273" y="53"/>
                    <a:pt x="273" y="49"/>
                    <a:pt x="270" y="46"/>
                  </a:cubicBezTo>
                  <a:lnTo>
                    <a:pt x="270" y="42"/>
                  </a:lnTo>
                  <a:cubicBezTo>
                    <a:pt x="266" y="35"/>
                    <a:pt x="263" y="32"/>
                    <a:pt x="256" y="28"/>
                  </a:cubicBezTo>
                  <a:cubicBezTo>
                    <a:pt x="252" y="25"/>
                    <a:pt x="249" y="21"/>
                    <a:pt x="245" y="18"/>
                  </a:cubicBezTo>
                  <a:lnTo>
                    <a:pt x="238" y="14"/>
                  </a:lnTo>
                  <a:lnTo>
                    <a:pt x="228" y="11"/>
                  </a:lnTo>
                  <a:lnTo>
                    <a:pt x="217" y="7"/>
                  </a:lnTo>
                  <a:cubicBezTo>
                    <a:pt x="210" y="4"/>
                    <a:pt x="203" y="4"/>
                    <a:pt x="19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7" name="Google Shape;7088;p82">
              <a:extLst>
                <a:ext uri="{FF2B5EF4-FFF2-40B4-BE49-F238E27FC236}">
                  <a16:creationId xmlns:a16="http://schemas.microsoft.com/office/drawing/2014/main" id="{801D4D7A-CBE8-3829-92F0-0178FB45AE24}"/>
                </a:ext>
              </a:extLst>
            </p:cNvPr>
            <p:cNvSpPr/>
            <p:nvPr/>
          </p:nvSpPr>
          <p:spPr>
            <a:xfrm>
              <a:off x="2377313" y="174966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1" y="0"/>
                  </a:moveTo>
                  <a:cubicBezTo>
                    <a:pt x="11" y="14"/>
                    <a:pt x="18" y="32"/>
                    <a:pt x="22" y="43"/>
                  </a:cubicBezTo>
                  <a:cubicBezTo>
                    <a:pt x="18" y="32"/>
                    <a:pt x="11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8" name="Google Shape;7089;p82">
              <a:extLst>
                <a:ext uri="{FF2B5EF4-FFF2-40B4-BE49-F238E27FC236}">
                  <a16:creationId xmlns:a16="http://schemas.microsoft.com/office/drawing/2014/main" id="{2725148C-61B0-3C4F-ECB7-3557C0BC5F02}"/>
                </a:ext>
              </a:extLst>
            </p:cNvPr>
            <p:cNvSpPr/>
            <p:nvPr/>
          </p:nvSpPr>
          <p:spPr>
            <a:xfrm>
              <a:off x="2378073" y="175190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cubicBezTo>
                    <a:pt x="1" y="4"/>
                    <a:pt x="1" y="11"/>
                    <a:pt x="1" y="14"/>
                  </a:cubicBezTo>
                  <a:cubicBezTo>
                    <a:pt x="1" y="11"/>
                    <a:pt x="1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9" name="Google Shape;7090;p82">
              <a:extLst>
                <a:ext uri="{FF2B5EF4-FFF2-40B4-BE49-F238E27FC236}">
                  <a16:creationId xmlns:a16="http://schemas.microsoft.com/office/drawing/2014/main" id="{53B09E59-5BAB-4DA5-3D80-3F2A60B050A3}"/>
                </a:ext>
              </a:extLst>
            </p:cNvPr>
            <p:cNvSpPr/>
            <p:nvPr/>
          </p:nvSpPr>
          <p:spPr>
            <a:xfrm>
              <a:off x="2377978" y="175128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4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0" name="Google Shape;7091;p82">
              <a:extLst>
                <a:ext uri="{FF2B5EF4-FFF2-40B4-BE49-F238E27FC236}">
                  <a16:creationId xmlns:a16="http://schemas.microsoft.com/office/drawing/2014/main" id="{4B7AD558-9996-8628-AF02-44CA0F59580B}"/>
                </a:ext>
              </a:extLst>
            </p:cNvPr>
            <p:cNvSpPr/>
            <p:nvPr/>
          </p:nvSpPr>
          <p:spPr>
            <a:xfrm>
              <a:off x="2373755" y="1729233"/>
              <a:ext cx="1629" cy="3761"/>
            </a:xfrm>
            <a:custGeom>
              <a:avLst/>
              <a:gdLst/>
              <a:ahLst/>
              <a:cxnLst/>
              <a:rect l="l" t="t" r="r" b="b"/>
              <a:pathLst>
                <a:path w="120" h="277" extrusionOk="0">
                  <a:moveTo>
                    <a:pt x="105" y="0"/>
                  </a:moveTo>
                  <a:cubicBezTo>
                    <a:pt x="104" y="3"/>
                    <a:pt x="103" y="5"/>
                    <a:pt x="102" y="8"/>
                  </a:cubicBezTo>
                  <a:lnTo>
                    <a:pt x="102" y="8"/>
                  </a:lnTo>
                  <a:cubicBezTo>
                    <a:pt x="106" y="1"/>
                    <a:pt x="112" y="0"/>
                    <a:pt x="119" y="0"/>
                  </a:cubicBezTo>
                  <a:close/>
                  <a:moveTo>
                    <a:pt x="102" y="8"/>
                  </a:moveTo>
                  <a:lnTo>
                    <a:pt x="102" y="8"/>
                  </a:lnTo>
                  <a:cubicBezTo>
                    <a:pt x="99" y="13"/>
                    <a:pt x="96" y="20"/>
                    <a:pt x="94" y="32"/>
                  </a:cubicBezTo>
                  <a:lnTo>
                    <a:pt x="94" y="32"/>
                  </a:lnTo>
                  <a:cubicBezTo>
                    <a:pt x="96" y="24"/>
                    <a:pt x="99" y="16"/>
                    <a:pt x="102" y="8"/>
                  </a:cubicBezTo>
                  <a:close/>
                  <a:moveTo>
                    <a:pt x="94" y="32"/>
                  </a:moveTo>
                  <a:cubicBezTo>
                    <a:pt x="90" y="53"/>
                    <a:pt x="89" y="74"/>
                    <a:pt x="91" y="95"/>
                  </a:cubicBezTo>
                  <a:cubicBezTo>
                    <a:pt x="91" y="66"/>
                    <a:pt x="92" y="46"/>
                    <a:pt x="94" y="32"/>
                  </a:cubicBezTo>
                  <a:close/>
                  <a:moveTo>
                    <a:pt x="91" y="95"/>
                  </a:moveTo>
                  <a:lnTo>
                    <a:pt x="91" y="95"/>
                  </a:lnTo>
                  <a:cubicBezTo>
                    <a:pt x="91" y="151"/>
                    <a:pt x="87" y="259"/>
                    <a:pt x="0" y="277"/>
                  </a:cubicBezTo>
                  <a:cubicBezTo>
                    <a:pt x="91" y="259"/>
                    <a:pt x="91" y="151"/>
                    <a:pt x="91" y="9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1" name="Google Shape;7092;p82">
              <a:extLst>
                <a:ext uri="{FF2B5EF4-FFF2-40B4-BE49-F238E27FC236}">
                  <a16:creationId xmlns:a16="http://schemas.microsoft.com/office/drawing/2014/main" id="{0ACDDFD4-925F-AAD1-9593-46C9B1EAF67C}"/>
                </a:ext>
              </a:extLst>
            </p:cNvPr>
            <p:cNvSpPr/>
            <p:nvPr/>
          </p:nvSpPr>
          <p:spPr>
            <a:xfrm>
              <a:off x="2378032" y="175162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2" name="Google Shape;7093;p82">
              <a:extLst>
                <a:ext uri="{FF2B5EF4-FFF2-40B4-BE49-F238E27FC236}">
                  <a16:creationId xmlns:a16="http://schemas.microsoft.com/office/drawing/2014/main" id="{3FCF42A0-65A9-36EC-5BCD-52B16F5320D3}"/>
                </a:ext>
              </a:extLst>
            </p:cNvPr>
            <p:cNvSpPr/>
            <p:nvPr/>
          </p:nvSpPr>
          <p:spPr>
            <a:xfrm>
              <a:off x="2374135" y="174438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3" name="Google Shape;7094;p82">
              <a:extLst>
                <a:ext uri="{FF2B5EF4-FFF2-40B4-BE49-F238E27FC236}">
                  <a16:creationId xmlns:a16="http://schemas.microsoft.com/office/drawing/2014/main" id="{03494AC9-0C93-E840-8E6E-CC8F75A1C393}"/>
                </a:ext>
              </a:extLst>
            </p:cNvPr>
            <p:cNvSpPr/>
            <p:nvPr/>
          </p:nvSpPr>
          <p:spPr>
            <a:xfrm>
              <a:off x="2377842" y="1750862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0"/>
                  </a:moveTo>
                  <a:cubicBezTo>
                    <a:pt x="4" y="11"/>
                    <a:pt x="7" y="21"/>
                    <a:pt x="11" y="28"/>
                  </a:cubicBezTo>
                  <a:cubicBezTo>
                    <a:pt x="7" y="21"/>
                    <a:pt x="4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4" name="Google Shape;7095;p82">
              <a:extLst>
                <a:ext uri="{FF2B5EF4-FFF2-40B4-BE49-F238E27FC236}">
                  <a16:creationId xmlns:a16="http://schemas.microsoft.com/office/drawing/2014/main" id="{B81250FA-F101-6CA4-AE4E-11207EF409A9}"/>
                </a:ext>
              </a:extLst>
            </p:cNvPr>
            <p:cNvSpPr/>
            <p:nvPr/>
          </p:nvSpPr>
          <p:spPr>
            <a:xfrm>
              <a:off x="2373470" y="173303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cubicBezTo>
                    <a:pt x="11" y="0"/>
                    <a:pt x="7" y="0"/>
                    <a:pt x="0" y="0"/>
                  </a:cubicBezTo>
                  <a:cubicBezTo>
                    <a:pt x="7" y="0"/>
                    <a:pt x="11" y="0"/>
                    <a:pt x="1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5" name="Google Shape;7096;p82">
              <a:extLst>
                <a:ext uri="{FF2B5EF4-FFF2-40B4-BE49-F238E27FC236}">
                  <a16:creationId xmlns:a16="http://schemas.microsoft.com/office/drawing/2014/main" id="{4EE8513D-8C66-A094-C432-FCB5BF22C8A9}"/>
                </a:ext>
              </a:extLst>
            </p:cNvPr>
            <p:cNvSpPr/>
            <p:nvPr/>
          </p:nvSpPr>
          <p:spPr>
            <a:xfrm>
              <a:off x="2374135" y="1745485"/>
              <a:ext cx="2295" cy="2485"/>
            </a:xfrm>
            <a:custGeom>
              <a:avLst/>
              <a:gdLst/>
              <a:ahLst/>
              <a:cxnLst/>
              <a:rect l="l" t="t" r="r" b="b"/>
              <a:pathLst>
                <a:path w="169" h="183" extrusionOk="0">
                  <a:moveTo>
                    <a:pt x="168" y="182"/>
                  </a:moveTo>
                  <a:cubicBezTo>
                    <a:pt x="123" y="109"/>
                    <a:pt x="60" y="28"/>
                    <a:pt x="0" y="0"/>
                  </a:cubicBezTo>
                  <a:lnTo>
                    <a:pt x="0" y="0"/>
                  </a:lnTo>
                  <a:cubicBezTo>
                    <a:pt x="60" y="28"/>
                    <a:pt x="123" y="109"/>
                    <a:pt x="168" y="18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6" name="Google Shape;7097;p82">
              <a:extLst>
                <a:ext uri="{FF2B5EF4-FFF2-40B4-BE49-F238E27FC236}">
                  <a16:creationId xmlns:a16="http://schemas.microsoft.com/office/drawing/2014/main" id="{DF48771A-07BA-A992-7457-0875C8D8A8F4}"/>
                </a:ext>
              </a:extLst>
            </p:cNvPr>
            <p:cNvSpPr/>
            <p:nvPr/>
          </p:nvSpPr>
          <p:spPr>
            <a:xfrm>
              <a:off x="2377652" y="175029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11" y="28"/>
                    <a:pt x="14" y="39"/>
                  </a:cubicBezTo>
                  <a:cubicBezTo>
                    <a:pt x="11" y="28"/>
                    <a:pt x="4" y="1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7" name="Google Shape;7098;p82">
              <a:extLst>
                <a:ext uri="{FF2B5EF4-FFF2-40B4-BE49-F238E27FC236}">
                  <a16:creationId xmlns:a16="http://schemas.microsoft.com/office/drawing/2014/main" id="{408C8143-CEB0-CC2E-25D3-7D85437E56F5}"/>
                </a:ext>
              </a:extLst>
            </p:cNvPr>
            <p:cNvSpPr/>
            <p:nvPr/>
          </p:nvSpPr>
          <p:spPr>
            <a:xfrm>
              <a:off x="2376932" y="174885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1"/>
                  </a:moveTo>
                  <a:cubicBezTo>
                    <a:pt x="11" y="22"/>
                    <a:pt x="22" y="39"/>
                    <a:pt x="29" y="57"/>
                  </a:cubicBezTo>
                  <a:cubicBezTo>
                    <a:pt x="22" y="39"/>
                    <a:pt x="11" y="22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8" name="Google Shape;7099;p82">
              <a:extLst>
                <a:ext uri="{FF2B5EF4-FFF2-40B4-BE49-F238E27FC236}">
                  <a16:creationId xmlns:a16="http://schemas.microsoft.com/office/drawing/2014/main" id="{76B69440-E992-A33E-3D5D-DC8F70D8FF16}"/>
                </a:ext>
              </a:extLst>
            </p:cNvPr>
            <p:cNvSpPr/>
            <p:nvPr/>
          </p:nvSpPr>
          <p:spPr>
            <a:xfrm>
              <a:off x="2374135" y="1742063"/>
              <a:ext cx="244" cy="2335"/>
            </a:xfrm>
            <a:custGeom>
              <a:avLst/>
              <a:gdLst/>
              <a:ahLst/>
              <a:cxnLst/>
              <a:rect l="l" t="t" r="r" b="b"/>
              <a:pathLst>
                <a:path w="18" h="172" extrusionOk="0">
                  <a:moveTo>
                    <a:pt x="18" y="0"/>
                  </a:moveTo>
                  <a:cubicBezTo>
                    <a:pt x="14" y="46"/>
                    <a:pt x="4" y="116"/>
                    <a:pt x="0" y="172"/>
                  </a:cubicBezTo>
                  <a:cubicBezTo>
                    <a:pt x="4" y="116"/>
                    <a:pt x="14" y="49"/>
                    <a:pt x="1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9" name="Google Shape;7100;p82">
              <a:extLst>
                <a:ext uri="{FF2B5EF4-FFF2-40B4-BE49-F238E27FC236}">
                  <a16:creationId xmlns:a16="http://schemas.microsoft.com/office/drawing/2014/main" id="{5BE52D55-8469-EA2D-535D-9BBF167DD0F7}"/>
                </a:ext>
              </a:extLst>
            </p:cNvPr>
            <p:cNvSpPr/>
            <p:nvPr/>
          </p:nvSpPr>
          <p:spPr>
            <a:xfrm>
              <a:off x="2378073" y="17521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cubicBezTo>
                    <a:pt x="1" y="1"/>
                    <a:pt x="1" y="4"/>
                    <a:pt x="1" y="8"/>
                  </a:cubicBezTo>
                  <a:cubicBezTo>
                    <a:pt x="1" y="4"/>
                    <a:pt x="1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0" name="Google Shape;7101;p82">
              <a:extLst>
                <a:ext uri="{FF2B5EF4-FFF2-40B4-BE49-F238E27FC236}">
                  <a16:creationId xmlns:a16="http://schemas.microsoft.com/office/drawing/2014/main" id="{94429A9A-32F8-F25E-AC34-2A2DEB56C157}"/>
                </a:ext>
              </a:extLst>
            </p:cNvPr>
            <p:cNvSpPr/>
            <p:nvPr/>
          </p:nvSpPr>
          <p:spPr>
            <a:xfrm>
              <a:off x="2374135" y="1744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1" name="Google Shape;7102;p82">
              <a:extLst>
                <a:ext uri="{FF2B5EF4-FFF2-40B4-BE49-F238E27FC236}">
                  <a16:creationId xmlns:a16="http://schemas.microsoft.com/office/drawing/2014/main" id="{38DF009E-08CE-CED8-639E-30AC55F4ADC3}"/>
                </a:ext>
              </a:extLst>
            </p:cNvPr>
            <p:cNvSpPr/>
            <p:nvPr/>
          </p:nvSpPr>
          <p:spPr>
            <a:xfrm>
              <a:off x="2402173" y="180666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3"/>
                    <a:pt x="2" y="2"/>
                    <a:pt x="1" y="0"/>
                  </a:cubicBezTo>
                  <a:close/>
                  <a:moveTo>
                    <a:pt x="4" y="5"/>
                  </a:moveTo>
                  <a:cubicBezTo>
                    <a:pt x="5" y="7"/>
                    <a:pt x="6" y="10"/>
                    <a:pt x="8" y="14"/>
                  </a:cubicBezTo>
                  <a:cubicBezTo>
                    <a:pt x="8" y="9"/>
                    <a:pt x="6" y="8"/>
                    <a:pt x="4" y="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2" name="Google Shape;7103;p82">
              <a:extLst>
                <a:ext uri="{FF2B5EF4-FFF2-40B4-BE49-F238E27FC236}">
                  <a16:creationId xmlns:a16="http://schemas.microsoft.com/office/drawing/2014/main" id="{7A5B874F-4324-DEF5-C799-8B8F413C557E}"/>
                </a:ext>
              </a:extLst>
            </p:cNvPr>
            <p:cNvSpPr/>
            <p:nvPr/>
          </p:nvSpPr>
          <p:spPr>
            <a:xfrm>
              <a:off x="2402458" y="180718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3" name="Google Shape;7104;p82">
              <a:extLst>
                <a:ext uri="{FF2B5EF4-FFF2-40B4-BE49-F238E27FC236}">
                  <a16:creationId xmlns:a16="http://schemas.microsoft.com/office/drawing/2014/main" id="{CD8B56F0-3351-CB9E-FF16-E38FD7E51EBD}"/>
                </a:ext>
              </a:extLst>
            </p:cNvPr>
            <p:cNvSpPr/>
            <p:nvPr/>
          </p:nvSpPr>
          <p:spPr>
            <a:xfrm>
              <a:off x="2403218" y="18081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4" name="Google Shape;7105;p82">
              <a:extLst>
                <a:ext uri="{FF2B5EF4-FFF2-40B4-BE49-F238E27FC236}">
                  <a16:creationId xmlns:a16="http://schemas.microsoft.com/office/drawing/2014/main" id="{40A106C4-12A3-FABA-D4A3-FF54A5904E68}"/>
                </a:ext>
              </a:extLst>
            </p:cNvPr>
            <p:cNvSpPr/>
            <p:nvPr/>
          </p:nvSpPr>
          <p:spPr>
            <a:xfrm>
              <a:off x="2403504" y="180856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5" name="Google Shape;7106;p82">
              <a:extLst>
                <a:ext uri="{FF2B5EF4-FFF2-40B4-BE49-F238E27FC236}">
                  <a16:creationId xmlns:a16="http://schemas.microsoft.com/office/drawing/2014/main" id="{C00B2897-7842-C66E-52A3-36892FE983E4}"/>
                </a:ext>
              </a:extLst>
            </p:cNvPr>
            <p:cNvSpPr/>
            <p:nvPr/>
          </p:nvSpPr>
          <p:spPr>
            <a:xfrm>
              <a:off x="2402132" y="180642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6" name="Google Shape;7107;p82">
              <a:extLst>
                <a:ext uri="{FF2B5EF4-FFF2-40B4-BE49-F238E27FC236}">
                  <a16:creationId xmlns:a16="http://schemas.microsoft.com/office/drawing/2014/main" id="{0D9AF680-1136-FB38-29AE-AD4D4973CAC0}"/>
                </a:ext>
              </a:extLst>
            </p:cNvPr>
            <p:cNvSpPr/>
            <p:nvPr/>
          </p:nvSpPr>
          <p:spPr>
            <a:xfrm>
              <a:off x="2403789" y="18088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7" name="Google Shape;7108;p82">
              <a:extLst>
                <a:ext uri="{FF2B5EF4-FFF2-40B4-BE49-F238E27FC236}">
                  <a16:creationId xmlns:a16="http://schemas.microsoft.com/office/drawing/2014/main" id="{0B17AE10-76C6-08BA-255A-8AE4C61E6A14}"/>
                </a:ext>
              </a:extLst>
            </p:cNvPr>
            <p:cNvSpPr/>
            <p:nvPr/>
          </p:nvSpPr>
          <p:spPr>
            <a:xfrm>
              <a:off x="2402078" y="180613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11"/>
                    <a:pt x="1" y="4"/>
                    <a:pt x="1" y="0"/>
                  </a:cubicBez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8" name="Google Shape;7109;p82">
              <a:extLst>
                <a:ext uri="{FF2B5EF4-FFF2-40B4-BE49-F238E27FC236}">
                  <a16:creationId xmlns:a16="http://schemas.microsoft.com/office/drawing/2014/main" id="{C51475F3-EBBA-BC6D-C4A7-568719F652E3}"/>
                </a:ext>
              </a:extLst>
            </p:cNvPr>
            <p:cNvSpPr/>
            <p:nvPr/>
          </p:nvSpPr>
          <p:spPr>
            <a:xfrm>
              <a:off x="2404508" y="18096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9" name="Google Shape;7110;p82">
              <a:extLst>
                <a:ext uri="{FF2B5EF4-FFF2-40B4-BE49-F238E27FC236}">
                  <a16:creationId xmlns:a16="http://schemas.microsoft.com/office/drawing/2014/main" id="{04128FF7-815C-07FA-77B7-2E51D6CC4AB6}"/>
                </a:ext>
              </a:extLst>
            </p:cNvPr>
            <p:cNvSpPr/>
            <p:nvPr/>
          </p:nvSpPr>
          <p:spPr>
            <a:xfrm>
              <a:off x="2402703" y="180752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0" name="Google Shape;7111;p82">
              <a:extLst>
                <a:ext uri="{FF2B5EF4-FFF2-40B4-BE49-F238E27FC236}">
                  <a16:creationId xmlns:a16="http://schemas.microsoft.com/office/drawing/2014/main" id="{6F068337-4253-6865-2AA6-6E2AEC342D26}"/>
                </a:ext>
              </a:extLst>
            </p:cNvPr>
            <p:cNvSpPr/>
            <p:nvPr/>
          </p:nvSpPr>
          <p:spPr>
            <a:xfrm>
              <a:off x="2402933" y="18079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1" name="Google Shape;7112;p82">
              <a:extLst>
                <a:ext uri="{FF2B5EF4-FFF2-40B4-BE49-F238E27FC236}">
                  <a16:creationId xmlns:a16="http://schemas.microsoft.com/office/drawing/2014/main" id="{34E0AE7C-3F42-D214-4DF6-A4CC3BD948FB}"/>
                </a:ext>
              </a:extLst>
            </p:cNvPr>
            <p:cNvSpPr/>
            <p:nvPr/>
          </p:nvSpPr>
          <p:spPr>
            <a:xfrm>
              <a:off x="2404128" y="180927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2" name="Google Shape;7113;p82">
              <a:extLst>
                <a:ext uri="{FF2B5EF4-FFF2-40B4-BE49-F238E27FC236}">
                  <a16:creationId xmlns:a16="http://schemas.microsoft.com/office/drawing/2014/main" id="{75383396-E22E-D38D-3B75-B2B73F74BBF7}"/>
                </a:ext>
              </a:extLst>
            </p:cNvPr>
            <p:cNvSpPr/>
            <p:nvPr/>
          </p:nvSpPr>
          <p:spPr>
            <a:xfrm>
              <a:off x="2378697" y="175346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3" name="Google Shape;7114;p82">
              <a:extLst>
                <a:ext uri="{FF2B5EF4-FFF2-40B4-BE49-F238E27FC236}">
                  <a16:creationId xmlns:a16="http://schemas.microsoft.com/office/drawing/2014/main" id="{2B9277D5-0A13-DBD5-DEFD-86D97C6A5314}"/>
                </a:ext>
              </a:extLst>
            </p:cNvPr>
            <p:cNvSpPr/>
            <p:nvPr/>
          </p:nvSpPr>
          <p:spPr>
            <a:xfrm>
              <a:off x="2388487" y="1786652"/>
              <a:ext cx="6476" cy="3910"/>
            </a:xfrm>
            <a:custGeom>
              <a:avLst/>
              <a:gdLst/>
              <a:ahLst/>
              <a:cxnLst/>
              <a:rect l="l" t="t" r="r" b="b"/>
              <a:pathLst>
                <a:path w="477" h="288" extrusionOk="0">
                  <a:moveTo>
                    <a:pt x="0" y="0"/>
                  </a:moveTo>
                  <a:cubicBezTo>
                    <a:pt x="53" y="67"/>
                    <a:pt x="119" y="119"/>
                    <a:pt x="193" y="158"/>
                  </a:cubicBezTo>
                  <a:cubicBezTo>
                    <a:pt x="280" y="210"/>
                    <a:pt x="375" y="256"/>
                    <a:pt x="476" y="287"/>
                  </a:cubicBezTo>
                  <a:cubicBezTo>
                    <a:pt x="375" y="256"/>
                    <a:pt x="280" y="210"/>
                    <a:pt x="193" y="158"/>
                  </a:cubicBezTo>
                  <a:cubicBezTo>
                    <a:pt x="119" y="119"/>
                    <a:pt x="53" y="6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4" name="Google Shape;7115;p82">
              <a:extLst>
                <a:ext uri="{FF2B5EF4-FFF2-40B4-BE49-F238E27FC236}">
                  <a16:creationId xmlns:a16="http://schemas.microsoft.com/office/drawing/2014/main" id="{7D294F59-99B9-33D7-DBEA-2EFEB4D937B7}"/>
                </a:ext>
              </a:extLst>
            </p:cNvPr>
            <p:cNvSpPr/>
            <p:nvPr/>
          </p:nvSpPr>
          <p:spPr>
            <a:xfrm>
              <a:off x="2378032" y="1752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5" name="Google Shape;7116;p82">
              <a:extLst>
                <a:ext uri="{FF2B5EF4-FFF2-40B4-BE49-F238E27FC236}">
                  <a16:creationId xmlns:a16="http://schemas.microsoft.com/office/drawing/2014/main" id="{DD167C6E-E703-2A1E-DB3D-D0EC73805FBD}"/>
                </a:ext>
              </a:extLst>
            </p:cNvPr>
            <p:cNvSpPr/>
            <p:nvPr/>
          </p:nvSpPr>
          <p:spPr>
            <a:xfrm>
              <a:off x="2402268" y="180689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6" name="Google Shape;7117;p82">
              <a:extLst>
                <a:ext uri="{FF2B5EF4-FFF2-40B4-BE49-F238E27FC236}">
                  <a16:creationId xmlns:a16="http://schemas.microsoft.com/office/drawing/2014/main" id="{8E470E1D-9876-BACB-0D08-993864700A02}"/>
                </a:ext>
              </a:extLst>
            </p:cNvPr>
            <p:cNvSpPr/>
            <p:nvPr/>
          </p:nvSpPr>
          <p:spPr>
            <a:xfrm>
              <a:off x="2449043" y="1751187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7" name="Google Shape;7118;p82">
              <a:extLst>
                <a:ext uri="{FF2B5EF4-FFF2-40B4-BE49-F238E27FC236}">
                  <a16:creationId xmlns:a16="http://schemas.microsoft.com/office/drawing/2014/main" id="{61674D8A-C363-5547-50C5-58ED08695046}"/>
                </a:ext>
              </a:extLst>
            </p:cNvPr>
            <p:cNvSpPr/>
            <p:nvPr/>
          </p:nvSpPr>
          <p:spPr>
            <a:xfrm>
              <a:off x="2452559" y="175008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8" name="Google Shape;7119;p82">
              <a:extLst>
                <a:ext uri="{FF2B5EF4-FFF2-40B4-BE49-F238E27FC236}">
                  <a16:creationId xmlns:a16="http://schemas.microsoft.com/office/drawing/2014/main" id="{00EAB44C-AC1F-FAC2-8457-BE21B949EAED}"/>
                </a:ext>
              </a:extLst>
            </p:cNvPr>
            <p:cNvSpPr/>
            <p:nvPr/>
          </p:nvSpPr>
          <p:spPr>
            <a:xfrm>
              <a:off x="2448418" y="17512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9" name="Google Shape;7120;p82">
              <a:extLst>
                <a:ext uri="{FF2B5EF4-FFF2-40B4-BE49-F238E27FC236}">
                  <a16:creationId xmlns:a16="http://schemas.microsoft.com/office/drawing/2014/main" id="{7C3E7CBE-4AB7-8526-F90C-4EFE2C8BF4AD}"/>
                </a:ext>
              </a:extLst>
            </p:cNvPr>
            <p:cNvSpPr/>
            <p:nvPr/>
          </p:nvSpPr>
          <p:spPr>
            <a:xfrm>
              <a:off x="2451419" y="175071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0" name="Google Shape;7121;p82">
              <a:extLst>
                <a:ext uri="{FF2B5EF4-FFF2-40B4-BE49-F238E27FC236}">
                  <a16:creationId xmlns:a16="http://schemas.microsoft.com/office/drawing/2014/main" id="{20DB96B3-278A-EDD7-C307-54F26C638EB3}"/>
                </a:ext>
              </a:extLst>
            </p:cNvPr>
            <p:cNvSpPr/>
            <p:nvPr/>
          </p:nvSpPr>
          <p:spPr>
            <a:xfrm>
              <a:off x="2451038" y="175080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1" name="Google Shape;7122;p82">
              <a:extLst>
                <a:ext uri="{FF2B5EF4-FFF2-40B4-BE49-F238E27FC236}">
                  <a16:creationId xmlns:a16="http://schemas.microsoft.com/office/drawing/2014/main" id="{C45191DF-94A6-A755-73D0-DB9BD6D194B8}"/>
                </a:ext>
              </a:extLst>
            </p:cNvPr>
            <p:cNvSpPr/>
            <p:nvPr/>
          </p:nvSpPr>
          <p:spPr>
            <a:xfrm>
              <a:off x="2452179" y="175033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2" name="Google Shape;7123;p82">
              <a:extLst>
                <a:ext uri="{FF2B5EF4-FFF2-40B4-BE49-F238E27FC236}">
                  <a16:creationId xmlns:a16="http://schemas.microsoft.com/office/drawing/2014/main" id="{C34A74D0-9FB0-7E3F-B060-8233DBE0705C}"/>
                </a:ext>
              </a:extLst>
            </p:cNvPr>
            <p:cNvSpPr/>
            <p:nvPr/>
          </p:nvSpPr>
          <p:spPr>
            <a:xfrm>
              <a:off x="2447658" y="17512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3" name="Google Shape;7124;p82">
              <a:extLst>
                <a:ext uri="{FF2B5EF4-FFF2-40B4-BE49-F238E27FC236}">
                  <a16:creationId xmlns:a16="http://schemas.microsoft.com/office/drawing/2014/main" id="{8060F480-9232-610D-6FEC-3947AE402054}"/>
                </a:ext>
              </a:extLst>
            </p:cNvPr>
            <p:cNvSpPr/>
            <p:nvPr/>
          </p:nvSpPr>
          <p:spPr>
            <a:xfrm>
              <a:off x="2446857" y="17513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4" name="Google Shape;7125;p82">
              <a:extLst>
                <a:ext uri="{FF2B5EF4-FFF2-40B4-BE49-F238E27FC236}">
                  <a16:creationId xmlns:a16="http://schemas.microsoft.com/office/drawing/2014/main" id="{FF391DA3-A3E2-E897-773B-8459EC85345E}"/>
                </a:ext>
              </a:extLst>
            </p:cNvPr>
            <p:cNvSpPr/>
            <p:nvPr/>
          </p:nvSpPr>
          <p:spPr>
            <a:xfrm>
              <a:off x="2500610" y="175856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5" name="Google Shape;7126;p82">
              <a:extLst>
                <a:ext uri="{FF2B5EF4-FFF2-40B4-BE49-F238E27FC236}">
                  <a16:creationId xmlns:a16="http://schemas.microsoft.com/office/drawing/2014/main" id="{DE42D03A-C04F-834E-6303-F1C668A64D22}"/>
                </a:ext>
              </a:extLst>
            </p:cNvPr>
            <p:cNvSpPr/>
            <p:nvPr/>
          </p:nvSpPr>
          <p:spPr>
            <a:xfrm>
              <a:off x="250061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6" name="Google Shape;7127;p82">
              <a:extLst>
                <a:ext uri="{FF2B5EF4-FFF2-40B4-BE49-F238E27FC236}">
                  <a16:creationId xmlns:a16="http://schemas.microsoft.com/office/drawing/2014/main" id="{B2CBE12F-795F-6B10-ABFC-355B3603D17D}"/>
                </a:ext>
              </a:extLst>
            </p:cNvPr>
            <p:cNvSpPr/>
            <p:nvPr/>
          </p:nvSpPr>
          <p:spPr>
            <a:xfrm>
              <a:off x="2450658" y="175090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7" name="Google Shape;7128;p82">
              <a:extLst>
                <a:ext uri="{FF2B5EF4-FFF2-40B4-BE49-F238E27FC236}">
                  <a16:creationId xmlns:a16="http://schemas.microsoft.com/office/drawing/2014/main" id="{F6E88799-4680-A583-B480-4C4ECDD8EACF}"/>
                </a:ext>
              </a:extLst>
            </p:cNvPr>
            <p:cNvSpPr/>
            <p:nvPr/>
          </p:nvSpPr>
          <p:spPr>
            <a:xfrm>
              <a:off x="2451989" y="17504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8" name="Google Shape;7129;p82">
              <a:extLst>
                <a:ext uri="{FF2B5EF4-FFF2-40B4-BE49-F238E27FC236}">
                  <a16:creationId xmlns:a16="http://schemas.microsoft.com/office/drawing/2014/main" id="{3C32B27B-0751-53FF-E6A3-1B3B036A902E}"/>
                </a:ext>
              </a:extLst>
            </p:cNvPr>
            <p:cNvSpPr/>
            <p:nvPr/>
          </p:nvSpPr>
          <p:spPr>
            <a:xfrm>
              <a:off x="2449654" y="1751092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9" name="Google Shape;7130;p82">
              <a:extLst>
                <a:ext uri="{FF2B5EF4-FFF2-40B4-BE49-F238E27FC236}">
                  <a16:creationId xmlns:a16="http://schemas.microsoft.com/office/drawing/2014/main" id="{1A4A77EB-56E0-C91B-67AE-D499CA89D04F}"/>
                </a:ext>
              </a:extLst>
            </p:cNvPr>
            <p:cNvSpPr/>
            <p:nvPr/>
          </p:nvSpPr>
          <p:spPr>
            <a:xfrm>
              <a:off x="2500664" y="175926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0" name="Google Shape;7131;p82">
              <a:extLst>
                <a:ext uri="{FF2B5EF4-FFF2-40B4-BE49-F238E27FC236}">
                  <a16:creationId xmlns:a16="http://schemas.microsoft.com/office/drawing/2014/main" id="{71E4C516-98F6-E8E2-6C21-2A3BB82B3B14}"/>
                </a:ext>
              </a:extLst>
            </p:cNvPr>
            <p:cNvSpPr/>
            <p:nvPr/>
          </p:nvSpPr>
          <p:spPr>
            <a:xfrm>
              <a:off x="2500800" y="176078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1" name="Google Shape;7132;p82">
              <a:extLst>
                <a:ext uri="{FF2B5EF4-FFF2-40B4-BE49-F238E27FC236}">
                  <a16:creationId xmlns:a16="http://schemas.microsoft.com/office/drawing/2014/main" id="{652EF993-D529-10B8-30A8-A718B333557E}"/>
                </a:ext>
              </a:extLst>
            </p:cNvPr>
            <p:cNvSpPr/>
            <p:nvPr/>
          </p:nvSpPr>
          <p:spPr>
            <a:xfrm>
              <a:off x="2500664" y="175974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4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2" name="Google Shape;7133;p82">
              <a:extLst>
                <a:ext uri="{FF2B5EF4-FFF2-40B4-BE49-F238E27FC236}">
                  <a16:creationId xmlns:a16="http://schemas.microsoft.com/office/drawing/2014/main" id="{1CB7E8B9-BC63-A075-AE76-FE221D2F5AC0}"/>
                </a:ext>
              </a:extLst>
            </p:cNvPr>
            <p:cNvSpPr/>
            <p:nvPr/>
          </p:nvSpPr>
          <p:spPr>
            <a:xfrm>
              <a:off x="2500759" y="176021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3" name="Google Shape;7134;p82">
              <a:extLst>
                <a:ext uri="{FF2B5EF4-FFF2-40B4-BE49-F238E27FC236}">
                  <a16:creationId xmlns:a16="http://schemas.microsoft.com/office/drawing/2014/main" id="{B6E95335-BA2C-4EF1-6E77-76F4DC50BD84}"/>
                </a:ext>
              </a:extLst>
            </p:cNvPr>
            <p:cNvSpPr/>
            <p:nvPr/>
          </p:nvSpPr>
          <p:spPr>
            <a:xfrm>
              <a:off x="2451704" y="1750576"/>
              <a:ext cx="149" cy="95"/>
            </a:xfrm>
            <a:custGeom>
              <a:avLst/>
              <a:gdLst/>
              <a:ahLst/>
              <a:cxnLst/>
              <a:rect l="l" t="t" r="r" b="b"/>
              <a:pathLst>
                <a:path w="11" h="7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4" name="Google Shape;7135;p82">
              <a:extLst>
                <a:ext uri="{FF2B5EF4-FFF2-40B4-BE49-F238E27FC236}">
                  <a16:creationId xmlns:a16="http://schemas.microsoft.com/office/drawing/2014/main" id="{3FD8F2BA-15B7-6191-26D5-925D1A769DC3}"/>
                </a:ext>
              </a:extLst>
            </p:cNvPr>
            <p:cNvSpPr/>
            <p:nvPr/>
          </p:nvSpPr>
          <p:spPr>
            <a:xfrm>
              <a:off x="2450183" y="175099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5" name="Google Shape;7136;p82">
              <a:extLst>
                <a:ext uri="{FF2B5EF4-FFF2-40B4-BE49-F238E27FC236}">
                  <a16:creationId xmlns:a16="http://schemas.microsoft.com/office/drawing/2014/main" id="{20127BF9-F0FF-147A-DF0F-F0CB3B42A5A4}"/>
                </a:ext>
              </a:extLst>
            </p:cNvPr>
            <p:cNvSpPr/>
            <p:nvPr/>
          </p:nvSpPr>
          <p:spPr>
            <a:xfrm>
              <a:off x="2452695" y="1749952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6" name="Google Shape;7137;p82">
              <a:extLst>
                <a:ext uri="{FF2B5EF4-FFF2-40B4-BE49-F238E27FC236}">
                  <a16:creationId xmlns:a16="http://schemas.microsoft.com/office/drawing/2014/main" id="{E34CCBA4-D387-72B4-F2ED-F2C8D6E7FC94}"/>
                </a:ext>
              </a:extLst>
            </p:cNvPr>
            <p:cNvSpPr/>
            <p:nvPr/>
          </p:nvSpPr>
          <p:spPr>
            <a:xfrm>
              <a:off x="2501044" y="176331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7" name="Google Shape;7138;p82">
              <a:extLst>
                <a:ext uri="{FF2B5EF4-FFF2-40B4-BE49-F238E27FC236}">
                  <a16:creationId xmlns:a16="http://schemas.microsoft.com/office/drawing/2014/main" id="{613B1FBC-765A-D281-C556-8C95DEBCD405}"/>
                </a:ext>
              </a:extLst>
            </p:cNvPr>
            <p:cNvSpPr/>
            <p:nvPr/>
          </p:nvSpPr>
          <p:spPr>
            <a:xfrm>
              <a:off x="2501275" y="1764683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8" name="Google Shape;7139;p82">
              <a:extLst>
                <a:ext uri="{FF2B5EF4-FFF2-40B4-BE49-F238E27FC236}">
                  <a16:creationId xmlns:a16="http://schemas.microsoft.com/office/drawing/2014/main" id="{826D0704-FA50-A208-49DB-A79594BD0274}"/>
                </a:ext>
              </a:extLst>
            </p:cNvPr>
            <p:cNvSpPr/>
            <p:nvPr/>
          </p:nvSpPr>
          <p:spPr>
            <a:xfrm>
              <a:off x="2501180" y="176397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9" name="Google Shape;7140;p82">
              <a:extLst>
                <a:ext uri="{FF2B5EF4-FFF2-40B4-BE49-F238E27FC236}">
                  <a16:creationId xmlns:a16="http://schemas.microsoft.com/office/drawing/2014/main" id="{B75F7261-F968-9EFB-161E-B5C96FE8CE66}"/>
                </a:ext>
              </a:extLst>
            </p:cNvPr>
            <p:cNvSpPr/>
            <p:nvPr/>
          </p:nvSpPr>
          <p:spPr>
            <a:xfrm>
              <a:off x="2452369" y="175023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0" name="Google Shape;7141;p82">
              <a:extLst>
                <a:ext uri="{FF2B5EF4-FFF2-40B4-BE49-F238E27FC236}">
                  <a16:creationId xmlns:a16="http://schemas.microsoft.com/office/drawing/2014/main" id="{1AC43F0E-C3CB-1429-C847-DC158C34F714}"/>
                </a:ext>
              </a:extLst>
            </p:cNvPr>
            <p:cNvSpPr/>
            <p:nvPr/>
          </p:nvSpPr>
          <p:spPr>
            <a:xfrm>
              <a:off x="2501425" y="176540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1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1" name="Google Shape;7142;p82">
              <a:extLst>
                <a:ext uri="{FF2B5EF4-FFF2-40B4-BE49-F238E27FC236}">
                  <a16:creationId xmlns:a16="http://schemas.microsoft.com/office/drawing/2014/main" id="{3FA01613-DA1A-C238-7358-AE3A9484821B}"/>
                </a:ext>
              </a:extLst>
            </p:cNvPr>
            <p:cNvSpPr/>
            <p:nvPr/>
          </p:nvSpPr>
          <p:spPr>
            <a:xfrm>
              <a:off x="2500800" y="1761357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2" name="Google Shape;7143;p82">
              <a:extLst>
                <a:ext uri="{FF2B5EF4-FFF2-40B4-BE49-F238E27FC236}">
                  <a16:creationId xmlns:a16="http://schemas.microsoft.com/office/drawing/2014/main" id="{4C326227-3A6B-0424-05CD-359CBC9A4623}"/>
                </a:ext>
              </a:extLst>
            </p:cNvPr>
            <p:cNvSpPr/>
            <p:nvPr/>
          </p:nvSpPr>
          <p:spPr>
            <a:xfrm>
              <a:off x="2500895" y="176198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3" name="Google Shape;7144;p82">
              <a:extLst>
                <a:ext uri="{FF2B5EF4-FFF2-40B4-BE49-F238E27FC236}">
                  <a16:creationId xmlns:a16="http://schemas.microsoft.com/office/drawing/2014/main" id="{F87B6EC9-245C-A383-26A2-869CD91693FE}"/>
                </a:ext>
              </a:extLst>
            </p:cNvPr>
            <p:cNvSpPr/>
            <p:nvPr/>
          </p:nvSpPr>
          <p:spPr>
            <a:xfrm>
              <a:off x="2500949" y="1762647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4" name="Google Shape;7145;p82">
              <a:extLst>
                <a:ext uri="{FF2B5EF4-FFF2-40B4-BE49-F238E27FC236}">
                  <a16:creationId xmlns:a16="http://schemas.microsoft.com/office/drawing/2014/main" id="{37C22C20-54BA-1A14-EEA3-E8FB658018C9}"/>
                </a:ext>
              </a:extLst>
            </p:cNvPr>
            <p:cNvSpPr/>
            <p:nvPr/>
          </p:nvSpPr>
          <p:spPr>
            <a:xfrm>
              <a:off x="2501615" y="1766258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5" name="Google Shape;7146;p82">
              <a:extLst>
                <a:ext uri="{FF2B5EF4-FFF2-40B4-BE49-F238E27FC236}">
                  <a16:creationId xmlns:a16="http://schemas.microsoft.com/office/drawing/2014/main" id="{64B87F4A-2422-F03F-464B-D3648CBD19A5}"/>
                </a:ext>
              </a:extLst>
            </p:cNvPr>
            <p:cNvSpPr/>
            <p:nvPr/>
          </p:nvSpPr>
          <p:spPr>
            <a:xfrm>
              <a:off x="2391759" y="1582202"/>
              <a:ext cx="300144" cy="138721"/>
            </a:xfrm>
            <a:custGeom>
              <a:avLst/>
              <a:gdLst/>
              <a:ahLst/>
              <a:cxnLst/>
              <a:rect l="l" t="t" r="r" b="b"/>
              <a:pathLst>
                <a:path w="22106" h="10217" extrusionOk="0">
                  <a:moveTo>
                    <a:pt x="7610" y="6221"/>
                  </a:moveTo>
                  <a:cubicBezTo>
                    <a:pt x="7825" y="6221"/>
                    <a:pt x="8164" y="6301"/>
                    <a:pt x="8266" y="6411"/>
                  </a:cubicBezTo>
                  <a:cubicBezTo>
                    <a:pt x="8319" y="6457"/>
                    <a:pt x="8326" y="6534"/>
                    <a:pt x="8284" y="6586"/>
                  </a:cubicBezTo>
                  <a:cubicBezTo>
                    <a:pt x="8256" y="6621"/>
                    <a:pt x="8210" y="6639"/>
                    <a:pt x="8133" y="6639"/>
                  </a:cubicBezTo>
                  <a:cubicBezTo>
                    <a:pt x="8105" y="6639"/>
                    <a:pt x="8074" y="6635"/>
                    <a:pt x="8042" y="6632"/>
                  </a:cubicBezTo>
                  <a:cubicBezTo>
                    <a:pt x="7857" y="6607"/>
                    <a:pt x="7468" y="6506"/>
                    <a:pt x="7412" y="6366"/>
                  </a:cubicBezTo>
                  <a:cubicBezTo>
                    <a:pt x="7391" y="6324"/>
                    <a:pt x="7409" y="6271"/>
                    <a:pt x="7451" y="6250"/>
                  </a:cubicBezTo>
                  <a:lnTo>
                    <a:pt x="7447" y="6250"/>
                  </a:lnTo>
                  <a:cubicBezTo>
                    <a:pt x="7478" y="6230"/>
                    <a:pt x="7537" y="6221"/>
                    <a:pt x="7610" y="6221"/>
                  </a:cubicBezTo>
                  <a:close/>
                  <a:moveTo>
                    <a:pt x="17938" y="6158"/>
                  </a:moveTo>
                  <a:cubicBezTo>
                    <a:pt x="17962" y="6158"/>
                    <a:pt x="17981" y="6161"/>
                    <a:pt x="17995" y="6166"/>
                  </a:cubicBezTo>
                  <a:cubicBezTo>
                    <a:pt x="18048" y="6177"/>
                    <a:pt x="18079" y="6222"/>
                    <a:pt x="18072" y="6275"/>
                  </a:cubicBezTo>
                  <a:cubicBezTo>
                    <a:pt x="18055" y="6404"/>
                    <a:pt x="17778" y="6551"/>
                    <a:pt x="17411" y="6551"/>
                  </a:cubicBezTo>
                  <a:cubicBezTo>
                    <a:pt x="17306" y="6551"/>
                    <a:pt x="17180" y="6541"/>
                    <a:pt x="17029" y="6527"/>
                  </a:cubicBezTo>
                  <a:cubicBezTo>
                    <a:pt x="16851" y="6511"/>
                    <a:pt x="16649" y="6494"/>
                    <a:pt x="16450" y="6494"/>
                  </a:cubicBezTo>
                  <a:cubicBezTo>
                    <a:pt x="16112" y="6494"/>
                    <a:pt x="15784" y="6544"/>
                    <a:pt x="15601" y="6740"/>
                  </a:cubicBezTo>
                  <a:cubicBezTo>
                    <a:pt x="15373" y="6985"/>
                    <a:pt x="15380" y="7150"/>
                    <a:pt x="15391" y="7258"/>
                  </a:cubicBezTo>
                  <a:cubicBezTo>
                    <a:pt x="15394" y="7328"/>
                    <a:pt x="15401" y="7433"/>
                    <a:pt x="15272" y="7458"/>
                  </a:cubicBezTo>
                  <a:lnTo>
                    <a:pt x="15247" y="7458"/>
                  </a:lnTo>
                  <a:cubicBezTo>
                    <a:pt x="15205" y="7458"/>
                    <a:pt x="15139" y="7437"/>
                    <a:pt x="15083" y="7335"/>
                  </a:cubicBezTo>
                  <a:cubicBezTo>
                    <a:pt x="14974" y="7125"/>
                    <a:pt x="14953" y="6656"/>
                    <a:pt x="15149" y="6457"/>
                  </a:cubicBezTo>
                  <a:cubicBezTo>
                    <a:pt x="15333" y="6275"/>
                    <a:pt x="15770" y="6180"/>
                    <a:pt x="16168" y="6180"/>
                  </a:cubicBezTo>
                  <a:cubicBezTo>
                    <a:pt x="16332" y="6180"/>
                    <a:pt x="16489" y="6196"/>
                    <a:pt x="16619" y="6229"/>
                  </a:cubicBezTo>
                  <a:cubicBezTo>
                    <a:pt x="16712" y="6252"/>
                    <a:pt x="16822" y="6260"/>
                    <a:pt x="16938" y="6260"/>
                  </a:cubicBezTo>
                  <a:cubicBezTo>
                    <a:pt x="17181" y="6260"/>
                    <a:pt x="17450" y="6222"/>
                    <a:pt x="17649" y="6194"/>
                  </a:cubicBezTo>
                  <a:cubicBezTo>
                    <a:pt x="17794" y="6172"/>
                    <a:pt x="17882" y="6158"/>
                    <a:pt x="17938" y="6158"/>
                  </a:cubicBezTo>
                  <a:close/>
                  <a:moveTo>
                    <a:pt x="12780" y="0"/>
                  </a:moveTo>
                  <a:cubicBezTo>
                    <a:pt x="12609" y="0"/>
                    <a:pt x="12323" y="74"/>
                    <a:pt x="12292" y="131"/>
                  </a:cubicBezTo>
                  <a:cubicBezTo>
                    <a:pt x="12271" y="236"/>
                    <a:pt x="12089" y="292"/>
                    <a:pt x="11666" y="390"/>
                  </a:cubicBezTo>
                  <a:cubicBezTo>
                    <a:pt x="11571" y="407"/>
                    <a:pt x="11484" y="428"/>
                    <a:pt x="11452" y="442"/>
                  </a:cubicBezTo>
                  <a:cubicBezTo>
                    <a:pt x="11323" y="495"/>
                    <a:pt x="10815" y="568"/>
                    <a:pt x="10661" y="589"/>
                  </a:cubicBezTo>
                  <a:cubicBezTo>
                    <a:pt x="10647" y="593"/>
                    <a:pt x="10629" y="596"/>
                    <a:pt x="10615" y="600"/>
                  </a:cubicBezTo>
                  <a:cubicBezTo>
                    <a:pt x="10563" y="617"/>
                    <a:pt x="10510" y="638"/>
                    <a:pt x="10461" y="659"/>
                  </a:cubicBezTo>
                  <a:cubicBezTo>
                    <a:pt x="10377" y="701"/>
                    <a:pt x="10286" y="733"/>
                    <a:pt x="10195" y="750"/>
                  </a:cubicBezTo>
                  <a:cubicBezTo>
                    <a:pt x="10164" y="757"/>
                    <a:pt x="10129" y="761"/>
                    <a:pt x="10094" y="761"/>
                  </a:cubicBezTo>
                  <a:cubicBezTo>
                    <a:pt x="9961" y="761"/>
                    <a:pt x="9502" y="771"/>
                    <a:pt x="9310" y="918"/>
                  </a:cubicBezTo>
                  <a:cubicBezTo>
                    <a:pt x="9215" y="989"/>
                    <a:pt x="9097" y="1006"/>
                    <a:pt x="8986" y="1006"/>
                  </a:cubicBezTo>
                  <a:cubicBezTo>
                    <a:pt x="8933" y="1006"/>
                    <a:pt x="8881" y="1002"/>
                    <a:pt x="8834" y="999"/>
                  </a:cubicBezTo>
                  <a:cubicBezTo>
                    <a:pt x="8800" y="994"/>
                    <a:pt x="8767" y="991"/>
                    <a:pt x="8734" y="991"/>
                  </a:cubicBezTo>
                  <a:cubicBezTo>
                    <a:pt x="8701" y="991"/>
                    <a:pt x="8669" y="994"/>
                    <a:pt x="8637" y="999"/>
                  </a:cubicBezTo>
                  <a:cubicBezTo>
                    <a:pt x="8588" y="1013"/>
                    <a:pt x="8543" y="1020"/>
                    <a:pt x="8494" y="1020"/>
                  </a:cubicBezTo>
                  <a:lnTo>
                    <a:pt x="8420" y="1020"/>
                  </a:lnTo>
                  <a:lnTo>
                    <a:pt x="8347" y="1016"/>
                  </a:lnTo>
                  <a:cubicBezTo>
                    <a:pt x="8321" y="1013"/>
                    <a:pt x="8294" y="1011"/>
                    <a:pt x="8268" y="1011"/>
                  </a:cubicBezTo>
                  <a:cubicBezTo>
                    <a:pt x="8242" y="1011"/>
                    <a:pt x="8216" y="1013"/>
                    <a:pt x="8189" y="1016"/>
                  </a:cubicBezTo>
                  <a:cubicBezTo>
                    <a:pt x="8161" y="1051"/>
                    <a:pt x="8172" y="1286"/>
                    <a:pt x="8235" y="1387"/>
                  </a:cubicBezTo>
                  <a:cubicBezTo>
                    <a:pt x="8263" y="1433"/>
                    <a:pt x="8399" y="1482"/>
                    <a:pt x="8490" y="1510"/>
                  </a:cubicBezTo>
                  <a:cubicBezTo>
                    <a:pt x="8525" y="1520"/>
                    <a:pt x="8553" y="1531"/>
                    <a:pt x="8578" y="1541"/>
                  </a:cubicBezTo>
                  <a:cubicBezTo>
                    <a:pt x="8658" y="1569"/>
                    <a:pt x="8711" y="1597"/>
                    <a:pt x="8725" y="1643"/>
                  </a:cubicBezTo>
                  <a:cubicBezTo>
                    <a:pt x="8728" y="1650"/>
                    <a:pt x="8728" y="1657"/>
                    <a:pt x="8728" y="1664"/>
                  </a:cubicBezTo>
                  <a:cubicBezTo>
                    <a:pt x="8732" y="1681"/>
                    <a:pt x="8725" y="1702"/>
                    <a:pt x="8714" y="1716"/>
                  </a:cubicBezTo>
                  <a:cubicBezTo>
                    <a:pt x="8683" y="1762"/>
                    <a:pt x="8613" y="1783"/>
                    <a:pt x="8459" y="1797"/>
                  </a:cubicBezTo>
                  <a:lnTo>
                    <a:pt x="8420" y="1800"/>
                  </a:lnTo>
                  <a:lnTo>
                    <a:pt x="8333" y="1807"/>
                  </a:lnTo>
                  <a:lnTo>
                    <a:pt x="8284" y="1811"/>
                  </a:lnTo>
                  <a:cubicBezTo>
                    <a:pt x="8210" y="1814"/>
                    <a:pt x="8144" y="1821"/>
                    <a:pt x="8091" y="1828"/>
                  </a:cubicBezTo>
                  <a:lnTo>
                    <a:pt x="8077" y="1828"/>
                  </a:lnTo>
                  <a:cubicBezTo>
                    <a:pt x="8053" y="1832"/>
                    <a:pt x="8035" y="1846"/>
                    <a:pt x="8025" y="1863"/>
                  </a:cubicBezTo>
                  <a:cubicBezTo>
                    <a:pt x="7993" y="1916"/>
                    <a:pt x="8007" y="2011"/>
                    <a:pt x="8035" y="2091"/>
                  </a:cubicBezTo>
                  <a:cubicBezTo>
                    <a:pt x="8039" y="2105"/>
                    <a:pt x="8042" y="2116"/>
                    <a:pt x="8046" y="2126"/>
                  </a:cubicBezTo>
                  <a:cubicBezTo>
                    <a:pt x="8063" y="2168"/>
                    <a:pt x="8060" y="2214"/>
                    <a:pt x="8042" y="2252"/>
                  </a:cubicBezTo>
                  <a:cubicBezTo>
                    <a:pt x="7979" y="2385"/>
                    <a:pt x="7748" y="2476"/>
                    <a:pt x="7678" y="2501"/>
                  </a:cubicBezTo>
                  <a:lnTo>
                    <a:pt x="7668" y="2504"/>
                  </a:lnTo>
                  <a:lnTo>
                    <a:pt x="7657" y="2508"/>
                  </a:lnTo>
                  <a:cubicBezTo>
                    <a:pt x="7654" y="2511"/>
                    <a:pt x="7650" y="2515"/>
                    <a:pt x="7650" y="2532"/>
                  </a:cubicBezTo>
                  <a:cubicBezTo>
                    <a:pt x="7668" y="2592"/>
                    <a:pt x="7710" y="2641"/>
                    <a:pt x="7769" y="2665"/>
                  </a:cubicBezTo>
                  <a:lnTo>
                    <a:pt x="7790" y="2665"/>
                  </a:lnTo>
                  <a:cubicBezTo>
                    <a:pt x="7815" y="2669"/>
                    <a:pt x="7836" y="2669"/>
                    <a:pt x="7857" y="2672"/>
                  </a:cubicBezTo>
                  <a:cubicBezTo>
                    <a:pt x="7920" y="2686"/>
                    <a:pt x="7976" y="2711"/>
                    <a:pt x="8032" y="2739"/>
                  </a:cubicBezTo>
                  <a:cubicBezTo>
                    <a:pt x="8070" y="2756"/>
                    <a:pt x="8105" y="2770"/>
                    <a:pt x="8147" y="2781"/>
                  </a:cubicBezTo>
                  <a:cubicBezTo>
                    <a:pt x="8158" y="2784"/>
                    <a:pt x="8168" y="2788"/>
                    <a:pt x="8179" y="2788"/>
                  </a:cubicBezTo>
                  <a:cubicBezTo>
                    <a:pt x="8364" y="2788"/>
                    <a:pt x="8392" y="3071"/>
                    <a:pt x="8392" y="3239"/>
                  </a:cubicBezTo>
                  <a:cubicBezTo>
                    <a:pt x="8392" y="3358"/>
                    <a:pt x="8322" y="3498"/>
                    <a:pt x="7986" y="3498"/>
                  </a:cubicBezTo>
                  <a:cubicBezTo>
                    <a:pt x="7874" y="3495"/>
                    <a:pt x="7769" y="3456"/>
                    <a:pt x="7678" y="3390"/>
                  </a:cubicBezTo>
                  <a:cubicBezTo>
                    <a:pt x="7643" y="3362"/>
                    <a:pt x="7605" y="3341"/>
                    <a:pt x="7563" y="3327"/>
                  </a:cubicBezTo>
                  <a:cubicBezTo>
                    <a:pt x="7549" y="3334"/>
                    <a:pt x="7535" y="3383"/>
                    <a:pt x="7524" y="3411"/>
                  </a:cubicBezTo>
                  <a:cubicBezTo>
                    <a:pt x="7503" y="3481"/>
                    <a:pt x="7479" y="3558"/>
                    <a:pt x="7409" y="3586"/>
                  </a:cubicBezTo>
                  <a:cubicBezTo>
                    <a:pt x="7388" y="3597"/>
                    <a:pt x="7369" y="3601"/>
                    <a:pt x="7351" y="3601"/>
                  </a:cubicBezTo>
                  <a:cubicBezTo>
                    <a:pt x="7288" y="3601"/>
                    <a:pt x="7243" y="3544"/>
                    <a:pt x="7216" y="3505"/>
                  </a:cubicBezTo>
                  <a:cubicBezTo>
                    <a:pt x="7178" y="3456"/>
                    <a:pt x="7153" y="3425"/>
                    <a:pt x="7115" y="3425"/>
                  </a:cubicBezTo>
                  <a:cubicBezTo>
                    <a:pt x="7027" y="3425"/>
                    <a:pt x="6761" y="3425"/>
                    <a:pt x="6687" y="3211"/>
                  </a:cubicBezTo>
                  <a:cubicBezTo>
                    <a:pt x="6663" y="3173"/>
                    <a:pt x="6624" y="3148"/>
                    <a:pt x="6582" y="3145"/>
                  </a:cubicBezTo>
                  <a:cubicBezTo>
                    <a:pt x="6555" y="3138"/>
                    <a:pt x="6524" y="3134"/>
                    <a:pt x="6492" y="3134"/>
                  </a:cubicBezTo>
                  <a:cubicBezTo>
                    <a:pt x="6408" y="3134"/>
                    <a:pt x="6317" y="3158"/>
                    <a:pt x="6264" y="3211"/>
                  </a:cubicBezTo>
                  <a:cubicBezTo>
                    <a:pt x="6187" y="3288"/>
                    <a:pt x="6127" y="3313"/>
                    <a:pt x="6075" y="3313"/>
                  </a:cubicBezTo>
                  <a:cubicBezTo>
                    <a:pt x="6005" y="3313"/>
                    <a:pt x="5949" y="3267"/>
                    <a:pt x="5900" y="3222"/>
                  </a:cubicBezTo>
                  <a:lnTo>
                    <a:pt x="5861" y="3190"/>
                  </a:lnTo>
                  <a:cubicBezTo>
                    <a:pt x="5849" y="3182"/>
                    <a:pt x="5825" y="3176"/>
                    <a:pt x="5788" y="3176"/>
                  </a:cubicBezTo>
                  <a:cubicBezTo>
                    <a:pt x="5760" y="3176"/>
                    <a:pt x="5723" y="3180"/>
                    <a:pt x="5679" y="3190"/>
                  </a:cubicBezTo>
                  <a:cubicBezTo>
                    <a:pt x="5588" y="3211"/>
                    <a:pt x="5508" y="3257"/>
                    <a:pt x="5441" y="3320"/>
                  </a:cubicBezTo>
                  <a:cubicBezTo>
                    <a:pt x="5438" y="3327"/>
                    <a:pt x="5434" y="3330"/>
                    <a:pt x="5431" y="3337"/>
                  </a:cubicBezTo>
                  <a:cubicBezTo>
                    <a:pt x="5399" y="3404"/>
                    <a:pt x="5336" y="3453"/>
                    <a:pt x="5263" y="3474"/>
                  </a:cubicBezTo>
                  <a:cubicBezTo>
                    <a:pt x="5213" y="3488"/>
                    <a:pt x="5163" y="3495"/>
                    <a:pt x="5112" y="3495"/>
                  </a:cubicBezTo>
                  <a:cubicBezTo>
                    <a:pt x="5012" y="3495"/>
                    <a:pt x="4913" y="3468"/>
                    <a:pt x="4825" y="3414"/>
                  </a:cubicBezTo>
                  <a:cubicBezTo>
                    <a:pt x="4697" y="3334"/>
                    <a:pt x="4645" y="3316"/>
                    <a:pt x="4624" y="3316"/>
                  </a:cubicBezTo>
                  <a:cubicBezTo>
                    <a:pt x="4622" y="3316"/>
                    <a:pt x="4620" y="3316"/>
                    <a:pt x="4619" y="3316"/>
                  </a:cubicBezTo>
                  <a:cubicBezTo>
                    <a:pt x="4611" y="3330"/>
                    <a:pt x="4611" y="3344"/>
                    <a:pt x="4611" y="3358"/>
                  </a:cubicBezTo>
                  <a:cubicBezTo>
                    <a:pt x="4611" y="3390"/>
                    <a:pt x="4608" y="3421"/>
                    <a:pt x="4594" y="3449"/>
                  </a:cubicBezTo>
                  <a:cubicBezTo>
                    <a:pt x="4576" y="3484"/>
                    <a:pt x="4545" y="3502"/>
                    <a:pt x="4506" y="3502"/>
                  </a:cubicBezTo>
                  <a:cubicBezTo>
                    <a:pt x="4419" y="3502"/>
                    <a:pt x="4331" y="3379"/>
                    <a:pt x="4331" y="3285"/>
                  </a:cubicBezTo>
                  <a:cubicBezTo>
                    <a:pt x="4317" y="3225"/>
                    <a:pt x="4058" y="3057"/>
                    <a:pt x="3960" y="2991"/>
                  </a:cubicBezTo>
                  <a:lnTo>
                    <a:pt x="3901" y="2952"/>
                  </a:lnTo>
                  <a:cubicBezTo>
                    <a:pt x="3845" y="2914"/>
                    <a:pt x="3712" y="2893"/>
                    <a:pt x="3593" y="2872"/>
                  </a:cubicBezTo>
                  <a:cubicBezTo>
                    <a:pt x="3404" y="2837"/>
                    <a:pt x="3267" y="2812"/>
                    <a:pt x="3243" y="2721"/>
                  </a:cubicBezTo>
                  <a:cubicBezTo>
                    <a:pt x="3207" y="2686"/>
                    <a:pt x="3160" y="2668"/>
                    <a:pt x="3112" y="2668"/>
                  </a:cubicBezTo>
                  <a:cubicBezTo>
                    <a:pt x="3108" y="2668"/>
                    <a:pt x="3104" y="2668"/>
                    <a:pt x="3099" y="2669"/>
                  </a:cubicBezTo>
                  <a:cubicBezTo>
                    <a:pt x="3094" y="2668"/>
                    <a:pt x="3088" y="2667"/>
                    <a:pt x="3083" y="2667"/>
                  </a:cubicBezTo>
                  <a:cubicBezTo>
                    <a:pt x="3039" y="2667"/>
                    <a:pt x="2999" y="2691"/>
                    <a:pt x="2980" y="2732"/>
                  </a:cubicBezTo>
                  <a:cubicBezTo>
                    <a:pt x="2959" y="2784"/>
                    <a:pt x="2917" y="2830"/>
                    <a:pt x="2865" y="2851"/>
                  </a:cubicBezTo>
                  <a:cubicBezTo>
                    <a:pt x="2849" y="2856"/>
                    <a:pt x="2834" y="2858"/>
                    <a:pt x="2819" y="2858"/>
                  </a:cubicBezTo>
                  <a:cubicBezTo>
                    <a:pt x="2758" y="2858"/>
                    <a:pt x="2698" y="2822"/>
                    <a:pt x="2648" y="2791"/>
                  </a:cubicBezTo>
                  <a:cubicBezTo>
                    <a:pt x="2630" y="2781"/>
                    <a:pt x="2616" y="2770"/>
                    <a:pt x="2599" y="2763"/>
                  </a:cubicBezTo>
                  <a:cubicBezTo>
                    <a:pt x="2591" y="2760"/>
                    <a:pt x="2582" y="2758"/>
                    <a:pt x="2572" y="2758"/>
                  </a:cubicBezTo>
                  <a:cubicBezTo>
                    <a:pt x="2493" y="2758"/>
                    <a:pt x="2332" y="2840"/>
                    <a:pt x="2276" y="2868"/>
                  </a:cubicBezTo>
                  <a:lnTo>
                    <a:pt x="2245" y="2886"/>
                  </a:lnTo>
                  <a:cubicBezTo>
                    <a:pt x="2224" y="2893"/>
                    <a:pt x="2189" y="2914"/>
                    <a:pt x="2150" y="2938"/>
                  </a:cubicBezTo>
                  <a:lnTo>
                    <a:pt x="2122" y="2956"/>
                  </a:lnTo>
                  <a:cubicBezTo>
                    <a:pt x="1975" y="3043"/>
                    <a:pt x="1772" y="3159"/>
                    <a:pt x="1632" y="3159"/>
                  </a:cubicBezTo>
                  <a:cubicBezTo>
                    <a:pt x="1601" y="3159"/>
                    <a:pt x="1594" y="3166"/>
                    <a:pt x="1569" y="3225"/>
                  </a:cubicBezTo>
                  <a:cubicBezTo>
                    <a:pt x="1541" y="3327"/>
                    <a:pt x="1461" y="3404"/>
                    <a:pt x="1356" y="3425"/>
                  </a:cubicBezTo>
                  <a:cubicBezTo>
                    <a:pt x="1317" y="3428"/>
                    <a:pt x="1279" y="3449"/>
                    <a:pt x="1251" y="3481"/>
                  </a:cubicBezTo>
                  <a:cubicBezTo>
                    <a:pt x="1230" y="3516"/>
                    <a:pt x="1244" y="3572"/>
                    <a:pt x="1258" y="3621"/>
                  </a:cubicBezTo>
                  <a:lnTo>
                    <a:pt x="1261" y="3635"/>
                  </a:lnTo>
                  <a:cubicBezTo>
                    <a:pt x="1265" y="3656"/>
                    <a:pt x="1272" y="3673"/>
                    <a:pt x="1282" y="3691"/>
                  </a:cubicBezTo>
                  <a:cubicBezTo>
                    <a:pt x="1307" y="3761"/>
                    <a:pt x="1345" y="3852"/>
                    <a:pt x="1307" y="3936"/>
                  </a:cubicBezTo>
                  <a:cubicBezTo>
                    <a:pt x="1279" y="3992"/>
                    <a:pt x="1230" y="4034"/>
                    <a:pt x="1170" y="4051"/>
                  </a:cubicBezTo>
                  <a:cubicBezTo>
                    <a:pt x="1142" y="4062"/>
                    <a:pt x="1116" y="4067"/>
                    <a:pt x="1092" y="4067"/>
                  </a:cubicBezTo>
                  <a:cubicBezTo>
                    <a:pt x="969" y="4067"/>
                    <a:pt x="887" y="3948"/>
                    <a:pt x="817" y="3848"/>
                  </a:cubicBezTo>
                  <a:cubicBezTo>
                    <a:pt x="778" y="3785"/>
                    <a:pt x="729" y="3729"/>
                    <a:pt x="673" y="3680"/>
                  </a:cubicBezTo>
                  <a:cubicBezTo>
                    <a:pt x="651" y="3659"/>
                    <a:pt x="622" y="3648"/>
                    <a:pt x="593" y="3648"/>
                  </a:cubicBezTo>
                  <a:cubicBezTo>
                    <a:pt x="575" y="3648"/>
                    <a:pt x="557" y="3652"/>
                    <a:pt x="540" y="3659"/>
                  </a:cubicBezTo>
                  <a:cubicBezTo>
                    <a:pt x="495" y="3687"/>
                    <a:pt x="463" y="3736"/>
                    <a:pt x="459" y="3792"/>
                  </a:cubicBezTo>
                  <a:cubicBezTo>
                    <a:pt x="459" y="3803"/>
                    <a:pt x="459" y="3810"/>
                    <a:pt x="459" y="3820"/>
                  </a:cubicBezTo>
                  <a:cubicBezTo>
                    <a:pt x="459" y="3950"/>
                    <a:pt x="372" y="4009"/>
                    <a:pt x="302" y="4058"/>
                  </a:cubicBezTo>
                  <a:cubicBezTo>
                    <a:pt x="242" y="4094"/>
                    <a:pt x="197" y="4136"/>
                    <a:pt x="162" y="4192"/>
                  </a:cubicBezTo>
                  <a:cubicBezTo>
                    <a:pt x="137" y="4230"/>
                    <a:pt x="137" y="4244"/>
                    <a:pt x="232" y="4300"/>
                  </a:cubicBezTo>
                  <a:cubicBezTo>
                    <a:pt x="281" y="4328"/>
                    <a:pt x="340" y="4360"/>
                    <a:pt x="340" y="4426"/>
                  </a:cubicBezTo>
                  <a:cubicBezTo>
                    <a:pt x="340" y="4458"/>
                    <a:pt x="330" y="4486"/>
                    <a:pt x="309" y="4510"/>
                  </a:cubicBezTo>
                  <a:cubicBezTo>
                    <a:pt x="256" y="4573"/>
                    <a:pt x="186" y="4619"/>
                    <a:pt x="113" y="4654"/>
                  </a:cubicBezTo>
                  <a:cubicBezTo>
                    <a:pt x="74" y="4689"/>
                    <a:pt x="1" y="4853"/>
                    <a:pt x="15" y="4899"/>
                  </a:cubicBezTo>
                  <a:lnTo>
                    <a:pt x="22" y="4902"/>
                  </a:lnTo>
                  <a:cubicBezTo>
                    <a:pt x="43" y="4913"/>
                    <a:pt x="64" y="4920"/>
                    <a:pt x="88" y="4923"/>
                  </a:cubicBezTo>
                  <a:lnTo>
                    <a:pt x="99" y="4927"/>
                  </a:lnTo>
                  <a:cubicBezTo>
                    <a:pt x="197" y="4955"/>
                    <a:pt x="361" y="4997"/>
                    <a:pt x="340" y="5161"/>
                  </a:cubicBezTo>
                  <a:cubicBezTo>
                    <a:pt x="330" y="5224"/>
                    <a:pt x="323" y="5287"/>
                    <a:pt x="319" y="5347"/>
                  </a:cubicBezTo>
                  <a:cubicBezTo>
                    <a:pt x="319" y="5357"/>
                    <a:pt x="319" y="5364"/>
                    <a:pt x="319" y="5371"/>
                  </a:cubicBezTo>
                  <a:cubicBezTo>
                    <a:pt x="323" y="5375"/>
                    <a:pt x="323" y="5382"/>
                    <a:pt x="326" y="5389"/>
                  </a:cubicBezTo>
                  <a:cubicBezTo>
                    <a:pt x="333" y="5385"/>
                    <a:pt x="340" y="5385"/>
                    <a:pt x="347" y="5382"/>
                  </a:cubicBezTo>
                  <a:cubicBezTo>
                    <a:pt x="424" y="5360"/>
                    <a:pt x="505" y="5348"/>
                    <a:pt x="586" y="5348"/>
                  </a:cubicBezTo>
                  <a:cubicBezTo>
                    <a:pt x="620" y="5348"/>
                    <a:pt x="653" y="5350"/>
                    <a:pt x="687" y="5354"/>
                  </a:cubicBezTo>
                  <a:lnTo>
                    <a:pt x="757" y="5354"/>
                  </a:lnTo>
                  <a:cubicBezTo>
                    <a:pt x="852" y="5354"/>
                    <a:pt x="915" y="5445"/>
                    <a:pt x="992" y="5560"/>
                  </a:cubicBezTo>
                  <a:cubicBezTo>
                    <a:pt x="1041" y="5630"/>
                    <a:pt x="1090" y="5700"/>
                    <a:pt x="1146" y="5767"/>
                  </a:cubicBezTo>
                  <a:cubicBezTo>
                    <a:pt x="1279" y="5914"/>
                    <a:pt x="1352" y="6008"/>
                    <a:pt x="1328" y="6103"/>
                  </a:cubicBezTo>
                  <a:cubicBezTo>
                    <a:pt x="1303" y="6180"/>
                    <a:pt x="1216" y="6205"/>
                    <a:pt x="1188" y="6212"/>
                  </a:cubicBezTo>
                  <a:cubicBezTo>
                    <a:pt x="1174" y="6215"/>
                    <a:pt x="1160" y="6219"/>
                    <a:pt x="1146" y="6226"/>
                  </a:cubicBezTo>
                  <a:cubicBezTo>
                    <a:pt x="1184" y="6264"/>
                    <a:pt x="1230" y="6292"/>
                    <a:pt x="1279" y="6313"/>
                  </a:cubicBezTo>
                  <a:lnTo>
                    <a:pt x="1317" y="6331"/>
                  </a:lnTo>
                  <a:cubicBezTo>
                    <a:pt x="1370" y="6359"/>
                    <a:pt x="1419" y="6387"/>
                    <a:pt x="1468" y="6418"/>
                  </a:cubicBezTo>
                  <a:cubicBezTo>
                    <a:pt x="1485" y="6404"/>
                    <a:pt x="1503" y="6390"/>
                    <a:pt x="1520" y="6376"/>
                  </a:cubicBezTo>
                  <a:cubicBezTo>
                    <a:pt x="1768" y="6155"/>
                    <a:pt x="2173" y="5963"/>
                    <a:pt x="2526" y="5963"/>
                  </a:cubicBezTo>
                  <a:cubicBezTo>
                    <a:pt x="2597" y="5963"/>
                    <a:pt x="2666" y="5970"/>
                    <a:pt x="2732" y="5987"/>
                  </a:cubicBezTo>
                  <a:cubicBezTo>
                    <a:pt x="2832" y="6010"/>
                    <a:pt x="2938" y="6021"/>
                    <a:pt x="3044" y="6021"/>
                  </a:cubicBezTo>
                  <a:cubicBezTo>
                    <a:pt x="3070" y="6021"/>
                    <a:pt x="3097" y="6020"/>
                    <a:pt x="3124" y="6019"/>
                  </a:cubicBezTo>
                  <a:cubicBezTo>
                    <a:pt x="3151" y="6018"/>
                    <a:pt x="3179" y="6018"/>
                    <a:pt x="3206" y="6018"/>
                  </a:cubicBezTo>
                  <a:cubicBezTo>
                    <a:pt x="3363" y="6018"/>
                    <a:pt x="3508" y="6035"/>
                    <a:pt x="3607" y="6173"/>
                  </a:cubicBezTo>
                  <a:cubicBezTo>
                    <a:pt x="3715" y="6331"/>
                    <a:pt x="3694" y="6548"/>
                    <a:pt x="3677" y="6740"/>
                  </a:cubicBezTo>
                  <a:cubicBezTo>
                    <a:pt x="3666" y="6842"/>
                    <a:pt x="3656" y="6947"/>
                    <a:pt x="3677" y="6996"/>
                  </a:cubicBezTo>
                  <a:cubicBezTo>
                    <a:pt x="3698" y="7045"/>
                    <a:pt x="3691" y="7101"/>
                    <a:pt x="3659" y="7143"/>
                  </a:cubicBezTo>
                  <a:cubicBezTo>
                    <a:pt x="3594" y="7226"/>
                    <a:pt x="3431" y="7245"/>
                    <a:pt x="3294" y="7245"/>
                  </a:cubicBezTo>
                  <a:cubicBezTo>
                    <a:pt x="3187" y="7245"/>
                    <a:pt x="3095" y="7233"/>
                    <a:pt x="3075" y="7230"/>
                  </a:cubicBezTo>
                  <a:cubicBezTo>
                    <a:pt x="3048" y="7227"/>
                    <a:pt x="3020" y="7225"/>
                    <a:pt x="2990" y="7225"/>
                  </a:cubicBezTo>
                  <a:cubicBezTo>
                    <a:pt x="2766" y="7225"/>
                    <a:pt x="2477" y="7322"/>
                    <a:pt x="2462" y="7381"/>
                  </a:cubicBezTo>
                  <a:cubicBezTo>
                    <a:pt x="2465" y="7391"/>
                    <a:pt x="2472" y="7405"/>
                    <a:pt x="2479" y="7419"/>
                  </a:cubicBezTo>
                  <a:cubicBezTo>
                    <a:pt x="2560" y="7594"/>
                    <a:pt x="2613" y="7731"/>
                    <a:pt x="2539" y="7801"/>
                  </a:cubicBezTo>
                  <a:cubicBezTo>
                    <a:pt x="2515" y="7822"/>
                    <a:pt x="2488" y="7830"/>
                    <a:pt x="2458" y="7830"/>
                  </a:cubicBezTo>
                  <a:cubicBezTo>
                    <a:pt x="2403" y="7830"/>
                    <a:pt x="2341" y="7802"/>
                    <a:pt x="2287" y="7773"/>
                  </a:cubicBezTo>
                  <a:cubicBezTo>
                    <a:pt x="2238" y="7744"/>
                    <a:pt x="2191" y="7730"/>
                    <a:pt x="2150" y="7730"/>
                  </a:cubicBezTo>
                  <a:cubicBezTo>
                    <a:pt x="2112" y="7730"/>
                    <a:pt x="2080" y="7742"/>
                    <a:pt x="2056" y="7766"/>
                  </a:cubicBezTo>
                  <a:cubicBezTo>
                    <a:pt x="2038" y="7780"/>
                    <a:pt x="2028" y="7804"/>
                    <a:pt x="2031" y="7825"/>
                  </a:cubicBezTo>
                  <a:lnTo>
                    <a:pt x="2045" y="7825"/>
                  </a:lnTo>
                  <a:cubicBezTo>
                    <a:pt x="2259" y="7825"/>
                    <a:pt x="2532" y="8060"/>
                    <a:pt x="2532" y="8246"/>
                  </a:cubicBezTo>
                  <a:cubicBezTo>
                    <a:pt x="2532" y="8470"/>
                    <a:pt x="2567" y="8578"/>
                    <a:pt x="2602" y="8603"/>
                  </a:cubicBezTo>
                  <a:cubicBezTo>
                    <a:pt x="2604" y="8603"/>
                    <a:pt x="2607" y="8606"/>
                    <a:pt x="2613" y="8606"/>
                  </a:cubicBezTo>
                  <a:cubicBezTo>
                    <a:pt x="2616" y="8606"/>
                    <a:pt x="2621" y="8605"/>
                    <a:pt x="2627" y="8603"/>
                  </a:cubicBezTo>
                  <a:cubicBezTo>
                    <a:pt x="2647" y="8596"/>
                    <a:pt x="2665" y="8593"/>
                    <a:pt x="2683" y="8593"/>
                  </a:cubicBezTo>
                  <a:cubicBezTo>
                    <a:pt x="2768" y="8593"/>
                    <a:pt x="2820" y="8663"/>
                    <a:pt x="2861" y="8718"/>
                  </a:cubicBezTo>
                  <a:cubicBezTo>
                    <a:pt x="2912" y="8785"/>
                    <a:pt x="2946" y="8827"/>
                    <a:pt x="3017" y="8827"/>
                  </a:cubicBezTo>
                  <a:cubicBezTo>
                    <a:pt x="3020" y="8827"/>
                    <a:pt x="3023" y="8827"/>
                    <a:pt x="3026" y="8827"/>
                  </a:cubicBezTo>
                  <a:cubicBezTo>
                    <a:pt x="3047" y="8825"/>
                    <a:pt x="3069" y="8824"/>
                    <a:pt x="3089" y="8824"/>
                  </a:cubicBezTo>
                  <a:cubicBezTo>
                    <a:pt x="3249" y="8824"/>
                    <a:pt x="3363" y="8872"/>
                    <a:pt x="3404" y="8953"/>
                  </a:cubicBezTo>
                  <a:cubicBezTo>
                    <a:pt x="3432" y="9005"/>
                    <a:pt x="3442" y="9089"/>
                    <a:pt x="3341" y="9208"/>
                  </a:cubicBezTo>
                  <a:cubicBezTo>
                    <a:pt x="3299" y="9257"/>
                    <a:pt x="3288" y="9345"/>
                    <a:pt x="3309" y="9457"/>
                  </a:cubicBezTo>
                  <a:cubicBezTo>
                    <a:pt x="3327" y="9562"/>
                    <a:pt x="3365" y="9660"/>
                    <a:pt x="3421" y="9747"/>
                  </a:cubicBezTo>
                  <a:cubicBezTo>
                    <a:pt x="3425" y="9723"/>
                    <a:pt x="3425" y="9698"/>
                    <a:pt x="3428" y="9674"/>
                  </a:cubicBezTo>
                  <a:cubicBezTo>
                    <a:pt x="3428" y="9600"/>
                    <a:pt x="3439" y="9527"/>
                    <a:pt x="3467" y="9457"/>
                  </a:cubicBezTo>
                  <a:lnTo>
                    <a:pt x="3467" y="9450"/>
                  </a:lnTo>
                  <a:cubicBezTo>
                    <a:pt x="3467" y="9446"/>
                    <a:pt x="3463" y="9443"/>
                    <a:pt x="3463" y="9439"/>
                  </a:cubicBezTo>
                  <a:cubicBezTo>
                    <a:pt x="3460" y="9432"/>
                    <a:pt x="3460" y="9425"/>
                    <a:pt x="3456" y="9418"/>
                  </a:cubicBezTo>
                  <a:cubicBezTo>
                    <a:pt x="3456" y="9411"/>
                    <a:pt x="3456" y="9408"/>
                    <a:pt x="3456" y="9404"/>
                  </a:cubicBezTo>
                  <a:lnTo>
                    <a:pt x="3456" y="9387"/>
                  </a:lnTo>
                  <a:lnTo>
                    <a:pt x="3456" y="9376"/>
                  </a:lnTo>
                  <a:lnTo>
                    <a:pt x="3456" y="9359"/>
                  </a:lnTo>
                  <a:lnTo>
                    <a:pt x="3456" y="9348"/>
                  </a:lnTo>
                  <a:cubicBezTo>
                    <a:pt x="3456" y="9345"/>
                    <a:pt x="3456" y="9338"/>
                    <a:pt x="3460" y="9331"/>
                  </a:cubicBezTo>
                  <a:cubicBezTo>
                    <a:pt x="3463" y="9327"/>
                    <a:pt x="3460" y="9327"/>
                    <a:pt x="3460" y="9324"/>
                  </a:cubicBezTo>
                  <a:cubicBezTo>
                    <a:pt x="3460" y="9320"/>
                    <a:pt x="3463" y="9313"/>
                    <a:pt x="3463" y="9310"/>
                  </a:cubicBezTo>
                  <a:lnTo>
                    <a:pt x="3467" y="9299"/>
                  </a:lnTo>
                  <a:cubicBezTo>
                    <a:pt x="3467" y="9296"/>
                    <a:pt x="3470" y="9292"/>
                    <a:pt x="3474" y="9289"/>
                  </a:cubicBezTo>
                  <a:lnTo>
                    <a:pt x="3477" y="9282"/>
                  </a:lnTo>
                  <a:cubicBezTo>
                    <a:pt x="3481" y="9275"/>
                    <a:pt x="3484" y="9271"/>
                    <a:pt x="3488" y="9264"/>
                  </a:cubicBezTo>
                  <a:cubicBezTo>
                    <a:pt x="3586" y="9114"/>
                    <a:pt x="3887" y="9096"/>
                    <a:pt x="4104" y="9096"/>
                  </a:cubicBezTo>
                  <a:cubicBezTo>
                    <a:pt x="4307" y="9096"/>
                    <a:pt x="4629" y="9376"/>
                    <a:pt x="4825" y="9642"/>
                  </a:cubicBezTo>
                  <a:cubicBezTo>
                    <a:pt x="4860" y="9702"/>
                    <a:pt x="4920" y="9744"/>
                    <a:pt x="4990" y="9758"/>
                  </a:cubicBezTo>
                  <a:cubicBezTo>
                    <a:pt x="4995" y="9758"/>
                    <a:pt x="4999" y="9759"/>
                    <a:pt x="5004" y="9759"/>
                  </a:cubicBezTo>
                  <a:cubicBezTo>
                    <a:pt x="5037" y="9759"/>
                    <a:pt x="5067" y="9749"/>
                    <a:pt x="5095" y="9733"/>
                  </a:cubicBezTo>
                  <a:lnTo>
                    <a:pt x="5161" y="7297"/>
                  </a:lnTo>
                  <a:lnTo>
                    <a:pt x="6561" y="6926"/>
                  </a:lnTo>
                  <a:cubicBezTo>
                    <a:pt x="6572" y="6898"/>
                    <a:pt x="6586" y="6873"/>
                    <a:pt x="6600" y="6852"/>
                  </a:cubicBezTo>
                  <a:cubicBezTo>
                    <a:pt x="6649" y="6772"/>
                    <a:pt x="6726" y="6719"/>
                    <a:pt x="6817" y="6702"/>
                  </a:cubicBezTo>
                  <a:cubicBezTo>
                    <a:pt x="6833" y="6699"/>
                    <a:pt x="6850" y="6697"/>
                    <a:pt x="6866" y="6697"/>
                  </a:cubicBezTo>
                  <a:cubicBezTo>
                    <a:pt x="6977" y="6697"/>
                    <a:pt x="7079" y="6765"/>
                    <a:pt x="7146" y="6814"/>
                  </a:cubicBezTo>
                  <a:cubicBezTo>
                    <a:pt x="7170" y="6736"/>
                    <a:pt x="7213" y="6578"/>
                    <a:pt x="7368" y="6578"/>
                  </a:cubicBezTo>
                  <a:cubicBezTo>
                    <a:pt x="7374" y="6578"/>
                    <a:pt x="7381" y="6579"/>
                    <a:pt x="7388" y="6579"/>
                  </a:cubicBezTo>
                  <a:cubicBezTo>
                    <a:pt x="7433" y="6583"/>
                    <a:pt x="7475" y="6600"/>
                    <a:pt x="7503" y="6635"/>
                  </a:cubicBezTo>
                  <a:cubicBezTo>
                    <a:pt x="7549" y="6691"/>
                    <a:pt x="7538" y="6772"/>
                    <a:pt x="7528" y="6838"/>
                  </a:cubicBezTo>
                  <a:cubicBezTo>
                    <a:pt x="7524" y="6859"/>
                    <a:pt x="7524" y="6880"/>
                    <a:pt x="7524" y="6901"/>
                  </a:cubicBezTo>
                  <a:cubicBezTo>
                    <a:pt x="7580" y="6908"/>
                    <a:pt x="7636" y="6950"/>
                    <a:pt x="7699" y="7031"/>
                  </a:cubicBezTo>
                  <a:cubicBezTo>
                    <a:pt x="7815" y="7181"/>
                    <a:pt x="7916" y="7437"/>
                    <a:pt x="7878" y="7661"/>
                  </a:cubicBezTo>
                  <a:lnTo>
                    <a:pt x="7881" y="7664"/>
                  </a:lnTo>
                  <a:lnTo>
                    <a:pt x="7902" y="7682"/>
                  </a:lnTo>
                  <a:lnTo>
                    <a:pt x="7923" y="7703"/>
                  </a:lnTo>
                  <a:lnTo>
                    <a:pt x="7944" y="7724"/>
                  </a:lnTo>
                  <a:lnTo>
                    <a:pt x="7969" y="7745"/>
                  </a:lnTo>
                  <a:lnTo>
                    <a:pt x="7993" y="7766"/>
                  </a:lnTo>
                  <a:lnTo>
                    <a:pt x="8018" y="7790"/>
                  </a:lnTo>
                  <a:lnTo>
                    <a:pt x="8042" y="7811"/>
                  </a:lnTo>
                  <a:lnTo>
                    <a:pt x="8067" y="7839"/>
                  </a:lnTo>
                  <a:lnTo>
                    <a:pt x="8091" y="7860"/>
                  </a:lnTo>
                  <a:lnTo>
                    <a:pt x="8116" y="7888"/>
                  </a:lnTo>
                  <a:lnTo>
                    <a:pt x="8140" y="7913"/>
                  </a:lnTo>
                  <a:lnTo>
                    <a:pt x="8165" y="7941"/>
                  </a:lnTo>
                  <a:lnTo>
                    <a:pt x="8189" y="7965"/>
                  </a:lnTo>
                  <a:lnTo>
                    <a:pt x="8214" y="7993"/>
                  </a:lnTo>
                  <a:lnTo>
                    <a:pt x="8238" y="8018"/>
                  </a:lnTo>
                  <a:lnTo>
                    <a:pt x="8263" y="8042"/>
                  </a:lnTo>
                  <a:lnTo>
                    <a:pt x="8287" y="8070"/>
                  </a:lnTo>
                  <a:lnTo>
                    <a:pt x="8308" y="8095"/>
                  </a:lnTo>
                  <a:lnTo>
                    <a:pt x="8329" y="8119"/>
                  </a:lnTo>
                  <a:lnTo>
                    <a:pt x="8350" y="8144"/>
                  </a:lnTo>
                  <a:lnTo>
                    <a:pt x="8371" y="8168"/>
                  </a:lnTo>
                  <a:lnTo>
                    <a:pt x="8392" y="8193"/>
                  </a:lnTo>
                  <a:lnTo>
                    <a:pt x="8410" y="8214"/>
                  </a:lnTo>
                  <a:lnTo>
                    <a:pt x="8424" y="8235"/>
                  </a:lnTo>
                  <a:lnTo>
                    <a:pt x="8441" y="8256"/>
                  </a:lnTo>
                  <a:lnTo>
                    <a:pt x="8455" y="8277"/>
                  </a:lnTo>
                  <a:lnTo>
                    <a:pt x="8469" y="8295"/>
                  </a:lnTo>
                  <a:lnTo>
                    <a:pt x="8480" y="8312"/>
                  </a:lnTo>
                  <a:lnTo>
                    <a:pt x="8490" y="8330"/>
                  </a:lnTo>
                  <a:cubicBezTo>
                    <a:pt x="8494" y="8337"/>
                    <a:pt x="8494" y="8340"/>
                    <a:pt x="8497" y="8347"/>
                  </a:cubicBezTo>
                  <a:cubicBezTo>
                    <a:pt x="8501" y="8351"/>
                    <a:pt x="8501" y="8354"/>
                    <a:pt x="8504" y="8358"/>
                  </a:cubicBezTo>
                  <a:cubicBezTo>
                    <a:pt x="8512" y="8361"/>
                    <a:pt x="8525" y="8362"/>
                    <a:pt x="8541" y="8362"/>
                  </a:cubicBezTo>
                  <a:cubicBezTo>
                    <a:pt x="8616" y="8362"/>
                    <a:pt x="8764" y="8332"/>
                    <a:pt x="8851" y="8312"/>
                  </a:cubicBezTo>
                  <a:lnTo>
                    <a:pt x="8900" y="8302"/>
                  </a:lnTo>
                  <a:lnTo>
                    <a:pt x="8918" y="8298"/>
                  </a:lnTo>
                  <a:lnTo>
                    <a:pt x="8956" y="8291"/>
                  </a:lnTo>
                  <a:lnTo>
                    <a:pt x="8967" y="8288"/>
                  </a:lnTo>
                  <a:lnTo>
                    <a:pt x="9009" y="8281"/>
                  </a:lnTo>
                  <a:lnTo>
                    <a:pt x="9019" y="8281"/>
                  </a:lnTo>
                  <a:lnTo>
                    <a:pt x="9047" y="8277"/>
                  </a:lnTo>
                  <a:lnTo>
                    <a:pt x="9061" y="8277"/>
                  </a:lnTo>
                  <a:lnTo>
                    <a:pt x="9093" y="8274"/>
                  </a:lnTo>
                  <a:lnTo>
                    <a:pt x="9152" y="8274"/>
                  </a:lnTo>
                  <a:cubicBezTo>
                    <a:pt x="9163" y="8277"/>
                    <a:pt x="9170" y="8277"/>
                    <a:pt x="9180" y="8281"/>
                  </a:cubicBezTo>
                  <a:cubicBezTo>
                    <a:pt x="9222" y="8298"/>
                    <a:pt x="9534" y="8319"/>
                    <a:pt x="10258" y="8319"/>
                  </a:cubicBezTo>
                  <a:cubicBezTo>
                    <a:pt x="10363" y="8319"/>
                    <a:pt x="10444" y="8407"/>
                    <a:pt x="10521" y="8494"/>
                  </a:cubicBezTo>
                  <a:cubicBezTo>
                    <a:pt x="10580" y="8561"/>
                    <a:pt x="10640" y="8631"/>
                    <a:pt x="10706" y="8648"/>
                  </a:cubicBezTo>
                  <a:cubicBezTo>
                    <a:pt x="10882" y="8690"/>
                    <a:pt x="10882" y="8897"/>
                    <a:pt x="10882" y="9061"/>
                  </a:cubicBezTo>
                  <a:cubicBezTo>
                    <a:pt x="10878" y="9114"/>
                    <a:pt x="10878" y="9170"/>
                    <a:pt x="10885" y="9222"/>
                  </a:cubicBezTo>
                  <a:cubicBezTo>
                    <a:pt x="10892" y="9303"/>
                    <a:pt x="10962" y="9397"/>
                    <a:pt x="11029" y="9488"/>
                  </a:cubicBezTo>
                  <a:cubicBezTo>
                    <a:pt x="11106" y="9586"/>
                    <a:pt x="11176" y="9681"/>
                    <a:pt x="11186" y="9782"/>
                  </a:cubicBezTo>
                  <a:cubicBezTo>
                    <a:pt x="11193" y="9831"/>
                    <a:pt x="11249" y="9838"/>
                    <a:pt x="11400" y="9838"/>
                  </a:cubicBezTo>
                  <a:cubicBezTo>
                    <a:pt x="11473" y="9838"/>
                    <a:pt x="11543" y="9842"/>
                    <a:pt x="11613" y="9856"/>
                  </a:cubicBezTo>
                  <a:cubicBezTo>
                    <a:pt x="11802" y="9905"/>
                    <a:pt x="12086" y="9975"/>
                    <a:pt x="12114" y="10192"/>
                  </a:cubicBezTo>
                  <a:cubicBezTo>
                    <a:pt x="12114" y="10202"/>
                    <a:pt x="12117" y="10209"/>
                    <a:pt x="12121" y="10216"/>
                  </a:cubicBezTo>
                  <a:cubicBezTo>
                    <a:pt x="12138" y="10216"/>
                    <a:pt x="12152" y="10213"/>
                    <a:pt x="12163" y="10206"/>
                  </a:cubicBezTo>
                  <a:lnTo>
                    <a:pt x="12177" y="10195"/>
                  </a:lnTo>
                  <a:cubicBezTo>
                    <a:pt x="12208" y="10174"/>
                    <a:pt x="12233" y="10139"/>
                    <a:pt x="12243" y="10104"/>
                  </a:cubicBezTo>
                  <a:cubicBezTo>
                    <a:pt x="12271" y="9943"/>
                    <a:pt x="12499" y="9758"/>
                    <a:pt x="12845" y="9621"/>
                  </a:cubicBezTo>
                  <a:cubicBezTo>
                    <a:pt x="12863" y="9614"/>
                    <a:pt x="12884" y="9607"/>
                    <a:pt x="12901" y="9600"/>
                  </a:cubicBezTo>
                  <a:lnTo>
                    <a:pt x="12915" y="9597"/>
                  </a:lnTo>
                  <a:cubicBezTo>
                    <a:pt x="12930" y="9593"/>
                    <a:pt x="12944" y="9586"/>
                    <a:pt x="12958" y="9583"/>
                  </a:cubicBezTo>
                  <a:lnTo>
                    <a:pt x="12965" y="9583"/>
                  </a:lnTo>
                  <a:cubicBezTo>
                    <a:pt x="12982" y="9579"/>
                    <a:pt x="12996" y="9579"/>
                    <a:pt x="13010" y="9576"/>
                  </a:cubicBezTo>
                  <a:lnTo>
                    <a:pt x="13031" y="9572"/>
                  </a:lnTo>
                  <a:lnTo>
                    <a:pt x="13049" y="9572"/>
                  </a:lnTo>
                  <a:cubicBezTo>
                    <a:pt x="13058" y="9571"/>
                    <a:pt x="13067" y="9571"/>
                    <a:pt x="13076" y="9571"/>
                  </a:cubicBezTo>
                  <a:cubicBezTo>
                    <a:pt x="13098" y="9571"/>
                    <a:pt x="13121" y="9573"/>
                    <a:pt x="13143" y="9576"/>
                  </a:cubicBezTo>
                  <a:cubicBezTo>
                    <a:pt x="13161" y="9534"/>
                    <a:pt x="13178" y="9495"/>
                    <a:pt x="13192" y="9464"/>
                  </a:cubicBezTo>
                  <a:lnTo>
                    <a:pt x="13196" y="9457"/>
                  </a:lnTo>
                  <a:lnTo>
                    <a:pt x="13206" y="9432"/>
                  </a:lnTo>
                  <a:lnTo>
                    <a:pt x="13213" y="9425"/>
                  </a:lnTo>
                  <a:lnTo>
                    <a:pt x="13220" y="9408"/>
                  </a:lnTo>
                  <a:lnTo>
                    <a:pt x="13227" y="9397"/>
                  </a:lnTo>
                  <a:lnTo>
                    <a:pt x="13234" y="9383"/>
                  </a:lnTo>
                  <a:lnTo>
                    <a:pt x="13238" y="9376"/>
                  </a:lnTo>
                  <a:lnTo>
                    <a:pt x="13245" y="9366"/>
                  </a:lnTo>
                  <a:lnTo>
                    <a:pt x="13252" y="9359"/>
                  </a:lnTo>
                  <a:lnTo>
                    <a:pt x="13255" y="9348"/>
                  </a:lnTo>
                  <a:lnTo>
                    <a:pt x="13262" y="9345"/>
                  </a:lnTo>
                  <a:lnTo>
                    <a:pt x="13266" y="9334"/>
                  </a:lnTo>
                  <a:lnTo>
                    <a:pt x="13273" y="9331"/>
                  </a:lnTo>
                  <a:lnTo>
                    <a:pt x="13276" y="9324"/>
                  </a:lnTo>
                  <a:lnTo>
                    <a:pt x="13280" y="9320"/>
                  </a:lnTo>
                  <a:lnTo>
                    <a:pt x="13287" y="9313"/>
                  </a:lnTo>
                  <a:lnTo>
                    <a:pt x="13290" y="9313"/>
                  </a:lnTo>
                  <a:lnTo>
                    <a:pt x="13294" y="9306"/>
                  </a:lnTo>
                  <a:lnTo>
                    <a:pt x="13297" y="9306"/>
                  </a:lnTo>
                  <a:lnTo>
                    <a:pt x="13304" y="9303"/>
                  </a:lnTo>
                  <a:lnTo>
                    <a:pt x="13308" y="9303"/>
                  </a:lnTo>
                  <a:lnTo>
                    <a:pt x="13311" y="9299"/>
                  </a:lnTo>
                  <a:lnTo>
                    <a:pt x="13318" y="9296"/>
                  </a:lnTo>
                  <a:cubicBezTo>
                    <a:pt x="13416" y="9250"/>
                    <a:pt x="13605" y="9107"/>
                    <a:pt x="13619" y="8977"/>
                  </a:cubicBezTo>
                  <a:cubicBezTo>
                    <a:pt x="13626" y="8918"/>
                    <a:pt x="13665" y="8869"/>
                    <a:pt x="13717" y="8844"/>
                  </a:cubicBezTo>
                  <a:cubicBezTo>
                    <a:pt x="13778" y="8810"/>
                    <a:pt x="13867" y="8794"/>
                    <a:pt x="13966" y="8794"/>
                  </a:cubicBezTo>
                  <a:cubicBezTo>
                    <a:pt x="14124" y="8794"/>
                    <a:pt x="14309" y="8834"/>
                    <a:pt x="14459" y="8907"/>
                  </a:cubicBezTo>
                  <a:cubicBezTo>
                    <a:pt x="14608" y="8983"/>
                    <a:pt x="14696" y="9003"/>
                    <a:pt x="14747" y="9003"/>
                  </a:cubicBezTo>
                  <a:cubicBezTo>
                    <a:pt x="14774" y="9003"/>
                    <a:pt x="14792" y="8997"/>
                    <a:pt x="14802" y="8991"/>
                  </a:cubicBezTo>
                  <a:cubicBezTo>
                    <a:pt x="14834" y="8974"/>
                    <a:pt x="14848" y="8939"/>
                    <a:pt x="14851" y="8883"/>
                  </a:cubicBezTo>
                  <a:cubicBezTo>
                    <a:pt x="14862" y="8785"/>
                    <a:pt x="14921" y="8697"/>
                    <a:pt x="15013" y="8655"/>
                  </a:cubicBezTo>
                  <a:cubicBezTo>
                    <a:pt x="15106" y="8602"/>
                    <a:pt x="15236" y="8572"/>
                    <a:pt x="15348" y="8572"/>
                  </a:cubicBezTo>
                  <a:cubicBezTo>
                    <a:pt x="15412" y="8572"/>
                    <a:pt x="15471" y="8582"/>
                    <a:pt x="15513" y="8603"/>
                  </a:cubicBezTo>
                  <a:lnTo>
                    <a:pt x="15555" y="8624"/>
                  </a:lnTo>
                  <a:cubicBezTo>
                    <a:pt x="15669" y="8683"/>
                    <a:pt x="15941" y="8822"/>
                    <a:pt x="16109" y="8822"/>
                  </a:cubicBezTo>
                  <a:cubicBezTo>
                    <a:pt x="16138" y="8822"/>
                    <a:pt x="16164" y="8818"/>
                    <a:pt x="16185" y="8809"/>
                  </a:cubicBezTo>
                  <a:cubicBezTo>
                    <a:pt x="16245" y="8785"/>
                    <a:pt x="16364" y="8775"/>
                    <a:pt x="16510" y="8775"/>
                  </a:cubicBezTo>
                  <a:cubicBezTo>
                    <a:pt x="16891" y="8775"/>
                    <a:pt x="17455" y="8842"/>
                    <a:pt x="17635" y="8890"/>
                  </a:cubicBezTo>
                  <a:cubicBezTo>
                    <a:pt x="17671" y="8898"/>
                    <a:pt x="17709" y="8903"/>
                    <a:pt x="17747" y="8903"/>
                  </a:cubicBezTo>
                  <a:cubicBezTo>
                    <a:pt x="17772" y="8903"/>
                    <a:pt x="17797" y="8901"/>
                    <a:pt x="17820" y="8897"/>
                  </a:cubicBezTo>
                  <a:cubicBezTo>
                    <a:pt x="17845" y="8893"/>
                    <a:pt x="17866" y="8893"/>
                    <a:pt x="17890" y="8893"/>
                  </a:cubicBezTo>
                  <a:cubicBezTo>
                    <a:pt x="17985" y="8893"/>
                    <a:pt x="18065" y="8918"/>
                    <a:pt x="18184" y="9054"/>
                  </a:cubicBezTo>
                  <a:cubicBezTo>
                    <a:pt x="18240" y="9117"/>
                    <a:pt x="18279" y="9135"/>
                    <a:pt x="18321" y="9138"/>
                  </a:cubicBezTo>
                  <a:lnTo>
                    <a:pt x="18464" y="9138"/>
                  </a:lnTo>
                  <a:lnTo>
                    <a:pt x="18482" y="9142"/>
                  </a:lnTo>
                  <a:cubicBezTo>
                    <a:pt x="18489" y="9142"/>
                    <a:pt x="18499" y="9149"/>
                    <a:pt x="18506" y="9149"/>
                  </a:cubicBezTo>
                  <a:lnTo>
                    <a:pt x="18517" y="9152"/>
                  </a:lnTo>
                  <a:lnTo>
                    <a:pt x="18517" y="9128"/>
                  </a:lnTo>
                  <a:lnTo>
                    <a:pt x="18517" y="9117"/>
                  </a:lnTo>
                  <a:cubicBezTo>
                    <a:pt x="18517" y="9093"/>
                    <a:pt x="18517" y="9072"/>
                    <a:pt x="18517" y="9047"/>
                  </a:cubicBezTo>
                  <a:cubicBezTo>
                    <a:pt x="18517" y="8928"/>
                    <a:pt x="18615" y="8830"/>
                    <a:pt x="18699" y="8743"/>
                  </a:cubicBezTo>
                  <a:cubicBezTo>
                    <a:pt x="18744" y="8704"/>
                    <a:pt x="18779" y="8662"/>
                    <a:pt x="18811" y="8610"/>
                  </a:cubicBezTo>
                  <a:cubicBezTo>
                    <a:pt x="18828" y="8568"/>
                    <a:pt x="18741" y="8400"/>
                    <a:pt x="18695" y="8309"/>
                  </a:cubicBezTo>
                  <a:cubicBezTo>
                    <a:pt x="18629" y="8179"/>
                    <a:pt x="18587" y="8095"/>
                    <a:pt x="18587" y="8028"/>
                  </a:cubicBezTo>
                  <a:lnTo>
                    <a:pt x="18587" y="7972"/>
                  </a:lnTo>
                  <a:cubicBezTo>
                    <a:pt x="18583" y="7710"/>
                    <a:pt x="18538" y="7633"/>
                    <a:pt x="18503" y="7615"/>
                  </a:cubicBezTo>
                  <a:cubicBezTo>
                    <a:pt x="18457" y="7598"/>
                    <a:pt x="18433" y="7549"/>
                    <a:pt x="18443" y="7500"/>
                  </a:cubicBezTo>
                  <a:cubicBezTo>
                    <a:pt x="18474" y="7386"/>
                    <a:pt x="18757" y="7276"/>
                    <a:pt x="18845" y="7276"/>
                  </a:cubicBezTo>
                  <a:cubicBezTo>
                    <a:pt x="18847" y="7276"/>
                    <a:pt x="18848" y="7276"/>
                    <a:pt x="18849" y="7276"/>
                  </a:cubicBezTo>
                  <a:cubicBezTo>
                    <a:pt x="18853" y="7276"/>
                    <a:pt x="18856" y="7276"/>
                    <a:pt x="18859" y="7276"/>
                  </a:cubicBezTo>
                  <a:cubicBezTo>
                    <a:pt x="18928" y="7276"/>
                    <a:pt x="19018" y="7243"/>
                    <a:pt x="19094" y="7213"/>
                  </a:cubicBezTo>
                  <a:cubicBezTo>
                    <a:pt x="19170" y="7185"/>
                    <a:pt x="19245" y="7156"/>
                    <a:pt x="19308" y="7156"/>
                  </a:cubicBezTo>
                  <a:cubicBezTo>
                    <a:pt x="19347" y="7156"/>
                    <a:pt x="19382" y="7167"/>
                    <a:pt x="19410" y="7195"/>
                  </a:cubicBezTo>
                  <a:cubicBezTo>
                    <a:pt x="19445" y="7230"/>
                    <a:pt x="19525" y="7272"/>
                    <a:pt x="19714" y="7276"/>
                  </a:cubicBezTo>
                  <a:lnTo>
                    <a:pt x="19753" y="7276"/>
                  </a:lnTo>
                  <a:cubicBezTo>
                    <a:pt x="19763" y="7276"/>
                    <a:pt x="19774" y="7276"/>
                    <a:pt x="19781" y="7272"/>
                  </a:cubicBezTo>
                  <a:cubicBezTo>
                    <a:pt x="19788" y="7258"/>
                    <a:pt x="19767" y="7185"/>
                    <a:pt x="19711" y="7132"/>
                  </a:cubicBezTo>
                  <a:cubicBezTo>
                    <a:pt x="19627" y="7062"/>
                    <a:pt x="19690" y="6884"/>
                    <a:pt x="19875" y="6429"/>
                  </a:cubicBezTo>
                  <a:cubicBezTo>
                    <a:pt x="19931" y="6296"/>
                    <a:pt x="19984" y="6159"/>
                    <a:pt x="20026" y="6019"/>
                  </a:cubicBezTo>
                  <a:cubicBezTo>
                    <a:pt x="20036" y="5963"/>
                    <a:pt x="20061" y="5889"/>
                    <a:pt x="20124" y="5861"/>
                  </a:cubicBezTo>
                  <a:cubicBezTo>
                    <a:pt x="20138" y="5854"/>
                    <a:pt x="20155" y="5851"/>
                    <a:pt x="20173" y="5851"/>
                  </a:cubicBezTo>
                  <a:cubicBezTo>
                    <a:pt x="20225" y="5858"/>
                    <a:pt x="20278" y="5875"/>
                    <a:pt x="20323" y="5907"/>
                  </a:cubicBezTo>
                  <a:cubicBezTo>
                    <a:pt x="20355" y="5928"/>
                    <a:pt x="20393" y="5945"/>
                    <a:pt x="20428" y="5959"/>
                  </a:cubicBezTo>
                  <a:cubicBezTo>
                    <a:pt x="20442" y="5963"/>
                    <a:pt x="20453" y="5966"/>
                    <a:pt x="20467" y="5966"/>
                  </a:cubicBezTo>
                  <a:cubicBezTo>
                    <a:pt x="20533" y="5973"/>
                    <a:pt x="20603" y="5977"/>
                    <a:pt x="20670" y="5977"/>
                  </a:cubicBezTo>
                  <a:cubicBezTo>
                    <a:pt x="20792" y="5977"/>
                    <a:pt x="20908" y="5977"/>
                    <a:pt x="20992" y="6019"/>
                  </a:cubicBezTo>
                  <a:cubicBezTo>
                    <a:pt x="21002" y="6024"/>
                    <a:pt x="21017" y="6026"/>
                    <a:pt x="21035" y="6026"/>
                  </a:cubicBezTo>
                  <a:cubicBezTo>
                    <a:pt x="21143" y="6026"/>
                    <a:pt x="21365" y="5941"/>
                    <a:pt x="21423" y="5851"/>
                  </a:cubicBezTo>
                  <a:cubicBezTo>
                    <a:pt x="21437" y="5826"/>
                    <a:pt x="21437" y="5819"/>
                    <a:pt x="21409" y="5763"/>
                  </a:cubicBezTo>
                  <a:cubicBezTo>
                    <a:pt x="21353" y="5669"/>
                    <a:pt x="21325" y="5560"/>
                    <a:pt x="21332" y="5452"/>
                  </a:cubicBezTo>
                  <a:cubicBezTo>
                    <a:pt x="21346" y="5119"/>
                    <a:pt x="21556" y="4972"/>
                    <a:pt x="21755" y="4972"/>
                  </a:cubicBezTo>
                  <a:cubicBezTo>
                    <a:pt x="21913" y="4972"/>
                    <a:pt x="21927" y="4794"/>
                    <a:pt x="21927" y="4738"/>
                  </a:cubicBezTo>
                  <a:cubicBezTo>
                    <a:pt x="21927" y="4650"/>
                    <a:pt x="21976" y="4587"/>
                    <a:pt x="22025" y="4524"/>
                  </a:cubicBezTo>
                  <a:lnTo>
                    <a:pt x="22049" y="4493"/>
                  </a:lnTo>
                  <a:lnTo>
                    <a:pt x="22056" y="4482"/>
                  </a:lnTo>
                  <a:lnTo>
                    <a:pt x="22074" y="4458"/>
                  </a:lnTo>
                  <a:lnTo>
                    <a:pt x="22084" y="4444"/>
                  </a:lnTo>
                  <a:cubicBezTo>
                    <a:pt x="22088" y="4437"/>
                    <a:pt x="22091" y="4426"/>
                    <a:pt x="22098" y="4419"/>
                  </a:cubicBezTo>
                  <a:lnTo>
                    <a:pt x="22105" y="4405"/>
                  </a:lnTo>
                  <a:cubicBezTo>
                    <a:pt x="22105" y="4402"/>
                    <a:pt x="22105" y="4402"/>
                    <a:pt x="22105" y="4398"/>
                  </a:cubicBezTo>
                  <a:cubicBezTo>
                    <a:pt x="22053" y="4339"/>
                    <a:pt x="22018" y="4265"/>
                    <a:pt x="22000" y="4188"/>
                  </a:cubicBezTo>
                  <a:cubicBezTo>
                    <a:pt x="22000" y="4185"/>
                    <a:pt x="22000" y="4181"/>
                    <a:pt x="21997" y="4178"/>
                  </a:cubicBezTo>
                  <a:cubicBezTo>
                    <a:pt x="21965" y="4188"/>
                    <a:pt x="21934" y="4202"/>
                    <a:pt x="21906" y="4220"/>
                  </a:cubicBezTo>
                  <a:cubicBezTo>
                    <a:pt x="21818" y="4272"/>
                    <a:pt x="21594" y="4304"/>
                    <a:pt x="21479" y="4307"/>
                  </a:cubicBezTo>
                  <a:lnTo>
                    <a:pt x="21433" y="4307"/>
                  </a:lnTo>
                  <a:cubicBezTo>
                    <a:pt x="21311" y="4307"/>
                    <a:pt x="21093" y="4160"/>
                    <a:pt x="21093" y="4016"/>
                  </a:cubicBezTo>
                  <a:cubicBezTo>
                    <a:pt x="21093" y="3964"/>
                    <a:pt x="21086" y="3876"/>
                    <a:pt x="21041" y="3876"/>
                  </a:cubicBezTo>
                  <a:cubicBezTo>
                    <a:pt x="20943" y="3876"/>
                    <a:pt x="20757" y="3834"/>
                    <a:pt x="20642" y="3558"/>
                  </a:cubicBezTo>
                  <a:cubicBezTo>
                    <a:pt x="20603" y="3449"/>
                    <a:pt x="20516" y="3369"/>
                    <a:pt x="20407" y="3337"/>
                  </a:cubicBezTo>
                  <a:cubicBezTo>
                    <a:pt x="20376" y="3327"/>
                    <a:pt x="20348" y="3313"/>
                    <a:pt x="20320" y="3299"/>
                  </a:cubicBezTo>
                  <a:cubicBezTo>
                    <a:pt x="20316" y="3295"/>
                    <a:pt x="20313" y="3295"/>
                    <a:pt x="20309" y="3295"/>
                  </a:cubicBezTo>
                  <a:cubicBezTo>
                    <a:pt x="20306" y="3294"/>
                    <a:pt x="20303" y="3293"/>
                    <a:pt x="20301" y="3293"/>
                  </a:cubicBezTo>
                  <a:cubicBezTo>
                    <a:pt x="20298" y="3293"/>
                    <a:pt x="20295" y="3294"/>
                    <a:pt x="20292" y="3295"/>
                  </a:cubicBezTo>
                  <a:cubicBezTo>
                    <a:pt x="20215" y="3295"/>
                    <a:pt x="20043" y="3369"/>
                    <a:pt x="19952" y="3407"/>
                  </a:cubicBezTo>
                  <a:cubicBezTo>
                    <a:pt x="19903" y="3428"/>
                    <a:pt x="19861" y="3449"/>
                    <a:pt x="19826" y="3460"/>
                  </a:cubicBezTo>
                  <a:cubicBezTo>
                    <a:pt x="19792" y="3473"/>
                    <a:pt x="19754" y="3478"/>
                    <a:pt x="19715" y="3478"/>
                  </a:cubicBezTo>
                  <a:cubicBezTo>
                    <a:pt x="19637" y="3478"/>
                    <a:pt x="19550" y="3457"/>
                    <a:pt x="19462" y="3432"/>
                  </a:cubicBezTo>
                  <a:lnTo>
                    <a:pt x="19399" y="3418"/>
                  </a:lnTo>
                  <a:cubicBezTo>
                    <a:pt x="19350" y="3400"/>
                    <a:pt x="19301" y="3390"/>
                    <a:pt x="19259" y="3379"/>
                  </a:cubicBezTo>
                  <a:cubicBezTo>
                    <a:pt x="19203" y="3365"/>
                    <a:pt x="19154" y="3337"/>
                    <a:pt x="19115" y="3295"/>
                  </a:cubicBezTo>
                  <a:cubicBezTo>
                    <a:pt x="19080" y="3264"/>
                    <a:pt x="19049" y="3232"/>
                    <a:pt x="19021" y="3197"/>
                  </a:cubicBezTo>
                  <a:cubicBezTo>
                    <a:pt x="18958" y="3125"/>
                    <a:pt x="18914" y="3074"/>
                    <a:pt x="18875" y="3074"/>
                  </a:cubicBezTo>
                  <a:cubicBezTo>
                    <a:pt x="18872" y="3074"/>
                    <a:pt x="18869" y="3074"/>
                    <a:pt x="18867" y="3075"/>
                  </a:cubicBezTo>
                  <a:lnTo>
                    <a:pt x="18863" y="3075"/>
                  </a:lnTo>
                  <a:cubicBezTo>
                    <a:pt x="18818" y="3085"/>
                    <a:pt x="18779" y="3148"/>
                    <a:pt x="18744" y="3211"/>
                  </a:cubicBezTo>
                  <a:lnTo>
                    <a:pt x="18730" y="3239"/>
                  </a:lnTo>
                  <a:cubicBezTo>
                    <a:pt x="18681" y="3334"/>
                    <a:pt x="18629" y="3428"/>
                    <a:pt x="18531" y="3428"/>
                  </a:cubicBezTo>
                  <a:cubicBezTo>
                    <a:pt x="18426" y="3428"/>
                    <a:pt x="18342" y="3264"/>
                    <a:pt x="18177" y="2924"/>
                  </a:cubicBezTo>
                  <a:lnTo>
                    <a:pt x="18146" y="2861"/>
                  </a:lnTo>
                  <a:cubicBezTo>
                    <a:pt x="18076" y="2707"/>
                    <a:pt x="17995" y="2560"/>
                    <a:pt x="17908" y="2417"/>
                  </a:cubicBezTo>
                  <a:cubicBezTo>
                    <a:pt x="17880" y="2371"/>
                    <a:pt x="17848" y="2329"/>
                    <a:pt x="17817" y="2277"/>
                  </a:cubicBezTo>
                  <a:cubicBezTo>
                    <a:pt x="17582" y="1912"/>
                    <a:pt x="17232" y="1363"/>
                    <a:pt x="16931" y="1254"/>
                  </a:cubicBezTo>
                  <a:cubicBezTo>
                    <a:pt x="16861" y="1230"/>
                    <a:pt x="16791" y="1191"/>
                    <a:pt x="16731" y="1146"/>
                  </a:cubicBezTo>
                  <a:cubicBezTo>
                    <a:pt x="16686" y="1111"/>
                    <a:pt x="16658" y="1062"/>
                    <a:pt x="16644" y="1006"/>
                  </a:cubicBezTo>
                  <a:cubicBezTo>
                    <a:pt x="16626" y="925"/>
                    <a:pt x="16654" y="845"/>
                    <a:pt x="16728" y="761"/>
                  </a:cubicBezTo>
                  <a:cubicBezTo>
                    <a:pt x="16706" y="758"/>
                    <a:pt x="16684" y="757"/>
                    <a:pt x="16663" y="757"/>
                  </a:cubicBezTo>
                  <a:cubicBezTo>
                    <a:pt x="16595" y="757"/>
                    <a:pt x="16530" y="770"/>
                    <a:pt x="16469" y="799"/>
                  </a:cubicBezTo>
                  <a:cubicBezTo>
                    <a:pt x="16423" y="824"/>
                    <a:pt x="16381" y="855"/>
                    <a:pt x="16332" y="887"/>
                  </a:cubicBezTo>
                  <a:cubicBezTo>
                    <a:pt x="16217" y="967"/>
                    <a:pt x="16084" y="1058"/>
                    <a:pt x="15951" y="1086"/>
                  </a:cubicBezTo>
                  <a:cubicBezTo>
                    <a:pt x="15944" y="1086"/>
                    <a:pt x="15937" y="1090"/>
                    <a:pt x="15930" y="1093"/>
                  </a:cubicBezTo>
                  <a:cubicBezTo>
                    <a:pt x="15895" y="1104"/>
                    <a:pt x="15860" y="1121"/>
                    <a:pt x="15828" y="1142"/>
                  </a:cubicBezTo>
                  <a:cubicBezTo>
                    <a:pt x="15804" y="1156"/>
                    <a:pt x="15776" y="1174"/>
                    <a:pt x="15751" y="1191"/>
                  </a:cubicBezTo>
                  <a:cubicBezTo>
                    <a:pt x="15639" y="1263"/>
                    <a:pt x="15518" y="1340"/>
                    <a:pt x="15400" y="1340"/>
                  </a:cubicBezTo>
                  <a:cubicBezTo>
                    <a:pt x="15375" y="1340"/>
                    <a:pt x="15349" y="1336"/>
                    <a:pt x="15324" y="1328"/>
                  </a:cubicBezTo>
                  <a:cubicBezTo>
                    <a:pt x="15313" y="1324"/>
                    <a:pt x="15303" y="1323"/>
                    <a:pt x="15294" y="1323"/>
                  </a:cubicBezTo>
                  <a:cubicBezTo>
                    <a:pt x="15256" y="1323"/>
                    <a:pt x="15224" y="1348"/>
                    <a:pt x="15174" y="1384"/>
                  </a:cubicBezTo>
                  <a:cubicBezTo>
                    <a:pt x="15153" y="1401"/>
                    <a:pt x="15128" y="1419"/>
                    <a:pt x="15104" y="1433"/>
                  </a:cubicBezTo>
                  <a:cubicBezTo>
                    <a:pt x="15076" y="1450"/>
                    <a:pt x="15044" y="1461"/>
                    <a:pt x="15013" y="1461"/>
                  </a:cubicBezTo>
                  <a:cubicBezTo>
                    <a:pt x="14967" y="1461"/>
                    <a:pt x="14921" y="1443"/>
                    <a:pt x="14886" y="1408"/>
                  </a:cubicBezTo>
                  <a:cubicBezTo>
                    <a:pt x="14858" y="1387"/>
                    <a:pt x="14841" y="1356"/>
                    <a:pt x="14834" y="1321"/>
                  </a:cubicBezTo>
                  <a:cubicBezTo>
                    <a:pt x="14830" y="1310"/>
                    <a:pt x="14830" y="1300"/>
                    <a:pt x="14830" y="1289"/>
                  </a:cubicBezTo>
                  <a:cubicBezTo>
                    <a:pt x="14830" y="1272"/>
                    <a:pt x="14834" y="1251"/>
                    <a:pt x="14844" y="1233"/>
                  </a:cubicBezTo>
                  <a:cubicBezTo>
                    <a:pt x="14876" y="1181"/>
                    <a:pt x="14918" y="1135"/>
                    <a:pt x="14970" y="1100"/>
                  </a:cubicBezTo>
                  <a:cubicBezTo>
                    <a:pt x="14984" y="1090"/>
                    <a:pt x="15013" y="1069"/>
                    <a:pt x="15030" y="1051"/>
                  </a:cubicBezTo>
                  <a:cubicBezTo>
                    <a:pt x="15037" y="1044"/>
                    <a:pt x="15044" y="1037"/>
                    <a:pt x="15048" y="1034"/>
                  </a:cubicBezTo>
                  <a:cubicBezTo>
                    <a:pt x="15034" y="1034"/>
                    <a:pt x="15016" y="1041"/>
                    <a:pt x="15006" y="1041"/>
                  </a:cubicBezTo>
                  <a:cubicBezTo>
                    <a:pt x="14969" y="1050"/>
                    <a:pt x="14928" y="1060"/>
                    <a:pt x="14889" y="1060"/>
                  </a:cubicBezTo>
                  <a:cubicBezTo>
                    <a:pt x="14850" y="1060"/>
                    <a:pt x="14813" y="1050"/>
                    <a:pt x="14785" y="1016"/>
                  </a:cubicBezTo>
                  <a:cubicBezTo>
                    <a:pt x="14746" y="978"/>
                    <a:pt x="14697" y="957"/>
                    <a:pt x="14645" y="946"/>
                  </a:cubicBezTo>
                  <a:cubicBezTo>
                    <a:pt x="14645" y="978"/>
                    <a:pt x="14634" y="1006"/>
                    <a:pt x="14613" y="1030"/>
                  </a:cubicBezTo>
                  <a:cubicBezTo>
                    <a:pt x="14589" y="1051"/>
                    <a:pt x="14561" y="1062"/>
                    <a:pt x="14529" y="1062"/>
                  </a:cubicBezTo>
                  <a:cubicBezTo>
                    <a:pt x="14438" y="1062"/>
                    <a:pt x="14365" y="992"/>
                    <a:pt x="14358" y="901"/>
                  </a:cubicBezTo>
                  <a:cubicBezTo>
                    <a:pt x="14354" y="859"/>
                    <a:pt x="14330" y="820"/>
                    <a:pt x="14295" y="799"/>
                  </a:cubicBezTo>
                  <a:cubicBezTo>
                    <a:pt x="14293" y="799"/>
                    <a:pt x="14291" y="798"/>
                    <a:pt x="14289" y="798"/>
                  </a:cubicBezTo>
                  <a:cubicBezTo>
                    <a:pt x="14284" y="798"/>
                    <a:pt x="14277" y="801"/>
                    <a:pt x="14267" y="813"/>
                  </a:cubicBezTo>
                  <a:cubicBezTo>
                    <a:pt x="14185" y="902"/>
                    <a:pt x="14002" y="957"/>
                    <a:pt x="13863" y="957"/>
                  </a:cubicBezTo>
                  <a:cubicBezTo>
                    <a:pt x="13859" y="957"/>
                    <a:pt x="13854" y="957"/>
                    <a:pt x="13850" y="957"/>
                  </a:cubicBezTo>
                  <a:cubicBezTo>
                    <a:pt x="13833" y="957"/>
                    <a:pt x="13812" y="957"/>
                    <a:pt x="13791" y="953"/>
                  </a:cubicBezTo>
                  <a:cubicBezTo>
                    <a:pt x="13745" y="950"/>
                    <a:pt x="13703" y="929"/>
                    <a:pt x="13672" y="894"/>
                  </a:cubicBezTo>
                  <a:cubicBezTo>
                    <a:pt x="13633" y="855"/>
                    <a:pt x="13619" y="799"/>
                    <a:pt x="13644" y="750"/>
                  </a:cubicBezTo>
                  <a:cubicBezTo>
                    <a:pt x="13651" y="729"/>
                    <a:pt x="13665" y="708"/>
                    <a:pt x="13679" y="691"/>
                  </a:cubicBezTo>
                  <a:cubicBezTo>
                    <a:pt x="13696" y="670"/>
                    <a:pt x="13710" y="642"/>
                    <a:pt x="13717" y="614"/>
                  </a:cubicBezTo>
                  <a:cubicBezTo>
                    <a:pt x="13710" y="568"/>
                    <a:pt x="13696" y="523"/>
                    <a:pt x="13675" y="481"/>
                  </a:cubicBezTo>
                  <a:cubicBezTo>
                    <a:pt x="13640" y="404"/>
                    <a:pt x="13602" y="313"/>
                    <a:pt x="13619" y="222"/>
                  </a:cubicBezTo>
                  <a:cubicBezTo>
                    <a:pt x="13619" y="218"/>
                    <a:pt x="13619" y="211"/>
                    <a:pt x="13619" y="204"/>
                  </a:cubicBezTo>
                  <a:cubicBezTo>
                    <a:pt x="13609" y="180"/>
                    <a:pt x="13591" y="155"/>
                    <a:pt x="13570" y="141"/>
                  </a:cubicBezTo>
                  <a:cubicBezTo>
                    <a:pt x="13521" y="103"/>
                    <a:pt x="13462" y="78"/>
                    <a:pt x="13399" y="71"/>
                  </a:cubicBezTo>
                  <a:cubicBezTo>
                    <a:pt x="13385" y="71"/>
                    <a:pt x="13371" y="71"/>
                    <a:pt x="13357" y="78"/>
                  </a:cubicBezTo>
                  <a:cubicBezTo>
                    <a:pt x="13314" y="95"/>
                    <a:pt x="13267" y="103"/>
                    <a:pt x="13219" y="103"/>
                  </a:cubicBezTo>
                  <a:cubicBezTo>
                    <a:pt x="13102" y="103"/>
                    <a:pt x="12977" y="60"/>
                    <a:pt x="12880" y="15"/>
                  </a:cubicBezTo>
                  <a:cubicBezTo>
                    <a:pt x="12858" y="5"/>
                    <a:pt x="12822" y="0"/>
                    <a:pt x="1278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6" name="Google Shape;7147;p82">
              <a:extLst>
                <a:ext uri="{FF2B5EF4-FFF2-40B4-BE49-F238E27FC236}">
                  <a16:creationId xmlns:a16="http://schemas.microsoft.com/office/drawing/2014/main" id="{C7164BDB-D316-9534-22B3-B06DC054C348}"/>
                </a:ext>
              </a:extLst>
            </p:cNvPr>
            <p:cNvSpPr/>
            <p:nvPr/>
          </p:nvSpPr>
          <p:spPr>
            <a:xfrm>
              <a:off x="2571159" y="1710115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7" name="Google Shape;7148;p82">
              <a:extLst>
                <a:ext uri="{FF2B5EF4-FFF2-40B4-BE49-F238E27FC236}">
                  <a16:creationId xmlns:a16="http://schemas.microsoft.com/office/drawing/2014/main" id="{6651795E-7C3D-91D9-BFED-182E45C40F27}"/>
                </a:ext>
              </a:extLst>
            </p:cNvPr>
            <p:cNvSpPr/>
            <p:nvPr/>
          </p:nvSpPr>
          <p:spPr>
            <a:xfrm>
              <a:off x="2571960" y="17088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8" name="Google Shape;7149;p82">
              <a:extLst>
                <a:ext uri="{FF2B5EF4-FFF2-40B4-BE49-F238E27FC236}">
                  <a16:creationId xmlns:a16="http://schemas.microsoft.com/office/drawing/2014/main" id="{2C99D8E0-B994-AB2C-5AE6-45110191E2D4}"/>
                </a:ext>
              </a:extLst>
            </p:cNvPr>
            <p:cNvSpPr/>
            <p:nvPr/>
          </p:nvSpPr>
          <p:spPr>
            <a:xfrm>
              <a:off x="2572340" y="1708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9" name="Google Shape;7150;p82">
              <a:extLst>
                <a:ext uri="{FF2B5EF4-FFF2-40B4-BE49-F238E27FC236}">
                  <a16:creationId xmlns:a16="http://schemas.microsoft.com/office/drawing/2014/main" id="{D39CEB32-FF37-1BCD-D02A-D1827B42B16C}"/>
                </a:ext>
              </a:extLst>
            </p:cNvPr>
            <p:cNvSpPr/>
            <p:nvPr/>
          </p:nvSpPr>
          <p:spPr>
            <a:xfrm>
              <a:off x="2572245" y="170859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0" name="Google Shape;7151;p82">
              <a:extLst>
                <a:ext uri="{FF2B5EF4-FFF2-40B4-BE49-F238E27FC236}">
                  <a16:creationId xmlns:a16="http://schemas.microsoft.com/office/drawing/2014/main" id="{5530C14B-B93B-60C4-EE5C-5D41716CCB3B}"/>
                </a:ext>
              </a:extLst>
            </p:cNvPr>
            <p:cNvSpPr/>
            <p:nvPr/>
          </p:nvSpPr>
          <p:spPr>
            <a:xfrm>
              <a:off x="2571539" y="170950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1" name="Google Shape;7152;p82">
              <a:extLst>
                <a:ext uri="{FF2B5EF4-FFF2-40B4-BE49-F238E27FC236}">
                  <a16:creationId xmlns:a16="http://schemas.microsoft.com/office/drawing/2014/main" id="{967A1BF3-37CE-3195-7377-B073389DB40A}"/>
                </a:ext>
              </a:extLst>
            </p:cNvPr>
            <p:cNvSpPr/>
            <p:nvPr/>
          </p:nvSpPr>
          <p:spPr>
            <a:xfrm>
              <a:off x="2571729" y="170921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2" name="Google Shape;7153;p82">
              <a:extLst>
                <a:ext uri="{FF2B5EF4-FFF2-40B4-BE49-F238E27FC236}">
                  <a16:creationId xmlns:a16="http://schemas.microsoft.com/office/drawing/2014/main" id="{898F0D2F-A7E2-B99D-0917-025B85049A60}"/>
                </a:ext>
              </a:extLst>
            </p:cNvPr>
            <p:cNvSpPr/>
            <p:nvPr/>
          </p:nvSpPr>
          <p:spPr>
            <a:xfrm>
              <a:off x="2571349" y="170979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3" name="Google Shape;7154;p82">
              <a:extLst>
                <a:ext uri="{FF2B5EF4-FFF2-40B4-BE49-F238E27FC236}">
                  <a16:creationId xmlns:a16="http://schemas.microsoft.com/office/drawing/2014/main" id="{301B5C7F-53DF-EE5B-F302-77D8E020AE31}"/>
                </a:ext>
              </a:extLst>
            </p:cNvPr>
            <p:cNvSpPr/>
            <p:nvPr/>
          </p:nvSpPr>
          <p:spPr>
            <a:xfrm>
              <a:off x="2572109" y="17086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4" name="Google Shape;7155;p82">
              <a:extLst>
                <a:ext uri="{FF2B5EF4-FFF2-40B4-BE49-F238E27FC236}">
                  <a16:creationId xmlns:a16="http://schemas.microsoft.com/office/drawing/2014/main" id="{E46CBD33-6B28-6CAC-66BB-4DC4C0388C2A}"/>
                </a:ext>
              </a:extLst>
            </p:cNvPr>
            <p:cNvSpPr/>
            <p:nvPr/>
          </p:nvSpPr>
          <p:spPr>
            <a:xfrm>
              <a:off x="2570968" y="171055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5" name="Google Shape;7156;p82">
              <a:extLst>
                <a:ext uri="{FF2B5EF4-FFF2-40B4-BE49-F238E27FC236}">
                  <a16:creationId xmlns:a16="http://schemas.microsoft.com/office/drawing/2014/main" id="{0E255E5E-41C9-B661-7BB1-37DB4AC28351}"/>
                </a:ext>
              </a:extLst>
            </p:cNvPr>
            <p:cNvSpPr/>
            <p:nvPr/>
          </p:nvSpPr>
          <p:spPr>
            <a:xfrm>
              <a:off x="2641218" y="17061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6" name="Google Shape;7157;p82">
              <a:extLst>
                <a:ext uri="{FF2B5EF4-FFF2-40B4-BE49-F238E27FC236}">
                  <a16:creationId xmlns:a16="http://schemas.microsoft.com/office/drawing/2014/main" id="{051BF7A3-0458-2453-4576-C51656ECCD37}"/>
                </a:ext>
              </a:extLst>
            </p:cNvPr>
            <p:cNvSpPr/>
            <p:nvPr/>
          </p:nvSpPr>
          <p:spPr>
            <a:xfrm>
              <a:off x="2572584" y="17083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7" name="Google Shape;7158;p82">
              <a:extLst>
                <a:ext uri="{FF2B5EF4-FFF2-40B4-BE49-F238E27FC236}">
                  <a16:creationId xmlns:a16="http://schemas.microsoft.com/office/drawing/2014/main" id="{E0854510-AAAD-2DB7-DA1A-0FD4B0CEB51E}"/>
                </a:ext>
              </a:extLst>
            </p:cNvPr>
            <p:cNvSpPr/>
            <p:nvPr/>
          </p:nvSpPr>
          <p:spPr>
            <a:xfrm>
              <a:off x="2641829" y="170617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8" name="Google Shape;7159;p82">
              <a:extLst>
                <a:ext uri="{FF2B5EF4-FFF2-40B4-BE49-F238E27FC236}">
                  <a16:creationId xmlns:a16="http://schemas.microsoft.com/office/drawing/2014/main" id="{D28D87DA-108C-3A51-6D26-9B3EA22FCE4B}"/>
                </a:ext>
              </a:extLst>
            </p:cNvPr>
            <p:cNvSpPr/>
            <p:nvPr/>
          </p:nvSpPr>
          <p:spPr>
            <a:xfrm>
              <a:off x="2571824" y="170902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9" name="Google Shape;7160;p82">
              <a:extLst>
                <a:ext uri="{FF2B5EF4-FFF2-40B4-BE49-F238E27FC236}">
                  <a16:creationId xmlns:a16="http://schemas.microsoft.com/office/drawing/2014/main" id="{A8D5807A-D596-04AA-D44F-16ACED1949D1}"/>
                </a:ext>
              </a:extLst>
            </p:cNvPr>
            <p:cNvSpPr/>
            <p:nvPr/>
          </p:nvSpPr>
          <p:spPr>
            <a:xfrm>
              <a:off x="2642305" y="170621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0" name="Google Shape;7161;p82">
              <a:extLst>
                <a:ext uri="{FF2B5EF4-FFF2-40B4-BE49-F238E27FC236}">
                  <a16:creationId xmlns:a16="http://schemas.microsoft.com/office/drawing/2014/main" id="{9894278F-9BF6-25FA-8F96-C58F4755BC29}"/>
                </a:ext>
              </a:extLst>
            </p:cNvPr>
            <p:cNvSpPr/>
            <p:nvPr/>
          </p:nvSpPr>
          <p:spPr>
            <a:xfrm>
              <a:off x="2642780" y="1706273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0"/>
                  </a:moveTo>
                  <a:cubicBezTo>
                    <a:pt x="8" y="4"/>
                    <a:pt x="18" y="7"/>
                    <a:pt x="25" y="11"/>
                  </a:cubicBezTo>
                  <a:cubicBezTo>
                    <a:pt x="18" y="7"/>
                    <a:pt x="8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1" name="Google Shape;7162;p82">
              <a:extLst>
                <a:ext uri="{FF2B5EF4-FFF2-40B4-BE49-F238E27FC236}">
                  <a16:creationId xmlns:a16="http://schemas.microsoft.com/office/drawing/2014/main" id="{BF940F53-705F-59E1-95DE-853A14A29E27}"/>
                </a:ext>
              </a:extLst>
            </p:cNvPr>
            <p:cNvSpPr/>
            <p:nvPr/>
          </p:nvSpPr>
          <p:spPr>
            <a:xfrm>
              <a:off x="2634756" y="1702852"/>
              <a:ext cx="4005" cy="2200"/>
            </a:xfrm>
            <a:custGeom>
              <a:avLst/>
              <a:gdLst/>
              <a:ahLst/>
              <a:cxnLst/>
              <a:rect l="l" t="t" r="r" b="b"/>
              <a:pathLst>
                <a:path w="295" h="162" extrusionOk="0">
                  <a:moveTo>
                    <a:pt x="0" y="0"/>
                  </a:moveTo>
                  <a:cubicBezTo>
                    <a:pt x="91" y="0"/>
                    <a:pt x="175" y="28"/>
                    <a:pt x="294" y="161"/>
                  </a:cubicBezTo>
                  <a:cubicBezTo>
                    <a:pt x="175" y="28"/>
                    <a:pt x="95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2" name="Google Shape;7163;p82">
              <a:extLst>
                <a:ext uri="{FF2B5EF4-FFF2-40B4-BE49-F238E27FC236}">
                  <a16:creationId xmlns:a16="http://schemas.microsoft.com/office/drawing/2014/main" id="{1C414663-C4A2-1B97-EE8B-BFF5A25CB773}"/>
                </a:ext>
              </a:extLst>
            </p:cNvPr>
            <p:cNvSpPr/>
            <p:nvPr/>
          </p:nvSpPr>
          <p:spPr>
            <a:xfrm>
              <a:off x="2572489" y="170845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3" name="Google Shape;7164;p82">
              <a:extLst>
                <a:ext uri="{FF2B5EF4-FFF2-40B4-BE49-F238E27FC236}">
                  <a16:creationId xmlns:a16="http://schemas.microsoft.com/office/drawing/2014/main" id="{876AF28F-AAA3-779B-EDA3-59C51938E988}"/>
                </a:ext>
              </a:extLst>
            </p:cNvPr>
            <p:cNvSpPr/>
            <p:nvPr/>
          </p:nvSpPr>
          <p:spPr>
            <a:xfrm>
              <a:off x="2506177" y="169405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1"/>
                  </a:moveTo>
                  <a:lnTo>
                    <a:pt x="18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4" name="Google Shape;7165;p82">
              <a:extLst>
                <a:ext uri="{FF2B5EF4-FFF2-40B4-BE49-F238E27FC236}">
                  <a16:creationId xmlns:a16="http://schemas.microsoft.com/office/drawing/2014/main" id="{C8A53CE4-8B19-086A-1E3C-401E3FBBCE67}"/>
                </a:ext>
              </a:extLst>
            </p:cNvPr>
            <p:cNvSpPr/>
            <p:nvPr/>
          </p:nvSpPr>
          <p:spPr>
            <a:xfrm>
              <a:off x="2504602" y="1692152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5" name="Google Shape;7166;p82">
              <a:extLst>
                <a:ext uri="{FF2B5EF4-FFF2-40B4-BE49-F238E27FC236}">
                  <a16:creationId xmlns:a16="http://schemas.microsoft.com/office/drawing/2014/main" id="{9ABEFE88-33C9-0EC3-B4D0-6A44B437542C}"/>
                </a:ext>
              </a:extLst>
            </p:cNvPr>
            <p:cNvSpPr/>
            <p:nvPr/>
          </p:nvSpPr>
          <p:spPr>
            <a:xfrm>
              <a:off x="2505172" y="1692818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6" name="Google Shape;7167;p82">
              <a:extLst>
                <a:ext uri="{FF2B5EF4-FFF2-40B4-BE49-F238E27FC236}">
                  <a16:creationId xmlns:a16="http://schemas.microsoft.com/office/drawing/2014/main" id="{D1D3231D-A32C-6ECC-D31C-08DD29873F3E}"/>
                </a:ext>
              </a:extLst>
            </p:cNvPr>
            <p:cNvSpPr/>
            <p:nvPr/>
          </p:nvSpPr>
          <p:spPr>
            <a:xfrm>
              <a:off x="2503325" y="1690768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7" name="Google Shape;7168;p82">
              <a:extLst>
                <a:ext uri="{FF2B5EF4-FFF2-40B4-BE49-F238E27FC236}">
                  <a16:creationId xmlns:a16="http://schemas.microsoft.com/office/drawing/2014/main" id="{B248FF23-B763-1E14-29AC-1DBD6AF9BED5}"/>
                </a:ext>
              </a:extLst>
            </p:cNvPr>
            <p:cNvSpPr/>
            <p:nvPr/>
          </p:nvSpPr>
          <p:spPr>
            <a:xfrm>
              <a:off x="2568497" y="17121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8" name="Google Shape;7169;p82">
              <a:extLst>
                <a:ext uri="{FF2B5EF4-FFF2-40B4-BE49-F238E27FC236}">
                  <a16:creationId xmlns:a16="http://schemas.microsoft.com/office/drawing/2014/main" id="{9B451E10-D71E-BC2C-DE46-174884FC71D7}"/>
                </a:ext>
              </a:extLst>
            </p:cNvPr>
            <p:cNvSpPr/>
            <p:nvPr/>
          </p:nvSpPr>
          <p:spPr>
            <a:xfrm>
              <a:off x="2567778" y="1712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9" name="Google Shape;7170;p82">
              <a:extLst>
                <a:ext uri="{FF2B5EF4-FFF2-40B4-BE49-F238E27FC236}">
                  <a16:creationId xmlns:a16="http://schemas.microsoft.com/office/drawing/2014/main" id="{B1BEADD6-4483-8FF7-C6F1-34EAF167024F}"/>
                </a:ext>
              </a:extLst>
            </p:cNvPr>
            <p:cNvSpPr/>
            <p:nvPr/>
          </p:nvSpPr>
          <p:spPr>
            <a:xfrm>
              <a:off x="2461873" y="1676280"/>
              <a:ext cx="19022" cy="5051"/>
            </a:xfrm>
            <a:custGeom>
              <a:avLst/>
              <a:gdLst/>
              <a:ahLst/>
              <a:cxnLst/>
              <a:rect l="l" t="t" r="r" b="b"/>
              <a:pathLst>
                <a:path w="1401" h="372" extrusionOk="0">
                  <a:moveTo>
                    <a:pt x="1401" y="0"/>
                  </a:moveTo>
                  <a:lnTo>
                    <a:pt x="1" y="37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0" name="Google Shape;7171;p82">
              <a:extLst>
                <a:ext uri="{FF2B5EF4-FFF2-40B4-BE49-F238E27FC236}">
                  <a16:creationId xmlns:a16="http://schemas.microsoft.com/office/drawing/2014/main" id="{5219231E-E114-D810-5FDC-A178A4C339BF}"/>
                </a:ext>
              </a:extLst>
            </p:cNvPr>
            <p:cNvSpPr/>
            <p:nvPr/>
          </p:nvSpPr>
          <p:spPr>
            <a:xfrm>
              <a:off x="2516061" y="1694583"/>
              <a:ext cx="394" cy="95"/>
            </a:xfrm>
            <a:custGeom>
              <a:avLst/>
              <a:gdLst/>
              <a:ahLst/>
              <a:cxnLst/>
              <a:rect l="l" t="t" r="r" b="b"/>
              <a:pathLst>
                <a:path w="29" h="7" extrusionOk="0">
                  <a:moveTo>
                    <a:pt x="1" y="0"/>
                  </a:moveTo>
                  <a:cubicBezTo>
                    <a:pt x="11" y="0"/>
                    <a:pt x="18" y="4"/>
                    <a:pt x="29" y="7"/>
                  </a:cubicBezTo>
                  <a:cubicBezTo>
                    <a:pt x="18" y="4"/>
                    <a:pt x="11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1" name="Google Shape;7172;p82">
              <a:extLst>
                <a:ext uri="{FF2B5EF4-FFF2-40B4-BE49-F238E27FC236}">
                  <a16:creationId xmlns:a16="http://schemas.microsoft.com/office/drawing/2014/main" id="{0E9C26D9-9FF6-FFD5-AC4C-3E767F097ACB}"/>
                </a:ext>
              </a:extLst>
            </p:cNvPr>
            <p:cNvSpPr/>
            <p:nvPr/>
          </p:nvSpPr>
          <p:spPr>
            <a:xfrm>
              <a:off x="2515260" y="169452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2" name="Google Shape;7173;p82">
              <a:extLst>
                <a:ext uri="{FF2B5EF4-FFF2-40B4-BE49-F238E27FC236}">
                  <a16:creationId xmlns:a16="http://schemas.microsoft.com/office/drawing/2014/main" id="{6B8B363F-A8C2-D801-7E80-28342FF1471E}"/>
                </a:ext>
              </a:extLst>
            </p:cNvPr>
            <p:cNvSpPr/>
            <p:nvPr/>
          </p:nvSpPr>
          <p:spPr>
            <a:xfrm>
              <a:off x="2514690" y="169462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3" name="Google Shape;7174;p82">
              <a:extLst>
                <a:ext uri="{FF2B5EF4-FFF2-40B4-BE49-F238E27FC236}">
                  <a16:creationId xmlns:a16="http://schemas.microsoft.com/office/drawing/2014/main" id="{EC0E5420-4969-332D-27A9-53F52D6A5E1E}"/>
                </a:ext>
              </a:extLst>
            </p:cNvPr>
            <p:cNvSpPr/>
            <p:nvPr/>
          </p:nvSpPr>
          <p:spPr>
            <a:xfrm>
              <a:off x="2514119" y="1694678"/>
              <a:ext cx="149" cy="0"/>
            </a:xfrm>
            <a:custGeom>
              <a:avLst/>
              <a:gdLst/>
              <a:ahLst/>
              <a:cxnLst/>
              <a:rect l="l" t="t" r="r" b="b"/>
              <a:pathLst>
                <a:path w="1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4" name="Google Shape;7175;p82">
              <a:extLst>
                <a:ext uri="{FF2B5EF4-FFF2-40B4-BE49-F238E27FC236}">
                  <a16:creationId xmlns:a16="http://schemas.microsoft.com/office/drawing/2014/main" id="{57DD5BD1-4DAA-27F5-F3B7-71DE2DBF59D7}"/>
                </a:ext>
              </a:extLst>
            </p:cNvPr>
            <p:cNvSpPr/>
            <p:nvPr/>
          </p:nvSpPr>
          <p:spPr>
            <a:xfrm>
              <a:off x="2499374" y="168683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0"/>
                  </a:moveTo>
                  <a:lnTo>
                    <a:pt x="22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5" name="Google Shape;7176;p82">
              <a:extLst>
                <a:ext uri="{FF2B5EF4-FFF2-40B4-BE49-F238E27FC236}">
                  <a16:creationId xmlns:a16="http://schemas.microsoft.com/office/drawing/2014/main" id="{732702EC-ADE1-1BAF-4CC6-8DC7B0BF1B70}"/>
                </a:ext>
              </a:extLst>
            </p:cNvPr>
            <p:cNvSpPr/>
            <p:nvPr/>
          </p:nvSpPr>
          <p:spPr>
            <a:xfrm>
              <a:off x="2505742" y="169348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6" name="Google Shape;7177;p82">
              <a:extLst>
                <a:ext uri="{FF2B5EF4-FFF2-40B4-BE49-F238E27FC236}">
                  <a16:creationId xmlns:a16="http://schemas.microsoft.com/office/drawing/2014/main" id="{B7CBD964-FAF2-75BF-F5BA-F474BFD9403C}"/>
                </a:ext>
              </a:extLst>
            </p:cNvPr>
            <p:cNvSpPr/>
            <p:nvPr/>
          </p:nvSpPr>
          <p:spPr>
            <a:xfrm>
              <a:off x="2498804" y="1686301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"/>
                  </a:moveTo>
                  <a:lnTo>
                    <a:pt x="18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7" name="Google Shape;7178;p82">
              <a:extLst>
                <a:ext uri="{FF2B5EF4-FFF2-40B4-BE49-F238E27FC236}">
                  <a16:creationId xmlns:a16="http://schemas.microsoft.com/office/drawing/2014/main" id="{7B547B9E-D2F1-F0BD-D64D-0021F61C6AD5}"/>
                </a:ext>
              </a:extLst>
            </p:cNvPr>
            <p:cNvSpPr/>
            <p:nvPr/>
          </p:nvSpPr>
          <p:spPr>
            <a:xfrm>
              <a:off x="2507168" y="16955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4"/>
                    <a:pt x="4" y="8"/>
                    <a:pt x="8" y="11"/>
                  </a:cubicBezTo>
                  <a:cubicBezTo>
                    <a:pt x="8" y="8"/>
                    <a:pt x="4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8" name="Google Shape;7179;p82">
              <a:extLst>
                <a:ext uri="{FF2B5EF4-FFF2-40B4-BE49-F238E27FC236}">
                  <a16:creationId xmlns:a16="http://schemas.microsoft.com/office/drawing/2014/main" id="{DECBF3CB-3E85-F1FC-4100-EC2B89B58997}"/>
                </a:ext>
              </a:extLst>
            </p:cNvPr>
            <p:cNvSpPr/>
            <p:nvPr/>
          </p:nvSpPr>
          <p:spPr>
            <a:xfrm>
              <a:off x="2501329" y="1688677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9" name="Google Shape;7180;p82">
              <a:extLst>
                <a:ext uri="{FF2B5EF4-FFF2-40B4-BE49-F238E27FC236}">
                  <a16:creationId xmlns:a16="http://schemas.microsoft.com/office/drawing/2014/main" id="{22F193B1-897F-7F47-7E02-CFC5D617F4A9}"/>
                </a:ext>
              </a:extLst>
            </p:cNvPr>
            <p:cNvSpPr/>
            <p:nvPr/>
          </p:nvSpPr>
          <p:spPr>
            <a:xfrm>
              <a:off x="2557133" y="1719389"/>
              <a:ext cx="910" cy="1249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67" y="0"/>
                  </a:moveTo>
                  <a:cubicBezTo>
                    <a:pt x="56" y="39"/>
                    <a:pt x="32" y="70"/>
                    <a:pt x="0" y="91"/>
                  </a:cubicBezTo>
                  <a:cubicBezTo>
                    <a:pt x="32" y="70"/>
                    <a:pt x="56" y="39"/>
                    <a:pt x="6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0" name="Google Shape;7181;p82">
              <a:extLst>
                <a:ext uri="{FF2B5EF4-FFF2-40B4-BE49-F238E27FC236}">
                  <a16:creationId xmlns:a16="http://schemas.microsoft.com/office/drawing/2014/main" id="{4A667C86-53F2-41CD-E22B-776EB69C5784}"/>
                </a:ext>
              </a:extLst>
            </p:cNvPr>
            <p:cNvSpPr/>
            <p:nvPr/>
          </p:nvSpPr>
          <p:spPr>
            <a:xfrm>
              <a:off x="2501995" y="1689342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1" name="Google Shape;7182;p82">
              <a:extLst>
                <a:ext uri="{FF2B5EF4-FFF2-40B4-BE49-F238E27FC236}">
                  <a16:creationId xmlns:a16="http://schemas.microsoft.com/office/drawing/2014/main" id="{1C130F6C-205C-167F-155D-18C5FC540963}"/>
                </a:ext>
              </a:extLst>
            </p:cNvPr>
            <p:cNvSpPr/>
            <p:nvPr/>
          </p:nvSpPr>
          <p:spPr>
            <a:xfrm>
              <a:off x="2500664" y="1688011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2" name="Google Shape;7183;p82">
              <a:extLst>
                <a:ext uri="{FF2B5EF4-FFF2-40B4-BE49-F238E27FC236}">
                  <a16:creationId xmlns:a16="http://schemas.microsoft.com/office/drawing/2014/main" id="{566C3F78-8C5F-59CB-0890-A582AA74B796}"/>
                </a:ext>
              </a:extLst>
            </p:cNvPr>
            <p:cNvSpPr/>
            <p:nvPr/>
          </p:nvSpPr>
          <p:spPr>
            <a:xfrm>
              <a:off x="2506937" y="16951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3" name="Google Shape;7184;p82">
              <a:extLst>
                <a:ext uri="{FF2B5EF4-FFF2-40B4-BE49-F238E27FC236}">
                  <a16:creationId xmlns:a16="http://schemas.microsoft.com/office/drawing/2014/main" id="{E85FA583-CCC7-6F61-774C-7A2EA792251B}"/>
                </a:ext>
              </a:extLst>
            </p:cNvPr>
            <p:cNvSpPr/>
            <p:nvPr/>
          </p:nvSpPr>
          <p:spPr>
            <a:xfrm>
              <a:off x="2503991" y="1691487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0" y="0"/>
                  </a:moveTo>
                  <a:lnTo>
                    <a:pt x="21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7185;p82">
              <a:extLst>
                <a:ext uri="{FF2B5EF4-FFF2-40B4-BE49-F238E27FC236}">
                  <a16:creationId xmlns:a16="http://schemas.microsoft.com/office/drawing/2014/main" id="{25E11F3A-4FC8-72DB-3FA7-2391CB260725}"/>
                </a:ext>
              </a:extLst>
            </p:cNvPr>
            <p:cNvSpPr/>
            <p:nvPr/>
          </p:nvSpPr>
          <p:spPr>
            <a:xfrm>
              <a:off x="2506598" y="1694624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7186;p82">
              <a:extLst>
                <a:ext uri="{FF2B5EF4-FFF2-40B4-BE49-F238E27FC236}">
                  <a16:creationId xmlns:a16="http://schemas.microsoft.com/office/drawing/2014/main" id="{D9BC291F-A2C3-DD51-EACC-1890961B469D}"/>
                </a:ext>
              </a:extLst>
            </p:cNvPr>
            <p:cNvSpPr/>
            <p:nvPr/>
          </p:nvSpPr>
          <p:spPr>
            <a:xfrm>
              <a:off x="2515640" y="169452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7187;p82">
              <a:extLst>
                <a:ext uri="{FF2B5EF4-FFF2-40B4-BE49-F238E27FC236}">
                  <a16:creationId xmlns:a16="http://schemas.microsoft.com/office/drawing/2014/main" id="{42F65BD6-424D-58F6-D025-0FB0078D2511}"/>
                </a:ext>
              </a:extLst>
            </p:cNvPr>
            <p:cNvSpPr/>
            <p:nvPr/>
          </p:nvSpPr>
          <p:spPr>
            <a:xfrm>
              <a:off x="2568973" y="1712111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98" y="8"/>
                  </a:moveTo>
                  <a:lnTo>
                    <a:pt x="98" y="8"/>
                  </a:lnTo>
                  <a:cubicBezTo>
                    <a:pt x="67" y="1"/>
                    <a:pt x="35" y="1"/>
                    <a:pt x="0" y="4"/>
                  </a:cubicBezTo>
                  <a:cubicBezTo>
                    <a:pt x="35" y="1"/>
                    <a:pt x="67" y="1"/>
                    <a:pt x="98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7188;p82">
              <a:extLst>
                <a:ext uri="{FF2B5EF4-FFF2-40B4-BE49-F238E27FC236}">
                  <a16:creationId xmlns:a16="http://schemas.microsoft.com/office/drawing/2014/main" id="{25D4CDD9-907A-62CF-D75D-8E3645EC2602}"/>
                </a:ext>
              </a:extLst>
            </p:cNvPr>
            <p:cNvSpPr/>
            <p:nvPr/>
          </p:nvSpPr>
          <p:spPr>
            <a:xfrm>
              <a:off x="2512640" y="169490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7189;p82">
              <a:extLst>
                <a:ext uri="{FF2B5EF4-FFF2-40B4-BE49-F238E27FC236}">
                  <a16:creationId xmlns:a16="http://schemas.microsoft.com/office/drawing/2014/main" id="{9AC01347-F8DE-D101-B5F6-702F1B4B5B27}"/>
                </a:ext>
              </a:extLst>
            </p:cNvPr>
            <p:cNvSpPr/>
            <p:nvPr/>
          </p:nvSpPr>
          <p:spPr>
            <a:xfrm>
              <a:off x="2499999" y="168740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0"/>
                  </a:moveTo>
                  <a:lnTo>
                    <a:pt x="21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7190;p82">
              <a:extLst>
                <a:ext uri="{FF2B5EF4-FFF2-40B4-BE49-F238E27FC236}">
                  <a16:creationId xmlns:a16="http://schemas.microsoft.com/office/drawing/2014/main" id="{C01FB421-2EC7-25ED-9E11-54E57D69E201}"/>
                </a:ext>
              </a:extLst>
            </p:cNvPr>
            <p:cNvSpPr/>
            <p:nvPr/>
          </p:nvSpPr>
          <p:spPr>
            <a:xfrm>
              <a:off x="2513400" y="16947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7191;p82">
              <a:extLst>
                <a:ext uri="{FF2B5EF4-FFF2-40B4-BE49-F238E27FC236}">
                  <a16:creationId xmlns:a16="http://schemas.microsoft.com/office/drawing/2014/main" id="{065BD747-0C90-E99D-C55F-C0BA1E01E639}"/>
                </a:ext>
              </a:extLst>
            </p:cNvPr>
            <p:cNvSpPr/>
            <p:nvPr/>
          </p:nvSpPr>
          <p:spPr>
            <a:xfrm>
              <a:off x="2566963" y="1712546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7192;p82">
              <a:extLst>
                <a:ext uri="{FF2B5EF4-FFF2-40B4-BE49-F238E27FC236}">
                  <a16:creationId xmlns:a16="http://schemas.microsoft.com/office/drawing/2014/main" id="{659929FA-139B-57E9-F37D-A8A063382EAA}"/>
                </a:ext>
              </a:extLst>
            </p:cNvPr>
            <p:cNvSpPr/>
            <p:nvPr/>
          </p:nvSpPr>
          <p:spPr>
            <a:xfrm>
              <a:off x="2502660" y="169006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7193;p82">
              <a:extLst>
                <a:ext uri="{FF2B5EF4-FFF2-40B4-BE49-F238E27FC236}">
                  <a16:creationId xmlns:a16="http://schemas.microsoft.com/office/drawing/2014/main" id="{A8F2179E-BB4A-833A-4E85-26B695CBF984}"/>
                </a:ext>
              </a:extLst>
            </p:cNvPr>
            <p:cNvSpPr/>
            <p:nvPr/>
          </p:nvSpPr>
          <p:spPr>
            <a:xfrm>
              <a:off x="2690844" y="1643097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25" y="1"/>
                  </a:moveTo>
                  <a:lnTo>
                    <a:pt x="0" y="36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3" name="Google Shape;7194;p82">
              <a:extLst>
                <a:ext uri="{FF2B5EF4-FFF2-40B4-BE49-F238E27FC236}">
                  <a16:creationId xmlns:a16="http://schemas.microsoft.com/office/drawing/2014/main" id="{B6CF53A5-DFFE-01D1-DE37-64AD18212357}"/>
                </a:ext>
              </a:extLst>
            </p:cNvPr>
            <p:cNvSpPr/>
            <p:nvPr/>
          </p:nvSpPr>
          <p:spPr>
            <a:xfrm>
              <a:off x="2691319" y="1642622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1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4" name="Google Shape;7195;p82">
              <a:extLst>
                <a:ext uri="{FF2B5EF4-FFF2-40B4-BE49-F238E27FC236}">
                  <a16:creationId xmlns:a16="http://schemas.microsoft.com/office/drawing/2014/main" id="{88DEF549-2613-14AD-BBC1-7605F0595EE8}"/>
                </a:ext>
              </a:extLst>
            </p:cNvPr>
            <p:cNvSpPr/>
            <p:nvPr/>
          </p:nvSpPr>
          <p:spPr>
            <a:xfrm>
              <a:off x="2691645" y="1642147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1"/>
                  </a:moveTo>
                  <a:cubicBezTo>
                    <a:pt x="11" y="8"/>
                    <a:pt x="4" y="15"/>
                    <a:pt x="1" y="25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7196;p82">
              <a:extLst>
                <a:ext uri="{FF2B5EF4-FFF2-40B4-BE49-F238E27FC236}">
                  <a16:creationId xmlns:a16="http://schemas.microsoft.com/office/drawing/2014/main" id="{73B04D67-BA4F-721A-2B9F-F542F7BFBA9E}"/>
                </a:ext>
              </a:extLst>
            </p:cNvPr>
            <p:cNvSpPr/>
            <p:nvPr/>
          </p:nvSpPr>
          <p:spPr>
            <a:xfrm>
              <a:off x="2655339" y="1679838"/>
              <a:ext cx="4141" cy="1113"/>
            </a:xfrm>
            <a:custGeom>
              <a:avLst/>
              <a:gdLst/>
              <a:ahLst/>
              <a:cxnLst/>
              <a:rect l="l" t="t" r="r" b="b"/>
              <a:pathLst>
                <a:path w="305" h="82" extrusionOk="0">
                  <a:moveTo>
                    <a:pt x="305" y="81"/>
                  </a:moveTo>
                  <a:cubicBezTo>
                    <a:pt x="116" y="78"/>
                    <a:pt x="35" y="36"/>
                    <a:pt x="0" y="1"/>
                  </a:cubicBezTo>
                  <a:cubicBezTo>
                    <a:pt x="35" y="36"/>
                    <a:pt x="116" y="78"/>
                    <a:pt x="305" y="8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7197;p82">
              <a:extLst>
                <a:ext uri="{FF2B5EF4-FFF2-40B4-BE49-F238E27FC236}">
                  <a16:creationId xmlns:a16="http://schemas.microsoft.com/office/drawing/2014/main" id="{B3FAE194-AD30-B024-AEDF-A7CC8F29A6CE}"/>
                </a:ext>
              </a:extLst>
            </p:cNvPr>
            <p:cNvSpPr/>
            <p:nvPr/>
          </p:nvSpPr>
          <p:spPr>
            <a:xfrm>
              <a:off x="2691930" y="164186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ubicBezTo>
                    <a:pt x="4" y="4"/>
                    <a:pt x="4" y="4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7198;p82">
              <a:extLst>
                <a:ext uri="{FF2B5EF4-FFF2-40B4-BE49-F238E27FC236}">
                  <a16:creationId xmlns:a16="http://schemas.microsoft.com/office/drawing/2014/main" id="{3D62D6C3-977B-5E02-3669-886B29931A2E}"/>
                </a:ext>
              </a:extLst>
            </p:cNvPr>
            <p:cNvSpPr/>
            <p:nvPr/>
          </p:nvSpPr>
          <p:spPr>
            <a:xfrm>
              <a:off x="2643255" y="170593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7199;p82">
              <a:extLst>
                <a:ext uri="{FF2B5EF4-FFF2-40B4-BE49-F238E27FC236}">
                  <a16:creationId xmlns:a16="http://schemas.microsoft.com/office/drawing/2014/main" id="{0B250CC4-9582-4371-4E18-C1C8E26CC315}"/>
                </a:ext>
              </a:extLst>
            </p:cNvPr>
            <p:cNvSpPr/>
            <p:nvPr/>
          </p:nvSpPr>
          <p:spPr>
            <a:xfrm>
              <a:off x="2438968" y="170826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7200;p82">
              <a:extLst>
                <a:ext uri="{FF2B5EF4-FFF2-40B4-BE49-F238E27FC236}">
                  <a16:creationId xmlns:a16="http://schemas.microsoft.com/office/drawing/2014/main" id="{24D17C37-A8ED-4794-E892-15C730DBB29E}"/>
                </a:ext>
              </a:extLst>
            </p:cNvPr>
            <p:cNvSpPr/>
            <p:nvPr/>
          </p:nvSpPr>
          <p:spPr>
            <a:xfrm>
              <a:off x="2438873" y="170855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7201;p82">
              <a:extLst>
                <a:ext uri="{FF2B5EF4-FFF2-40B4-BE49-F238E27FC236}">
                  <a16:creationId xmlns:a16="http://schemas.microsoft.com/office/drawing/2014/main" id="{87A948FE-B300-776A-A011-7ACDE810983A}"/>
                </a:ext>
              </a:extLst>
            </p:cNvPr>
            <p:cNvSpPr/>
            <p:nvPr/>
          </p:nvSpPr>
          <p:spPr>
            <a:xfrm>
              <a:off x="2438819" y="1710401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1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7202;p82">
              <a:extLst>
                <a:ext uri="{FF2B5EF4-FFF2-40B4-BE49-F238E27FC236}">
                  <a16:creationId xmlns:a16="http://schemas.microsoft.com/office/drawing/2014/main" id="{0017002E-A7C4-A79A-4534-67D432410D81}"/>
                </a:ext>
              </a:extLst>
            </p:cNvPr>
            <p:cNvSpPr/>
            <p:nvPr/>
          </p:nvSpPr>
          <p:spPr>
            <a:xfrm>
              <a:off x="2438683" y="170954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7203;p82">
              <a:extLst>
                <a:ext uri="{FF2B5EF4-FFF2-40B4-BE49-F238E27FC236}">
                  <a16:creationId xmlns:a16="http://schemas.microsoft.com/office/drawing/2014/main" id="{1FD357C4-FA27-3C01-AA72-C7DB3FAD3745}"/>
                </a:ext>
              </a:extLst>
            </p:cNvPr>
            <p:cNvSpPr/>
            <p:nvPr/>
          </p:nvSpPr>
          <p:spPr>
            <a:xfrm>
              <a:off x="2438778" y="170878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4"/>
                  </a:lnTo>
                  <a:cubicBezTo>
                    <a:pt x="0" y="1"/>
                    <a:pt x="0" y="11"/>
                    <a:pt x="0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7204;p82">
              <a:extLst>
                <a:ext uri="{FF2B5EF4-FFF2-40B4-BE49-F238E27FC236}">
                  <a16:creationId xmlns:a16="http://schemas.microsoft.com/office/drawing/2014/main" id="{A0F92CF0-3960-7959-BB6D-A6C5ADDA9B54}"/>
                </a:ext>
              </a:extLst>
            </p:cNvPr>
            <p:cNvSpPr/>
            <p:nvPr/>
          </p:nvSpPr>
          <p:spPr>
            <a:xfrm>
              <a:off x="2438724" y="170916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4" name="Google Shape;7205;p82">
              <a:extLst>
                <a:ext uri="{FF2B5EF4-FFF2-40B4-BE49-F238E27FC236}">
                  <a16:creationId xmlns:a16="http://schemas.microsoft.com/office/drawing/2014/main" id="{A260E386-227E-DD8F-A60D-22060277930B}"/>
                </a:ext>
              </a:extLst>
            </p:cNvPr>
            <p:cNvSpPr/>
            <p:nvPr/>
          </p:nvSpPr>
          <p:spPr>
            <a:xfrm>
              <a:off x="2438724" y="170992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5" name="Google Shape;7206;p82">
              <a:extLst>
                <a:ext uri="{FF2B5EF4-FFF2-40B4-BE49-F238E27FC236}">
                  <a16:creationId xmlns:a16="http://schemas.microsoft.com/office/drawing/2014/main" id="{A66AE1F5-89A5-C766-A27F-1B6B9722914F}"/>
                </a:ext>
              </a:extLst>
            </p:cNvPr>
            <p:cNvSpPr/>
            <p:nvPr/>
          </p:nvSpPr>
          <p:spPr>
            <a:xfrm>
              <a:off x="3083315" y="1349877"/>
              <a:ext cx="6436" cy="2648"/>
            </a:xfrm>
            <a:custGeom>
              <a:avLst/>
              <a:gdLst/>
              <a:ahLst/>
              <a:cxnLst/>
              <a:rect l="l" t="t" r="r" b="b"/>
              <a:pathLst>
                <a:path w="474" h="195" extrusionOk="0">
                  <a:moveTo>
                    <a:pt x="391" y="0"/>
                  </a:moveTo>
                  <a:cubicBezTo>
                    <a:pt x="242" y="0"/>
                    <a:pt x="32" y="100"/>
                    <a:pt x="1" y="150"/>
                  </a:cubicBezTo>
                  <a:cubicBezTo>
                    <a:pt x="11" y="157"/>
                    <a:pt x="25" y="164"/>
                    <a:pt x="39" y="168"/>
                  </a:cubicBezTo>
                  <a:cubicBezTo>
                    <a:pt x="88" y="185"/>
                    <a:pt x="146" y="194"/>
                    <a:pt x="205" y="194"/>
                  </a:cubicBezTo>
                  <a:cubicBezTo>
                    <a:pt x="282" y="194"/>
                    <a:pt x="359" y="178"/>
                    <a:pt x="410" y="140"/>
                  </a:cubicBezTo>
                  <a:cubicBezTo>
                    <a:pt x="449" y="115"/>
                    <a:pt x="473" y="66"/>
                    <a:pt x="470" y="21"/>
                  </a:cubicBezTo>
                  <a:cubicBezTo>
                    <a:pt x="470" y="17"/>
                    <a:pt x="470" y="7"/>
                    <a:pt x="435" y="3"/>
                  </a:cubicBezTo>
                  <a:cubicBezTo>
                    <a:pt x="421" y="1"/>
                    <a:pt x="406" y="0"/>
                    <a:pt x="39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6" name="Google Shape;7207;p82">
              <a:extLst>
                <a:ext uri="{FF2B5EF4-FFF2-40B4-BE49-F238E27FC236}">
                  <a16:creationId xmlns:a16="http://schemas.microsoft.com/office/drawing/2014/main" id="{AC5EDFD6-454A-DB1F-E7DA-95E6FB58548B}"/>
                </a:ext>
              </a:extLst>
            </p:cNvPr>
            <p:cNvSpPr/>
            <p:nvPr/>
          </p:nvSpPr>
          <p:spPr>
            <a:xfrm>
              <a:off x="2740470" y="1256152"/>
              <a:ext cx="41452" cy="20869"/>
            </a:xfrm>
            <a:custGeom>
              <a:avLst/>
              <a:gdLst/>
              <a:ahLst/>
              <a:cxnLst/>
              <a:rect l="l" t="t" r="r" b="b"/>
              <a:pathLst>
                <a:path w="3053" h="1537" extrusionOk="0">
                  <a:moveTo>
                    <a:pt x="1655" y="0"/>
                  </a:moveTo>
                  <a:cubicBezTo>
                    <a:pt x="1574" y="0"/>
                    <a:pt x="1454" y="9"/>
                    <a:pt x="1281" y="38"/>
                  </a:cubicBezTo>
                  <a:cubicBezTo>
                    <a:pt x="809" y="115"/>
                    <a:pt x="445" y="255"/>
                    <a:pt x="399" y="318"/>
                  </a:cubicBezTo>
                  <a:cubicBezTo>
                    <a:pt x="392" y="426"/>
                    <a:pt x="273" y="517"/>
                    <a:pt x="154" y="605"/>
                  </a:cubicBezTo>
                  <a:cubicBezTo>
                    <a:pt x="102" y="643"/>
                    <a:pt x="11" y="710"/>
                    <a:pt x="0" y="741"/>
                  </a:cubicBezTo>
                  <a:lnTo>
                    <a:pt x="4" y="745"/>
                  </a:lnTo>
                  <a:cubicBezTo>
                    <a:pt x="81" y="811"/>
                    <a:pt x="147" y="815"/>
                    <a:pt x="238" y="825"/>
                  </a:cubicBezTo>
                  <a:cubicBezTo>
                    <a:pt x="287" y="829"/>
                    <a:pt x="333" y="832"/>
                    <a:pt x="378" y="843"/>
                  </a:cubicBezTo>
                  <a:cubicBezTo>
                    <a:pt x="466" y="860"/>
                    <a:pt x="525" y="941"/>
                    <a:pt x="588" y="1025"/>
                  </a:cubicBezTo>
                  <a:cubicBezTo>
                    <a:pt x="673" y="1140"/>
                    <a:pt x="739" y="1220"/>
                    <a:pt x="836" y="1220"/>
                  </a:cubicBezTo>
                  <a:cubicBezTo>
                    <a:pt x="852" y="1220"/>
                    <a:pt x="868" y="1218"/>
                    <a:pt x="886" y="1214"/>
                  </a:cubicBezTo>
                  <a:cubicBezTo>
                    <a:pt x="914" y="1207"/>
                    <a:pt x="945" y="1207"/>
                    <a:pt x="977" y="1207"/>
                  </a:cubicBezTo>
                  <a:cubicBezTo>
                    <a:pt x="1141" y="1207"/>
                    <a:pt x="1379" y="1277"/>
                    <a:pt x="1645" y="1358"/>
                  </a:cubicBezTo>
                  <a:cubicBezTo>
                    <a:pt x="1933" y="1445"/>
                    <a:pt x="2230" y="1536"/>
                    <a:pt x="2451" y="1536"/>
                  </a:cubicBezTo>
                  <a:cubicBezTo>
                    <a:pt x="2720" y="1536"/>
                    <a:pt x="2825" y="1400"/>
                    <a:pt x="2829" y="1309"/>
                  </a:cubicBezTo>
                  <a:cubicBezTo>
                    <a:pt x="2829" y="1284"/>
                    <a:pt x="2825" y="1263"/>
                    <a:pt x="2815" y="1263"/>
                  </a:cubicBezTo>
                  <a:cubicBezTo>
                    <a:pt x="2769" y="1263"/>
                    <a:pt x="2727" y="1235"/>
                    <a:pt x="2710" y="1193"/>
                  </a:cubicBezTo>
                  <a:cubicBezTo>
                    <a:pt x="2664" y="1095"/>
                    <a:pt x="2734" y="944"/>
                    <a:pt x="3011" y="545"/>
                  </a:cubicBezTo>
                  <a:cubicBezTo>
                    <a:pt x="3053" y="500"/>
                    <a:pt x="3053" y="433"/>
                    <a:pt x="3011" y="388"/>
                  </a:cubicBezTo>
                  <a:cubicBezTo>
                    <a:pt x="2916" y="261"/>
                    <a:pt x="2647" y="172"/>
                    <a:pt x="2469" y="172"/>
                  </a:cubicBezTo>
                  <a:cubicBezTo>
                    <a:pt x="2431" y="172"/>
                    <a:pt x="2397" y="176"/>
                    <a:pt x="2370" y="185"/>
                  </a:cubicBezTo>
                  <a:cubicBezTo>
                    <a:pt x="2325" y="202"/>
                    <a:pt x="2325" y="220"/>
                    <a:pt x="2325" y="230"/>
                  </a:cubicBezTo>
                  <a:cubicBezTo>
                    <a:pt x="2325" y="353"/>
                    <a:pt x="2276" y="391"/>
                    <a:pt x="2230" y="402"/>
                  </a:cubicBezTo>
                  <a:cubicBezTo>
                    <a:pt x="2221" y="404"/>
                    <a:pt x="2212" y="405"/>
                    <a:pt x="2202" y="405"/>
                  </a:cubicBezTo>
                  <a:cubicBezTo>
                    <a:pt x="2047" y="405"/>
                    <a:pt x="1842" y="96"/>
                    <a:pt x="1800" y="20"/>
                  </a:cubicBezTo>
                  <a:cubicBezTo>
                    <a:pt x="1787" y="11"/>
                    <a:pt x="1744" y="0"/>
                    <a:pt x="165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7" name="Google Shape;7208;p82">
              <a:extLst>
                <a:ext uri="{FF2B5EF4-FFF2-40B4-BE49-F238E27FC236}">
                  <a16:creationId xmlns:a16="http://schemas.microsoft.com/office/drawing/2014/main" id="{5E483C57-DD16-1C27-B4B2-2D81E349696F}"/>
                </a:ext>
              </a:extLst>
            </p:cNvPr>
            <p:cNvSpPr/>
            <p:nvPr/>
          </p:nvSpPr>
          <p:spPr>
            <a:xfrm>
              <a:off x="2779112" y="1267720"/>
              <a:ext cx="44453" cy="23136"/>
            </a:xfrm>
            <a:custGeom>
              <a:avLst/>
              <a:gdLst/>
              <a:ahLst/>
              <a:cxnLst/>
              <a:rect l="l" t="t" r="r" b="b"/>
              <a:pathLst>
                <a:path w="3274" h="1704" extrusionOk="0">
                  <a:moveTo>
                    <a:pt x="1671" y="1"/>
                  </a:moveTo>
                  <a:cubicBezTo>
                    <a:pt x="1656" y="1"/>
                    <a:pt x="1640" y="3"/>
                    <a:pt x="1625" y="8"/>
                  </a:cubicBezTo>
                  <a:cubicBezTo>
                    <a:pt x="1611" y="169"/>
                    <a:pt x="1415" y="176"/>
                    <a:pt x="1257" y="183"/>
                  </a:cubicBezTo>
                  <a:cubicBezTo>
                    <a:pt x="1191" y="187"/>
                    <a:pt x="1061" y="194"/>
                    <a:pt x="1044" y="215"/>
                  </a:cubicBezTo>
                  <a:cubicBezTo>
                    <a:pt x="1044" y="327"/>
                    <a:pt x="984" y="404"/>
                    <a:pt x="931" y="471"/>
                  </a:cubicBezTo>
                  <a:cubicBezTo>
                    <a:pt x="879" y="537"/>
                    <a:pt x="844" y="586"/>
                    <a:pt x="851" y="649"/>
                  </a:cubicBezTo>
                  <a:cubicBezTo>
                    <a:pt x="854" y="684"/>
                    <a:pt x="844" y="719"/>
                    <a:pt x="819" y="747"/>
                  </a:cubicBezTo>
                  <a:cubicBezTo>
                    <a:pt x="781" y="789"/>
                    <a:pt x="718" y="789"/>
                    <a:pt x="655" y="789"/>
                  </a:cubicBezTo>
                  <a:cubicBezTo>
                    <a:pt x="651" y="789"/>
                    <a:pt x="646" y="789"/>
                    <a:pt x="642" y="789"/>
                  </a:cubicBezTo>
                  <a:cubicBezTo>
                    <a:pt x="533" y="789"/>
                    <a:pt x="452" y="792"/>
                    <a:pt x="445" y="964"/>
                  </a:cubicBezTo>
                  <a:cubicBezTo>
                    <a:pt x="438" y="1195"/>
                    <a:pt x="263" y="1370"/>
                    <a:pt x="133" y="1500"/>
                  </a:cubicBezTo>
                  <a:cubicBezTo>
                    <a:pt x="84" y="1552"/>
                    <a:pt x="0" y="1636"/>
                    <a:pt x="4" y="1664"/>
                  </a:cubicBezTo>
                  <a:cubicBezTo>
                    <a:pt x="11" y="1671"/>
                    <a:pt x="18" y="1675"/>
                    <a:pt x="25" y="1678"/>
                  </a:cubicBezTo>
                  <a:cubicBezTo>
                    <a:pt x="56" y="1696"/>
                    <a:pt x="102" y="1703"/>
                    <a:pt x="159" y="1703"/>
                  </a:cubicBezTo>
                  <a:cubicBezTo>
                    <a:pt x="296" y="1703"/>
                    <a:pt x="495" y="1662"/>
                    <a:pt x="690" y="1622"/>
                  </a:cubicBezTo>
                  <a:cubicBezTo>
                    <a:pt x="930" y="1573"/>
                    <a:pt x="1179" y="1524"/>
                    <a:pt x="1391" y="1524"/>
                  </a:cubicBezTo>
                  <a:cubicBezTo>
                    <a:pt x="1405" y="1524"/>
                    <a:pt x="1419" y="1524"/>
                    <a:pt x="1432" y="1524"/>
                  </a:cubicBezTo>
                  <a:cubicBezTo>
                    <a:pt x="1441" y="1525"/>
                    <a:pt x="1450" y="1525"/>
                    <a:pt x="1459" y="1525"/>
                  </a:cubicBezTo>
                  <a:cubicBezTo>
                    <a:pt x="1986" y="1525"/>
                    <a:pt x="3225" y="1132"/>
                    <a:pt x="3260" y="947"/>
                  </a:cubicBezTo>
                  <a:cubicBezTo>
                    <a:pt x="3274" y="863"/>
                    <a:pt x="3179" y="821"/>
                    <a:pt x="2972" y="751"/>
                  </a:cubicBezTo>
                  <a:cubicBezTo>
                    <a:pt x="2829" y="702"/>
                    <a:pt x="2668" y="642"/>
                    <a:pt x="2563" y="534"/>
                  </a:cubicBezTo>
                  <a:cubicBezTo>
                    <a:pt x="2506" y="471"/>
                    <a:pt x="2425" y="453"/>
                    <a:pt x="2354" y="453"/>
                  </a:cubicBezTo>
                  <a:cubicBezTo>
                    <a:pt x="2334" y="453"/>
                    <a:pt x="2315" y="454"/>
                    <a:pt x="2297" y="457"/>
                  </a:cubicBezTo>
                  <a:cubicBezTo>
                    <a:pt x="2111" y="478"/>
                    <a:pt x="1929" y="590"/>
                    <a:pt x="1877" y="684"/>
                  </a:cubicBezTo>
                  <a:cubicBezTo>
                    <a:pt x="1820" y="779"/>
                    <a:pt x="1763" y="797"/>
                    <a:pt x="1729" y="797"/>
                  </a:cubicBezTo>
                  <a:cubicBezTo>
                    <a:pt x="1726" y="797"/>
                    <a:pt x="1722" y="796"/>
                    <a:pt x="1719" y="796"/>
                  </a:cubicBezTo>
                  <a:cubicBezTo>
                    <a:pt x="1681" y="793"/>
                    <a:pt x="1646" y="768"/>
                    <a:pt x="1635" y="730"/>
                  </a:cubicBezTo>
                  <a:cubicBezTo>
                    <a:pt x="1600" y="635"/>
                    <a:pt x="1677" y="474"/>
                    <a:pt x="1838" y="313"/>
                  </a:cubicBezTo>
                  <a:cubicBezTo>
                    <a:pt x="1891" y="260"/>
                    <a:pt x="1912" y="208"/>
                    <a:pt x="1901" y="159"/>
                  </a:cubicBezTo>
                  <a:cubicBezTo>
                    <a:pt x="1880" y="89"/>
                    <a:pt x="1793" y="29"/>
                    <a:pt x="1716" y="8"/>
                  </a:cubicBezTo>
                  <a:cubicBezTo>
                    <a:pt x="1702" y="3"/>
                    <a:pt x="1687" y="1"/>
                    <a:pt x="167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8" name="Google Shape;7209;p82">
              <a:extLst>
                <a:ext uri="{FF2B5EF4-FFF2-40B4-BE49-F238E27FC236}">
                  <a16:creationId xmlns:a16="http://schemas.microsoft.com/office/drawing/2014/main" id="{906770FD-3163-C9FD-870D-77132E546248}"/>
                </a:ext>
              </a:extLst>
            </p:cNvPr>
            <p:cNvSpPr/>
            <p:nvPr/>
          </p:nvSpPr>
          <p:spPr>
            <a:xfrm>
              <a:off x="3087022" y="1356164"/>
              <a:ext cx="21412" cy="7834"/>
            </a:xfrm>
            <a:custGeom>
              <a:avLst/>
              <a:gdLst/>
              <a:ahLst/>
              <a:cxnLst/>
              <a:rect l="l" t="t" r="r" b="b"/>
              <a:pathLst>
                <a:path w="1577" h="577" extrusionOk="0">
                  <a:moveTo>
                    <a:pt x="714" y="0"/>
                  </a:moveTo>
                  <a:cubicBezTo>
                    <a:pt x="345" y="0"/>
                    <a:pt x="36" y="259"/>
                    <a:pt x="1" y="339"/>
                  </a:cubicBezTo>
                  <a:cubicBezTo>
                    <a:pt x="129" y="473"/>
                    <a:pt x="886" y="576"/>
                    <a:pt x="1312" y="576"/>
                  </a:cubicBezTo>
                  <a:cubicBezTo>
                    <a:pt x="1409" y="576"/>
                    <a:pt x="1490" y="571"/>
                    <a:pt x="1541" y="559"/>
                  </a:cubicBezTo>
                  <a:cubicBezTo>
                    <a:pt x="1576" y="552"/>
                    <a:pt x="1576" y="542"/>
                    <a:pt x="1576" y="531"/>
                  </a:cubicBezTo>
                  <a:cubicBezTo>
                    <a:pt x="1573" y="402"/>
                    <a:pt x="1219" y="73"/>
                    <a:pt x="834" y="10"/>
                  </a:cubicBezTo>
                  <a:cubicBezTo>
                    <a:pt x="794" y="3"/>
                    <a:pt x="754" y="0"/>
                    <a:pt x="71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9" name="Google Shape;7210;p82">
              <a:extLst>
                <a:ext uri="{FF2B5EF4-FFF2-40B4-BE49-F238E27FC236}">
                  <a16:creationId xmlns:a16="http://schemas.microsoft.com/office/drawing/2014/main" id="{5A563A00-84EB-863A-2FE7-F1F56C84DE96}"/>
                </a:ext>
              </a:extLst>
            </p:cNvPr>
            <p:cNvSpPr/>
            <p:nvPr/>
          </p:nvSpPr>
          <p:spPr>
            <a:xfrm>
              <a:off x="2249874" y="1296871"/>
              <a:ext cx="1208533" cy="418540"/>
            </a:xfrm>
            <a:custGeom>
              <a:avLst/>
              <a:gdLst/>
              <a:ahLst/>
              <a:cxnLst/>
              <a:rect l="l" t="t" r="r" b="b"/>
              <a:pathLst>
                <a:path w="89010" h="30826" extrusionOk="0">
                  <a:moveTo>
                    <a:pt x="44495" y="20619"/>
                  </a:moveTo>
                  <a:cubicBezTo>
                    <a:pt x="44507" y="20619"/>
                    <a:pt x="44519" y="20620"/>
                    <a:pt x="44532" y="20624"/>
                  </a:cubicBezTo>
                  <a:cubicBezTo>
                    <a:pt x="44577" y="20641"/>
                    <a:pt x="44609" y="20683"/>
                    <a:pt x="44612" y="20732"/>
                  </a:cubicBezTo>
                  <a:cubicBezTo>
                    <a:pt x="44686" y="21048"/>
                    <a:pt x="44371" y="22301"/>
                    <a:pt x="43950" y="22675"/>
                  </a:cubicBezTo>
                  <a:cubicBezTo>
                    <a:pt x="43733" y="22871"/>
                    <a:pt x="43425" y="22994"/>
                    <a:pt x="43156" y="23106"/>
                  </a:cubicBezTo>
                  <a:cubicBezTo>
                    <a:pt x="42865" y="23222"/>
                    <a:pt x="42589" y="23334"/>
                    <a:pt x="42589" y="23477"/>
                  </a:cubicBezTo>
                  <a:cubicBezTo>
                    <a:pt x="42589" y="23680"/>
                    <a:pt x="42326" y="23803"/>
                    <a:pt x="42106" y="23869"/>
                  </a:cubicBezTo>
                  <a:cubicBezTo>
                    <a:pt x="41920" y="23925"/>
                    <a:pt x="41727" y="23953"/>
                    <a:pt x="41531" y="23960"/>
                  </a:cubicBezTo>
                  <a:cubicBezTo>
                    <a:pt x="41402" y="23960"/>
                    <a:pt x="41293" y="23939"/>
                    <a:pt x="41255" y="23876"/>
                  </a:cubicBezTo>
                  <a:cubicBezTo>
                    <a:pt x="41237" y="23852"/>
                    <a:pt x="41234" y="23820"/>
                    <a:pt x="41244" y="23792"/>
                  </a:cubicBezTo>
                  <a:cubicBezTo>
                    <a:pt x="41265" y="23722"/>
                    <a:pt x="41360" y="23694"/>
                    <a:pt x="41531" y="23638"/>
                  </a:cubicBezTo>
                  <a:cubicBezTo>
                    <a:pt x="41783" y="23558"/>
                    <a:pt x="42169" y="23432"/>
                    <a:pt x="42295" y="23159"/>
                  </a:cubicBezTo>
                  <a:cubicBezTo>
                    <a:pt x="42407" y="22903"/>
                    <a:pt x="42673" y="22714"/>
                    <a:pt x="42953" y="22511"/>
                  </a:cubicBezTo>
                  <a:cubicBezTo>
                    <a:pt x="43247" y="22304"/>
                    <a:pt x="43551" y="22087"/>
                    <a:pt x="43754" y="21769"/>
                  </a:cubicBezTo>
                  <a:cubicBezTo>
                    <a:pt x="43856" y="21604"/>
                    <a:pt x="43950" y="21415"/>
                    <a:pt x="44045" y="21230"/>
                  </a:cubicBezTo>
                  <a:cubicBezTo>
                    <a:pt x="44226" y="20865"/>
                    <a:pt x="44350" y="20619"/>
                    <a:pt x="44495" y="20619"/>
                  </a:cubicBezTo>
                  <a:close/>
                  <a:moveTo>
                    <a:pt x="41372" y="0"/>
                  </a:moveTo>
                  <a:cubicBezTo>
                    <a:pt x="41295" y="0"/>
                    <a:pt x="41205" y="24"/>
                    <a:pt x="41087" y="56"/>
                  </a:cubicBezTo>
                  <a:cubicBezTo>
                    <a:pt x="40982" y="84"/>
                    <a:pt x="40852" y="123"/>
                    <a:pt x="40684" y="154"/>
                  </a:cubicBezTo>
                  <a:cubicBezTo>
                    <a:pt x="40474" y="193"/>
                    <a:pt x="40383" y="305"/>
                    <a:pt x="40299" y="417"/>
                  </a:cubicBezTo>
                  <a:cubicBezTo>
                    <a:pt x="40240" y="491"/>
                    <a:pt x="40184" y="561"/>
                    <a:pt x="40093" y="603"/>
                  </a:cubicBezTo>
                  <a:cubicBezTo>
                    <a:pt x="39945" y="669"/>
                    <a:pt x="39746" y="879"/>
                    <a:pt x="39721" y="956"/>
                  </a:cubicBezTo>
                  <a:cubicBezTo>
                    <a:pt x="39875" y="995"/>
                    <a:pt x="39868" y="1103"/>
                    <a:pt x="39861" y="1166"/>
                  </a:cubicBezTo>
                  <a:cubicBezTo>
                    <a:pt x="39858" y="1191"/>
                    <a:pt x="39858" y="1215"/>
                    <a:pt x="39861" y="1240"/>
                  </a:cubicBezTo>
                  <a:cubicBezTo>
                    <a:pt x="39875" y="1285"/>
                    <a:pt x="39861" y="1334"/>
                    <a:pt x="39830" y="1369"/>
                  </a:cubicBezTo>
                  <a:cubicBezTo>
                    <a:pt x="39786" y="1415"/>
                    <a:pt x="39712" y="1430"/>
                    <a:pt x="39635" y="1430"/>
                  </a:cubicBezTo>
                  <a:cubicBezTo>
                    <a:pt x="39582" y="1430"/>
                    <a:pt x="39528" y="1423"/>
                    <a:pt x="39480" y="1415"/>
                  </a:cubicBezTo>
                  <a:cubicBezTo>
                    <a:pt x="39421" y="1404"/>
                    <a:pt x="39336" y="1399"/>
                    <a:pt x="39244" y="1399"/>
                  </a:cubicBezTo>
                  <a:cubicBezTo>
                    <a:pt x="39031" y="1399"/>
                    <a:pt x="38779" y="1426"/>
                    <a:pt x="38727" y="1467"/>
                  </a:cubicBezTo>
                  <a:cubicBezTo>
                    <a:pt x="38741" y="1506"/>
                    <a:pt x="38853" y="1555"/>
                    <a:pt x="38906" y="1579"/>
                  </a:cubicBezTo>
                  <a:cubicBezTo>
                    <a:pt x="39004" y="1625"/>
                    <a:pt x="39105" y="1670"/>
                    <a:pt x="39077" y="1758"/>
                  </a:cubicBezTo>
                  <a:cubicBezTo>
                    <a:pt x="39067" y="1789"/>
                    <a:pt x="39042" y="1810"/>
                    <a:pt x="39014" y="1821"/>
                  </a:cubicBezTo>
                  <a:cubicBezTo>
                    <a:pt x="38996" y="1828"/>
                    <a:pt x="38973" y="1832"/>
                    <a:pt x="38947" y="1832"/>
                  </a:cubicBezTo>
                  <a:cubicBezTo>
                    <a:pt x="38829" y="1832"/>
                    <a:pt x="38653" y="1762"/>
                    <a:pt x="38570" y="1716"/>
                  </a:cubicBezTo>
                  <a:cubicBezTo>
                    <a:pt x="38537" y="1697"/>
                    <a:pt x="38487" y="1688"/>
                    <a:pt x="38434" y="1688"/>
                  </a:cubicBezTo>
                  <a:cubicBezTo>
                    <a:pt x="38386" y="1688"/>
                    <a:pt x="38334" y="1696"/>
                    <a:pt x="38290" y="1712"/>
                  </a:cubicBezTo>
                  <a:cubicBezTo>
                    <a:pt x="38248" y="1723"/>
                    <a:pt x="38209" y="1751"/>
                    <a:pt x="38185" y="1789"/>
                  </a:cubicBezTo>
                  <a:cubicBezTo>
                    <a:pt x="38164" y="1842"/>
                    <a:pt x="38118" y="1884"/>
                    <a:pt x="38062" y="1905"/>
                  </a:cubicBezTo>
                  <a:cubicBezTo>
                    <a:pt x="38014" y="1921"/>
                    <a:pt x="37965" y="1929"/>
                    <a:pt x="37916" y="1929"/>
                  </a:cubicBezTo>
                  <a:cubicBezTo>
                    <a:pt x="37857" y="1929"/>
                    <a:pt x="37799" y="1917"/>
                    <a:pt x="37743" y="1894"/>
                  </a:cubicBezTo>
                  <a:cubicBezTo>
                    <a:pt x="37708" y="1894"/>
                    <a:pt x="37673" y="1901"/>
                    <a:pt x="37642" y="1912"/>
                  </a:cubicBezTo>
                  <a:cubicBezTo>
                    <a:pt x="37594" y="1923"/>
                    <a:pt x="37539" y="1936"/>
                    <a:pt x="37484" y="1936"/>
                  </a:cubicBezTo>
                  <a:cubicBezTo>
                    <a:pt x="37453" y="1936"/>
                    <a:pt x="37423" y="1932"/>
                    <a:pt x="37393" y="1922"/>
                  </a:cubicBezTo>
                  <a:cubicBezTo>
                    <a:pt x="37358" y="1912"/>
                    <a:pt x="37334" y="1887"/>
                    <a:pt x="37323" y="1852"/>
                  </a:cubicBezTo>
                  <a:cubicBezTo>
                    <a:pt x="37313" y="1789"/>
                    <a:pt x="37365" y="1740"/>
                    <a:pt x="37428" y="1681"/>
                  </a:cubicBezTo>
                  <a:cubicBezTo>
                    <a:pt x="37460" y="1656"/>
                    <a:pt x="37488" y="1625"/>
                    <a:pt x="37512" y="1593"/>
                  </a:cubicBezTo>
                  <a:cubicBezTo>
                    <a:pt x="37481" y="1586"/>
                    <a:pt x="37448" y="1582"/>
                    <a:pt x="37416" y="1582"/>
                  </a:cubicBezTo>
                  <a:cubicBezTo>
                    <a:pt x="37374" y="1582"/>
                    <a:pt x="37332" y="1588"/>
                    <a:pt x="37292" y="1600"/>
                  </a:cubicBezTo>
                  <a:cubicBezTo>
                    <a:pt x="37187" y="1628"/>
                    <a:pt x="37124" y="1677"/>
                    <a:pt x="37113" y="1709"/>
                  </a:cubicBezTo>
                  <a:cubicBezTo>
                    <a:pt x="37106" y="1747"/>
                    <a:pt x="37078" y="1779"/>
                    <a:pt x="37043" y="1793"/>
                  </a:cubicBezTo>
                  <a:cubicBezTo>
                    <a:pt x="37028" y="1800"/>
                    <a:pt x="37011" y="1802"/>
                    <a:pt x="36994" y="1802"/>
                  </a:cubicBezTo>
                  <a:cubicBezTo>
                    <a:pt x="36940" y="1802"/>
                    <a:pt x="36882" y="1772"/>
                    <a:pt x="36826" y="1740"/>
                  </a:cubicBezTo>
                  <a:cubicBezTo>
                    <a:pt x="36791" y="1719"/>
                    <a:pt x="36756" y="1705"/>
                    <a:pt x="36718" y="1695"/>
                  </a:cubicBezTo>
                  <a:lnTo>
                    <a:pt x="36683" y="1712"/>
                  </a:lnTo>
                  <a:cubicBezTo>
                    <a:pt x="36578" y="1772"/>
                    <a:pt x="36469" y="1824"/>
                    <a:pt x="36357" y="1873"/>
                  </a:cubicBezTo>
                  <a:cubicBezTo>
                    <a:pt x="36313" y="1892"/>
                    <a:pt x="36263" y="1898"/>
                    <a:pt x="36213" y="1898"/>
                  </a:cubicBezTo>
                  <a:cubicBezTo>
                    <a:pt x="36158" y="1898"/>
                    <a:pt x="36103" y="1891"/>
                    <a:pt x="36053" y="1884"/>
                  </a:cubicBezTo>
                  <a:cubicBezTo>
                    <a:pt x="36012" y="1878"/>
                    <a:pt x="35967" y="1872"/>
                    <a:pt x="35931" y="1872"/>
                  </a:cubicBezTo>
                  <a:cubicBezTo>
                    <a:pt x="35901" y="1872"/>
                    <a:pt x="35878" y="1876"/>
                    <a:pt x="35871" y="1887"/>
                  </a:cubicBezTo>
                  <a:cubicBezTo>
                    <a:pt x="35892" y="1915"/>
                    <a:pt x="35993" y="1947"/>
                    <a:pt x="36035" y="1964"/>
                  </a:cubicBezTo>
                  <a:cubicBezTo>
                    <a:pt x="36133" y="1996"/>
                    <a:pt x="36196" y="2017"/>
                    <a:pt x="36207" y="2076"/>
                  </a:cubicBezTo>
                  <a:cubicBezTo>
                    <a:pt x="36210" y="2097"/>
                    <a:pt x="36203" y="2118"/>
                    <a:pt x="36189" y="2132"/>
                  </a:cubicBezTo>
                  <a:cubicBezTo>
                    <a:pt x="36158" y="2174"/>
                    <a:pt x="36088" y="2181"/>
                    <a:pt x="35772" y="2206"/>
                  </a:cubicBezTo>
                  <a:cubicBezTo>
                    <a:pt x="35615" y="2216"/>
                    <a:pt x="35356" y="2234"/>
                    <a:pt x="35293" y="2262"/>
                  </a:cubicBezTo>
                  <a:cubicBezTo>
                    <a:pt x="35244" y="2367"/>
                    <a:pt x="35044" y="2378"/>
                    <a:pt x="34621" y="2385"/>
                  </a:cubicBezTo>
                  <a:lnTo>
                    <a:pt x="34551" y="2385"/>
                  </a:lnTo>
                  <a:cubicBezTo>
                    <a:pt x="34379" y="2392"/>
                    <a:pt x="34348" y="2430"/>
                    <a:pt x="34306" y="2479"/>
                  </a:cubicBezTo>
                  <a:cubicBezTo>
                    <a:pt x="34243" y="2563"/>
                    <a:pt x="34152" y="2616"/>
                    <a:pt x="34050" y="2626"/>
                  </a:cubicBezTo>
                  <a:lnTo>
                    <a:pt x="33959" y="2644"/>
                  </a:lnTo>
                  <a:cubicBezTo>
                    <a:pt x="33738" y="2686"/>
                    <a:pt x="33647" y="2703"/>
                    <a:pt x="33577" y="2808"/>
                  </a:cubicBezTo>
                  <a:cubicBezTo>
                    <a:pt x="33514" y="2903"/>
                    <a:pt x="33409" y="2962"/>
                    <a:pt x="33297" y="2966"/>
                  </a:cubicBezTo>
                  <a:cubicBezTo>
                    <a:pt x="33286" y="2967"/>
                    <a:pt x="33275" y="2968"/>
                    <a:pt x="33265" y="2968"/>
                  </a:cubicBezTo>
                  <a:cubicBezTo>
                    <a:pt x="33183" y="2968"/>
                    <a:pt x="33108" y="2933"/>
                    <a:pt x="33052" y="2871"/>
                  </a:cubicBezTo>
                  <a:cubicBezTo>
                    <a:pt x="33041" y="2863"/>
                    <a:pt x="33027" y="2856"/>
                    <a:pt x="33013" y="2856"/>
                  </a:cubicBezTo>
                  <a:cubicBezTo>
                    <a:pt x="33010" y="2856"/>
                    <a:pt x="33006" y="2857"/>
                    <a:pt x="33003" y="2857"/>
                  </a:cubicBezTo>
                  <a:cubicBezTo>
                    <a:pt x="32993" y="2857"/>
                    <a:pt x="32979" y="2861"/>
                    <a:pt x="32965" y="2864"/>
                  </a:cubicBezTo>
                  <a:cubicBezTo>
                    <a:pt x="32986" y="2875"/>
                    <a:pt x="33000" y="2892"/>
                    <a:pt x="33007" y="2913"/>
                  </a:cubicBezTo>
                  <a:cubicBezTo>
                    <a:pt x="33021" y="2962"/>
                    <a:pt x="33003" y="3011"/>
                    <a:pt x="32965" y="3043"/>
                  </a:cubicBezTo>
                  <a:cubicBezTo>
                    <a:pt x="32931" y="3082"/>
                    <a:pt x="32881" y="3102"/>
                    <a:pt x="32830" y="3102"/>
                  </a:cubicBezTo>
                  <a:cubicBezTo>
                    <a:pt x="32813" y="3102"/>
                    <a:pt x="32796" y="3100"/>
                    <a:pt x="32779" y="3095"/>
                  </a:cubicBezTo>
                  <a:cubicBezTo>
                    <a:pt x="32755" y="3095"/>
                    <a:pt x="32730" y="3102"/>
                    <a:pt x="32706" y="3116"/>
                  </a:cubicBezTo>
                  <a:cubicBezTo>
                    <a:pt x="32755" y="3130"/>
                    <a:pt x="32793" y="3162"/>
                    <a:pt x="32818" y="3207"/>
                  </a:cubicBezTo>
                  <a:cubicBezTo>
                    <a:pt x="32853" y="3270"/>
                    <a:pt x="32846" y="3351"/>
                    <a:pt x="32797" y="3407"/>
                  </a:cubicBezTo>
                  <a:cubicBezTo>
                    <a:pt x="32771" y="3436"/>
                    <a:pt x="32737" y="3453"/>
                    <a:pt x="32699" y="3453"/>
                  </a:cubicBezTo>
                  <a:cubicBezTo>
                    <a:pt x="32695" y="3453"/>
                    <a:pt x="32692" y="3453"/>
                    <a:pt x="32688" y="3452"/>
                  </a:cubicBezTo>
                  <a:lnTo>
                    <a:pt x="32688" y="3452"/>
                  </a:lnTo>
                  <a:cubicBezTo>
                    <a:pt x="32793" y="3487"/>
                    <a:pt x="32870" y="3578"/>
                    <a:pt x="32884" y="3687"/>
                  </a:cubicBezTo>
                  <a:cubicBezTo>
                    <a:pt x="32888" y="3715"/>
                    <a:pt x="32881" y="3746"/>
                    <a:pt x="32856" y="3767"/>
                  </a:cubicBezTo>
                  <a:cubicBezTo>
                    <a:pt x="32834" y="3790"/>
                    <a:pt x="32805" y="3798"/>
                    <a:pt x="32770" y="3798"/>
                  </a:cubicBezTo>
                  <a:cubicBezTo>
                    <a:pt x="32733" y="3798"/>
                    <a:pt x="32688" y="3789"/>
                    <a:pt x="32636" y="3778"/>
                  </a:cubicBezTo>
                  <a:cubicBezTo>
                    <a:pt x="32600" y="3770"/>
                    <a:pt x="32535" y="3759"/>
                    <a:pt x="32494" y="3759"/>
                  </a:cubicBezTo>
                  <a:cubicBezTo>
                    <a:pt x="32479" y="3759"/>
                    <a:pt x="32467" y="3760"/>
                    <a:pt x="32461" y="3764"/>
                  </a:cubicBezTo>
                  <a:cubicBezTo>
                    <a:pt x="32513" y="3785"/>
                    <a:pt x="32569" y="3799"/>
                    <a:pt x="32625" y="3799"/>
                  </a:cubicBezTo>
                  <a:cubicBezTo>
                    <a:pt x="32734" y="3813"/>
                    <a:pt x="32762" y="3848"/>
                    <a:pt x="32779" y="3914"/>
                  </a:cubicBezTo>
                  <a:cubicBezTo>
                    <a:pt x="32786" y="3953"/>
                    <a:pt x="32807" y="3988"/>
                    <a:pt x="32839" y="4009"/>
                  </a:cubicBezTo>
                  <a:cubicBezTo>
                    <a:pt x="32849" y="4019"/>
                    <a:pt x="32860" y="4030"/>
                    <a:pt x="32870" y="4044"/>
                  </a:cubicBezTo>
                  <a:cubicBezTo>
                    <a:pt x="32954" y="4142"/>
                    <a:pt x="32888" y="4222"/>
                    <a:pt x="32856" y="4257"/>
                  </a:cubicBezTo>
                  <a:cubicBezTo>
                    <a:pt x="32839" y="4282"/>
                    <a:pt x="32825" y="4296"/>
                    <a:pt x="32828" y="4306"/>
                  </a:cubicBezTo>
                  <a:cubicBezTo>
                    <a:pt x="32839" y="4366"/>
                    <a:pt x="32814" y="4422"/>
                    <a:pt x="32765" y="4454"/>
                  </a:cubicBezTo>
                  <a:cubicBezTo>
                    <a:pt x="32737" y="4475"/>
                    <a:pt x="32703" y="4486"/>
                    <a:pt x="32669" y="4486"/>
                  </a:cubicBezTo>
                  <a:cubicBezTo>
                    <a:pt x="32648" y="4486"/>
                    <a:pt x="32627" y="4482"/>
                    <a:pt x="32608" y="4475"/>
                  </a:cubicBezTo>
                  <a:cubicBezTo>
                    <a:pt x="32573" y="4454"/>
                    <a:pt x="32548" y="4419"/>
                    <a:pt x="32545" y="4380"/>
                  </a:cubicBezTo>
                  <a:cubicBezTo>
                    <a:pt x="32486" y="4355"/>
                    <a:pt x="32422" y="4343"/>
                    <a:pt x="32359" y="4343"/>
                  </a:cubicBezTo>
                  <a:cubicBezTo>
                    <a:pt x="32344" y="4343"/>
                    <a:pt x="32329" y="4344"/>
                    <a:pt x="32314" y="4345"/>
                  </a:cubicBezTo>
                  <a:cubicBezTo>
                    <a:pt x="32212" y="4345"/>
                    <a:pt x="32156" y="4370"/>
                    <a:pt x="32142" y="4384"/>
                  </a:cubicBezTo>
                  <a:lnTo>
                    <a:pt x="32139" y="4391"/>
                  </a:lnTo>
                  <a:cubicBezTo>
                    <a:pt x="32076" y="4464"/>
                    <a:pt x="32016" y="4534"/>
                    <a:pt x="31932" y="4541"/>
                  </a:cubicBezTo>
                  <a:cubicBezTo>
                    <a:pt x="31880" y="4541"/>
                    <a:pt x="31827" y="4520"/>
                    <a:pt x="31789" y="4478"/>
                  </a:cubicBezTo>
                  <a:cubicBezTo>
                    <a:pt x="31774" y="4465"/>
                    <a:pt x="31744" y="4460"/>
                    <a:pt x="31703" y="4460"/>
                  </a:cubicBezTo>
                  <a:cubicBezTo>
                    <a:pt x="31638" y="4460"/>
                    <a:pt x="31546" y="4473"/>
                    <a:pt x="31452" y="4489"/>
                  </a:cubicBezTo>
                  <a:cubicBezTo>
                    <a:pt x="31312" y="4513"/>
                    <a:pt x="31169" y="4531"/>
                    <a:pt x="31029" y="4538"/>
                  </a:cubicBezTo>
                  <a:lnTo>
                    <a:pt x="31015" y="4538"/>
                  </a:lnTo>
                  <a:cubicBezTo>
                    <a:pt x="30626" y="4555"/>
                    <a:pt x="29825" y="4587"/>
                    <a:pt x="29632" y="4653"/>
                  </a:cubicBezTo>
                  <a:cubicBezTo>
                    <a:pt x="29527" y="4695"/>
                    <a:pt x="29443" y="4786"/>
                    <a:pt x="29415" y="4898"/>
                  </a:cubicBezTo>
                  <a:cubicBezTo>
                    <a:pt x="29397" y="4965"/>
                    <a:pt x="29418" y="5038"/>
                    <a:pt x="29467" y="5087"/>
                  </a:cubicBezTo>
                  <a:cubicBezTo>
                    <a:pt x="29629" y="5248"/>
                    <a:pt x="29565" y="5367"/>
                    <a:pt x="29527" y="5444"/>
                  </a:cubicBezTo>
                  <a:cubicBezTo>
                    <a:pt x="29509" y="5469"/>
                    <a:pt x="29499" y="5493"/>
                    <a:pt x="29495" y="5521"/>
                  </a:cubicBezTo>
                  <a:cubicBezTo>
                    <a:pt x="29516" y="5598"/>
                    <a:pt x="29937" y="5829"/>
                    <a:pt x="30182" y="5854"/>
                  </a:cubicBezTo>
                  <a:cubicBezTo>
                    <a:pt x="30357" y="5875"/>
                    <a:pt x="30504" y="5987"/>
                    <a:pt x="30574" y="6148"/>
                  </a:cubicBezTo>
                  <a:cubicBezTo>
                    <a:pt x="30630" y="6260"/>
                    <a:pt x="30616" y="6393"/>
                    <a:pt x="30542" y="6495"/>
                  </a:cubicBezTo>
                  <a:cubicBezTo>
                    <a:pt x="30490" y="6561"/>
                    <a:pt x="30414" y="6588"/>
                    <a:pt x="30326" y="6588"/>
                  </a:cubicBezTo>
                  <a:cubicBezTo>
                    <a:pt x="30078" y="6588"/>
                    <a:pt x="29729" y="6372"/>
                    <a:pt x="29520" y="6204"/>
                  </a:cubicBezTo>
                  <a:cubicBezTo>
                    <a:pt x="29254" y="5996"/>
                    <a:pt x="28639" y="5894"/>
                    <a:pt x="28370" y="5894"/>
                  </a:cubicBezTo>
                  <a:cubicBezTo>
                    <a:pt x="28348" y="5894"/>
                    <a:pt x="28329" y="5895"/>
                    <a:pt x="28312" y="5896"/>
                  </a:cubicBezTo>
                  <a:cubicBezTo>
                    <a:pt x="28303" y="5897"/>
                    <a:pt x="28293" y="5897"/>
                    <a:pt x="28285" y="5897"/>
                  </a:cubicBezTo>
                  <a:cubicBezTo>
                    <a:pt x="28153" y="5897"/>
                    <a:pt x="28111" y="5826"/>
                    <a:pt x="28081" y="5773"/>
                  </a:cubicBezTo>
                  <a:cubicBezTo>
                    <a:pt x="28048" y="5720"/>
                    <a:pt x="28034" y="5693"/>
                    <a:pt x="27932" y="5693"/>
                  </a:cubicBezTo>
                  <a:cubicBezTo>
                    <a:pt x="27926" y="5693"/>
                    <a:pt x="27920" y="5693"/>
                    <a:pt x="27913" y="5693"/>
                  </a:cubicBezTo>
                  <a:cubicBezTo>
                    <a:pt x="27784" y="5696"/>
                    <a:pt x="27661" y="5749"/>
                    <a:pt x="27570" y="5836"/>
                  </a:cubicBezTo>
                  <a:lnTo>
                    <a:pt x="27637" y="5836"/>
                  </a:lnTo>
                  <a:cubicBezTo>
                    <a:pt x="27650" y="5836"/>
                    <a:pt x="27663" y="5836"/>
                    <a:pt x="27676" y="5836"/>
                  </a:cubicBezTo>
                  <a:cubicBezTo>
                    <a:pt x="27795" y="5836"/>
                    <a:pt x="27863" y="5839"/>
                    <a:pt x="27885" y="5899"/>
                  </a:cubicBezTo>
                  <a:cubicBezTo>
                    <a:pt x="27899" y="5941"/>
                    <a:pt x="27885" y="5987"/>
                    <a:pt x="27850" y="6015"/>
                  </a:cubicBezTo>
                  <a:lnTo>
                    <a:pt x="27885" y="6022"/>
                  </a:lnTo>
                  <a:cubicBezTo>
                    <a:pt x="27966" y="6043"/>
                    <a:pt x="28039" y="6071"/>
                    <a:pt x="28113" y="6102"/>
                  </a:cubicBezTo>
                  <a:cubicBezTo>
                    <a:pt x="28183" y="6130"/>
                    <a:pt x="28221" y="6172"/>
                    <a:pt x="28225" y="6221"/>
                  </a:cubicBezTo>
                  <a:cubicBezTo>
                    <a:pt x="28225" y="6270"/>
                    <a:pt x="28193" y="6316"/>
                    <a:pt x="28148" y="6337"/>
                  </a:cubicBezTo>
                  <a:cubicBezTo>
                    <a:pt x="28096" y="6365"/>
                    <a:pt x="28010" y="6386"/>
                    <a:pt x="27915" y="6386"/>
                  </a:cubicBezTo>
                  <a:cubicBezTo>
                    <a:pt x="27810" y="6386"/>
                    <a:pt x="27693" y="6361"/>
                    <a:pt x="27598" y="6295"/>
                  </a:cubicBezTo>
                  <a:cubicBezTo>
                    <a:pt x="27539" y="6254"/>
                    <a:pt x="27472" y="6234"/>
                    <a:pt x="27403" y="6234"/>
                  </a:cubicBezTo>
                  <a:cubicBezTo>
                    <a:pt x="27377" y="6234"/>
                    <a:pt x="27351" y="6237"/>
                    <a:pt x="27325" y="6242"/>
                  </a:cubicBezTo>
                  <a:cubicBezTo>
                    <a:pt x="27234" y="6263"/>
                    <a:pt x="27153" y="6319"/>
                    <a:pt x="27101" y="6396"/>
                  </a:cubicBezTo>
                  <a:cubicBezTo>
                    <a:pt x="27101" y="6396"/>
                    <a:pt x="27097" y="6414"/>
                    <a:pt x="27115" y="6449"/>
                  </a:cubicBezTo>
                  <a:cubicBezTo>
                    <a:pt x="27181" y="6589"/>
                    <a:pt x="27458" y="6817"/>
                    <a:pt x="27780" y="6866"/>
                  </a:cubicBezTo>
                  <a:cubicBezTo>
                    <a:pt x="28057" y="6904"/>
                    <a:pt x="28127" y="6974"/>
                    <a:pt x="28186" y="7062"/>
                  </a:cubicBezTo>
                  <a:cubicBezTo>
                    <a:pt x="28211" y="7100"/>
                    <a:pt x="28246" y="7128"/>
                    <a:pt x="28288" y="7142"/>
                  </a:cubicBezTo>
                  <a:cubicBezTo>
                    <a:pt x="28393" y="7181"/>
                    <a:pt x="28438" y="7230"/>
                    <a:pt x="28431" y="7296"/>
                  </a:cubicBezTo>
                  <a:cubicBezTo>
                    <a:pt x="28417" y="7394"/>
                    <a:pt x="28270" y="7426"/>
                    <a:pt x="28190" y="7433"/>
                  </a:cubicBezTo>
                  <a:cubicBezTo>
                    <a:pt x="28188" y="7433"/>
                    <a:pt x="28185" y="7433"/>
                    <a:pt x="28183" y="7433"/>
                  </a:cubicBezTo>
                  <a:cubicBezTo>
                    <a:pt x="28069" y="7433"/>
                    <a:pt x="27924" y="7343"/>
                    <a:pt x="27749" y="7233"/>
                  </a:cubicBezTo>
                  <a:cubicBezTo>
                    <a:pt x="27672" y="7188"/>
                    <a:pt x="27595" y="7139"/>
                    <a:pt x="27524" y="7104"/>
                  </a:cubicBezTo>
                  <a:cubicBezTo>
                    <a:pt x="27472" y="7075"/>
                    <a:pt x="27384" y="7067"/>
                    <a:pt x="27286" y="7067"/>
                  </a:cubicBezTo>
                  <a:cubicBezTo>
                    <a:pt x="27216" y="7067"/>
                    <a:pt x="27140" y="7071"/>
                    <a:pt x="27069" y="7076"/>
                  </a:cubicBezTo>
                  <a:cubicBezTo>
                    <a:pt x="26997" y="7079"/>
                    <a:pt x="26928" y="7083"/>
                    <a:pt x="26866" y="7083"/>
                  </a:cubicBezTo>
                  <a:cubicBezTo>
                    <a:pt x="26736" y="7083"/>
                    <a:pt x="26632" y="7068"/>
                    <a:pt x="26576" y="7009"/>
                  </a:cubicBezTo>
                  <a:cubicBezTo>
                    <a:pt x="26488" y="6915"/>
                    <a:pt x="26523" y="6813"/>
                    <a:pt x="26544" y="6747"/>
                  </a:cubicBezTo>
                  <a:cubicBezTo>
                    <a:pt x="26569" y="6680"/>
                    <a:pt x="26565" y="6673"/>
                    <a:pt x="26548" y="6659"/>
                  </a:cubicBezTo>
                  <a:cubicBezTo>
                    <a:pt x="26383" y="6516"/>
                    <a:pt x="26537" y="6232"/>
                    <a:pt x="26667" y="6032"/>
                  </a:cubicBezTo>
                  <a:cubicBezTo>
                    <a:pt x="26719" y="5948"/>
                    <a:pt x="26723" y="5822"/>
                    <a:pt x="26677" y="5696"/>
                  </a:cubicBezTo>
                  <a:cubicBezTo>
                    <a:pt x="26632" y="5570"/>
                    <a:pt x="26548" y="5476"/>
                    <a:pt x="26467" y="5451"/>
                  </a:cubicBezTo>
                  <a:cubicBezTo>
                    <a:pt x="26454" y="5447"/>
                    <a:pt x="26433" y="5440"/>
                    <a:pt x="26414" y="5440"/>
                  </a:cubicBezTo>
                  <a:cubicBezTo>
                    <a:pt x="26403" y="5440"/>
                    <a:pt x="26392" y="5443"/>
                    <a:pt x="26387" y="5451"/>
                  </a:cubicBezTo>
                  <a:cubicBezTo>
                    <a:pt x="26373" y="5490"/>
                    <a:pt x="26373" y="5532"/>
                    <a:pt x="26394" y="5567"/>
                  </a:cubicBezTo>
                  <a:cubicBezTo>
                    <a:pt x="26464" y="5661"/>
                    <a:pt x="26432" y="6001"/>
                    <a:pt x="26254" y="6221"/>
                  </a:cubicBezTo>
                  <a:cubicBezTo>
                    <a:pt x="26159" y="6344"/>
                    <a:pt x="25981" y="6396"/>
                    <a:pt x="25823" y="6442"/>
                  </a:cubicBezTo>
                  <a:cubicBezTo>
                    <a:pt x="25746" y="6463"/>
                    <a:pt x="25634" y="6498"/>
                    <a:pt x="25613" y="6523"/>
                  </a:cubicBezTo>
                  <a:cubicBezTo>
                    <a:pt x="25613" y="6617"/>
                    <a:pt x="25526" y="6684"/>
                    <a:pt x="25456" y="6743"/>
                  </a:cubicBezTo>
                  <a:cubicBezTo>
                    <a:pt x="25427" y="6764"/>
                    <a:pt x="25399" y="6785"/>
                    <a:pt x="25378" y="6813"/>
                  </a:cubicBezTo>
                  <a:cubicBezTo>
                    <a:pt x="25501" y="6922"/>
                    <a:pt x="25946" y="7419"/>
                    <a:pt x="26016" y="7583"/>
                  </a:cubicBezTo>
                  <a:cubicBezTo>
                    <a:pt x="26054" y="7685"/>
                    <a:pt x="25977" y="7821"/>
                    <a:pt x="25876" y="8000"/>
                  </a:cubicBezTo>
                  <a:cubicBezTo>
                    <a:pt x="25778" y="8175"/>
                    <a:pt x="25659" y="8385"/>
                    <a:pt x="25694" y="8515"/>
                  </a:cubicBezTo>
                  <a:cubicBezTo>
                    <a:pt x="25725" y="8634"/>
                    <a:pt x="25725" y="8756"/>
                    <a:pt x="25701" y="8879"/>
                  </a:cubicBezTo>
                  <a:cubicBezTo>
                    <a:pt x="25687" y="8959"/>
                    <a:pt x="25680" y="9001"/>
                    <a:pt x="25708" y="9047"/>
                  </a:cubicBezTo>
                  <a:cubicBezTo>
                    <a:pt x="25728" y="9076"/>
                    <a:pt x="25754" y="9085"/>
                    <a:pt x="25795" y="9085"/>
                  </a:cubicBezTo>
                  <a:cubicBezTo>
                    <a:pt x="25819" y="9085"/>
                    <a:pt x="25847" y="9082"/>
                    <a:pt x="25883" y="9078"/>
                  </a:cubicBezTo>
                  <a:cubicBezTo>
                    <a:pt x="25908" y="9073"/>
                    <a:pt x="25933" y="9071"/>
                    <a:pt x="25958" y="9071"/>
                  </a:cubicBezTo>
                  <a:cubicBezTo>
                    <a:pt x="26006" y="9071"/>
                    <a:pt x="26054" y="9080"/>
                    <a:pt x="26100" y="9096"/>
                  </a:cubicBezTo>
                  <a:cubicBezTo>
                    <a:pt x="26112" y="9101"/>
                    <a:pt x="26126" y="9104"/>
                    <a:pt x="26143" y="9104"/>
                  </a:cubicBezTo>
                  <a:cubicBezTo>
                    <a:pt x="26201" y="9104"/>
                    <a:pt x="26284" y="9076"/>
                    <a:pt x="26373" y="9043"/>
                  </a:cubicBezTo>
                  <a:cubicBezTo>
                    <a:pt x="26481" y="9005"/>
                    <a:pt x="26590" y="8973"/>
                    <a:pt x="26698" y="8952"/>
                  </a:cubicBezTo>
                  <a:cubicBezTo>
                    <a:pt x="26726" y="8947"/>
                    <a:pt x="26756" y="8944"/>
                    <a:pt x="26787" y="8944"/>
                  </a:cubicBezTo>
                  <a:cubicBezTo>
                    <a:pt x="27065" y="8944"/>
                    <a:pt x="27446" y="9141"/>
                    <a:pt x="27686" y="9260"/>
                  </a:cubicBezTo>
                  <a:cubicBezTo>
                    <a:pt x="27728" y="9281"/>
                    <a:pt x="27763" y="9299"/>
                    <a:pt x="27791" y="9313"/>
                  </a:cubicBezTo>
                  <a:cubicBezTo>
                    <a:pt x="27945" y="9386"/>
                    <a:pt x="27959" y="9502"/>
                    <a:pt x="27973" y="9593"/>
                  </a:cubicBezTo>
                  <a:cubicBezTo>
                    <a:pt x="27976" y="9649"/>
                    <a:pt x="27990" y="9705"/>
                    <a:pt x="28022" y="9754"/>
                  </a:cubicBezTo>
                  <a:cubicBezTo>
                    <a:pt x="28109" y="9890"/>
                    <a:pt x="27990" y="9971"/>
                    <a:pt x="27920" y="10016"/>
                  </a:cubicBezTo>
                  <a:cubicBezTo>
                    <a:pt x="27836" y="10072"/>
                    <a:pt x="27784" y="10118"/>
                    <a:pt x="27780" y="10198"/>
                  </a:cubicBezTo>
                  <a:cubicBezTo>
                    <a:pt x="27777" y="10314"/>
                    <a:pt x="28036" y="10408"/>
                    <a:pt x="28190" y="10468"/>
                  </a:cubicBezTo>
                  <a:cubicBezTo>
                    <a:pt x="28323" y="10517"/>
                    <a:pt x="28389" y="10541"/>
                    <a:pt x="28407" y="10598"/>
                  </a:cubicBezTo>
                  <a:cubicBezTo>
                    <a:pt x="28417" y="10629"/>
                    <a:pt x="28410" y="10661"/>
                    <a:pt x="28386" y="10682"/>
                  </a:cubicBezTo>
                  <a:cubicBezTo>
                    <a:pt x="28357" y="10709"/>
                    <a:pt x="28296" y="10719"/>
                    <a:pt x="28220" y="10719"/>
                  </a:cubicBezTo>
                  <a:cubicBezTo>
                    <a:pt x="28043" y="10719"/>
                    <a:pt x="27788" y="10662"/>
                    <a:pt x="27707" y="10633"/>
                  </a:cubicBezTo>
                  <a:cubicBezTo>
                    <a:pt x="27563" y="10580"/>
                    <a:pt x="27507" y="10436"/>
                    <a:pt x="27468" y="10342"/>
                  </a:cubicBezTo>
                  <a:cubicBezTo>
                    <a:pt x="27461" y="10317"/>
                    <a:pt x="27451" y="10293"/>
                    <a:pt x="27437" y="10272"/>
                  </a:cubicBezTo>
                  <a:cubicBezTo>
                    <a:pt x="27367" y="10212"/>
                    <a:pt x="27416" y="10118"/>
                    <a:pt x="27468" y="10020"/>
                  </a:cubicBezTo>
                  <a:cubicBezTo>
                    <a:pt x="27507" y="9957"/>
                    <a:pt x="27535" y="9890"/>
                    <a:pt x="27553" y="9820"/>
                  </a:cubicBezTo>
                  <a:cubicBezTo>
                    <a:pt x="27560" y="9754"/>
                    <a:pt x="27482" y="9694"/>
                    <a:pt x="27412" y="9635"/>
                  </a:cubicBezTo>
                  <a:cubicBezTo>
                    <a:pt x="27367" y="9600"/>
                    <a:pt x="27325" y="9561"/>
                    <a:pt x="27290" y="9516"/>
                  </a:cubicBezTo>
                  <a:cubicBezTo>
                    <a:pt x="27222" y="9422"/>
                    <a:pt x="27128" y="9314"/>
                    <a:pt x="27034" y="9314"/>
                  </a:cubicBezTo>
                  <a:cubicBezTo>
                    <a:pt x="27026" y="9314"/>
                    <a:pt x="27018" y="9315"/>
                    <a:pt x="27010" y="9316"/>
                  </a:cubicBezTo>
                  <a:cubicBezTo>
                    <a:pt x="26975" y="9323"/>
                    <a:pt x="26922" y="9334"/>
                    <a:pt x="26859" y="9341"/>
                  </a:cubicBezTo>
                  <a:cubicBezTo>
                    <a:pt x="26667" y="9372"/>
                    <a:pt x="26310" y="9428"/>
                    <a:pt x="26198" y="9526"/>
                  </a:cubicBezTo>
                  <a:cubicBezTo>
                    <a:pt x="26075" y="9638"/>
                    <a:pt x="26247" y="10034"/>
                    <a:pt x="26324" y="10202"/>
                  </a:cubicBezTo>
                  <a:lnTo>
                    <a:pt x="26327" y="10212"/>
                  </a:lnTo>
                  <a:cubicBezTo>
                    <a:pt x="26397" y="10370"/>
                    <a:pt x="26222" y="10527"/>
                    <a:pt x="26068" y="10668"/>
                  </a:cubicBezTo>
                  <a:cubicBezTo>
                    <a:pt x="25995" y="10731"/>
                    <a:pt x="25876" y="10843"/>
                    <a:pt x="25879" y="10878"/>
                  </a:cubicBezTo>
                  <a:cubicBezTo>
                    <a:pt x="25900" y="11067"/>
                    <a:pt x="25732" y="11151"/>
                    <a:pt x="25519" y="11263"/>
                  </a:cubicBezTo>
                  <a:lnTo>
                    <a:pt x="25431" y="11305"/>
                  </a:lnTo>
                  <a:cubicBezTo>
                    <a:pt x="25396" y="11326"/>
                    <a:pt x="25357" y="11343"/>
                    <a:pt x="25322" y="11364"/>
                  </a:cubicBezTo>
                  <a:cubicBezTo>
                    <a:pt x="25126" y="11462"/>
                    <a:pt x="24962" y="11546"/>
                    <a:pt x="24965" y="11683"/>
                  </a:cubicBezTo>
                  <a:cubicBezTo>
                    <a:pt x="24972" y="11746"/>
                    <a:pt x="24941" y="11805"/>
                    <a:pt x="24888" y="11840"/>
                  </a:cubicBezTo>
                  <a:cubicBezTo>
                    <a:pt x="24855" y="11860"/>
                    <a:pt x="24814" y="11868"/>
                    <a:pt x="24770" y="11868"/>
                  </a:cubicBezTo>
                  <a:cubicBezTo>
                    <a:pt x="24600" y="11868"/>
                    <a:pt x="24385" y="11748"/>
                    <a:pt x="24374" y="11742"/>
                  </a:cubicBezTo>
                  <a:cubicBezTo>
                    <a:pt x="24344" y="11725"/>
                    <a:pt x="24311" y="11718"/>
                    <a:pt x="24275" y="11718"/>
                  </a:cubicBezTo>
                  <a:cubicBezTo>
                    <a:pt x="24217" y="11718"/>
                    <a:pt x="24151" y="11735"/>
                    <a:pt x="24080" y="11753"/>
                  </a:cubicBezTo>
                  <a:cubicBezTo>
                    <a:pt x="23978" y="11781"/>
                    <a:pt x="23877" y="11795"/>
                    <a:pt x="23772" y="11798"/>
                  </a:cubicBezTo>
                  <a:cubicBezTo>
                    <a:pt x="23674" y="11795"/>
                    <a:pt x="23579" y="11756"/>
                    <a:pt x="23506" y="11690"/>
                  </a:cubicBezTo>
                  <a:cubicBezTo>
                    <a:pt x="23469" y="11661"/>
                    <a:pt x="23447" y="11644"/>
                    <a:pt x="23414" y="11644"/>
                  </a:cubicBezTo>
                  <a:cubicBezTo>
                    <a:pt x="23399" y="11644"/>
                    <a:pt x="23383" y="11647"/>
                    <a:pt x="23362" y="11655"/>
                  </a:cubicBezTo>
                  <a:cubicBezTo>
                    <a:pt x="23326" y="11671"/>
                    <a:pt x="23289" y="11679"/>
                    <a:pt x="23252" y="11679"/>
                  </a:cubicBezTo>
                  <a:cubicBezTo>
                    <a:pt x="23184" y="11679"/>
                    <a:pt x="23117" y="11652"/>
                    <a:pt x="23064" y="11602"/>
                  </a:cubicBezTo>
                  <a:cubicBezTo>
                    <a:pt x="22994" y="11532"/>
                    <a:pt x="22973" y="11427"/>
                    <a:pt x="23008" y="11336"/>
                  </a:cubicBezTo>
                  <a:cubicBezTo>
                    <a:pt x="23034" y="11267"/>
                    <a:pt x="23099" y="11223"/>
                    <a:pt x="23171" y="11223"/>
                  </a:cubicBezTo>
                  <a:cubicBezTo>
                    <a:pt x="23179" y="11223"/>
                    <a:pt x="23186" y="11223"/>
                    <a:pt x="23194" y="11224"/>
                  </a:cubicBezTo>
                  <a:cubicBezTo>
                    <a:pt x="23292" y="11235"/>
                    <a:pt x="23411" y="11319"/>
                    <a:pt x="23429" y="11420"/>
                  </a:cubicBezTo>
                  <a:cubicBezTo>
                    <a:pt x="23425" y="11424"/>
                    <a:pt x="23425" y="11424"/>
                    <a:pt x="23429" y="11427"/>
                  </a:cubicBezTo>
                  <a:cubicBezTo>
                    <a:pt x="23439" y="11427"/>
                    <a:pt x="23488" y="11427"/>
                    <a:pt x="23646" y="11343"/>
                  </a:cubicBezTo>
                  <a:cubicBezTo>
                    <a:pt x="23686" y="11321"/>
                    <a:pt x="23719" y="11312"/>
                    <a:pt x="23747" y="11312"/>
                  </a:cubicBezTo>
                  <a:cubicBezTo>
                    <a:pt x="23802" y="11312"/>
                    <a:pt x="23835" y="11348"/>
                    <a:pt x="23863" y="11385"/>
                  </a:cubicBezTo>
                  <a:cubicBezTo>
                    <a:pt x="23887" y="11434"/>
                    <a:pt x="23940" y="11462"/>
                    <a:pt x="23996" y="11462"/>
                  </a:cubicBezTo>
                  <a:cubicBezTo>
                    <a:pt x="24011" y="11463"/>
                    <a:pt x="24024" y="11464"/>
                    <a:pt x="24035" y="11464"/>
                  </a:cubicBezTo>
                  <a:cubicBezTo>
                    <a:pt x="24086" y="11464"/>
                    <a:pt x="24093" y="11451"/>
                    <a:pt x="24104" y="11434"/>
                  </a:cubicBezTo>
                  <a:cubicBezTo>
                    <a:pt x="24126" y="11396"/>
                    <a:pt x="24160" y="11356"/>
                    <a:pt x="24251" y="11356"/>
                  </a:cubicBezTo>
                  <a:cubicBezTo>
                    <a:pt x="24261" y="11356"/>
                    <a:pt x="24271" y="11356"/>
                    <a:pt x="24283" y="11357"/>
                  </a:cubicBezTo>
                  <a:cubicBezTo>
                    <a:pt x="24295" y="11359"/>
                    <a:pt x="24309" y="11360"/>
                    <a:pt x="24323" y="11360"/>
                  </a:cubicBezTo>
                  <a:cubicBezTo>
                    <a:pt x="24338" y="11360"/>
                    <a:pt x="24353" y="11359"/>
                    <a:pt x="24367" y="11357"/>
                  </a:cubicBezTo>
                  <a:cubicBezTo>
                    <a:pt x="24360" y="11347"/>
                    <a:pt x="24356" y="11336"/>
                    <a:pt x="24349" y="11329"/>
                  </a:cubicBezTo>
                  <a:cubicBezTo>
                    <a:pt x="24328" y="11298"/>
                    <a:pt x="24321" y="11259"/>
                    <a:pt x="24335" y="11224"/>
                  </a:cubicBezTo>
                  <a:cubicBezTo>
                    <a:pt x="24360" y="11140"/>
                    <a:pt x="24475" y="11091"/>
                    <a:pt x="24584" y="11046"/>
                  </a:cubicBezTo>
                  <a:lnTo>
                    <a:pt x="24622" y="11032"/>
                  </a:lnTo>
                  <a:cubicBezTo>
                    <a:pt x="24654" y="11018"/>
                    <a:pt x="24664" y="10986"/>
                    <a:pt x="24678" y="10923"/>
                  </a:cubicBezTo>
                  <a:cubicBezTo>
                    <a:pt x="24692" y="10857"/>
                    <a:pt x="24710" y="10783"/>
                    <a:pt x="24787" y="10741"/>
                  </a:cubicBezTo>
                  <a:cubicBezTo>
                    <a:pt x="24808" y="10731"/>
                    <a:pt x="24811" y="10717"/>
                    <a:pt x="24822" y="10682"/>
                  </a:cubicBezTo>
                  <a:cubicBezTo>
                    <a:pt x="24829" y="10612"/>
                    <a:pt x="24885" y="10559"/>
                    <a:pt x="24958" y="10555"/>
                  </a:cubicBezTo>
                  <a:cubicBezTo>
                    <a:pt x="24986" y="10555"/>
                    <a:pt x="25018" y="10520"/>
                    <a:pt x="25049" y="10485"/>
                  </a:cubicBezTo>
                  <a:cubicBezTo>
                    <a:pt x="25095" y="10436"/>
                    <a:pt x="25147" y="10377"/>
                    <a:pt x="25228" y="10377"/>
                  </a:cubicBezTo>
                  <a:cubicBezTo>
                    <a:pt x="25252" y="10377"/>
                    <a:pt x="25270" y="10349"/>
                    <a:pt x="25273" y="10342"/>
                  </a:cubicBezTo>
                  <a:cubicBezTo>
                    <a:pt x="25291" y="10303"/>
                    <a:pt x="25291" y="10261"/>
                    <a:pt x="25273" y="10223"/>
                  </a:cubicBezTo>
                  <a:cubicBezTo>
                    <a:pt x="25221" y="10153"/>
                    <a:pt x="25242" y="10048"/>
                    <a:pt x="25259" y="9992"/>
                  </a:cubicBezTo>
                  <a:cubicBezTo>
                    <a:pt x="25291" y="9904"/>
                    <a:pt x="25357" y="9789"/>
                    <a:pt x="25452" y="9757"/>
                  </a:cubicBezTo>
                  <a:cubicBezTo>
                    <a:pt x="25473" y="9754"/>
                    <a:pt x="25487" y="9743"/>
                    <a:pt x="25491" y="9733"/>
                  </a:cubicBezTo>
                  <a:cubicBezTo>
                    <a:pt x="25491" y="9722"/>
                    <a:pt x="25480" y="9694"/>
                    <a:pt x="25448" y="9673"/>
                  </a:cubicBezTo>
                  <a:lnTo>
                    <a:pt x="25417" y="9649"/>
                  </a:lnTo>
                  <a:cubicBezTo>
                    <a:pt x="25182" y="9477"/>
                    <a:pt x="24969" y="9299"/>
                    <a:pt x="24993" y="9141"/>
                  </a:cubicBezTo>
                  <a:cubicBezTo>
                    <a:pt x="25000" y="9061"/>
                    <a:pt x="24993" y="8977"/>
                    <a:pt x="24979" y="8896"/>
                  </a:cubicBezTo>
                  <a:cubicBezTo>
                    <a:pt x="24965" y="8770"/>
                    <a:pt x="24948" y="8651"/>
                    <a:pt x="24979" y="8567"/>
                  </a:cubicBezTo>
                  <a:cubicBezTo>
                    <a:pt x="25014" y="8479"/>
                    <a:pt x="24990" y="8276"/>
                    <a:pt x="24976" y="8143"/>
                  </a:cubicBezTo>
                  <a:cubicBezTo>
                    <a:pt x="24972" y="8122"/>
                    <a:pt x="24969" y="8101"/>
                    <a:pt x="24969" y="8084"/>
                  </a:cubicBezTo>
                  <a:cubicBezTo>
                    <a:pt x="24958" y="7986"/>
                    <a:pt x="24990" y="7891"/>
                    <a:pt x="25025" y="7779"/>
                  </a:cubicBezTo>
                  <a:cubicBezTo>
                    <a:pt x="25060" y="7685"/>
                    <a:pt x="25088" y="7587"/>
                    <a:pt x="25105" y="7489"/>
                  </a:cubicBezTo>
                  <a:cubicBezTo>
                    <a:pt x="25147" y="7272"/>
                    <a:pt x="24857" y="7009"/>
                    <a:pt x="24699" y="6939"/>
                  </a:cubicBezTo>
                  <a:cubicBezTo>
                    <a:pt x="24640" y="6918"/>
                    <a:pt x="24594" y="6866"/>
                    <a:pt x="24584" y="6803"/>
                  </a:cubicBezTo>
                  <a:cubicBezTo>
                    <a:pt x="24570" y="6705"/>
                    <a:pt x="24650" y="6589"/>
                    <a:pt x="24860" y="6418"/>
                  </a:cubicBezTo>
                  <a:cubicBezTo>
                    <a:pt x="25060" y="6253"/>
                    <a:pt x="25091" y="5693"/>
                    <a:pt x="25074" y="5546"/>
                  </a:cubicBezTo>
                  <a:cubicBezTo>
                    <a:pt x="25051" y="5483"/>
                    <a:pt x="24699" y="5373"/>
                    <a:pt x="24498" y="5373"/>
                  </a:cubicBezTo>
                  <a:cubicBezTo>
                    <a:pt x="24486" y="5373"/>
                    <a:pt x="24475" y="5373"/>
                    <a:pt x="24465" y="5374"/>
                  </a:cubicBezTo>
                  <a:cubicBezTo>
                    <a:pt x="24427" y="5378"/>
                    <a:pt x="24370" y="5379"/>
                    <a:pt x="24301" y="5379"/>
                  </a:cubicBezTo>
                  <a:cubicBezTo>
                    <a:pt x="24020" y="5379"/>
                    <a:pt x="23545" y="5353"/>
                    <a:pt x="23404" y="5325"/>
                  </a:cubicBezTo>
                  <a:cubicBezTo>
                    <a:pt x="23395" y="5323"/>
                    <a:pt x="23387" y="5323"/>
                    <a:pt x="23379" y="5323"/>
                  </a:cubicBezTo>
                  <a:cubicBezTo>
                    <a:pt x="23307" y="5323"/>
                    <a:pt x="23264" y="5394"/>
                    <a:pt x="23197" y="5535"/>
                  </a:cubicBezTo>
                  <a:cubicBezTo>
                    <a:pt x="23187" y="5556"/>
                    <a:pt x="23180" y="5577"/>
                    <a:pt x="23166" y="5598"/>
                  </a:cubicBezTo>
                  <a:cubicBezTo>
                    <a:pt x="23145" y="5640"/>
                    <a:pt x="23120" y="5686"/>
                    <a:pt x="23089" y="5742"/>
                  </a:cubicBezTo>
                  <a:cubicBezTo>
                    <a:pt x="22970" y="5938"/>
                    <a:pt x="22875" y="6144"/>
                    <a:pt x="22809" y="6365"/>
                  </a:cubicBezTo>
                  <a:cubicBezTo>
                    <a:pt x="22707" y="6712"/>
                    <a:pt x="22343" y="6848"/>
                    <a:pt x="22126" y="6932"/>
                  </a:cubicBezTo>
                  <a:cubicBezTo>
                    <a:pt x="22095" y="6943"/>
                    <a:pt x="22067" y="6957"/>
                    <a:pt x="22042" y="6967"/>
                  </a:cubicBezTo>
                  <a:cubicBezTo>
                    <a:pt x="21944" y="7013"/>
                    <a:pt x="21871" y="7100"/>
                    <a:pt x="21839" y="7205"/>
                  </a:cubicBezTo>
                  <a:cubicBezTo>
                    <a:pt x="21822" y="7251"/>
                    <a:pt x="21822" y="7300"/>
                    <a:pt x="21846" y="7345"/>
                  </a:cubicBezTo>
                  <a:cubicBezTo>
                    <a:pt x="21866" y="7375"/>
                    <a:pt x="21888" y="7384"/>
                    <a:pt x="21922" y="7384"/>
                  </a:cubicBezTo>
                  <a:cubicBezTo>
                    <a:pt x="21937" y="7384"/>
                    <a:pt x="21953" y="7382"/>
                    <a:pt x="21972" y="7380"/>
                  </a:cubicBezTo>
                  <a:cubicBezTo>
                    <a:pt x="21990" y="7377"/>
                    <a:pt x="22009" y="7375"/>
                    <a:pt x="22027" y="7375"/>
                  </a:cubicBezTo>
                  <a:cubicBezTo>
                    <a:pt x="22063" y="7375"/>
                    <a:pt x="22098" y="7382"/>
                    <a:pt x="22130" y="7398"/>
                  </a:cubicBezTo>
                  <a:cubicBezTo>
                    <a:pt x="22172" y="7422"/>
                    <a:pt x="22200" y="7471"/>
                    <a:pt x="22200" y="7520"/>
                  </a:cubicBezTo>
                  <a:cubicBezTo>
                    <a:pt x="22210" y="7639"/>
                    <a:pt x="22151" y="7856"/>
                    <a:pt x="22088" y="7930"/>
                  </a:cubicBezTo>
                  <a:cubicBezTo>
                    <a:pt x="22091" y="7937"/>
                    <a:pt x="22095" y="7947"/>
                    <a:pt x="22098" y="7954"/>
                  </a:cubicBezTo>
                  <a:cubicBezTo>
                    <a:pt x="22119" y="8007"/>
                    <a:pt x="22165" y="8122"/>
                    <a:pt x="22035" y="8206"/>
                  </a:cubicBezTo>
                  <a:cubicBezTo>
                    <a:pt x="21948" y="8262"/>
                    <a:pt x="21867" y="8364"/>
                    <a:pt x="21857" y="8434"/>
                  </a:cubicBezTo>
                  <a:cubicBezTo>
                    <a:pt x="21853" y="8448"/>
                    <a:pt x="21857" y="8465"/>
                    <a:pt x="21867" y="8479"/>
                  </a:cubicBezTo>
                  <a:cubicBezTo>
                    <a:pt x="21899" y="8515"/>
                    <a:pt x="22049" y="8560"/>
                    <a:pt x="22161" y="8588"/>
                  </a:cubicBezTo>
                  <a:cubicBezTo>
                    <a:pt x="22277" y="8616"/>
                    <a:pt x="22389" y="8655"/>
                    <a:pt x="22494" y="8707"/>
                  </a:cubicBezTo>
                  <a:cubicBezTo>
                    <a:pt x="22616" y="8774"/>
                    <a:pt x="22641" y="8882"/>
                    <a:pt x="22665" y="8973"/>
                  </a:cubicBezTo>
                  <a:cubicBezTo>
                    <a:pt x="22679" y="9043"/>
                    <a:pt x="22707" y="9110"/>
                    <a:pt x="22749" y="9169"/>
                  </a:cubicBezTo>
                  <a:cubicBezTo>
                    <a:pt x="22788" y="9222"/>
                    <a:pt x="22851" y="9253"/>
                    <a:pt x="22914" y="9257"/>
                  </a:cubicBezTo>
                  <a:cubicBezTo>
                    <a:pt x="22917" y="9257"/>
                    <a:pt x="22920" y="9256"/>
                    <a:pt x="22923" y="9256"/>
                  </a:cubicBezTo>
                  <a:cubicBezTo>
                    <a:pt x="22990" y="9256"/>
                    <a:pt x="23049" y="9291"/>
                    <a:pt x="23085" y="9344"/>
                  </a:cubicBezTo>
                  <a:cubicBezTo>
                    <a:pt x="23117" y="9393"/>
                    <a:pt x="23106" y="9470"/>
                    <a:pt x="23061" y="9572"/>
                  </a:cubicBezTo>
                  <a:cubicBezTo>
                    <a:pt x="22998" y="9705"/>
                    <a:pt x="22819" y="9967"/>
                    <a:pt x="22697" y="9985"/>
                  </a:cubicBezTo>
                  <a:cubicBezTo>
                    <a:pt x="22693" y="9985"/>
                    <a:pt x="22688" y="9986"/>
                    <a:pt x="22684" y="9986"/>
                  </a:cubicBezTo>
                  <a:cubicBezTo>
                    <a:pt x="22597" y="9986"/>
                    <a:pt x="22468" y="9883"/>
                    <a:pt x="22165" y="9603"/>
                  </a:cubicBezTo>
                  <a:cubicBezTo>
                    <a:pt x="22091" y="9537"/>
                    <a:pt x="22025" y="9474"/>
                    <a:pt x="21986" y="9446"/>
                  </a:cubicBezTo>
                  <a:cubicBezTo>
                    <a:pt x="21923" y="9397"/>
                    <a:pt x="21738" y="9327"/>
                    <a:pt x="21559" y="9257"/>
                  </a:cubicBezTo>
                  <a:cubicBezTo>
                    <a:pt x="21398" y="9197"/>
                    <a:pt x="21230" y="9131"/>
                    <a:pt x="21114" y="9071"/>
                  </a:cubicBezTo>
                  <a:cubicBezTo>
                    <a:pt x="21023" y="9026"/>
                    <a:pt x="20925" y="8991"/>
                    <a:pt x="20827" y="8963"/>
                  </a:cubicBezTo>
                  <a:cubicBezTo>
                    <a:pt x="20666" y="8924"/>
                    <a:pt x="20516" y="8858"/>
                    <a:pt x="20379" y="8767"/>
                  </a:cubicBezTo>
                  <a:cubicBezTo>
                    <a:pt x="20126" y="8598"/>
                    <a:pt x="19913" y="8511"/>
                    <a:pt x="19459" y="8511"/>
                  </a:cubicBezTo>
                  <a:cubicBezTo>
                    <a:pt x="19442" y="8511"/>
                    <a:pt x="19424" y="8511"/>
                    <a:pt x="19406" y="8511"/>
                  </a:cubicBezTo>
                  <a:cubicBezTo>
                    <a:pt x="19171" y="8511"/>
                    <a:pt x="18937" y="8490"/>
                    <a:pt x="18706" y="8448"/>
                  </a:cubicBezTo>
                  <a:cubicBezTo>
                    <a:pt x="18623" y="8430"/>
                    <a:pt x="18538" y="8419"/>
                    <a:pt x="18453" y="8419"/>
                  </a:cubicBezTo>
                  <a:cubicBezTo>
                    <a:pt x="18440" y="8419"/>
                    <a:pt x="18428" y="8420"/>
                    <a:pt x="18415" y="8420"/>
                  </a:cubicBezTo>
                  <a:cubicBezTo>
                    <a:pt x="18402" y="8422"/>
                    <a:pt x="18390" y="8423"/>
                    <a:pt x="18379" y="8423"/>
                  </a:cubicBezTo>
                  <a:cubicBezTo>
                    <a:pt x="18283" y="8423"/>
                    <a:pt x="18243" y="8361"/>
                    <a:pt x="18205" y="8304"/>
                  </a:cubicBezTo>
                  <a:cubicBezTo>
                    <a:pt x="18149" y="8220"/>
                    <a:pt x="18072" y="8154"/>
                    <a:pt x="17978" y="8115"/>
                  </a:cubicBezTo>
                  <a:cubicBezTo>
                    <a:pt x="17887" y="8077"/>
                    <a:pt x="17806" y="8035"/>
                    <a:pt x="17736" y="7996"/>
                  </a:cubicBezTo>
                  <a:cubicBezTo>
                    <a:pt x="17605" y="7925"/>
                    <a:pt x="17513" y="7878"/>
                    <a:pt x="17440" y="7878"/>
                  </a:cubicBezTo>
                  <a:cubicBezTo>
                    <a:pt x="17415" y="7878"/>
                    <a:pt x="17393" y="7883"/>
                    <a:pt x="17372" y="7895"/>
                  </a:cubicBezTo>
                  <a:cubicBezTo>
                    <a:pt x="17323" y="7926"/>
                    <a:pt x="17299" y="7986"/>
                    <a:pt x="17313" y="8038"/>
                  </a:cubicBezTo>
                  <a:cubicBezTo>
                    <a:pt x="17330" y="8136"/>
                    <a:pt x="17407" y="8210"/>
                    <a:pt x="17505" y="8224"/>
                  </a:cubicBezTo>
                  <a:cubicBezTo>
                    <a:pt x="17649" y="8248"/>
                    <a:pt x="17698" y="8301"/>
                    <a:pt x="17733" y="8339"/>
                  </a:cubicBezTo>
                  <a:cubicBezTo>
                    <a:pt x="17762" y="8372"/>
                    <a:pt x="17774" y="8387"/>
                    <a:pt x="17845" y="8387"/>
                  </a:cubicBezTo>
                  <a:cubicBezTo>
                    <a:pt x="17859" y="8387"/>
                    <a:pt x="17875" y="8386"/>
                    <a:pt x="17894" y="8385"/>
                  </a:cubicBezTo>
                  <a:cubicBezTo>
                    <a:pt x="17916" y="8384"/>
                    <a:pt x="17936" y="8383"/>
                    <a:pt x="17957" y="8383"/>
                  </a:cubicBezTo>
                  <a:cubicBezTo>
                    <a:pt x="18085" y="8383"/>
                    <a:pt x="18179" y="8412"/>
                    <a:pt x="18237" y="8472"/>
                  </a:cubicBezTo>
                  <a:cubicBezTo>
                    <a:pt x="18296" y="8536"/>
                    <a:pt x="18321" y="8620"/>
                    <a:pt x="18310" y="8704"/>
                  </a:cubicBezTo>
                  <a:cubicBezTo>
                    <a:pt x="18303" y="8861"/>
                    <a:pt x="18450" y="9022"/>
                    <a:pt x="18541" y="9106"/>
                  </a:cubicBezTo>
                  <a:cubicBezTo>
                    <a:pt x="18615" y="9169"/>
                    <a:pt x="18639" y="9271"/>
                    <a:pt x="18604" y="9358"/>
                  </a:cubicBezTo>
                  <a:cubicBezTo>
                    <a:pt x="18566" y="9456"/>
                    <a:pt x="18457" y="9519"/>
                    <a:pt x="18328" y="9519"/>
                  </a:cubicBezTo>
                  <a:cubicBezTo>
                    <a:pt x="18034" y="9519"/>
                    <a:pt x="17999" y="9575"/>
                    <a:pt x="17999" y="9575"/>
                  </a:cubicBezTo>
                  <a:cubicBezTo>
                    <a:pt x="17999" y="9579"/>
                    <a:pt x="17999" y="9586"/>
                    <a:pt x="18009" y="9603"/>
                  </a:cubicBezTo>
                  <a:cubicBezTo>
                    <a:pt x="18076" y="9708"/>
                    <a:pt x="18044" y="9771"/>
                    <a:pt x="18023" y="9799"/>
                  </a:cubicBezTo>
                  <a:cubicBezTo>
                    <a:pt x="17991" y="9839"/>
                    <a:pt x="17936" y="9859"/>
                    <a:pt x="17865" y="9859"/>
                  </a:cubicBezTo>
                  <a:cubicBezTo>
                    <a:pt x="17803" y="9859"/>
                    <a:pt x="17730" y="9844"/>
                    <a:pt x="17649" y="9813"/>
                  </a:cubicBezTo>
                  <a:cubicBezTo>
                    <a:pt x="17558" y="9782"/>
                    <a:pt x="17505" y="9729"/>
                    <a:pt x="17491" y="9663"/>
                  </a:cubicBezTo>
                  <a:cubicBezTo>
                    <a:pt x="17467" y="9561"/>
                    <a:pt x="17544" y="9463"/>
                    <a:pt x="17617" y="9390"/>
                  </a:cubicBezTo>
                  <a:cubicBezTo>
                    <a:pt x="17596" y="9365"/>
                    <a:pt x="17519" y="9313"/>
                    <a:pt x="17320" y="9239"/>
                  </a:cubicBezTo>
                  <a:cubicBezTo>
                    <a:pt x="17316" y="9238"/>
                    <a:pt x="17313" y="9238"/>
                    <a:pt x="17309" y="9238"/>
                  </a:cubicBezTo>
                  <a:cubicBezTo>
                    <a:pt x="17220" y="9238"/>
                    <a:pt x="16928" y="9422"/>
                    <a:pt x="16780" y="9512"/>
                  </a:cubicBezTo>
                  <a:cubicBezTo>
                    <a:pt x="16700" y="9565"/>
                    <a:pt x="16612" y="9614"/>
                    <a:pt x="16525" y="9659"/>
                  </a:cubicBezTo>
                  <a:cubicBezTo>
                    <a:pt x="16488" y="9675"/>
                    <a:pt x="16445" y="9681"/>
                    <a:pt x="16397" y="9681"/>
                  </a:cubicBezTo>
                  <a:cubicBezTo>
                    <a:pt x="16335" y="9681"/>
                    <a:pt x="16264" y="9671"/>
                    <a:pt x="16182" y="9659"/>
                  </a:cubicBezTo>
                  <a:cubicBezTo>
                    <a:pt x="16085" y="9647"/>
                    <a:pt x="15974" y="9633"/>
                    <a:pt x="15857" y="9633"/>
                  </a:cubicBezTo>
                  <a:cubicBezTo>
                    <a:pt x="15772" y="9633"/>
                    <a:pt x="15683" y="9641"/>
                    <a:pt x="15594" y="9663"/>
                  </a:cubicBezTo>
                  <a:cubicBezTo>
                    <a:pt x="15454" y="9694"/>
                    <a:pt x="15331" y="9782"/>
                    <a:pt x="15258" y="9908"/>
                  </a:cubicBezTo>
                  <a:cubicBezTo>
                    <a:pt x="15218" y="9969"/>
                    <a:pt x="15173" y="10038"/>
                    <a:pt x="15092" y="10038"/>
                  </a:cubicBezTo>
                  <a:cubicBezTo>
                    <a:pt x="15080" y="10038"/>
                    <a:pt x="15068" y="10037"/>
                    <a:pt x="15054" y="10034"/>
                  </a:cubicBezTo>
                  <a:cubicBezTo>
                    <a:pt x="15005" y="10030"/>
                    <a:pt x="14956" y="10027"/>
                    <a:pt x="14908" y="10027"/>
                  </a:cubicBezTo>
                  <a:cubicBezTo>
                    <a:pt x="14877" y="10027"/>
                    <a:pt x="14847" y="10028"/>
                    <a:pt x="14816" y="10030"/>
                  </a:cubicBezTo>
                  <a:cubicBezTo>
                    <a:pt x="14769" y="10031"/>
                    <a:pt x="14719" y="10032"/>
                    <a:pt x="14670" y="10032"/>
                  </a:cubicBezTo>
                  <a:cubicBezTo>
                    <a:pt x="14528" y="10032"/>
                    <a:pt x="14387" y="10023"/>
                    <a:pt x="14298" y="9971"/>
                  </a:cubicBezTo>
                  <a:cubicBezTo>
                    <a:pt x="14214" y="9918"/>
                    <a:pt x="14179" y="9862"/>
                    <a:pt x="14197" y="9806"/>
                  </a:cubicBezTo>
                  <a:cubicBezTo>
                    <a:pt x="14224" y="9715"/>
                    <a:pt x="14357" y="9700"/>
                    <a:pt x="14440" y="9700"/>
                  </a:cubicBezTo>
                  <a:cubicBezTo>
                    <a:pt x="14452" y="9700"/>
                    <a:pt x="14464" y="9701"/>
                    <a:pt x="14473" y="9701"/>
                  </a:cubicBezTo>
                  <a:cubicBezTo>
                    <a:pt x="14486" y="9704"/>
                    <a:pt x="14498" y="9705"/>
                    <a:pt x="14511" y="9705"/>
                  </a:cubicBezTo>
                  <a:cubicBezTo>
                    <a:pt x="14533" y="9705"/>
                    <a:pt x="14556" y="9701"/>
                    <a:pt x="14578" y="9694"/>
                  </a:cubicBezTo>
                  <a:cubicBezTo>
                    <a:pt x="14571" y="9677"/>
                    <a:pt x="14561" y="9663"/>
                    <a:pt x="14550" y="9649"/>
                  </a:cubicBezTo>
                  <a:cubicBezTo>
                    <a:pt x="14456" y="9540"/>
                    <a:pt x="14547" y="9407"/>
                    <a:pt x="14606" y="9323"/>
                  </a:cubicBezTo>
                  <a:cubicBezTo>
                    <a:pt x="14613" y="9309"/>
                    <a:pt x="14620" y="9299"/>
                    <a:pt x="14631" y="9285"/>
                  </a:cubicBezTo>
                  <a:lnTo>
                    <a:pt x="14631" y="9285"/>
                  </a:lnTo>
                  <a:cubicBezTo>
                    <a:pt x="14473" y="9309"/>
                    <a:pt x="14095" y="9439"/>
                    <a:pt x="14018" y="9505"/>
                  </a:cubicBezTo>
                  <a:cubicBezTo>
                    <a:pt x="13990" y="9526"/>
                    <a:pt x="13990" y="9561"/>
                    <a:pt x="13990" y="9617"/>
                  </a:cubicBezTo>
                  <a:cubicBezTo>
                    <a:pt x="13994" y="9673"/>
                    <a:pt x="13994" y="9771"/>
                    <a:pt x="13899" y="9820"/>
                  </a:cubicBezTo>
                  <a:cubicBezTo>
                    <a:pt x="13871" y="9834"/>
                    <a:pt x="13847" y="9840"/>
                    <a:pt x="13825" y="9840"/>
                  </a:cubicBezTo>
                  <a:cubicBezTo>
                    <a:pt x="13759" y="9840"/>
                    <a:pt x="13719" y="9788"/>
                    <a:pt x="13693" y="9754"/>
                  </a:cubicBezTo>
                  <a:cubicBezTo>
                    <a:pt x="13672" y="9719"/>
                    <a:pt x="13640" y="9694"/>
                    <a:pt x="13605" y="9677"/>
                  </a:cubicBezTo>
                  <a:cubicBezTo>
                    <a:pt x="13597" y="9674"/>
                    <a:pt x="13584" y="9673"/>
                    <a:pt x="13568" y="9673"/>
                  </a:cubicBezTo>
                  <a:cubicBezTo>
                    <a:pt x="13364" y="9673"/>
                    <a:pt x="12568" y="9865"/>
                    <a:pt x="12422" y="10030"/>
                  </a:cubicBezTo>
                  <a:cubicBezTo>
                    <a:pt x="12317" y="10149"/>
                    <a:pt x="12170" y="10205"/>
                    <a:pt x="12051" y="10251"/>
                  </a:cubicBezTo>
                  <a:cubicBezTo>
                    <a:pt x="12002" y="10265"/>
                    <a:pt x="11956" y="10286"/>
                    <a:pt x="11914" y="10314"/>
                  </a:cubicBezTo>
                  <a:cubicBezTo>
                    <a:pt x="11911" y="10436"/>
                    <a:pt x="11743" y="10461"/>
                    <a:pt x="11550" y="10492"/>
                  </a:cubicBezTo>
                  <a:cubicBezTo>
                    <a:pt x="11456" y="10503"/>
                    <a:pt x="11365" y="10524"/>
                    <a:pt x="11277" y="10555"/>
                  </a:cubicBezTo>
                  <a:cubicBezTo>
                    <a:pt x="11211" y="10587"/>
                    <a:pt x="11214" y="10710"/>
                    <a:pt x="11214" y="10832"/>
                  </a:cubicBezTo>
                  <a:cubicBezTo>
                    <a:pt x="11225" y="10920"/>
                    <a:pt x="11214" y="11007"/>
                    <a:pt x="11190" y="11095"/>
                  </a:cubicBezTo>
                  <a:cubicBezTo>
                    <a:pt x="11135" y="11231"/>
                    <a:pt x="10878" y="11257"/>
                    <a:pt x="10533" y="11257"/>
                  </a:cubicBezTo>
                  <a:cubicBezTo>
                    <a:pt x="10479" y="11257"/>
                    <a:pt x="10424" y="11257"/>
                    <a:pt x="10367" y="11256"/>
                  </a:cubicBezTo>
                  <a:lnTo>
                    <a:pt x="10199" y="11256"/>
                  </a:lnTo>
                  <a:cubicBezTo>
                    <a:pt x="10195" y="11256"/>
                    <a:pt x="10192" y="11256"/>
                    <a:pt x="10188" y="11256"/>
                  </a:cubicBezTo>
                  <a:cubicBezTo>
                    <a:pt x="10051" y="11256"/>
                    <a:pt x="9966" y="11123"/>
                    <a:pt x="9894" y="11007"/>
                  </a:cubicBezTo>
                  <a:cubicBezTo>
                    <a:pt x="9849" y="10934"/>
                    <a:pt x="9796" y="10850"/>
                    <a:pt x="9754" y="10843"/>
                  </a:cubicBezTo>
                  <a:cubicBezTo>
                    <a:pt x="9702" y="10839"/>
                    <a:pt x="9653" y="10808"/>
                    <a:pt x="9628" y="10759"/>
                  </a:cubicBezTo>
                  <a:cubicBezTo>
                    <a:pt x="9586" y="10682"/>
                    <a:pt x="9607" y="10562"/>
                    <a:pt x="9688" y="10401"/>
                  </a:cubicBezTo>
                  <a:cubicBezTo>
                    <a:pt x="9726" y="10324"/>
                    <a:pt x="9800" y="10314"/>
                    <a:pt x="9863" y="10307"/>
                  </a:cubicBezTo>
                  <a:cubicBezTo>
                    <a:pt x="9943" y="10300"/>
                    <a:pt x="10024" y="10275"/>
                    <a:pt x="10090" y="10230"/>
                  </a:cubicBezTo>
                  <a:cubicBezTo>
                    <a:pt x="10156" y="10188"/>
                    <a:pt x="10223" y="10174"/>
                    <a:pt x="10284" y="10174"/>
                  </a:cubicBezTo>
                  <a:cubicBezTo>
                    <a:pt x="10350" y="10174"/>
                    <a:pt x="10411" y="10189"/>
                    <a:pt x="10461" y="10202"/>
                  </a:cubicBezTo>
                  <a:cubicBezTo>
                    <a:pt x="10489" y="10212"/>
                    <a:pt x="10521" y="10216"/>
                    <a:pt x="10549" y="10219"/>
                  </a:cubicBezTo>
                  <a:cubicBezTo>
                    <a:pt x="10514" y="10174"/>
                    <a:pt x="10479" y="10128"/>
                    <a:pt x="10437" y="10090"/>
                  </a:cubicBezTo>
                  <a:cubicBezTo>
                    <a:pt x="10339" y="9985"/>
                    <a:pt x="10227" y="9869"/>
                    <a:pt x="10213" y="9747"/>
                  </a:cubicBezTo>
                  <a:cubicBezTo>
                    <a:pt x="10206" y="9712"/>
                    <a:pt x="10185" y="9684"/>
                    <a:pt x="10153" y="9666"/>
                  </a:cubicBezTo>
                  <a:cubicBezTo>
                    <a:pt x="10070" y="9610"/>
                    <a:pt x="9930" y="9584"/>
                    <a:pt x="9798" y="9584"/>
                  </a:cubicBezTo>
                  <a:cubicBezTo>
                    <a:pt x="9726" y="9584"/>
                    <a:pt x="9656" y="9592"/>
                    <a:pt x="9600" y="9607"/>
                  </a:cubicBezTo>
                  <a:cubicBezTo>
                    <a:pt x="9516" y="9626"/>
                    <a:pt x="9430" y="9636"/>
                    <a:pt x="9344" y="9636"/>
                  </a:cubicBezTo>
                  <a:cubicBezTo>
                    <a:pt x="9182" y="9636"/>
                    <a:pt x="9022" y="9601"/>
                    <a:pt x="8876" y="9530"/>
                  </a:cubicBezTo>
                  <a:lnTo>
                    <a:pt x="8869" y="9526"/>
                  </a:lnTo>
                  <a:lnTo>
                    <a:pt x="8869" y="9526"/>
                  </a:lnTo>
                  <a:cubicBezTo>
                    <a:pt x="8904" y="9575"/>
                    <a:pt x="8956" y="9607"/>
                    <a:pt x="9016" y="9617"/>
                  </a:cubicBezTo>
                  <a:cubicBezTo>
                    <a:pt x="9243" y="9677"/>
                    <a:pt x="9229" y="9841"/>
                    <a:pt x="9222" y="9939"/>
                  </a:cubicBezTo>
                  <a:cubicBezTo>
                    <a:pt x="9215" y="9974"/>
                    <a:pt x="9215" y="10006"/>
                    <a:pt x="9222" y="10041"/>
                  </a:cubicBezTo>
                  <a:cubicBezTo>
                    <a:pt x="9275" y="10195"/>
                    <a:pt x="9152" y="10492"/>
                    <a:pt x="9002" y="10706"/>
                  </a:cubicBezTo>
                  <a:cubicBezTo>
                    <a:pt x="8984" y="10734"/>
                    <a:pt x="8967" y="10762"/>
                    <a:pt x="8953" y="10797"/>
                  </a:cubicBezTo>
                  <a:cubicBezTo>
                    <a:pt x="8979" y="10799"/>
                    <a:pt x="9005" y="10800"/>
                    <a:pt x="9032" y="10800"/>
                  </a:cubicBezTo>
                  <a:cubicBezTo>
                    <a:pt x="9058" y="10800"/>
                    <a:pt x="9086" y="10799"/>
                    <a:pt x="9114" y="10797"/>
                  </a:cubicBezTo>
                  <a:lnTo>
                    <a:pt x="9124" y="10797"/>
                  </a:lnTo>
                  <a:cubicBezTo>
                    <a:pt x="9131" y="10796"/>
                    <a:pt x="9138" y="10796"/>
                    <a:pt x="9146" y="10796"/>
                  </a:cubicBezTo>
                  <a:cubicBezTo>
                    <a:pt x="9201" y="10796"/>
                    <a:pt x="9255" y="10819"/>
                    <a:pt x="9296" y="10857"/>
                  </a:cubicBezTo>
                  <a:cubicBezTo>
                    <a:pt x="9397" y="10955"/>
                    <a:pt x="9397" y="11144"/>
                    <a:pt x="9397" y="11308"/>
                  </a:cubicBezTo>
                  <a:lnTo>
                    <a:pt x="9397" y="11347"/>
                  </a:lnTo>
                  <a:cubicBezTo>
                    <a:pt x="9394" y="11452"/>
                    <a:pt x="9355" y="11553"/>
                    <a:pt x="9289" y="11630"/>
                  </a:cubicBezTo>
                  <a:cubicBezTo>
                    <a:pt x="9254" y="11669"/>
                    <a:pt x="9233" y="11718"/>
                    <a:pt x="9226" y="11767"/>
                  </a:cubicBezTo>
                  <a:cubicBezTo>
                    <a:pt x="9233" y="11809"/>
                    <a:pt x="9212" y="11851"/>
                    <a:pt x="9177" y="11875"/>
                  </a:cubicBezTo>
                  <a:cubicBezTo>
                    <a:pt x="9161" y="11884"/>
                    <a:pt x="9145" y="11888"/>
                    <a:pt x="9130" y="11888"/>
                  </a:cubicBezTo>
                  <a:cubicBezTo>
                    <a:pt x="9089" y="11888"/>
                    <a:pt x="9050" y="11864"/>
                    <a:pt x="9012" y="11844"/>
                  </a:cubicBezTo>
                  <a:cubicBezTo>
                    <a:pt x="8998" y="11833"/>
                    <a:pt x="8981" y="11823"/>
                    <a:pt x="8963" y="11816"/>
                  </a:cubicBezTo>
                  <a:cubicBezTo>
                    <a:pt x="8941" y="11835"/>
                    <a:pt x="8912" y="11846"/>
                    <a:pt x="8883" y="11846"/>
                  </a:cubicBezTo>
                  <a:cubicBezTo>
                    <a:pt x="8876" y="11846"/>
                    <a:pt x="8869" y="11845"/>
                    <a:pt x="8862" y="11844"/>
                  </a:cubicBezTo>
                  <a:cubicBezTo>
                    <a:pt x="8760" y="11819"/>
                    <a:pt x="8711" y="11662"/>
                    <a:pt x="8700" y="11613"/>
                  </a:cubicBezTo>
                  <a:cubicBezTo>
                    <a:pt x="8693" y="11581"/>
                    <a:pt x="8536" y="11581"/>
                    <a:pt x="8459" y="11578"/>
                  </a:cubicBezTo>
                  <a:cubicBezTo>
                    <a:pt x="8444" y="11578"/>
                    <a:pt x="8430" y="11579"/>
                    <a:pt x="8415" y="11579"/>
                  </a:cubicBezTo>
                  <a:cubicBezTo>
                    <a:pt x="8342" y="11579"/>
                    <a:pt x="8269" y="11571"/>
                    <a:pt x="8196" y="11557"/>
                  </a:cubicBezTo>
                  <a:cubicBezTo>
                    <a:pt x="8164" y="11548"/>
                    <a:pt x="8137" y="11544"/>
                    <a:pt x="8113" y="11544"/>
                  </a:cubicBezTo>
                  <a:cubicBezTo>
                    <a:pt x="8030" y="11544"/>
                    <a:pt x="7986" y="11596"/>
                    <a:pt x="7923" y="11697"/>
                  </a:cubicBezTo>
                  <a:cubicBezTo>
                    <a:pt x="7808" y="11875"/>
                    <a:pt x="7486" y="11928"/>
                    <a:pt x="7388" y="11938"/>
                  </a:cubicBezTo>
                  <a:cubicBezTo>
                    <a:pt x="7311" y="11945"/>
                    <a:pt x="7178" y="12064"/>
                    <a:pt x="7073" y="12155"/>
                  </a:cubicBezTo>
                  <a:cubicBezTo>
                    <a:pt x="7017" y="12211"/>
                    <a:pt x="6957" y="12260"/>
                    <a:pt x="6891" y="12306"/>
                  </a:cubicBezTo>
                  <a:cubicBezTo>
                    <a:pt x="6845" y="12334"/>
                    <a:pt x="6814" y="12383"/>
                    <a:pt x="6807" y="12435"/>
                  </a:cubicBezTo>
                  <a:cubicBezTo>
                    <a:pt x="6800" y="12509"/>
                    <a:pt x="6845" y="12596"/>
                    <a:pt x="6933" y="12681"/>
                  </a:cubicBezTo>
                  <a:cubicBezTo>
                    <a:pt x="7125" y="12863"/>
                    <a:pt x="7202" y="13017"/>
                    <a:pt x="7178" y="13167"/>
                  </a:cubicBezTo>
                  <a:cubicBezTo>
                    <a:pt x="7171" y="13216"/>
                    <a:pt x="7132" y="13251"/>
                    <a:pt x="7062" y="13269"/>
                  </a:cubicBezTo>
                  <a:cubicBezTo>
                    <a:pt x="7018" y="13281"/>
                    <a:pt x="6955" y="13287"/>
                    <a:pt x="6883" y="13287"/>
                  </a:cubicBezTo>
                  <a:cubicBezTo>
                    <a:pt x="6704" y="13287"/>
                    <a:pt x="6478" y="13247"/>
                    <a:pt x="6407" y="13157"/>
                  </a:cubicBezTo>
                  <a:cubicBezTo>
                    <a:pt x="6355" y="13090"/>
                    <a:pt x="6130" y="13045"/>
                    <a:pt x="5985" y="13045"/>
                  </a:cubicBezTo>
                  <a:cubicBezTo>
                    <a:pt x="5955" y="13045"/>
                    <a:pt x="5928" y="13047"/>
                    <a:pt x="5907" y="13052"/>
                  </a:cubicBezTo>
                  <a:cubicBezTo>
                    <a:pt x="5898" y="13053"/>
                    <a:pt x="5890" y="13054"/>
                    <a:pt x="5882" y="13054"/>
                  </a:cubicBezTo>
                  <a:cubicBezTo>
                    <a:pt x="5800" y="13054"/>
                    <a:pt x="5706" y="12980"/>
                    <a:pt x="5564" y="12870"/>
                  </a:cubicBezTo>
                  <a:cubicBezTo>
                    <a:pt x="5462" y="12786"/>
                    <a:pt x="5333" y="12684"/>
                    <a:pt x="5270" y="12681"/>
                  </a:cubicBezTo>
                  <a:cubicBezTo>
                    <a:pt x="5267" y="12680"/>
                    <a:pt x="5265" y="12680"/>
                    <a:pt x="5263" y="12680"/>
                  </a:cubicBezTo>
                  <a:cubicBezTo>
                    <a:pt x="5143" y="12680"/>
                    <a:pt x="5052" y="12850"/>
                    <a:pt x="5007" y="12940"/>
                  </a:cubicBezTo>
                  <a:lnTo>
                    <a:pt x="5000" y="12954"/>
                  </a:lnTo>
                  <a:cubicBezTo>
                    <a:pt x="4990" y="12971"/>
                    <a:pt x="4986" y="12975"/>
                    <a:pt x="5039" y="13031"/>
                  </a:cubicBezTo>
                  <a:cubicBezTo>
                    <a:pt x="5091" y="13083"/>
                    <a:pt x="5133" y="13146"/>
                    <a:pt x="5161" y="13209"/>
                  </a:cubicBezTo>
                  <a:cubicBezTo>
                    <a:pt x="5231" y="13356"/>
                    <a:pt x="5536" y="13356"/>
                    <a:pt x="5637" y="13356"/>
                  </a:cubicBezTo>
                  <a:cubicBezTo>
                    <a:pt x="5693" y="13356"/>
                    <a:pt x="5742" y="13384"/>
                    <a:pt x="5774" y="13430"/>
                  </a:cubicBezTo>
                  <a:cubicBezTo>
                    <a:pt x="5840" y="13538"/>
                    <a:pt x="5774" y="13720"/>
                    <a:pt x="5742" y="13783"/>
                  </a:cubicBezTo>
                  <a:cubicBezTo>
                    <a:pt x="5700" y="13871"/>
                    <a:pt x="5564" y="13923"/>
                    <a:pt x="5455" y="13934"/>
                  </a:cubicBezTo>
                  <a:cubicBezTo>
                    <a:pt x="5440" y="13935"/>
                    <a:pt x="5426" y="13936"/>
                    <a:pt x="5412" y="13936"/>
                  </a:cubicBezTo>
                  <a:cubicBezTo>
                    <a:pt x="5325" y="13936"/>
                    <a:pt x="5260" y="13909"/>
                    <a:pt x="5221" y="13860"/>
                  </a:cubicBezTo>
                  <a:cubicBezTo>
                    <a:pt x="5203" y="13836"/>
                    <a:pt x="5105" y="13832"/>
                    <a:pt x="5046" y="13829"/>
                  </a:cubicBezTo>
                  <a:cubicBezTo>
                    <a:pt x="4937" y="13825"/>
                    <a:pt x="4787" y="13822"/>
                    <a:pt x="4780" y="13692"/>
                  </a:cubicBezTo>
                  <a:cubicBezTo>
                    <a:pt x="4766" y="13643"/>
                    <a:pt x="4734" y="13598"/>
                    <a:pt x="4689" y="13566"/>
                  </a:cubicBezTo>
                  <a:cubicBezTo>
                    <a:pt x="4608" y="13503"/>
                    <a:pt x="4509" y="13469"/>
                    <a:pt x="4405" y="13469"/>
                  </a:cubicBezTo>
                  <a:cubicBezTo>
                    <a:pt x="4388" y="13469"/>
                    <a:pt x="4370" y="13470"/>
                    <a:pt x="4352" y="13472"/>
                  </a:cubicBezTo>
                  <a:cubicBezTo>
                    <a:pt x="4324" y="13476"/>
                    <a:pt x="4297" y="13478"/>
                    <a:pt x="4272" y="13478"/>
                  </a:cubicBezTo>
                  <a:cubicBezTo>
                    <a:pt x="4193" y="13478"/>
                    <a:pt x="4127" y="13457"/>
                    <a:pt x="4079" y="13412"/>
                  </a:cubicBezTo>
                  <a:cubicBezTo>
                    <a:pt x="4009" y="13346"/>
                    <a:pt x="3981" y="13241"/>
                    <a:pt x="3992" y="13087"/>
                  </a:cubicBezTo>
                  <a:cubicBezTo>
                    <a:pt x="3995" y="13003"/>
                    <a:pt x="3967" y="12919"/>
                    <a:pt x="3918" y="12852"/>
                  </a:cubicBezTo>
                  <a:cubicBezTo>
                    <a:pt x="3883" y="12807"/>
                    <a:pt x="3866" y="12747"/>
                    <a:pt x="3862" y="12691"/>
                  </a:cubicBezTo>
                  <a:cubicBezTo>
                    <a:pt x="3862" y="12663"/>
                    <a:pt x="3855" y="12635"/>
                    <a:pt x="3845" y="12607"/>
                  </a:cubicBezTo>
                  <a:cubicBezTo>
                    <a:pt x="3820" y="12512"/>
                    <a:pt x="3782" y="12372"/>
                    <a:pt x="3908" y="12285"/>
                  </a:cubicBezTo>
                  <a:cubicBezTo>
                    <a:pt x="3957" y="12253"/>
                    <a:pt x="3950" y="12218"/>
                    <a:pt x="3936" y="12124"/>
                  </a:cubicBezTo>
                  <a:cubicBezTo>
                    <a:pt x="3925" y="12078"/>
                    <a:pt x="3918" y="12033"/>
                    <a:pt x="3918" y="11987"/>
                  </a:cubicBezTo>
                  <a:cubicBezTo>
                    <a:pt x="3915" y="11952"/>
                    <a:pt x="3897" y="11917"/>
                    <a:pt x="3866" y="11893"/>
                  </a:cubicBezTo>
                  <a:cubicBezTo>
                    <a:pt x="3789" y="11809"/>
                    <a:pt x="3680" y="11756"/>
                    <a:pt x="3565" y="11749"/>
                  </a:cubicBezTo>
                  <a:cubicBezTo>
                    <a:pt x="3418" y="11749"/>
                    <a:pt x="3362" y="11662"/>
                    <a:pt x="3323" y="11599"/>
                  </a:cubicBezTo>
                  <a:cubicBezTo>
                    <a:pt x="3288" y="11546"/>
                    <a:pt x="3267" y="11518"/>
                    <a:pt x="3218" y="11508"/>
                  </a:cubicBezTo>
                  <a:cubicBezTo>
                    <a:pt x="3033" y="11462"/>
                    <a:pt x="2665" y="11168"/>
                    <a:pt x="2634" y="11011"/>
                  </a:cubicBezTo>
                  <a:cubicBezTo>
                    <a:pt x="2630" y="10979"/>
                    <a:pt x="2556" y="10948"/>
                    <a:pt x="2518" y="10934"/>
                  </a:cubicBezTo>
                  <a:cubicBezTo>
                    <a:pt x="2469" y="10909"/>
                    <a:pt x="2420" y="10892"/>
                    <a:pt x="2420" y="10836"/>
                  </a:cubicBezTo>
                  <a:cubicBezTo>
                    <a:pt x="2423" y="10801"/>
                    <a:pt x="2444" y="10769"/>
                    <a:pt x="2479" y="10759"/>
                  </a:cubicBezTo>
                  <a:cubicBezTo>
                    <a:pt x="2507" y="10746"/>
                    <a:pt x="2540" y="10740"/>
                    <a:pt x="2576" y="10740"/>
                  </a:cubicBezTo>
                  <a:cubicBezTo>
                    <a:pt x="2702" y="10740"/>
                    <a:pt x="2867" y="10814"/>
                    <a:pt x="2987" y="10934"/>
                  </a:cubicBezTo>
                  <a:cubicBezTo>
                    <a:pt x="3152" y="11098"/>
                    <a:pt x="3393" y="11196"/>
                    <a:pt x="3712" y="11242"/>
                  </a:cubicBezTo>
                  <a:cubicBezTo>
                    <a:pt x="3880" y="11266"/>
                    <a:pt x="4044" y="11315"/>
                    <a:pt x="4198" y="11389"/>
                  </a:cubicBezTo>
                  <a:cubicBezTo>
                    <a:pt x="4345" y="11459"/>
                    <a:pt x="4506" y="11511"/>
                    <a:pt x="4667" y="11539"/>
                  </a:cubicBezTo>
                  <a:lnTo>
                    <a:pt x="4899" y="11581"/>
                  </a:lnTo>
                  <a:cubicBezTo>
                    <a:pt x="5200" y="11634"/>
                    <a:pt x="5455" y="11679"/>
                    <a:pt x="5942" y="11749"/>
                  </a:cubicBezTo>
                  <a:cubicBezTo>
                    <a:pt x="5979" y="11755"/>
                    <a:pt x="6018" y="11757"/>
                    <a:pt x="6057" y="11757"/>
                  </a:cubicBezTo>
                  <a:cubicBezTo>
                    <a:pt x="6608" y="11757"/>
                    <a:pt x="7312" y="11237"/>
                    <a:pt x="7472" y="11074"/>
                  </a:cubicBezTo>
                  <a:cubicBezTo>
                    <a:pt x="7559" y="10986"/>
                    <a:pt x="7500" y="10808"/>
                    <a:pt x="7451" y="10664"/>
                  </a:cubicBezTo>
                  <a:cubicBezTo>
                    <a:pt x="7426" y="10601"/>
                    <a:pt x="7412" y="10538"/>
                    <a:pt x="7405" y="10471"/>
                  </a:cubicBezTo>
                  <a:cubicBezTo>
                    <a:pt x="7405" y="10443"/>
                    <a:pt x="7328" y="10412"/>
                    <a:pt x="7272" y="10387"/>
                  </a:cubicBezTo>
                  <a:cubicBezTo>
                    <a:pt x="7199" y="10356"/>
                    <a:pt x="7122" y="10324"/>
                    <a:pt x="7094" y="10258"/>
                  </a:cubicBezTo>
                  <a:cubicBezTo>
                    <a:pt x="7010" y="10118"/>
                    <a:pt x="6863" y="10027"/>
                    <a:pt x="6698" y="10023"/>
                  </a:cubicBezTo>
                  <a:cubicBezTo>
                    <a:pt x="6547" y="10023"/>
                    <a:pt x="6467" y="9936"/>
                    <a:pt x="6400" y="9862"/>
                  </a:cubicBezTo>
                  <a:cubicBezTo>
                    <a:pt x="6344" y="9806"/>
                    <a:pt x="6309" y="9771"/>
                    <a:pt x="6260" y="9771"/>
                  </a:cubicBezTo>
                  <a:cubicBezTo>
                    <a:pt x="6258" y="9771"/>
                    <a:pt x="6256" y="9771"/>
                    <a:pt x="6253" y="9771"/>
                  </a:cubicBezTo>
                  <a:cubicBezTo>
                    <a:pt x="6238" y="9773"/>
                    <a:pt x="6223" y="9773"/>
                    <a:pt x="6208" y="9773"/>
                  </a:cubicBezTo>
                  <a:cubicBezTo>
                    <a:pt x="6034" y="9773"/>
                    <a:pt x="5885" y="9676"/>
                    <a:pt x="5508" y="9421"/>
                  </a:cubicBezTo>
                  <a:lnTo>
                    <a:pt x="5410" y="9358"/>
                  </a:lnTo>
                  <a:cubicBezTo>
                    <a:pt x="4939" y="9043"/>
                    <a:pt x="4368" y="8858"/>
                    <a:pt x="4221" y="8858"/>
                  </a:cubicBezTo>
                  <a:cubicBezTo>
                    <a:pt x="4210" y="8858"/>
                    <a:pt x="4201" y="8859"/>
                    <a:pt x="4195" y="8861"/>
                  </a:cubicBezTo>
                  <a:cubicBezTo>
                    <a:pt x="4140" y="8888"/>
                    <a:pt x="4077" y="8917"/>
                    <a:pt x="4013" y="8917"/>
                  </a:cubicBezTo>
                  <a:cubicBezTo>
                    <a:pt x="3950" y="8917"/>
                    <a:pt x="3888" y="8890"/>
                    <a:pt x="3831" y="8805"/>
                  </a:cubicBezTo>
                  <a:cubicBezTo>
                    <a:pt x="3810" y="8777"/>
                    <a:pt x="3778" y="8756"/>
                    <a:pt x="3743" y="8753"/>
                  </a:cubicBezTo>
                  <a:cubicBezTo>
                    <a:pt x="3731" y="8751"/>
                    <a:pt x="3719" y="8750"/>
                    <a:pt x="3708" y="8750"/>
                  </a:cubicBezTo>
                  <a:cubicBezTo>
                    <a:pt x="3643" y="8750"/>
                    <a:pt x="3580" y="8774"/>
                    <a:pt x="3530" y="8812"/>
                  </a:cubicBezTo>
                  <a:cubicBezTo>
                    <a:pt x="3487" y="8844"/>
                    <a:pt x="3445" y="8854"/>
                    <a:pt x="3404" y="8854"/>
                  </a:cubicBezTo>
                  <a:cubicBezTo>
                    <a:pt x="3353" y="8854"/>
                    <a:pt x="3305" y="8838"/>
                    <a:pt x="3260" y="8823"/>
                  </a:cubicBezTo>
                  <a:cubicBezTo>
                    <a:pt x="3203" y="8798"/>
                    <a:pt x="3140" y="8785"/>
                    <a:pt x="3077" y="8785"/>
                  </a:cubicBezTo>
                  <a:cubicBezTo>
                    <a:pt x="3051" y="8785"/>
                    <a:pt x="3026" y="8787"/>
                    <a:pt x="3001" y="8791"/>
                  </a:cubicBezTo>
                  <a:cubicBezTo>
                    <a:pt x="2961" y="8801"/>
                    <a:pt x="2923" y="8805"/>
                    <a:pt x="2887" y="8805"/>
                  </a:cubicBezTo>
                  <a:cubicBezTo>
                    <a:pt x="2759" y="8805"/>
                    <a:pt x="2664" y="8748"/>
                    <a:pt x="2623" y="8679"/>
                  </a:cubicBezTo>
                  <a:cubicBezTo>
                    <a:pt x="2588" y="8627"/>
                    <a:pt x="2591" y="8557"/>
                    <a:pt x="2630" y="8508"/>
                  </a:cubicBezTo>
                  <a:cubicBezTo>
                    <a:pt x="2676" y="8455"/>
                    <a:pt x="2763" y="8448"/>
                    <a:pt x="2865" y="8441"/>
                  </a:cubicBezTo>
                  <a:cubicBezTo>
                    <a:pt x="2914" y="8441"/>
                    <a:pt x="2959" y="8434"/>
                    <a:pt x="3005" y="8423"/>
                  </a:cubicBezTo>
                  <a:lnTo>
                    <a:pt x="2980" y="8423"/>
                  </a:lnTo>
                  <a:cubicBezTo>
                    <a:pt x="2879" y="8420"/>
                    <a:pt x="2781" y="8385"/>
                    <a:pt x="2700" y="8329"/>
                  </a:cubicBezTo>
                  <a:cubicBezTo>
                    <a:pt x="2637" y="8285"/>
                    <a:pt x="2580" y="8265"/>
                    <a:pt x="2535" y="8265"/>
                  </a:cubicBezTo>
                  <a:cubicBezTo>
                    <a:pt x="2523" y="8265"/>
                    <a:pt x="2511" y="8266"/>
                    <a:pt x="2500" y="8269"/>
                  </a:cubicBezTo>
                  <a:cubicBezTo>
                    <a:pt x="2455" y="8287"/>
                    <a:pt x="2423" y="8325"/>
                    <a:pt x="2406" y="8371"/>
                  </a:cubicBezTo>
                  <a:cubicBezTo>
                    <a:pt x="2385" y="8427"/>
                    <a:pt x="2336" y="8469"/>
                    <a:pt x="2276" y="8483"/>
                  </a:cubicBezTo>
                  <a:cubicBezTo>
                    <a:pt x="2259" y="8486"/>
                    <a:pt x="2242" y="8487"/>
                    <a:pt x="2225" y="8487"/>
                  </a:cubicBezTo>
                  <a:cubicBezTo>
                    <a:pt x="2148" y="8487"/>
                    <a:pt x="2074" y="8462"/>
                    <a:pt x="2014" y="8413"/>
                  </a:cubicBezTo>
                  <a:lnTo>
                    <a:pt x="2014" y="8416"/>
                  </a:lnTo>
                  <a:cubicBezTo>
                    <a:pt x="2010" y="8427"/>
                    <a:pt x="2003" y="8437"/>
                    <a:pt x="1996" y="8448"/>
                  </a:cubicBezTo>
                  <a:lnTo>
                    <a:pt x="1993" y="8455"/>
                  </a:lnTo>
                  <a:cubicBezTo>
                    <a:pt x="1989" y="8462"/>
                    <a:pt x="1982" y="8472"/>
                    <a:pt x="1975" y="8479"/>
                  </a:cubicBezTo>
                  <a:lnTo>
                    <a:pt x="1968" y="8486"/>
                  </a:lnTo>
                  <a:cubicBezTo>
                    <a:pt x="1965" y="8494"/>
                    <a:pt x="1958" y="8501"/>
                    <a:pt x="1954" y="8508"/>
                  </a:cubicBezTo>
                  <a:lnTo>
                    <a:pt x="1947" y="8515"/>
                  </a:lnTo>
                  <a:cubicBezTo>
                    <a:pt x="1937" y="8522"/>
                    <a:pt x="1930" y="8529"/>
                    <a:pt x="1919" y="8536"/>
                  </a:cubicBezTo>
                  <a:cubicBezTo>
                    <a:pt x="1874" y="8562"/>
                    <a:pt x="1824" y="8575"/>
                    <a:pt x="1773" y="8575"/>
                  </a:cubicBezTo>
                  <a:cubicBezTo>
                    <a:pt x="1744" y="8575"/>
                    <a:pt x="1716" y="8571"/>
                    <a:pt x="1688" y="8564"/>
                  </a:cubicBezTo>
                  <a:cubicBezTo>
                    <a:pt x="1684" y="8563"/>
                    <a:pt x="1679" y="8562"/>
                    <a:pt x="1674" y="8562"/>
                  </a:cubicBezTo>
                  <a:cubicBezTo>
                    <a:pt x="1628" y="8562"/>
                    <a:pt x="1570" y="8607"/>
                    <a:pt x="1513" y="8651"/>
                  </a:cubicBezTo>
                  <a:cubicBezTo>
                    <a:pt x="1436" y="8707"/>
                    <a:pt x="1349" y="8774"/>
                    <a:pt x="1251" y="8774"/>
                  </a:cubicBezTo>
                  <a:cubicBezTo>
                    <a:pt x="1170" y="8784"/>
                    <a:pt x="1097" y="8819"/>
                    <a:pt x="1044" y="8879"/>
                  </a:cubicBezTo>
                  <a:cubicBezTo>
                    <a:pt x="999" y="8921"/>
                    <a:pt x="964" y="8970"/>
                    <a:pt x="943" y="9029"/>
                  </a:cubicBezTo>
                  <a:cubicBezTo>
                    <a:pt x="939" y="9036"/>
                    <a:pt x="939" y="9040"/>
                    <a:pt x="936" y="9047"/>
                  </a:cubicBezTo>
                  <a:cubicBezTo>
                    <a:pt x="922" y="9127"/>
                    <a:pt x="859" y="9183"/>
                    <a:pt x="778" y="9194"/>
                  </a:cubicBezTo>
                  <a:lnTo>
                    <a:pt x="757" y="9201"/>
                  </a:lnTo>
                  <a:lnTo>
                    <a:pt x="729" y="9208"/>
                  </a:lnTo>
                  <a:cubicBezTo>
                    <a:pt x="729" y="9306"/>
                    <a:pt x="726" y="9418"/>
                    <a:pt x="631" y="9530"/>
                  </a:cubicBezTo>
                  <a:cubicBezTo>
                    <a:pt x="607" y="9561"/>
                    <a:pt x="603" y="9565"/>
                    <a:pt x="656" y="9652"/>
                  </a:cubicBezTo>
                  <a:cubicBezTo>
                    <a:pt x="677" y="9680"/>
                    <a:pt x="698" y="9719"/>
                    <a:pt x="722" y="9764"/>
                  </a:cubicBezTo>
                  <a:cubicBezTo>
                    <a:pt x="733" y="9785"/>
                    <a:pt x="743" y="9803"/>
                    <a:pt x="761" y="9817"/>
                  </a:cubicBezTo>
                  <a:cubicBezTo>
                    <a:pt x="806" y="9855"/>
                    <a:pt x="862" y="9880"/>
                    <a:pt x="922" y="9890"/>
                  </a:cubicBezTo>
                  <a:cubicBezTo>
                    <a:pt x="953" y="9897"/>
                    <a:pt x="981" y="9908"/>
                    <a:pt x="1009" y="9918"/>
                  </a:cubicBezTo>
                  <a:cubicBezTo>
                    <a:pt x="1020" y="9922"/>
                    <a:pt x="1027" y="9925"/>
                    <a:pt x="1037" y="9932"/>
                  </a:cubicBezTo>
                  <a:cubicBezTo>
                    <a:pt x="1069" y="9950"/>
                    <a:pt x="1457" y="10237"/>
                    <a:pt x="1457" y="10394"/>
                  </a:cubicBezTo>
                  <a:cubicBezTo>
                    <a:pt x="1457" y="10538"/>
                    <a:pt x="1160" y="10804"/>
                    <a:pt x="1086" y="10853"/>
                  </a:cubicBezTo>
                  <a:cubicBezTo>
                    <a:pt x="1020" y="10899"/>
                    <a:pt x="967" y="10965"/>
                    <a:pt x="939" y="11042"/>
                  </a:cubicBezTo>
                  <a:cubicBezTo>
                    <a:pt x="936" y="11056"/>
                    <a:pt x="936" y="11070"/>
                    <a:pt x="943" y="11084"/>
                  </a:cubicBezTo>
                  <a:lnTo>
                    <a:pt x="964" y="11116"/>
                  </a:lnTo>
                  <a:lnTo>
                    <a:pt x="1006" y="11179"/>
                  </a:lnTo>
                  <a:cubicBezTo>
                    <a:pt x="1118" y="11343"/>
                    <a:pt x="1321" y="11655"/>
                    <a:pt x="1464" y="11914"/>
                  </a:cubicBezTo>
                  <a:cubicBezTo>
                    <a:pt x="1531" y="12036"/>
                    <a:pt x="1552" y="12110"/>
                    <a:pt x="1524" y="12166"/>
                  </a:cubicBezTo>
                  <a:cubicBezTo>
                    <a:pt x="1503" y="12211"/>
                    <a:pt x="1457" y="12239"/>
                    <a:pt x="1408" y="12246"/>
                  </a:cubicBezTo>
                  <a:lnTo>
                    <a:pt x="1391" y="12253"/>
                  </a:lnTo>
                  <a:cubicBezTo>
                    <a:pt x="1349" y="12257"/>
                    <a:pt x="1310" y="12278"/>
                    <a:pt x="1279" y="12309"/>
                  </a:cubicBezTo>
                  <a:cubicBezTo>
                    <a:pt x="1261" y="12334"/>
                    <a:pt x="1251" y="12365"/>
                    <a:pt x="1254" y="12397"/>
                  </a:cubicBezTo>
                  <a:cubicBezTo>
                    <a:pt x="1268" y="12460"/>
                    <a:pt x="1289" y="12519"/>
                    <a:pt x="1324" y="12572"/>
                  </a:cubicBezTo>
                  <a:cubicBezTo>
                    <a:pt x="1342" y="12603"/>
                    <a:pt x="1359" y="12635"/>
                    <a:pt x="1370" y="12670"/>
                  </a:cubicBezTo>
                  <a:cubicBezTo>
                    <a:pt x="1408" y="12779"/>
                    <a:pt x="1310" y="12824"/>
                    <a:pt x="1272" y="12842"/>
                  </a:cubicBezTo>
                  <a:lnTo>
                    <a:pt x="1258" y="12849"/>
                  </a:lnTo>
                  <a:cubicBezTo>
                    <a:pt x="1289" y="12863"/>
                    <a:pt x="1321" y="12880"/>
                    <a:pt x="1356" y="12891"/>
                  </a:cubicBezTo>
                  <a:cubicBezTo>
                    <a:pt x="1433" y="12922"/>
                    <a:pt x="1503" y="12950"/>
                    <a:pt x="1520" y="13013"/>
                  </a:cubicBezTo>
                  <a:cubicBezTo>
                    <a:pt x="1520" y="13020"/>
                    <a:pt x="1520" y="13027"/>
                    <a:pt x="1520" y="13034"/>
                  </a:cubicBezTo>
                  <a:cubicBezTo>
                    <a:pt x="1520" y="13080"/>
                    <a:pt x="1499" y="13122"/>
                    <a:pt x="1464" y="13153"/>
                  </a:cubicBezTo>
                  <a:cubicBezTo>
                    <a:pt x="1443" y="13174"/>
                    <a:pt x="1426" y="13202"/>
                    <a:pt x="1419" y="13234"/>
                  </a:cubicBezTo>
                  <a:cubicBezTo>
                    <a:pt x="1419" y="13237"/>
                    <a:pt x="1419" y="13241"/>
                    <a:pt x="1419" y="13244"/>
                  </a:cubicBezTo>
                  <a:cubicBezTo>
                    <a:pt x="1422" y="13255"/>
                    <a:pt x="1426" y="13262"/>
                    <a:pt x="1429" y="13269"/>
                  </a:cubicBezTo>
                  <a:cubicBezTo>
                    <a:pt x="1461" y="13311"/>
                    <a:pt x="1503" y="13342"/>
                    <a:pt x="1548" y="13363"/>
                  </a:cubicBezTo>
                  <a:cubicBezTo>
                    <a:pt x="1625" y="13409"/>
                    <a:pt x="1716" y="13461"/>
                    <a:pt x="1730" y="13587"/>
                  </a:cubicBezTo>
                  <a:cubicBezTo>
                    <a:pt x="1734" y="13619"/>
                    <a:pt x="1730" y="13650"/>
                    <a:pt x="1716" y="13675"/>
                  </a:cubicBezTo>
                  <a:cubicBezTo>
                    <a:pt x="1678" y="13752"/>
                    <a:pt x="1583" y="13794"/>
                    <a:pt x="1510" y="13829"/>
                  </a:cubicBezTo>
                  <a:cubicBezTo>
                    <a:pt x="1478" y="13839"/>
                    <a:pt x="1450" y="13857"/>
                    <a:pt x="1422" y="13871"/>
                  </a:cubicBezTo>
                  <a:cubicBezTo>
                    <a:pt x="1408" y="13878"/>
                    <a:pt x="1398" y="13885"/>
                    <a:pt x="1391" y="13899"/>
                  </a:cubicBezTo>
                  <a:cubicBezTo>
                    <a:pt x="1391" y="13899"/>
                    <a:pt x="1391" y="13902"/>
                    <a:pt x="1394" y="13906"/>
                  </a:cubicBezTo>
                  <a:cubicBezTo>
                    <a:pt x="1419" y="13944"/>
                    <a:pt x="1548" y="14021"/>
                    <a:pt x="1636" y="14074"/>
                  </a:cubicBezTo>
                  <a:cubicBezTo>
                    <a:pt x="1692" y="14105"/>
                    <a:pt x="1751" y="14144"/>
                    <a:pt x="1811" y="14179"/>
                  </a:cubicBezTo>
                  <a:cubicBezTo>
                    <a:pt x="1909" y="14238"/>
                    <a:pt x="1996" y="14312"/>
                    <a:pt x="2070" y="14396"/>
                  </a:cubicBezTo>
                  <a:cubicBezTo>
                    <a:pt x="2182" y="14522"/>
                    <a:pt x="2234" y="14606"/>
                    <a:pt x="2255" y="14679"/>
                  </a:cubicBezTo>
                  <a:cubicBezTo>
                    <a:pt x="2259" y="14697"/>
                    <a:pt x="2262" y="14718"/>
                    <a:pt x="2262" y="14736"/>
                  </a:cubicBezTo>
                  <a:cubicBezTo>
                    <a:pt x="2262" y="14792"/>
                    <a:pt x="2252" y="14844"/>
                    <a:pt x="2227" y="14897"/>
                  </a:cubicBezTo>
                  <a:cubicBezTo>
                    <a:pt x="2185" y="15016"/>
                    <a:pt x="2063" y="15121"/>
                    <a:pt x="1919" y="15226"/>
                  </a:cubicBezTo>
                  <a:cubicBezTo>
                    <a:pt x="1888" y="15250"/>
                    <a:pt x="1853" y="15275"/>
                    <a:pt x="1818" y="15299"/>
                  </a:cubicBezTo>
                  <a:cubicBezTo>
                    <a:pt x="1727" y="15362"/>
                    <a:pt x="1643" y="15429"/>
                    <a:pt x="1559" y="15502"/>
                  </a:cubicBezTo>
                  <a:cubicBezTo>
                    <a:pt x="1503" y="15548"/>
                    <a:pt x="1454" y="15607"/>
                    <a:pt x="1419" y="15677"/>
                  </a:cubicBezTo>
                  <a:cubicBezTo>
                    <a:pt x="1370" y="15779"/>
                    <a:pt x="1296" y="15866"/>
                    <a:pt x="1205" y="15933"/>
                  </a:cubicBezTo>
                  <a:cubicBezTo>
                    <a:pt x="1107" y="16006"/>
                    <a:pt x="1006" y="16076"/>
                    <a:pt x="901" y="16136"/>
                  </a:cubicBezTo>
                  <a:cubicBezTo>
                    <a:pt x="792" y="16199"/>
                    <a:pt x="691" y="16265"/>
                    <a:pt x="596" y="16342"/>
                  </a:cubicBezTo>
                  <a:cubicBezTo>
                    <a:pt x="586" y="16353"/>
                    <a:pt x="575" y="16363"/>
                    <a:pt x="565" y="16374"/>
                  </a:cubicBezTo>
                  <a:cubicBezTo>
                    <a:pt x="554" y="16384"/>
                    <a:pt x="544" y="16395"/>
                    <a:pt x="533" y="16409"/>
                  </a:cubicBezTo>
                  <a:lnTo>
                    <a:pt x="526" y="16416"/>
                  </a:lnTo>
                  <a:lnTo>
                    <a:pt x="498" y="16444"/>
                  </a:lnTo>
                  <a:lnTo>
                    <a:pt x="494" y="16451"/>
                  </a:lnTo>
                  <a:cubicBezTo>
                    <a:pt x="473" y="16475"/>
                    <a:pt x="452" y="16503"/>
                    <a:pt x="428" y="16535"/>
                  </a:cubicBezTo>
                  <a:lnTo>
                    <a:pt x="456" y="16521"/>
                  </a:lnTo>
                  <a:cubicBezTo>
                    <a:pt x="479" y="16509"/>
                    <a:pt x="501" y="16504"/>
                    <a:pt x="521" y="16504"/>
                  </a:cubicBezTo>
                  <a:cubicBezTo>
                    <a:pt x="620" y="16504"/>
                    <a:pt x="693" y="16622"/>
                    <a:pt x="754" y="16720"/>
                  </a:cubicBezTo>
                  <a:cubicBezTo>
                    <a:pt x="785" y="16780"/>
                    <a:pt x="827" y="16836"/>
                    <a:pt x="873" y="16885"/>
                  </a:cubicBezTo>
                  <a:cubicBezTo>
                    <a:pt x="922" y="16924"/>
                    <a:pt x="1009" y="16924"/>
                    <a:pt x="1093" y="16924"/>
                  </a:cubicBezTo>
                  <a:cubicBezTo>
                    <a:pt x="1195" y="16924"/>
                    <a:pt x="1296" y="16924"/>
                    <a:pt x="1359" y="16997"/>
                  </a:cubicBezTo>
                  <a:cubicBezTo>
                    <a:pt x="1415" y="17057"/>
                    <a:pt x="1401" y="17106"/>
                    <a:pt x="1391" y="17130"/>
                  </a:cubicBezTo>
                  <a:cubicBezTo>
                    <a:pt x="1380" y="17148"/>
                    <a:pt x="1356" y="17194"/>
                    <a:pt x="1220" y="17194"/>
                  </a:cubicBezTo>
                  <a:cubicBezTo>
                    <a:pt x="1174" y="17194"/>
                    <a:pt x="1116" y="17189"/>
                    <a:pt x="1041" y="17176"/>
                  </a:cubicBezTo>
                  <a:cubicBezTo>
                    <a:pt x="1024" y="17173"/>
                    <a:pt x="1009" y="17172"/>
                    <a:pt x="995" y="17172"/>
                  </a:cubicBezTo>
                  <a:cubicBezTo>
                    <a:pt x="933" y="17172"/>
                    <a:pt x="887" y="17195"/>
                    <a:pt x="813" y="17235"/>
                  </a:cubicBezTo>
                  <a:cubicBezTo>
                    <a:pt x="729" y="17281"/>
                    <a:pt x="638" y="17323"/>
                    <a:pt x="547" y="17351"/>
                  </a:cubicBezTo>
                  <a:cubicBezTo>
                    <a:pt x="414" y="17396"/>
                    <a:pt x="389" y="17435"/>
                    <a:pt x="361" y="17477"/>
                  </a:cubicBezTo>
                  <a:cubicBezTo>
                    <a:pt x="354" y="17487"/>
                    <a:pt x="347" y="17498"/>
                    <a:pt x="340" y="17508"/>
                  </a:cubicBezTo>
                  <a:lnTo>
                    <a:pt x="344" y="17519"/>
                  </a:lnTo>
                  <a:lnTo>
                    <a:pt x="347" y="17529"/>
                  </a:lnTo>
                  <a:lnTo>
                    <a:pt x="354" y="17547"/>
                  </a:lnTo>
                  <a:lnTo>
                    <a:pt x="358" y="17557"/>
                  </a:lnTo>
                  <a:cubicBezTo>
                    <a:pt x="358" y="17561"/>
                    <a:pt x="361" y="17568"/>
                    <a:pt x="361" y="17571"/>
                  </a:cubicBezTo>
                  <a:cubicBezTo>
                    <a:pt x="365" y="17575"/>
                    <a:pt x="361" y="17578"/>
                    <a:pt x="365" y="17582"/>
                  </a:cubicBezTo>
                  <a:cubicBezTo>
                    <a:pt x="368" y="17585"/>
                    <a:pt x="365" y="17592"/>
                    <a:pt x="368" y="17596"/>
                  </a:cubicBezTo>
                  <a:cubicBezTo>
                    <a:pt x="372" y="17603"/>
                    <a:pt x="368" y="17603"/>
                    <a:pt x="368" y="17603"/>
                  </a:cubicBezTo>
                  <a:cubicBezTo>
                    <a:pt x="368" y="17610"/>
                    <a:pt x="368" y="17617"/>
                    <a:pt x="368" y="17624"/>
                  </a:cubicBezTo>
                  <a:cubicBezTo>
                    <a:pt x="368" y="17631"/>
                    <a:pt x="368" y="17638"/>
                    <a:pt x="368" y="17645"/>
                  </a:cubicBezTo>
                  <a:lnTo>
                    <a:pt x="368" y="17652"/>
                  </a:lnTo>
                  <a:cubicBezTo>
                    <a:pt x="368" y="17652"/>
                    <a:pt x="368" y="17659"/>
                    <a:pt x="365" y="17666"/>
                  </a:cubicBezTo>
                  <a:lnTo>
                    <a:pt x="361" y="17673"/>
                  </a:lnTo>
                  <a:cubicBezTo>
                    <a:pt x="361" y="17676"/>
                    <a:pt x="361" y="17680"/>
                    <a:pt x="358" y="17683"/>
                  </a:cubicBezTo>
                  <a:lnTo>
                    <a:pt x="354" y="17690"/>
                  </a:lnTo>
                  <a:lnTo>
                    <a:pt x="351" y="17701"/>
                  </a:lnTo>
                  <a:lnTo>
                    <a:pt x="347" y="17708"/>
                  </a:lnTo>
                  <a:lnTo>
                    <a:pt x="340" y="17718"/>
                  </a:lnTo>
                  <a:lnTo>
                    <a:pt x="337" y="17722"/>
                  </a:lnTo>
                  <a:lnTo>
                    <a:pt x="330" y="17732"/>
                  </a:lnTo>
                  <a:lnTo>
                    <a:pt x="326" y="17739"/>
                  </a:lnTo>
                  <a:lnTo>
                    <a:pt x="319" y="17746"/>
                  </a:lnTo>
                  <a:lnTo>
                    <a:pt x="316" y="17753"/>
                  </a:lnTo>
                  <a:lnTo>
                    <a:pt x="305" y="17760"/>
                  </a:lnTo>
                  <a:lnTo>
                    <a:pt x="302" y="17767"/>
                  </a:lnTo>
                  <a:lnTo>
                    <a:pt x="295" y="17774"/>
                  </a:lnTo>
                  <a:lnTo>
                    <a:pt x="291" y="17778"/>
                  </a:lnTo>
                  <a:lnTo>
                    <a:pt x="281" y="17792"/>
                  </a:lnTo>
                  <a:cubicBezTo>
                    <a:pt x="260" y="17809"/>
                    <a:pt x="242" y="17830"/>
                    <a:pt x="225" y="17855"/>
                  </a:cubicBezTo>
                  <a:lnTo>
                    <a:pt x="221" y="17858"/>
                  </a:lnTo>
                  <a:lnTo>
                    <a:pt x="221" y="17862"/>
                  </a:lnTo>
                  <a:cubicBezTo>
                    <a:pt x="218" y="17869"/>
                    <a:pt x="211" y="17876"/>
                    <a:pt x="207" y="17886"/>
                  </a:cubicBezTo>
                  <a:cubicBezTo>
                    <a:pt x="200" y="17907"/>
                    <a:pt x="190" y="17925"/>
                    <a:pt x="176" y="17946"/>
                  </a:cubicBezTo>
                  <a:cubicBezTo>
                    <a:pt x="151" y="17988"/>
                    <a:pt x="120" y="18026"/>
                    <a:pt x="85" y="18061"/>
                  </a:cubicBezTo>
                  <a:cubicBezTo>
                    <a:pt x="50" y="18100"/>
                    <a:pt x="36" y="18117"/>
                    <a:pt x="32" y="18145"/>
                  </a:cubicBezTo>
                  <a:cubicBezTo>
                    <a:pt x="29" y="18194"/>
                    <a:pt x="32" y="18243"/>
                    <a:pt x="46" y="18289"/>
                  </a:cubicBezTo>
                  <a:cubicBezTo>
                    <a:pt x="57" y="18341"/>
                    <a:pt x="64" y="18394"/>
                    <a:pt x="71" y="18446"/>
                  </a:cubicBezTo>
                  <a:cubicBezTo>
                    <a:pt x="78" y="18565"/>
                    <a:pt x="92" y="18583"/>
                    <a:pt x="158" y="18681"/>
                  </a:cubicBezTo>
                  <a:lnTo>
                    <a:pt x="179" y="18705"/>
                  </a:lnTo>
                  <a:cubicBezTo>
                    <a:pt x="200" y="18733"/>
                    <a:pt x="214" y="18768"/>
                    <a:pt x="214" y="18803"/>
                  </a:cubicBezTo>
                  <a:cubicBezTo>
                    <a:pt x="214" y="18814"/>
                    <a:pt x="214" y="18824"/>
                    <a:pt x="211" y="18835"/>
                  </a:cubicBezTo>
                  <a:cubicBezTo>
                    <a:pt x="193" y="18898"/>
                    <a:pt x="137" y="18923"/>
                    <a:pt x="85" y="18944"/>
                  </a:cubicBezTo>
                  <a:cubicBezTo>
                    <a:pt x="64" y="18951"/>
                    <a:pt x="43" y="18961"/>
                    <a:pt x="22" y="18975"/>
                  </a:cubicBezTo>
                  <a:cubicBezTo>
                    <a:pt x="1" y="18993"/>
                    <a:pt x="15" y="19035"/>
                    <a:pt x="22" y="19056"/>
                  </a:cubicBezTo>
                  <a:cubicBezTo>
                    <a:pt x="29" y="19073"/>
                    <a:pt x="39" y="19094"/>
                    <a:pt x="50" y="19112"/>
                  </a:cubicBezTo>
                  <a:lnTo>
                    <a:pt x="53" y="19115"/>
                  </a:lnTo>
                  <a:cubicBezTo>
                    <a:pt x="57" y="19122"/>
                    <a:pt x="64" y="19129"/>
                    <a:pt x="71" y="19136"/>
                  </a:cubicBezTo>
                  <a:lnTo>
                    <a:pt x="74" y="19147"/>
                  </a:lnTo>
                  <a:cubicBezTo>
                    <a:pt x="81" y="19154"/>
                    <a:pt x="88" y="19161"/>
                    <a:pt x="99" y="19171"/>
                  </a:cubicBezTo>
                  <a:cubicBezTo>
                    <a:pt x="200" y="19266"/>
                    <a:pt x="228" y="19416"/>
                    <a:pt x="172" y="19546"/>
                  </a:cubicBezTo>
                  <a:cubicBezTo>
                    <a:pt x="162" y="19570"/>
                    <a:pt x="204" y="19661"/>
                    <a:pt x="330" y="19787"/>
                  </a:cubicBezTo>
                  <a:cubicBezTo>
                    <a:pt x="386" y="19847"/>
                    <a:pt x="407" y="19934"/>
                    <a:pt x="424" y="20022"/>
                  </a:cubicBezTo>
                  <a:cubicBezTo>
                    <a:pt x="431" y="20064"/>
                    <a:pt x="445" y="20102"/>
                    <a:pt x="459" y="20141"/>
                  </a:cubicBezTo>
                  <a:cubicBezTo>
                    <a:pt x="463" y="20148"/>
                    <a:pt x="466" y="20155"/>
                    <a:pt x="470" y="20158"/>
                  </a:cubicBezTo>
                  <a:cubicBezTo>
                    <a:pt x="523" y="20203"/>
                    <a:pt x="573" y="20240"/>
                    <a:pt x="642" y="20240"/>
                  </a:cubicBezTo>
                  <a:cubicBezTo>
                    <a:pt x="660" y="20240"/>
                    <a:pt x="680" y="20238"/>
                    <a:pt x="701" y="20232"/>
                  </a:cubicBezTo>
                  <a:cubicBezTo>
                    <a:pt x="733" y="20223"/>
                    <a:pt x="764" y="20218"/>
                    <a:pt x="794" y="20218"/>
                  </a:cubicBezTo>
                  <a:cubicBezTo>
                    <a:pt x="901" y="20218"/>
                    <a:pt x="989" y="20278"/>
                    <a:pt x="1055" y="20396"/>
                  </a:cubicBezTo>
                  <a:cubicBezTo>
                    <a:pt x="1066" y="20416"/>
                    <a:pt x="1076" y="20427"/>
                    <a:pt x="1098" y="20427"/>
                  </a:cubicBezTo>
                  <a:cubicBezTo>
                    <a:pt x="1124" y="20427"/>
                    <a:pt x="1167" y="20411"/>
                    <a:pt x="1251" y="20375"/>
                  </a:cubicBezTo>
                  <a:lnTo>
                    <a:pt x="1261" y="20368"/>
                  </a:lnTo>
                  <a:cubicBezTo>
                    <a:pt x="1290" y="20355"/>
                    <a:pt x="1324" y="20349"/>
                    <a:pt x="1360" y="20349"/>
                  </a:cubicBezTo>
                  <a:cubicBezTo>
                    <a:pt x="1487" y="20349"/>
                    <a:pt x="1650" y="20422"/>
                    <a:pt x="1800" y="20501"/>
                  </a:cubicBezTo>
                  <a:lnTo>
                    <a:pt x="1828" y="20515"/>
                  </a:lnTo>
                  <a:cubicBezTo>
                    <a:pt x="1916" y="20557"/>
                    <a:pt x="1912" y="20683"/>
                    <a:pt x="1909" y="20813"/>
                  </a:cubicBezTo>
                  <a:lnTo>
                    <a:pt x="1909" y="20946"/>
                  </a:lnTo>
                  <a:cubicBezTo>
                    <a:pt x="1912" y="20992"/>
                    <a:pt x="1909" y="21041"/>
                    <a:pt x="1902" y="21090"/>
                  </a:cubicBezTo>
                  <a:cubicBezTo>
                    <a:pt x="1888" y="21198"/>
                    <a:pt x="1888" y="21251"/>
                    <a:pt x="1940" y="21282"/>
                  </a:cubicBezTo>
                  <a:cubicBezTo>
                    <a:pt x="2000" y="21324"/>
                    <a:pt x="2045" y="21387"/>
                    <a:pt x="2070" y="21454"/>
                  </a:cubicBezTo>
                  <a:lnTo>
                    <a:pt x="2077" y="21478"/>
                  </a:lnTo>
                  <a:cubicBezTo>
                    <a:pt x="2091" y="21510"/>
                    <a:pt x="2105" y="21538"/>
                    <a:pt x="2122" y="21566"/>
                  </a:cubicBezTo>
                  <a:cubicBezTo>
                    <a:pt x="2136" y="21590"/>
                    <a:pt x="2157" y="21608"/>
                    <a:pt x="2185" y="21615"/>
                  </a:cubicBezTo>
                  <a:cubicBezTo>
                    <a:pt x="2255" y="21646"/>
                    <a:pt x="2318" y="21699"/>
                    <a:pt x="2364" y="21765"/>
                  </a:cubicBezTo>
                  <a:cubicBezTo>
                    <a:pt x="2378" y="21783"/>
                    <a:pt x="2392" y="21804"/>
                    <a:pt x="2409" y="21821"/>
                  </a:cubicBezTo>
                  <a:cubicBezTo>
                    <a:pt x="2427" y="21853"/>
                    <a:pt x="2451" y="21881"/>
                    <a:pt x="2476" y="21905"/>
                  </a:cubicBezTo>
                  <a:cubicBezTo>
                    <a:pt x="2479" y="21909"/>
                    <a:pt x="2486" y="21916"/>
                    <a:pt x="2493" y="21916"/>
                  </a:cubicBezTo>
                  <a:cubicBezTo>
                    <a:pt x="2606" y="21944"/>
                    <a:pt x="2812" y="22105"/>
                    <a:pt x="2844" y="22245"/>
                  </a:cubicBezTo>
                  <a:cubicBezTo>
                    <a:pt x="2882" y="22416"/>
                    <a:pt x="2613" y="22535"/>
                    <a:pt x="2525" y="22574"/>
                  </a:cubicBezTo>
                  <a:cubicBezTo>
                    <a:pt x="2518" y="22577"/>
                    <a:pt x="2507" y="22581"/>
                    <a:pt x="2497" y="22584"/>
                  </a:cubicBezTo>
                  <a:cubicBezTo>
                    <a:pt x="2486" y="22584"/>
                    <a:pt x="2476" y="22588"/>
                    <a:pt x="2465" y="22588"/>
                  </a:cubicBezTo>
                  <a:lnTo>
                    <a:pt x="2434" y="22588"/>
                  </a:lnTo>
                  <a:cubicBezTo>
                    <a:pt x="2381" y="22577"/>
                    <a:pt x="2325" y="22560"/>
                    <a:pt x="2276" y="22535"/>
                  </a:cubicBezTo>
                  <a:lnTo>
                    <a:pt x="2245" y="22521"/>
                  </a:lnTo>
                  <a:cubicBezTo>
                    <a:pt x="2220" y="22511"/>
                    <a:pt x="2196" y="22504"/>
                    <a:pt x="2168" y="22497"/>
                  </a:cubicBezTo>
                  <a:lnTo>
                    <a:pt x="2161" y="22497"/>
                  </a:lnTo>
                  <a:cubicBezTo>
                    <a:pt x="2136" y="22525"/>
                    <a:pt x="2164" y="22609"/>
                    <a:pt x="2196" y="22717"/>
                  </a:cubicBezTo>
                  <a:cubicBezTo>
                    <a:pt x="2217" y="22784"/>
                    <a:pt x="2241" y="22861"/>
                    <a:pt x="2262" y="22948"/>
                  </a:cubicBezTo>
                  <a:cubicBezTo>
                    <a:pt x="2273" y="23022"/>
                    <a:pt x="2297" y="23092"/>
                    <a:pt x="2332" y="23155"/>
                  </a:cubicBezTo>
                  <a:cubicBezTo>
                    <a:pt x="2350" y="23180"/>
                    <a:pt x="2367" y="23190"/>
                    <a:pt x="2427" y="23190"/>
                  </a:cubicBezTo>
                  <a:cubicBezTo>
                    <a:pt x="2479" y="23187"/>
                    <a:pt x="2532" y="23162"/>
                    <a:pt x="2567" y="23124"/>
                  </a:cubicBezTo>
                  <a:cubicBezTo>
                    <a:pt x="2591" y="23103"/>
                    <a:pt x="2620" y="23082"/>
                    <a:pt x="2648" y="23064"/>
                  </a:cubicBezTo>
                  <a:cubicBezTo>
                    <a:pt x="2665" y="23054"/>
                    <a:pt x="2683" y="23050"/>
                    <a:pt x="2700" y="23047"/>
                  </a:cubicBezTo>
                  <a:cubicBezTo>
                    <a:pt x="2725" y="23041"/>
                    <a:pt x="2750" y="23039"/>
                    <a:pt x="2775" y="23039"/>
                  </a:cubicBezTo>
                  <a:cubicBezTo>
                    <a:pt x="2801" y="23039"/>
                    <a:pt x="2826" y="23041"/>
                    <a:pt x="2851" y="23047"/>
                  </a:cubicBezTo>
                  <a:lnTo>
                    <a:pt x="2882" y="23047"/>
                  </a:lnTo>
                  <a:cubicBezTo>
                    <a:pt x="2905" y="23052"/>
                    <a:pt x="2928" y="23054"/>
                    <a:pt x="2950" y="23054"/>
                  </a:cubicBezTo>
                  <a:cubicBezTo>
                    <a:pt x="2973" y="23054"/>
                    <a:pt x="2996" y="23052"/>
                    <a:pt x="3019" y="23047"/>
                  </a:cubicBezTo>
                  <a:lnTo>
                    <a:pt x="3040" y="23040"/>
                  </a:lnTo>
                  <a:cubicBezTo>
                    <a:pt x="3106" y="23022"/>
                    <a:pt x="3176" y="23015"/>
                    <a:pt x="3246" y="23015"/>
                  </a:cubicBezTo>
                  <a:cubicBezTo>
                    <a:pt x="3369" y="23015"/>
                    <a:pt x="3498" y="23043"/>
                    <a:pt x="3551" y="23124"/>
                  </a:cubicBezTo>
                  <a:cubicBezTo>
                    <a:pt x="3558" y="23138"/>
                    <a:pt x="3568" y="23152"/>
                    <a:pt x="3575" y="23166"/>
                  </a:cubicBezTo>
                  <a:cubicBezTo>
                    <a:pt x="3621" y="23267"/>
                    <a:pt x="3649" y="23379"/>
                    <a:pt x="3649" y="23491"/>
                  </a:cubicBezTo>
                  <a:cubicBezTo>
                    <a:pt x="3649" y="23530"/>
                    <a:pt x="3642" y="23568"/>
                    <a:pt x="3624" y="23600"/>
                  </a:cubicBezTo>
                  <a:cubicBezTo>
                    <a:pt x="3610" y="23624"/>
                    <a:pt x="3645" y="23677"/>
                    <a:pt x="3680" y="23733"/>
                  </a:cubicBezTo>
                  <a:cubicBezTo>
                    <a:pt x="3705" y="23768"/>
                    <a:pt x="3726" y="23803"/>
                    <a:pt x="3747" y="23841"/>
                  </a:cubicBezTo>
                  <a:cubicBezTo>
                    <a:pt x="3768" y="23887"/>
                    <a:pt x="3876" y="23887"/>
                    <a:pt x="3953" y="23887"/>
                  </a:cubicBezTo>
                  <a:lnTo>
                    <a:pt x="3999" y="23887"/>
                  </a:lnTo>
                  <a:cubicBezTo>
                    <a:pt x="4037" y="23887"/>
                    <a:pt x="4079" y="23894"/>
                    <a:pt x="4114" y="23908"/>
                  </a:cubicBezTo>
                  <a:cubicBezTo>
                    <a:pt x="4191" y="23939"/>
                    <a:pt x="4317" y="24090"/>
                    <a:pt x="4373" y="24233"/>
                  </a:cubicBezTo>
                  <a:cubicBezTo>
                    <a:pt x="4377" y="24247"/>
                    <a:pt x="4380" y="24258"/>
                    <a:pt x="4387" y="24272"/>
                  </a:cubicBezTo>
                  <a:cubicBezTo>
                    <a:pt x="4394" y="24296"/>
                    <a:pt x="4398" y="24321"/>
                    <a:pt x="4401" y="24345"/>
                  </a:cubicBezTo>
                  <a:cubicBezTo>
                    <a:pt x="4401" y="24356"/>
                    <a:pt x="4401" y="24370"/>
                    <a:pt x="4401" y="24380"/>
                  </a:cubicBezTo>
                  <a:cubicBezTo>
                    <a:pt x="4398" y="24391"/>
                    <a:pt x="4398" y="24401"/>
                    <a:pt x="4394" y="24412"/>
                  </a:cubicBezTo>
                  <a:cubicBezTo>
                    <a:pt x="4387" y="24429"/>
                    <a:pt x="4394" y="24433"/>
                    <a:pt x="4394" y="24436"/>
                  </a:cubicBezTo>
                  <a:cubicBezTo>
                    <a:pt x="4414" y="24446"/>
                    <a:pt x="4436" y="24451"/>
                    <a:pt x="4458" y="24451"/>
                  </a:cubicBezTo>
                  <a:cubicBezTo>
                    <a:pt x="4476" y="24451"/>
                    <a:pt x="4494" y="24448"/>
                    <a:pt x="4510" y="24440"/>
                  </a:cubicBezTo>
                  <a:cubicBezTo>
                    <a:pt x="4532" y="24430"/>
                    <a:pt x="4554" y="24426"/>
                    <a:pt x="4575" y="24426"/>
                  </a:cubicBezTo>
                  <a:cubicBezTo>
                    <a:pt x="4647" y="24426"/>
                    <a:pt x="4713" y="24474"/>
                    <a:pt x="4773" y="24520"/>
                  </a:cubicBezTo>
                  <a:cubicBezTo>
                    <a:pt x="4794" y="24534"/>
                    <a:pt x="4815" y="24552"/>
                    <a:pt x="4839" y="24566"/>
                  </a:cubicBezTo>
                  <a:cubicBezTo>
                    <a:pt x="4860" y="24580"/>
                    <a:pt x="4885" y="24590"/>
                    <a:pt x="4909" y="24590"/>
                  </a:cubicBezTo>
                  <a:cubicBezTo>
                    <a:pt x="4958" y="24590"/>
                    <a:pt x="5007" y="24573"/>
                    <a:pt x="5046" y="24541"/>
                  </a:cubicBezTo>
                  <a:cubicBezTo>
                    <a:pt x="5111" y="24501"/>
                    <a:pt x="5205" y="24461"/>
                    <a:pt x="5289" y="24461"/>
                  </a:cubicBezTo>
                  <a:cubicBezTo>
                    <a:pt x="5308" y="24461"/>
                    <a:pt x="5326" y="24463"/>
                    <a:pt x="5343" y="24468"/>
                  </a:cubicBezTo>
                  <a:cubicBezTo>
                    <a:pt x="5354" y="24471"/>
                    <a:pt x="5364" y="24475"/>
                    <a:pt x="5375" y="24478"/>
                  </a:cubicBezTo>
                  <a:cubicBezTo>
                    <a:pt x="5403" y="24492"/>
                    <a:pt x="5427" y="24513"/>
                    <a:pt x="5441" y="24541"/>
                  </a:cubicBezTo>
                  <a:cubicBezTo>
                    <a:pt x="5466" y="24576"/>
                    <a:pt x="5494" y="24608"/>
                    <a:pt x="5522" y="24636"/>
                  </a:cubicBezTo>
                  <a:lnTo>
                    <a:pt x="5557" y="24674"/>
                  </a:lnTo>
                  <a:cubicBezTo>
                    <a:pt x="5606" y="24716"/>
                    <a:pt x="5648" y="24765"/>
                    <a:pt x="5683" y="24821"/>
                  </a:cubicBezTo>
                  <a:cubicBezTo>
                    <a:pt x="5707" y="24825"/>
                    <a:pt x="5746" y="24825"/>
                    <a:pt x="5774" y="24825"/>
                  </a:cubicBezTo>
                  <a:cubicBezTo>
                    <a:pt x="5882" y="24828"/>
                    <a:pt x="6015" y="24832"/>
                    <a:pt x="6106" y="24881"/>
                  </a:cubicBezTo>
                  <a:cubicBezTo>
                    <a:pt x="6166" y="24905"/>
                    <a:pt x="6232" y="24923"/>
                    <a:pt x="6299" y="24926"/>
                  </a:cubicBezTo>
                  <a:lnTo>
                    <a:pt x="6362" y="24937"/>
                  </a:lnTo>
                  <a:cubicBezTo>
                    <a:pt x="6435" y="24947"/>
                    <a:pt x="6505" y="24968"/>
                    <a:pt x="6568" y="25000"/>
                  </a:cubicBezTo>
                  <a:cubicBezTo>
                    <a:pt x="6603" y="25021"/>
                    <a:pt x="6638" y="25035"/>
                    <a:pt x="6673" y="25052"/>
                  </a:cubicBezTo>
                  <a:lnTo>
                    <a:pt x="6708" y="25063"/>
                  </a:lnTo>
                  <a:cubicBezTo>
                    <a:pt x="6733" y="25073"/>
                    <a:pt x="6758" y="25084"/>
                    <a:pt x="6782" y="25095"/>
                  </a:cubicBezTo>
                  <a:cubicBezTo>
                    <a:pt x="6852" y="25126"/>
                    <a:pt x="6908" y="25168"/>
                    <a:pt x="6915" y="25245"/>
                  </a:cubicBezTo>
                  <a:cubicBezTo>
                    <a:pt x="6922" y="25284"/>
                    <a:pt x="6912" y="25322"/>
                    <a:pt x="6891" y="25354"/>
                  </a:cubicBezTo>
                  <a:cubicBezTo>
                    <a:pt x="6866" y="25392"/>
                    <a:pt x="6835" y="25427"/>
                    <a:pt x="6796" y="25459"/>
                  </a:cubicBezTo>
                  <a:lnTo>
                    <a:pt x="6772" y="25480"/>
                  </a:lnTo>
                  <a:lnTo>
                    <a:pt x="6789" y="25494"/>
                  </a:lnTo>
                  <a:cubicBezTo>
                    <a:pt x="6831" y="25525"/>
                    <a:pt x="6894" y="25567"/>
                    <a:pt x="6894" y="25641"/>
                  </a:cubicBezTo>
                  <a:cubicBezTo>
                    <a:pt x="6894" y="25728"/>
                    <a:pt x="6807" y="25760"/>
                    <a:pt x="6750" y="25777"/>
                  </a:cubicBezTo>
                  <a:cubicBezTo>
                    <a:pt x="6733" y="25784"/>
                    <a:pt x="6715" y="25791"/>
                    <a:pt x="6698" y="25798"/>
                  </a:cubicBezTo>
                  <a:cubicBezTo>
                    <a:pt x="6715" y="25823"/>
                    <a:pt x="6729" y="25844"/>
                    <a:pt x="6747" y="25861"/>
                  </a:cubicBezTo>
                  <a:cubicBezTo>
                    <a:pt x="6775" y="25889"/>
                    <a:pt x="6800" y="25921"/>
                    <a:pt x="6817" y="25956"/>
                  </a:cubicBezTo>
                  <a:cubicBezTo>
                    <a:pt x="6838" y="26012"/>
                    <a:pt x="6810" y="26089"/>
                    <a:pt x="6761" y="26204"/>
                  </a:cubicBezTo>
                  <a:cubicBezTo>
                    <a:pt x="6747" y="26239"/>
                    <a:pt x="6733" y="26274"/>
                    <a:pt x="6722" y="26309"/>
                  </a:cubicBezTo>
                  <a:cubicBezTo>
                    <a:pt x="6722" y="26334"/>
                    <a:pt x="6712" y="26355"/>
                    <a:pt x="6694" y="26369"/>
                  </a:cubicBezTo>
                  <a:cubicBezTo>
                    <a:pt x="6672" y="26389"/>
                    <a:pt x="6638" y="26398"/>
                    <a:pt x="6579" y="26398"/>
                  </a:cubicBezTo>
                  <a:cubicBezTo>
                    <a:pt x="6546" y="26398"/>
                    <a:pt x="6505" y="26395"/>
                    <a:pt x="6453" y="26390"/>
                  </a:cubicBezTo>
                  <a:lnTo>
                    <a:pt x="6446" y="26390"/>
                  </a:lnTo>
                  <a:lnTo>
                    <a:pt x="6334" y="26376"/>
                  </a:lnTo>
                  <a:cubicBezTo>
                    <a:pt x="6281" y="26369"/>
                    <a:pt x="6229" y="26362"/>
                    <a:pt x="6208" y="26362"/>
                  </a:cubicBezTo>
                  <a:cubicBezTo>
                    <a:pt x="6187" y="26362"/>
                    <a:pt x="6085" y="26449"/>
                    <a:pt x="6026" y="26498"/>
                  </a:cubicBezTo>
                  <a:cubicBezTo>
                    <a:pt x="5928" y="26582"/>
                    <a:pt x="5861" y="26635"/>
                    <a:pt x="5809" y="26649"/>
                  </a:cubicBezTo>
                  <a:cubicBezTo>
                    <a:pt x="5809" y="26656"/>
                    <a:pt x="5809" y="26659"/>
                    <a:pt x="5809" y="26663"/>
                  </a:cubicBezTo>
                  <a:lnTo>
                    <a:pt x="5809" y="26670"/>
                  </a:lnTo>
                  <a:lnTo>
                    <a:pt x="5809" y="26680"/>
                  </a:lnTo>
                  <a:lnTo>
                    <a:pt x="5809" y="26687"/>
                  </a:lnTo>
                  <a:cubicBezTo>
                    <a:pt x="5809" y="26691"/>
                    <a:pt x="5809" y="26698"/>
                    <a:pt x="5812" y="26705"/>
                  </a:cubicBezTo>
                  <a:lnTo>
                    <a:pt x="5812" y="26712"/>
                  </a:lnTo>
                  <a:lnTo>
                    <a:pt x="5812" y="26726"/>
                  </a:lnTo>
                  <a:lnTo>
                    <a:pt x="5812" y="26733"/>
                  </a:lnTo>
                  <a:lnTo>
                    <a:pt x="5812" y="26747"/>
                  </a:lnTo>
                  <a:lnTo>
                    <a:pt x="5816" y="26761"/>
                  </a:lnTo>
                  <a:lnTo>
                    <a:pt x="5819" y="26771"/>
                  </a:lnTo>
                  <a:cubicBezTo>
                    <a:pt x="5975" y="26744"/>
                    <a:pt x="6087" y="26734"/>
                    <a:pt x="6167" y="26734"/>
                  </a:cubicBezTo>
                  <a:cubicBezTo>
                    <a:pt x="6348" y="26734"/>
                    <a:pt x="6373" y="26785"/>
                    <a:pt x="6383" y="26806"/>
                  </a:cubicBezTo>
                  <a:cubicBezTo>
                    <a:pt x="6397" y="26831"/>
                    <a:pt x="6397" y="26859"/>
                    <a:pt x="6383" y="26883"/>
                  </a:cubicBezTo>
                  <a:cubicBezTo>
                    <a:pt x="6330" y="27023"/>
                    <a:pt x="5858" y="27216"/>
                    <a:pt x="5711" y="27276"/>
                  </a:cubicBezTo>
                  <a:cubicBezTo>
                    <a:pt x="5728" y="27293"/>
                    <a:pt x="5749" y="27311"/>
                    <a:pt x="5767" y="27328"/>
                  </a:cubicBezTo>
                  <a:cubicBezTo>
                    <a:pt x="5851" y="27398"/>
                    <a:pt x="5928" y="27465"/>
                    <a:pt x="5921" y="27545"/>
                  </a:cubicBezTo>
                  <a:cubicBezTo>
                    <a:pt x="5914" y="27622"/>
                    <a:pt x="5837" y="27657"/>
                    <a:pt x="5756" y="27696"/>
                  </a:cubicBezTo>
                  <a:cubicBezTo>
                    <a:pt x="5637" y="27752"/>
                    <a:pt x="5588" y="27783"/>
                    <a:pt x="5595" y="27843"/>
                  </a:cubicBezTo>
                  <a:cubicBezTo>
                    <a:pt x="5613" y="27916"/>
                    <a:pt x="5599" y="27993"/>
                    <a:pt x="5553" y="28053"/>
                  </a:cubicBezTo>
                  <a:cubicBezTo>
                    <a:pt x="5480" y="28140"/>
                    <a:pt x="5343" y="28154"/>
                    <a:pt x="5235" y="28154"/>
                  </a:cubicBezTo>
                  <a:cubicBezTo>
                    <a:pt x="5203" y="28154"/>
                    <a:pt x="5172" y="28158"/>
                    <a:pt x="5140" y="28168"/>
                  </a:cubicBezTo>
                  <a:cubicBezTo>
                    <a:pt x="5175" y="28193"/>
                    <a:pt x="5203" y="28228"/>
                    <a:pt x="5221" y="28263"/>
                  </a:cubicBezTo>
                  <a:cubicBezTo>
                    <a:pt x="5284" y="28389"/>
                    <a:pt x="5399" y="28473"/>
                    <a:pt x="5532" y="28501"/>
                  </a:cubicBezTo>
                  <a:cubicBezTo>
                    <a:pt x="5840" y="28578"/>
                    <a:pt x="6194" y="28833"/>
                    <a:pt x="6582" y="29257"/>
                  </a:cubicBezTo>
                  <a:cubicBezTo>
                    <a:pt x="6614" y="29285"/>
                    <a:pt x="6645" y="29313"/>
                    <a:pt x="6680" y="29334"/>
                  </a:cubicBezTo>
                  <a:lnTo>
                    <a:pt x="6684" y="29331"/>
                  </a:lnTo>
                  <a:lnTo>
                    <a:pt x="6705" y="29320"/>
                  </a:lnTo>
                  <a:lnTo>
                    <a:pt x="6726" y="29310"/>
                  </a:lnTo>
                  <a:lnTo>
                    <a:pt x="6743" y="29299"/>
                  </a:lnTo>
                  <a:lnTo>
                    <a:pt x="6761" y="29292"/>
                  </a:lnTo>
                  <a:lnTo>
                    <a:pt x="6775" y="29285"/>
                  </a:lnTo>
                  <a:lnTo>
                    <a:pt x="6793" y="29278"/>
                  </a:lnTo>
                  <a:lnTo>
                    <a:pt x="6803" y="29271"/>
                  </a:lnTo>
                  <a:lnTo>
                    <a:pt x="6817" y="29268"/>
                  </a:lnTo>
                  <a:lnTo>
                    <a:pt x="6828" y="29264"/>
                  </a:lnTo>
                  <a:lnTo>
                    <a:pt x="6838" y="29261"/>
                  </a:lnTo>
                  <a:lnTo>
                    <a:pt x="6845" y="29257"/>
                  </a:lnTo>
                  <a:lnTo>
                    <a:pt x="6856" y="29254"/>
                  </a:lnTo>
                  <a:lnTo>
                    <a:pt x="6873" y="29254"/>
                  </a:lnTo>
                  <a:cubicBezTo>
                    <a:pt x="6895" y="29250"/>
                    <a:pt x="6918" y="29249"/>
                    <a:pt x="6943" y="29249"/>
                  </a:cubicBezTo>
                  <a:cubicBezTo>
                    <a:pt x="7132" y="29249"/>
                    <a:pt x="7406" y="29339"/>
                    <a:pt x="7577" y="29457"/>
                  </a:cubicBezTo>
                  <a:cubicBezTo>
                    <a:pt x="7618" y="29488"/>
                    <a:pt x="7712" y="29497"/>
                    <a:pt x="7816" y="29497"/>
                  </a:cubicBezTo>
                  <a:cubicBezTo>
                    <a:pt x="7887" y="29497"/>
                    <a:pt x="7963" y="29492"/>
                    <a:pt x="8028" y="29488"/>
                  </a:cubicBezTo>
                  <a:cubicBezTo>
                    <a:pt x="8100" y="29485"/>
                    <a:pt x="8161" y="29482"/>
                    <a:pt x="8213" y="29482"/>
                  </a:cubicBezTo>
                  <a:cubicBezTo>
                    <a:pt x="8331" y="29482"/>
                    <a:pt x="8401" y="29495"/>
                    <a:pt x="8438" y="29544"/>
                  </a:cubicBezTo>
                  <a:cubicBezTo>
                    <a:pt x="8487" y="29607"/>
                    <a:pt x="8546" y="29660"/>
                    <a:pt x="8613" y="29702"/>
                  </a:cubicBezTo>
                  <a:cubicBezTo>
                    <a:pt x="8648" y="29723"/>
                    <a:pt x="8686" y="29733"/>
                    <a:pt x="8725" y="29737"/>
                  </a:cubicBezTo>
                  <a:cubicBezTo>
                    <a:pt x="8805" y="29737"/>
                    <a:pt x="8872" y="29796"/>
                    <a:pt x="8932" y="29852"/>
                  </a:cubicBezTo>
                  <a:cubicBezTo>
                    <a:pt x="8960" y="29877"/>
                    <a:pt x="8988" y="29901"/>
                    <a:pt x="9019" y="29919"/>
                  </a:cubicBezTo>
                  <a:lnTo>
                    <a:pt x="9026" y="29919"/>
                  </a:lnTo>
                  <a:cubicBezTo>
                    <a:pt x="9037" y="29912"/>
                    <a:pt x="9051" y="29905"/>
                    <a:pt x="9061" y="29898"/>
                  </a:cubicBezTo>
                  <a:cubicBezTo>
                    <a:pt x="9156" y="29852"/>
                    <a:pt x="9338" y="29831"/>
                    <a:pt x="9625" y="29831"/>
                  </a:cubicBezTo>
                  <a:cubicBezTo>
                    <a:pt x="9674" y="29831"/>
                    <a:pt x="9723" y="29849"/>
                    <a:pt x="9761" y="29880"/>
                  </a:cubicBezTo>
                  <a:cubicBezTo>
                    <a:pt x="9775" y="29898"/>
                    <a:pt x="9796" y="29905"/>
                    <a:pt x="9817" y="29905"/>
                  </a:cubicBezTo>
                  <a:cubicBezTo>
                    <a:pt x="9922" y="29905"/>
                    <a:pt x="9954" y="30038"/>
                    <a:pt x="9978" y="30150"/>
                  </a:cubicBezTo>
                  <a:cubicBezTo>
                    <a:pt x="9985" y="30167"/>
                    <a:pt x="9992" y="30195"/>
                    <a:pt x="9999" y="30216"/>
                  </a:cubicBezTo>
                  <a:lnTo>
                    <a:pt x="9999" y="30223"/>
                  </a:lnTo>
                  <a:cubicBezTo>
                    <a:pt x="9999" y="30230"/>
                    <a:pt x="10003" y="30234"/>
                    <a:pt x="10003" y="30241"/>
                  </a:cubicBezTo>
                  <a:lnTo>
                    <a:pt x="10003" y="30244"/>
                  </a:lnTo>
                  <a:cubicBezTo>
                    <a:pt x="10024" y="30244"/>
                    <a:pt x="10045" y="30251"/>
                    <a:pt x="10062" y="30258"/>
                  </a:cubicBezTo>
                  <a:cubicBezTo>
                    <a:pt x="10122" y="30286"/>
                    <a:pt x="10178" y="30314"/>
                    <a:pt x="10230" y="30349"/>
                  </a:cubicBezTo>
                  <a:cubicBezTo>
                    <a:pt x="10269" y="30377"/>
                    <a:pt x="10311" y="30402"/>
                    <a:pt x="10353" y="30426"/>
                  </a:cubicBezTo>
                  <a:cubicBezTo>
                    <a:pt x="10395" y="30451"/>
                    <a:pt x="10437" y="30468"/>
                    <a:pt x="10482" y="30482"/>
                  </a:cubicBezTo>
                  <a:cubicBezTo>
                    <a:pt x="10489" y="30482"/>
                    <a:pt x="10496" y="30486"/>
                    <a:pt x="10500" y="30486"/>
                  </a:cubicBezTo>
                  <a:cubicBezTo>
                    <a:pt x="10601" y="30500"/>
                    <a:pt x="10692" y="30584"/>
                    <a:pt x="10769" y="30661"/>
                  </a:cubicBezTo>
                  <a:lnTo>
                    <a:pt x="10801" y="30692"/>
                  </a:lnTo>
                  <a:cubicBezTo>
                    <a:pt x="10832" y="30724"/>
                    <a:pt x="10860" y="30752"/>
                    <a:pt x="10895" y="30780"/>
                  </a:cubicBezTo>
                  <a:cubicBezTo>
                    <a:pt x="10902" y="30776"/>
                    <a:pt x="10913" y="30776"/>
                    <a:pt x="10920" y="30776"/>
                  </a:cubicBezTo>
                  <a:lnTo>
                    <a:pt x="10924" y="30776"/>
                  </a:lnTo>
                  <a:cubicBezTo>
                    <a:pt x="10934" y="30776"/>
                    <a:pt x="10941" y="30776"/>
                    <a:pt x="10948" y="30780"/>
                  </a:cubicBezTo>
                  <a:lnTo>
                    <a:pt x="10952" y="30780"/>
                  </a:lnTo>
                  <a:cubicBezTo>
                    <a:pt x="10959" y="30780"/>
                    <a:pt x="10969" y="30783"/>
                    <a:pt x="10976" y="30787"/>
                  </a:cubicBezTo>
                  <a:lnTo>
                    <a:pt x="10980" y="30787"/>
                  </a:lnTo>
                  <a:lnTo>
                    <a:pt x="11004" y="30794"/>
                  </a:lnTo>
                  <a:lnTo>
                    <a:pt x="11008" y="30794"/>
                  </a:lnTo>
                  <a:lnTo>
                    <a:pt x="11029" y="30804"/>
                  </a:lnTo>
                  <a:cubicBezTo>
                    <a:pt x="11043" y="30808"/>
                    <a:pt x="11057" y="30818"/>
                    <a:pt x="11071" y="30822"/>
                  </a:cubicBezTo>
                  <a:lnTo>
                    <a:pt x="11081" y="30825"/>
                  </a:lnTo>
                  <a:cubicBezTo>
                    <a:pt x="11081" y="30822"/>
                    <a:pt x="11085" y="30818"/>
                    <a:pt x="11085" y="30818"/>
                  </a:cubicBezTo>
                  <a:cubicBezTo>
                    <a:pt x="11116" y="30738"/>
                    <a:pt x="11193" y="30713"/>
                    <a:pt x="11263" y="30692"/>
                  </a:cubicBezTo>
                  <a:lnTo>
                    <a:pt x="11291" y="30682"/>
                  </a:lnTo>
                  <a:lnTo>
                    <a:pt x="11302" y="30678"/>
                  </a:lnTo>
                  <a:lnTo>
                    <a:pt x="11319" y="30671"/>
                  </a:lnTo>
                  <a:lnTo>
                    <a:pt x="11330" y="30668"/>
                  </a:lnTo>
                  <a:lnTo>
                    <a:pt x="11347" y="30661"/>
                  </a:lnTo>
                  <a:lnTo>
                    <a:pt x="11354" y="30654"/>
                  </a:lnTo>
                  <a:lnTo>
                    <a:pt x="11368" y="30647"/>
                  </a:lnTo>
                  <a:lnTo>
                    <a:pt x="11375" y="30643"/>
                  </a:lnTo>
                  <a:lnTo>
                    <a:pt x="11389" y="30633"/>
                  </a:lnTo>
                  <a:lnTo>
                    <a:pt x="11396" y="30629"/>
                  </a:lnTo>
                  <a:cubicBezTo>
                    <a:pt x="11403" y="30622"/>
                    <a:pt x="11407" y="30619"/>
                    <a:pt x="11410" y="30612"/>
                  </a:cubicBezTo>
                  <a:lnTo>
                    <a:pt x="11414" y="30608"/>
                  </a:lnTo>
                  <a:cubicBezTo>
                    <a:pt x="11417" y="30601"/>
                    <a:pt x="11421" y="30598"/>
                    <a:pt x="11424" y="30594"/>
                  </a:cubicBezTo>
                  <a:cubicBezTo>
                    <a:pt x="11025" y="30104"/>
                    <a:pt x="10797" y="29786"/>
                    <a:pt x="10804" y="29625"/>
                  </a:cubicBezTo>
                  <a:cubicBezTo>
                    <a:pt x="10808" y="29569"/>
                    <a:pt x="10815" y="29520"/>
                    <a:pt x="10822" y="29471"/>
                  </a:cubicBezTo>
                  <a:cubicBezTo>
                    <a:pt x="10850" y="29275"/>
                    <a:pt x="10867" y="29148"/>
                    <a:pt x="10619" y="28935"/>
                  </a:cubicBezTo>
                  <a:cubicBezTo>
                    <a:pt x="10517" y="28847"/>
                    <a:pt x="10465" y="28760"/>
                    <a:pt x="10461" y="28665"/>
                  </a:cubicBezTo>
                  <a:cubicBezTo>
                    <a:pt x="10451" y="28511"/>
                    <a:pt x="10580" y="28382"/>
                    <a:pt x="10713" y="28242"/>
                  </a:cubicBezTo>
                  <a:cubicBezTo>
                    <a:pt x="10773" y="28182"/>
                    <a:pt x="10832" y="28119"/>
                    <a:pt x="10885" y="28053"/>
                  </a:cubicBezTo>
                  <a:cubicBezTo>
                    <a:pt x="11032" y="27864"/>
                    <a:pt x="11277" y="27748"/>
                    <a:pt x="11512" y="27636"/>
                  </a:cubicBezTo>
                  <a:cubicBezTo>
                    <a:pt x="11606" y="27591"/>
                    <a:pt x="11701" y="27549"/>
                    <a:pt x="11785" y="27500"/>
                  </a:cubicBezTo>
                  <a:cubicBezTo>
                    <a:pt x="11757" y="27486"/>
                    <a:pt x="11729" y="27468"/>
                    <a:pt x="11701" y="27458"/>
                  </a:cubicBezTo>
                  <a:cubicBezTo>
                    <a:pt x="11680" y="27447"/>
                    <a:pt x="11659" y="27437"/>
                    <a:pt x="11641" y="27426"/>
                  </a:cubicBezTo>
                  <a:cubicBezTo>
                    <a:pt x="11505" y="27360"/>
                    <a:pt x="11442" y="27293"/>
                    <a:pt x="11449" y="27220"/>
                  </a:cubicBezTo>
                  <a:cubicBezTo>
                    <a:pt x="11449" y="27213"/>
                    <a:pt x="11449" y="27206"/>
                    <a:pt x="11452" y="27199"/>
                  </a:cubicBezTo>
                  <a:cubicBezTo>
                    <a:pt x="11466" y="27149"/>
                    <a:pt x="11512" y="27111"/>
                    <a:pt x="11589" y="27090"/>
                  </a:cubicBezTo>
                  <a:cubicBezTo>
                    <a:pt x="11606" y="27086"/>
                    <a:pt x="11620" y="27079"/>
                    <a:pt x="11634" y="27072"/>
                  </a:cubicBezTo>
                  <a:cubicBezTo>
                    <a:pt x="11634" y="27069"/>
                    <a:pt x="11638" y="27069"/>
                    <a:pt x="11638" y="27069"/>
                  </a:cubicBezTo>
                  <a:cubicBezTo>
                    <a:pt x="11641" y="27037"/>
                    <a:pt x="11536" y="26915"/>
                    <a:pt x="11484" y="26859"/>
                  </a:cubicBezTo>
                  <a:cubicBezTo>
                    <a:pt x="11424" y="26789"/>
                    <a:pt x="11372" y="26715"/>
                    <a:pt x="11323" y="26638"/>
                  </a:cubicBezTo>
                  <a:lnTo>
                    <a:pt x="11305" y="26614"/>
                  </a:lnTo>
                  <a:cubicBezTo>
                    <a:pt x="11263" y="26554"/>
                    <a:pt x="11218" y="26491"/>
                    <a:pt x="11193" y="26491"/>
                  </a:cubicBezTo>
                  <a:cubicBezTo>
                    <a:pt x="11172" y="26491"/>
                    <a:pt x="11144" y="26491"/>
                    <a:pt x="11116" y="26488"/>
                  </a:cubicBezTo>
                  <a:cubicBezTo>
                    <a:pt x="11087" y="26485"/>
                    <a:pt x="11059" y="26483"/>
                    <a:pt x="11030" y="26483"/>
                  </a:cubicBezTo>
                  <a:cubicBezTo>
                    <a:pt x="10961" y="26483"/>
                    <a:pt x="10892" y="26493"/>
                    <a:pt x="10825" y="26512"/>
                  </a:cubicBezTo>
                  <a:cubicBezTo>
                    <a:pt x="10807" y="26520"/>
                    <a:pt x="10787" y="26524"/>
                    <a:pt x="10767" y="26524"/>
                  </a:cubicBezTo>
                  <a:cubicBezTo>
                    <a:pt x="10735" y="26524"/>
                    <a:pt x="10704" y="26514"/>
                    <a:pt x="10678" y="26495"/>
                  </a:cubicBezTo>
                  <a:cubicBezTo>
                    <a:pt x="10605" y="26432"/>
                    <a:pt x="10622" y="26302"/>
                    <a:pt x="10643" y="26148"/>
                  </a:cubicBezTo>
                  <a:cubicBezTo>
                    <a:pt x="10650" y="26110"/>
                    <a:pt x="10619" y="26089"/>
                    <a:pt x="10500" y="26057"/>
                  </a:cubicBezTo>
                  <a:cubicBezTo>
                    <a:pt x="10433" y="26040"/>
                    <a:pt x="10370" y="26022"/>
                    <a:pt x="10339" y="25977"/>
                  </a:cubicBezTo>
                  <a:cubicBezTo>
                    <a:pt x="10311" y="25938"/>
                    <a:pt x="10311" y="25882"/>
                    <a:pt x="10328" y="25809"/>
                  </a:cubicBezTo>
                  <a:cubicBezTo>
                    <a:pt x="10353" y="25721"/>
                    <a:pt x="10423" y="25574"/>
                    <a:pt x="10486" y="25543"/>
                  </a:cubicBezTo>
                  <a:cubicBezTo>
                    <a:pt x="10591" y="25490"/>
                    <a:pt x="10626" y="25455"/>
                    <a:pt x="10636" y="25441"/>
                  </a:cubicBezTo>
                  <a:cubicBezTo>
                    <a:pt x="10626" y="25434"/>
                    <a:pt x="10612" y="25424"/>
                    <a:pt x="10601" y="25417"/>
                  </a:cubicBezTo>
                  <a:cubicBezTo>
                    <a:pt x="10549" y="25389"/>
                    <a:pt x="10440" y="25326"/>
                    <a:pt x="10451" y="25217"/>
                  </a:cubicBezTo>
                  <a:cubicBezTo>
                    <a:pt x="10454" y="25186"/>
                    <a:pt x="10465" y="25158"/>
                    <a:pt x="10482" y="25130"/>
                  </a:cubicBezTo>
                  <a:cubicBezTo>
                    <a:pt x="10524" y="25059"/>
                    <a:pt x="10587" y="25000"/>
                    <a:pt x="10661" y="24954"/>
                  </a:cubicBezTo>
                  <a:cubicBezTo>
                    <a:pt x="10731" y="24905"/>
                    <a:pt x="10762" y="24884"/>
                    <a:pt x="10762" y="24825"/>
                  </a:cubicBezTo>
                  <a:cubicBezTo>
                    <a:pt x="10762" y="24797"/>
                    <a:pt x="10766" y="24765"/>
                    <a:pt x="10773" y="24737"/>
                  </a:cubicBezTo>
                  <a:cubicBezTo>
                    <a:pt x="10794" y="24657"/>
                    <a:pt x="10843" y="24587"/>
                    <a:pt x="10917" y="24545"/>
                  </a:cubicBezTo>
                  <a:cubicBezTo>
                    <a:pt x="10924" y="24541"/>
                    <a:pt x="10931" y="24541"/>
                    <a:pt x="10938" y="24538"/>
                  </a:cubicBezTo>
                  <a:cubicBezTo>
                    <a:pt x="10966" y="24527"/>
                    <a:pt x="10995" y="24522"/>
                    <a:pt x="11024" y="24522"/>
                  </a:cubicBezTo>
                  <a:cubicBezTo>
                    <a:pt x="11081" y="24522"/>
                    <a:pt x="11136" y="24542"/>
                    <a:pt x="11183" y="24576"/>
                  </a:cubicBezTo>
                  <a:cubicBezTo>
                    <a:pt x="11200" y="24590"/>
                    <a:pt x="11218" y="24604"/>
                    <a:pt x="11235" y="24622"/>
                  </a:cubicBezTo>
                  <a:cubicBezTo>
                    <a:pt x="11281" y="24671"/>
                    <a:pt x="11323" y="24723"/>
                    <a:pt x="11361" y="24779"/>
                  </a:cubicBezTo>
                  <a:cubicBezTo>
                    <a:pt x="11424" y="24874"/>
                    <a:pt x="11466" y="24930"/>
                    <a:pt x="11512" y="24940"/>
                  </a:cubicBezTo>
                  <a:cubicBezTo>
                    <a:pt x="11515" y="24941"/>
                    <a:pt x="11519" y="24942"/>
                    <a:pt x="11524" y="24942"/>
                  </a:cubicBezTo>
                  <a:cubicBezTo>
                    <a:pt x="11535" y="24942"/>
                    <a:pt x="11547" y="24939"/>
                    <a:pt x="11557" y="24933"/>
                  </a:cubicBezTo>
                  <a:cubicBezTo>
                    <a:pt x="11582" y="24930"/>
                    <a:pt x="11606" y="24912"/>
                    <a:pt x="11620" y="24891"/>
                  </a:cubicBezTo>
                  <a:cubicBezTo>
                    <a:pt x="11634" y="24856"/>
                    <a:pt x="11610" y="24797"/>
                    <a:pt x="11592" y="24748"/>
                  </a:cubicBezTo>
                  <a:cubicBezTo>
                    <a:pt x="11582" y="24723"/>
                    <a:pt x="11571" y="24699"/>
                    <a:pt x="11568" y="24674"/>
                  </a:cubicBezTo>
                  <a:lnTo>
                    <a:pt x="11564" y="24660"/>
                  </a:lnTo>
                  <a:cubicBezTo>
                    <a:pt x="11547" y="24590"/>
                    <a:pt x="11522" y="24499"/>
                    <a:pt x="11571" y="24419"/>
                  </a:cubicBezTo>
                  <a:cubicBezTo>
                    <a:pt x="11617" y="24356"/>
                    <a:pt x="11687" y="24314"/>
                    <a:pt x="11760" y="24303"/>
                  </a:cubicBezTo>
                  <a:cubicBezTo>
                    <a:pt x="11813" y="24293"/>
                    <a:pt x="11858" y="24258"/>
                    <a:pt x="11872" y="24205"/>
                  </a:cubicBezTo>
                  <a:lnTo>
                    <a:pt x="11883" y="24184"/>
                  </a:lnTo>
                  <a:cubicBezTo>
                    <a:pt x="11904" y="24125"/>
                    <a:pt x="11942" y="24034"/>
                    <a:pt x="12068" y="24034"/>
                  </a:cubicBezTo>
                  <a:cubicBezTo>
                    <a:pt x="12180" y="24034"/>
                    <a:pt x="12401" y="23901"/>
                    <a:pt x="12516" y="23831"/>
                  </a:cubicBezTo>
                  <a:cubicBezTo>
                    <a:pt x="12562" y="23806"/>
                    <a:pt x="12593" y="23785"/>
                    <a:pt x="12618" y="23775"/>
                  </a:cubicBezTo>
                  <a:lnTo>
                    <a:pt x="12649" y="23761"/>
                  </a:lnTo>
                  <a:cubicBezTo>
                    <a:pt x="12740" y="23708"/>
                    <a:pt x="12842" y="23666"/>
                    <a:pt x="12947" y="23642"/>
                  </a:cubicBezTo>
                  <a:cubicBezTo>
                    <a:pt x="12965" y="23637"/>
                    <a:pt x="12983" y="23634"/>
                    <a:pt x="13001" y="23634"/>
                  </a:cubicBezTo>
                  <a:cubicBezTo>
                    <a:pt x="13032" y="23634"/>
                    <a:pt x="13062" y="23641"/>
                    <a:pt x="13091" y="23652"/>
                  </a:cubicBezTo>
                  <a:cubicBezTo>
                    <a:pt x="13112" y="23663"/>
                    <a:pt x="13129" y="23673"/>
                    <a:pt x="13150" y="23687"/>
                  </a:cubicBezTo>
                  <a:cubicBezTo>
                    <a:pt x="13178" y="23705"/>
                    <a:pt x="13206" y="23719"/>
                    <a:pt x="13238" y="23729"/>
                  </a:cubicBezTo>
                  <a:cubicBezTo>
                    <a:pt x="13241" y="23731"/>
                    <a:pt x="13245" y="23732"/>
                    <a:pt x="13248" y="23732"/>
                  </a:cubicBezTo>
                  <a:cubicBezTo>
                    <a:pt x="13252" y="23732"/>
                    <a:pt x="13255" y="23731"/>
                    <a:pt x="13259" y="23729"/>
                  </a:cubicBezTo>
                  <a:cubicBezTo>
                    <a:pt x="13269" y="23726"/>
                    <a:pt x="13283" y="23708"/>
                    <a:pt x="13294" y="23684"/>
                  </a:cubicBezTo>
                  <a:cubicBezTo>
                    <a:pt x="13332" y="23594"/>
                    <a:pt x="13420" y="23542"/>
                    <a:pt x="13532" y="23542"/>
                  </a:cubicBezTo>
                  <a:cubicBezTo>
                    <a:pt x="13542" y="23542"/>
                    <a:pt x="13553" y="23543"/>
                    <a:pt x="13563" y="23544"/>
                  </a:cubicBezTo>
                  <a:cubicBezTo>
                    <a:pt x="13588" y="23547"/>
                    <a:pt x="13612" y="23551"/>
                    <a:pt x="13637" y="23558"/>
                  </a:cubicBezTo>
                  <a:cubicBezTo>
                    <a:pt x="13714" y="23579"/>
                    <a:pt x="13784" y="23624"/>
                    <a:pt x="13801" y="23687"/>
                  </a:cubicBezTo>
                  <a:cubicBezTo>
                    <a:pt x="13833" y="23708"/>
                    <a:pt x="13962" y="23733"/>
                    <a:pt x="14050" y="23747"/>
                  </a:cubicBezTo>
                  <a:cubicBezTo>
                    <a:pt x="14148" y="23761"/>
                    <a:pt x="14246" y="23785"/>
                    <a:pt x="14337" y="23813"/>
                  </a:cubicBezTo>
                  <a:cubicBezTo>
                    <a:pt x="14361" y="23824"/>
                    <a:pt x="14386" y="23834"/>
                    <a:pt x="14407" y="23848"/>
                  </a:cubicBezTo>
                  <a:lnTo>
                    <a:pt x="14466" y="23887"/>
                  </a:lnTo>
                  <a:cubicBezTo>
                    <a:pt x="14760" y="24079"/>
                    <a:pt x="14900" y="24188"/>
                    <a:pt x="14900" y="24293"/>
                  </a:cubicBezTo>
                  <a:cubicBezTo>
                    <a:pt x="14900" y="24307"/>
                    <a:pt x="14904" y="24324"/>
                    <a:pt x="14914" y="24335"/>
                  </a:cubicBezTo>
                  <a:cubicBezTo>
                    <a:pt x="14914" y="24282"/>
                    <a:pt x="14939" y="24233"/>
                    <a:pt x="14984" y="24205"/>
                  </a:cubicBezTo>
                  <a:cubicBezTo>
                    <a:pt x="15005" y="24194"/>
                    <a:pt x="15027" y="24188"/>
                    <a:pt x="15051" y="24188"/>
                  </a:cubicBezTo>
                  <a:cubicBezTo>
                    <a:pt x="15121" y="24188"/>
                    <a:pt x="15208" y="24234"/>
                    <a:pt x="15328" y="24307"/>
                  </a:cubicBezTo>
                  <a:cubicBezTo>
                    <a:pt x="15394" y="24348"/>
                    <a:pt x="15469" y="24369"/>
                    <a:pt x="15543" y="24369"/>
                  </a:cubicBezTo>
                  <a:cubicBezTo>
                    <a:pt x="15581" y="24369"/>
                    <a:pt x="15620" y="24363"/>
                    <a:pt x="15657" y="24352"/>
                  </a:cubicBezTo>
                  <a:cubicBezTo>
                    <a:pt x="15692" y="24345"/>
                    <a:pt x="15727" y="24324"/>
                    <a:pt x="15744" y="24293"/>
                  </a:cubicBezTo>
                  <a:cubicBezTo>
                    <a:pt x="15786" y="24188"/>
                    <a:pt x="15947" y="24104"/>
                    <a:pt x="16080" y="24069"/>
                  </a:cubicBezTo>
                  <a:cubicBezTo>
                    <a:pt x="16118" y="24058"/>
                    <a:pt x="16170" y="24048"/>
                    <a:pt x="16224" y="24048"/>
                  </a:cubicBezTo>
                  <a:cubicBezTo>
                    <a:pt x="16279" y="24048"/>
                    <a:pt x="16337" y="24059"/>
                    <a:pt x="16381" y="24093"/>
                  </a:cubicBezTo>
                  <a:lnTo>
                    <a:pt x="16416" y="24125"/>
                  </a:lnTo>
                  <a:cubicBezTo>
                    <a:pt x="16465" y="24165"/>
                    <a:pt x="16491" y="24187"/>
                    <a:pt x="16518" y="24187"/>
                  </a:cubicBezTo>
                  <a:cubicBezTo>
                    <a:pt x="16542" y="24187"/>
                    <a:pt x="16567" y="24167"/>
                    <a:pt x="16609" y="24125"/>
                  </a:cubicBezTo>
                  <a:cubicBezTo>
                    <a:pt x="16693" y="24050"/>
                    <a:pt x="16802" y="24008"/>
                    <a:pt x="16915" y="24008"/>
                  </a:cubicBezTo>
                  <a:cubicBezTo>
                    <a:pt x="16924" y="24008"/>
                    <a:pt x="16933" y="24009"/>
                    <a:pt x="16941" y="24009"/>
                  </a:cubicBezTo>
                  <a:cubicBezTo>
                    <a:pt x="16962" y="24009"/>
                    <a:pt x="16983" y="24013"/>
                    <a:pt x="17004" y="24013"/>
                  </a:cubicBezTo>
                  <a:cubicBezTo>
                    <a:pt x="17022" y="24013"/>
                    <a:pt x="17036" y="24020"/>
                    <a:pt x="17050" y="24023"/>
                  </a:cubicBezTo>
                  <a:cubicBezTo>
                    <a:pt x="17155" y="24048"/>
                    <a:pt x="17225" y="24100"/>
                    <a:pt x="17250" y="24174"/>
                  </a:cubicBezTo>
                  <a:cubicBezTo>
                    <a:pt x="17274" y="24233"/>
                    <a:pt x="17323" y="24275"/>
                    <a:pt x="17386" y="24282"/>
                  </a:cubicBezTo>
                  <a:cubicBezTo>
                    <a:pt x="17432" y="24294"/>
                    <a:pt x="17476" y="24301"/>
                    <a:pt x="17522" y="24301"/>
                  </a:cubicBezTo>
                  <a:cubicBezTo>
                    <a:pt x="17531" y="24301"/>
                    <a:pt x="17541" y="24300"/>
                    <a:pt x="17551" y="24300"/>
                  </a:cubicBezTo>
                  <a:cubicBezTo>
                    <a:pt x="17659" y="24300"/>
                    <a:pt x="17719" y="24380"/>
                    <a:pt x="17757" y="24433"/>
                  </a:cubicBezTo>
                  <a:cubicBezTo>
                    <a:pt x="17768" y="24447"/>
                    <a:pt x="17782" y="24461"/>
                    <a:pt x="17792" y="24475"/>
                  </a:cubicBezTo>
                  <a:cubicBezTo>
                    <a:pt x="17813" y="24447"/>
                    <a:pt x="17827" y="24412"/>
                    <a:pt x="17838" y="24377"/>
                  </a:cubicBezTo>
                  <a:cubicBezTo>
                    <a:pt x="17857" y="24310"/>
                    <a:pt x="17893" y="24202"/>
                    <a:pt x="17995" y="24202"/>
                  </a:cubicBezTo>
                  <a:cubicBezTo>
                    <a:pt x="18005" y="24202"/>
                    <a:pt x="18016" y="24203"/>
                    <a:pt x="18027" y="24205"/>
                  </a:cubicBezTo>
                  <a:cubicBezTo>
                    <a:pt x="18083" y="24223"/>
                    <a:pt x="18139" y="24247"/>
                    <a:pt x="18188" y="24286"/>
                  </a:cubicBezTo>
                  <a:lnTo>
                    <a:pt x="18216" y="24300"/>
                  </a:lnTo>
                  <a:cubicBezTo>
                    <a:pt x="18275" y="24345"/>
                    <a:pt x="18349" y="24370"/>
                    <a:pt x="18426" y="24373"/>
                  </a:cubicBezTo>
                  <a:cubicBezTo>
                    <a:pt x="18699" y="24373"/>
                    <a:pt x="18699" y="24279"/>
                    <a:pt x="18699" y="24247"/>
                  </a:cubicBezTo>
                  <a:cubicBezTo>
                    <a:pt x="18699" y="24037"/>
                    <a:pt x="18653" y="23925"/>
                    <a:pt x="18618" y="23925"/>
                  </a:cubicBezTo>
                  <a:cubicBezTo>
                    <a:pt x="18548" y="23918"/>
                    <a:pt x="18478" y="23897"/>
                    <a:pt x="18415" y="23862"/>
                  </a:cubicBezTo>
                  <a:cubicBezTo>
                    <a:pt x="18359" y="23827"/>
                    <a:pt x="18296" y="23810"/>
                    <a:pt x="18230" y="23803"/>
                  </a:cubicBezTo>
                  <a:cubicBezTo>
                    <a:pt x="18188" y="23803"/>
                    <a:pt x="18149" y="23792"/>
                    <a:pt x="18114" y="23771"/>
                  </a:cubicBezTo>
                  <a:cubicBezTo>
                    <a:pt x="18037" y="23726"/>
                    <a:pt x="17981" y="23649"/>
                    <a:pt x="17960" y="23558"/>
                  </a:cubicBezTo>
                  <a:cubicBezTo>
                    <a:pt x="17960" y="23547"/>
                    <a:pt x="17960" y="23533"/>
                    <a:pt x="17960" y="23523"/>
                  </a:cubicBezTo>
                  <a:cubicBezTo>
                    <a:pt x="17964" y="23502"/>
                    <a:pt x="17967" y="23481"/>
                    <a:pt x="17974" y="23463"/>
                  </a:cubicBezTo>
                  <a:cubicBezTo>
                    <a:pt x="17992" y="23425"/>
                    <a:pt x="18027" y="23397"/>
                    <a:pt x="18065" y="23383"/>
                  </a:cubicBezTo>
                  <a:cubicBezTo>
                    <a:pt x="18160" y="23355"/>
                    <a:pt x="18247" y="23309"/>
                    <a:pt x="18328" y="23246"/>
                  </a:cubicBezTo>
                  <a:cubicBezTo>
                    <a:pt x="18342" y="23236"/>
                    <a:pt x="18352" y="23222"/>
                    <a:pt x="18363" y="23204"/>
                  </a:cubicBezTo>
                  <a:cubicBezTo>
                    <a:pt x="18366" y="23197"/>
                    <a:pt x="18370" y="23190"/>
                    <a:pt x="18366" y="23183"/>
                  </a:cubicBezTo>
                  <a:cubicBezTo>
                    <a:pt x="18338" y="23113"/>
                    <a:pt x="18321" y="23040"/>
                    <a:pt x="18317" y="22966"/>
                  </a:cubicBezTo>
                  <a:cubicBezTo>
                    <a:pt x="18314" y="22910"/>
                    <a:pt x="18324" y="22854"/>
                    <a:pt x="18352" y="22805"/>
                  </a:cubicBezTo>
                  <a:cubicBezTo>
                    <a:pt x="18387" y="22745"/>
                    <a:pt x="18447" y="22710"/>
                    <a:pt x="18517" y="22703"/>
                  </a:cubicBezTo>
                  <a:lnTo>
                    <a:pt x="18566" y="22700"/>
                  </a:lnTo>
                  <a:cubicBezTo>
                    <a:pt x="18611" y="22693"/>
                    <a:pt x="18664" y="22689"/>
                    <a:pt x="18716" y="22686"/>
                  </a:cubicBezTo>
                  <a:cubicBezTo>
                    <a:pt x="18769" y="22682"/>
                    <a:pt x="18839" y="22679"/>
                    <a:pt x="18902" y="22672"/>
                  </a:cubicBezTo>
                  <a:lnTo>
                    <a:pt x="18961" y="22665"/>
                  </a:lnTo>
                  <a:lnTo>
                    <a:pt x="18895" y="22644"/>
                  </a:lnTo>
                  <a:cubicBezTo>
                    <a:pt x="18758" y="22598"/>
                    <a:pt x="18618" y="22553"/>
                    <a:pt x="18566" y="22462"/>
                  </a:cubicBezTo>
                  <a:cubicBezTo>
                    <a:pt x="18489" y="22336"/>
                    <a:pt x="18436" y="21996"/>
                    <a:pt x="18559" y="21916"/>
                  </a:cubicBezTo>
                  <a:cubicBezTo>
                    <a:pt x="18599" y="21894"/>
                    <a:pt x="18641" y="21884"/>
                    <a:pt x="18684" y="21884"/>
                  </a:cubicBezTo>
                  <a:cubicBezTo>
                    <a:pt x="18690" y="21884"/>
                    <a:pt x="18696" y="21884"/>
                    <a:pt x="18702" y="21884"/>
                  </a:cubicBezTo>
                  <a:cubicBezTo>
                    <a:pt x="18730" y="21884"/>
                    <a:pt x="18762" y="21888"/>
                    <a:pt x="18797" y="21891"/>
                  </a:cubicBezTo>
                  <a:cubicBezTo>
                    <a:pt x="18827" y="21895"/>
                    <a:pt x="18857" y="21897"/>
                    <a:pt x="18887" y="21897"/>
                  </a:cubicBezTo>
                  <a:cubicBezTo>
                    <a:pt x="18937" y="21897"/>
                    <a:pt x="18987" y="21892"/>
                    <a:pt x="19035" y="21881"/>
                  </a:cubicBezTo>
                  <a:cubicBezTo>
                    <a:pt x="19084" y="21871"/>
                    <a:pt x="19133" y="21865"/>
                    <a:pt x="19181" y="21865"/>
                  </a:cubicBezTo>
                  <a:cubicBezTo>
                    <a:pt x="19216" y="21865"/>
                    <a:pt x="19250" y="21868"/>
                    <a:pt x="19284" y="21874"/>
                  </a:cubicBezTo>
                  <a:cubicBezTo>
                    <a:pt x="19331" y="21877"/>
                    <a:pt x="19380" y="21881"/>
                    <a:pt x="19428" y="21881"/>
                  </a:cubicBezTo>
                  <a:cubicBezTo>
                    <a:pt x="19518" y="21881"/>
                    <a:pt x="19606" y="21868"/>
                    <a:pt x="19672" y="21818"/>
                  </a:cubicBezTo>
                  <a:cubicBezTo>
                    <a:pt x="19893" y="21653"/>
                    <a:pt x="20351" y="21636"/>
                    <a:pt x="20537" y="21636"/>
                  </a:cubicBezTo>
                  <a:cubicBezTo>
                    <a:pt x="20649" y="21636"/>
                    <a:pt x="20750" y="21594"/>
                    <a:pt x="20848" y="21548"/>
                  </a:cubicBezTo>
                  <a:cubicBezTo>
                    <a:pt x="20925" y="21510"/>
                    <a:pt x="21002" y="21485"/>
                    <a:pt x="21086" y="21468"/>
                  </a:cubicBezTo>
                  <a:cubicBezTo>
                    <a:pt x="21377" y="21426"/>
                    <a:pt x="21752" y="21366"/>
                    <a:pt x="21846" y="21328"/>
                  </a:cubicBezTo>
                  <a:cubicBezTo>
                    <a:pt x="21923" y="21303"/>
                    <a:pt x="22000" y="21282"/>
                    <a:pt x="22077" y="21268"/>
                  </a:cubicBezTo>
                  <a:cubicBezTo>
                    <a:pt x="22112" y="21261"/>
                    <a:pt x="22161" y="21251"/>
                    <a:pt x="22214" y="21237"/>
                  </a:cubicBezTo>
                  <a:lnTo>
                    <a:pt x="22298" y="21216"/>
                  </a:lnTo>
                  <a:cubicBezTo>
                    <a:pt x="22434" y="21181"/>
                    <a:pt x="22578" y="21139"/>
                    <a:pt x="22609" y="21104"/>
                  </a:cubicBezTo>
                  <a:cubicBezTo>
                    <a:pt x="22623" y="21058"/>
                    <a:pt x="22655" y="21020"/>
                    <a:pt x="22700" y="20999"/>
                  </a:cubicBezTo>
                  <a:lnTo>
                    <a:pt x="22721" y="20985"/>
                  </a:lnTo>
                  <a:cubicBezTo>
                    <a:pt x="22841" y="20925"/>
                    <a:pt x="23056" y="20879"/>
                    <a:pt x="23218" y="20879"/>
                  </a:cubicBezTo>
                  <a:cubicBezTo>
                    <a:pt x="23284" y="20879"/>
                    <a:pt x="23341" y="20887"/>
                    <a:pt x="23380" y="20904"/>
                  </a:cubicBezTo>
                  <a:cubicBezTo>
                    <a:pt x="23487" y="20953"/>
                    <a:pt x="23586" y="20978"/>
                    <a:pt x="23663" y="20978"/>
                  </a:cubicBezTo>
                  <a:cubicBezTo>
                    <a:pt x="23697" y="20978"/>
                    <a:pt x="23726" y="20973"/>
                    <a:pt x="23751" y="20964"/>
                  </a:cubicBezTo>
                  <a:cubicBezTo>
                    <a:pt x="23778" y="20952"/>
                    <a:pt x="23807" y="20947"/>
                    <a:pt x="23838" y="20947"/>
                  </a:cubicBezTo>
                  <a:cubicBezTo>
                    <a:pt x="23930" y="20947"/>
                    <a:pt x="24032" y="20992"/>
                    <a:pt x="24097" y="21048"/>
                  </a:cubicBezTo>
                  <a:cubicBezTo>
                    <a:pt x="24171" y="21111"/>
                    <a:pt x="24206" y="21184"/>
                    <a:pt x="24192" y="21254"/>
                  </a:cubicBezTo>
                  <a:cubicBezTo>
                    <a:pt x="24185" y="21307"/>
                    <a:pt x="24213" y="21373"/>
                    <a:pt x="24241" y="21436"/>
                  </a:cubicBezTo>
                  <a:cubicBezTo>
                    <a:pt x="24276" y="21499"/>
                    <a:pt x="24293" y="21566"/>
                    <a:pt x="24290" y="21639"/>
                  </a:cubicBezTo>
                  <a:cubicBezTo>
                    <a:pt x="24283" y="21688"/>
                    <a:pt x="24262" y="21737"/>
                    <a:pt x="24230" y="21776"/>
                  </a:cubicBezTo>
                  <a:cubicBezTo>
                    <a:pt x="24220" y="21786"/>
                    <a:pt x="24213" y="21797"/>
                    <a:pt x="24209" y="21811"/>
                  </a:cubicBezTo>
                  <a:lnTo>
                    <a:pt x="24209" y="21814"/>
                  </a:lnTo>
                  <a:lnTo>
                    <a:pt x="24216" y="21818"/>
                  </a:lnTo>
                  <a:cubicBezTo>
                    <a:pt x="24237" y="21829"/>
                    <a:pt x="24259" y="21836"/>
                    <a:pt x="24284" y="21836"/>
                  </a:cubicBezTo>
                  <a:cubicBezTo>
                    <a:pt x="24290" y="21836"/>
                    <a:pt x="24295" y="21836"/>
                    <a:pt x="24300" y="21835"/>
                  </a:cubicBezTo>
                  <a:cubicBezTo>
                    <a:pt x="24416" y="21835"/>
                    <a:pt x="24563" y="21786"/>
                    <a:pt x="24615" y="21734"/>
                  </a:cubicBezTo>
                  <a:cubicBezTo>
                    <a:pt x="24643" y="21696"/>
                    <a:pt x="24687" y="21674"/>
                    <a:pt x="24733" y="21674"/>
                  </a:cubicBezTo>
                  <a:cubicBezTo>
                    <a:pt x="24751" y="21674"/>
                    <a:pt x="24769" y="21678"/>
                    <a:pt x="24787" y="21685"/>
                  </a:cubicBezTo>
                  <a:cubicBezTo>
                    <a:pt x="24874" y="21727"/>
                    <a:pt x="24930" y="21814"/>
                    <a:pt x="24934" y="21909"/>
                  </a:cubicBezTo>
                  <a:cubicBezTo>
                    <a:pt x="24937" y="21916"/>
                    <a:pt x="24941" y="21923"/>
                    <a:pt x="24944" y="21926"/>
                  </a:cubicBezTo>
                  <a:cubicBezTo>
                    <a:pt x="24948" y="21930"/>
                    <a:pt x="24955" y="21933"/>
                    <a:pt x="24962" y="21937"/>
                  </a:cubicBezTo>
                  <a:cubicBezTo>
                    <a:pt x="24962" y="21891"/>
                    <a:pt x="24993" y="21849"/>
                    <a:pt x="25035" y="21832"/>
                  </a:cubicBezTo>
                  <a:cubicBezTo>
                    <a:pt x="25049" y="21828"/>
                    <a:pt x="25060" y="21828"/>
                    <a:pt x="25074" y="21825"/>
                  </a:cubicBezTo>
                  <a:lnTo>
                    <a:pt x="25091" y="21825"/>
                  </a:lnTo>
                  <a:cubicBezTo>
                    <a:pt x="25105" y="21825"/>
                    <a:pt x="25119" y="21828"/>
                    <a:pt x="25133" y="21828"/>
                  </a:cubicBezTo>
                  <a:cubicBezTo>
                    <a:pt x="25207" y="21846"/>
                    <a:pt x="25277" y="21884"/>
                    <a:pt x="25329" y="21937"/>
                  </a:cubicBezTo>
                  <a:lnTo>
                    <a:pt x="25336" y="21937"/>
                  </a:lnTo>
                  <a:cubicBezTo>
                    <a:pt x="25364" y="21933"/>
                    <a:pt x="25389" y="21930"/>
                    <a:pt x="25417" y="21923"/>
                  </a:cubicBezTo>
                  <a:cubicBezTo>
                    <a:pt x="25452" y="21913"/>
                    <a:pt x="25488" y="21905"/>
                    <a:pt x="25520" y="21905"/>
                  </a:cubicBezTo>
                  <a:cubicBezTo>
                    <a:pt x="25549" y="21905"/>
                    <a:pt x="25576" y="21912"/>
                    <a:pt x="25599" y="21930"/>
                  </a:cubicBezTo>
                  <a:cubicBezTo>
                    <a:pt x="25624" y="21951"/>
                    <a:pt x="25638" y="21982"/>
                    <a:pt x="25638" y="22017"/>
                  </a:cubicBezTo>
                  <a:cubicBezTo>
                    <a:pt x="25638" y="22098"/>
                    <a:pt x="25568" y="22154"/>
                    <a:pt x="25498" y="22210"/>
                  </a:cubicBezTo>
                  <a:cubicBezTo>
                    <a:pt x="25473" y="22227"/>
                    <a:pt x="25452" y="22248"/>
                    <a:pt x="25427" y="22269"/>
                  </a:cubicBezTo>
                  <a:cubicBezTo>
                    <a:pt x="25417" y="22276"/>
                    <a:pt x="25410" y="22287"/>
                    <a:pt x="25406" y="22301"/>
                  </a:cubicBezTo>
                  <a:cubicBezTo>
                    <a:pt x="25410" y="22304"/>
                    <a:pt x="25410" y="22308"/>
                    <a:pt x="25413" y="22311"/>
                  </a:cubicBezTo>
                  <a:lnTo>
                    <a:pt x="25420" y="22318"/>
                  </a:lnTo>
                  <a:cubicBezTo>
                    <a:pt x="25434" y="22330"/>
                    <a:pt x="25443" y="22338"/>
                    <a:pt x="25454" y="22338"/>
                  </a:cubicBezTo>
                  <a:cubicBezTo>
                    <a:pt x="25471" y="22338"/>
                    <a:pt x="25493" y="22323"/>
                    <a:pt x="25540" y="22287"/>
                  </a:cubicBezTo>
                  <a:cubicBezTo>
                    <a:pt x="25589" y="22248"/>
                    <a:pt x="25654" y="22197"/>
                    <a:pt x="25737" y="22197"/>
                  </a:cubicBezTo>
                  <a:cubicBezTo>
                    <a:pt x="25759" y="22197"/>
                    <a:pt x="25784" y="22201"/>
                    <a:pt x="25809" y="22210"/>
                  </a:cubicBezTo>
                  <a:cubicBezTo>
                    <a:pt x="25825" y="22213"/>
                    <a:pt x="25840" y="22215"/>
                    <a:pt x="25854" y="22215"/>
                  </a:cubicBezTo>
                  <a:cubicBezTo>
                    <a:pt x="25869" y="22215"/>
                    <a:pt x="25883" y="22213"/>
                    <a:pt x="25897" y="22210"/>
                  </a:cubicBezTo>
                  <a:lnTo>
                    <a:pt x="25904" y="22210"/>
                  </a:lnTo>
                  <a:lnTo>
                    <a:pt x="25918" y="22203"/>
                  </a:lnTo>
                  <a:cubicBezTo>
                    <a:pt x="25960" y="22189"/>
                    <a:pt x="26002" y="22168"/>
                    <a:pt x="26037" y="22147"/>
                  </a:cubicBezTo>
                  <a:cubicBezTo>
                    <a:pt x="26068" y="22129"/>
                    <a:pt x="26096" y="22108"/>
                    <a:pt x="26124" y="22091"/>
                  </a:cubicBezTo>
                  <a:cubicBezTo>
                    <a:pt x="26201" y="22038"/>
                    <a:pt x="26282" y="21996"/>
                    <a:pt x="26369" y="21968"/>
                  </a:cubicBezTo>
                  <a:cubicBezTo>
                    <a:pt x="26478" y="21944"/>
                    <a:pt x="26597" y="21863"/>
                    <a:pt x="26705" y="21790"/>
                  </a:cubicBezTo>
                  <a:cubicBezTo>
                    <a:pt x="26754" y="21755"/>
                    <a:pt x="26803" y="21723"/>
                    <a:pt x="26849" y="21695"/>
                  </a:cubicBezTo>
                  <a:cubicBezTo>
                    <a:pt x="26916" y="21655"/>
                    <a:pt x="27018" y="21633"/>
                    <a:pt x="27111" y="21633"/>
                  </a:cubicBezTo>
                  <a:cubicBezTo>
                    <a:pt x="27198" y="21633"/>
                    <a:pt x="27277" y="21653"/>
                    <a:pt x="27311" y="21695"/>
                  </a:cubicBezTo>
                  <a:cubicBezTo>
                    <a:pt x="27342" y="21741"/>
                    <a:pt x="27335" y="21800"/>
                    <a:pt x="27293" y="21832"/>
                  </a:cubicBezTo>
                  <a:cubicBezTo>
                    <a:pt x="27258" y="21867"/>
                    <a:pt x="27206" y="21930"/>
                    <a:pt x="27220" y="21986"/>
                  </a:cubicBezTo>
                  <a:cubicBezTo>
                    <a:pt x="27234" y="22042"/>
                    <a:pt x="27307" y="22094"/>
                    <a:pt x="27426" y="22136"/>
                  </a:cubicBezTo>
                  <a:cubicBezTo>
                    <a:pt x="27549" y="22192"/>
                    <a:pt x="27658" y="22269"/>
                    <a:pt x="27749" y="22367"/>
                  </a:cubicBezTo>
                  <a:cubicBezTo>
                    <a:pt x="27983" y="22602"/>
                    <a:pt x="28207" y="22952"/>
                    <a:pt x="28375" y="23215"/>
                  </a:cubicBezTo>
                  <a:cubicBezTo>
                    <a:pt x="28407" y="23264"/>
                    <a:pt x="28438" y="23309"/>
                    <a:pt x="28463" y="23351"/>
                  </a:cubicBezTo>
                  <a:cubicBezTo>
                    <a:pt x="28568" y="23523"/>
                    <a:pt x="28659" y="23698"/>
                    <a:pt x="28743" y="23876"/>
                  </a:cubicBezTo>
                  <a:cubicBezTo>
                    <a:pt x="28820" y="24044"/>
                    <a:pt x="28932" y="24272"/>
                    <a:pt x="28981" y="24303"/>
                  </a:cubicBezTo>
                  <a:cubicBezTo>
                    <a:pt x="29016" y="24272"/>
                    <a:pt x="29040" y="24230"/>
                    <a:pt x="29058" y="24188"/>
                  </a:cubicBezTo>
                  <a:cubicBezTo>
                    <a:pt x="29110" y="24090"/>
                    <a:pt x="29166" y="23981"/>
                    <a:pt x="29278" y="23957"/>
                  </a:cubicBezTo>
                  <a:cubicBezTo>
                    <a:pt x="29293" y="23953"/>
                    <a:pt x="29306" y="23952"/>
                    <a:pt x="29320" y="23952"/>
                  </a:cubicBezTo>
                  <a:cubicBezTo>
                    <a:pt x="29421" y="23952"/>
                    <a:pt x="29497" y="24040"/>
                    <a:pt x="29565" y="24118"/>
                  </a:cubicBezTo>
                  <a:cubicBezTo>
                    <a:pt x="29618" y="24181"/>
                    <a:pt x="29674" y="24247"/>
                    <a:pt x="29730" y="24258"/>
                  </a:cubicBezTo>
                  <a:cubicBezTo>
                    <a:pt x="29779" y="24268"/>
                    <a:pt x="29828" y="24282"/>
                    <a:pt x="29884" y="24300"/>
                  </a:cubicBezTo>
                  <a:cubicBezTo>
                    <a:pt x="29980" y="24326"/>
                    <a:pt x="30083" y="24355"/>
                    <a:pt x="30162" y="24355"/>
                  </a:cubicBezTo>
                  <a:cubicBezTo>
                    <a:pt x="30186" y="24355"/>
                    <a:pt x="30209" y="24352"/>
                    <a:pt x="30227" y="24345"/>
                  </a:cubicBezTo>
                  <a:cubicBezTo>
                    <a:pt x="30259" y="24335"/>
                    <a:pt x="30301" y="24317"/>
                    <a:pt x="30346" y="24296"/>
                  </a:cubicBezTo>
                  <a:cubicBezTo>
                    <a:pt x="30501" y="24227"/>
                    <a:pt x="30633" y="24172"/>
                    <a:pt x="30732" y="24172"/>
                  </a:cubicBezTo>
                  <a:cubicBezTo>
                    <a:pt x="30768" y="24172"/>
                    <a:pt x="30799" y="24179"/>
                    <a:pt x="30826" y="24195"/>
                  </a:cubicBezTo>
                  <a:cubicBezTo>
                    <a:pt x="30850" y="24205"/>
                    <a:pt x="30875" y="24216"/>
                    <a:pt x="30899" y="24226"/>
                  </a:cubicBezTo>
                  <a:cubicBezTo>
                    <a:pt x="31043" y="24272"/>
                    <a:pt x="31155" y="24377"/>
                    <a:pt x="31207" y="24517"/>
                  </a:cubicBezTo>
                  <a:cubicBezTo>
                    <a:pt x="31295" y="24723"/>
                    <a:pt x="31417" y="24755"/>
                    <a:pt x="31484" y="24755"/>
                  </a:cubicBezTo>
                  <a:cubicBezTo>
                    <a:pt x="31550" y="24755"/>
                    <a:pt x="31669" y="24790"/>
                    <a:pt x="31669" y="25028"/>
                  </a:cubicBezTo>
                  <a:cubicBezTo>
                    <a:pt x="31669" y="25080"/>
                    <a:pt x="31810" y="25189"/>
                    <a:pt x="31876" y="25189"/>
                  </a:cubicBezTo>
                  <a:cubicBezTo>
                    <a:pt x="31981" y="25189"/>
                    <a:pt x="32219" y="25154"/>
                    <a:pt x="32279" y="25116"/>
                  </a:cubicBezTo>
                  <a:cubicBezTo>
                    <a:pt x="32336" y="25084"/>
                    <a:pt x="32393" y="25055"/>
                    <a:pt x="32446" y="25055"/>
                  </a:cubicBezTo>
                  <a:cubicBezTo>
                    <a:pt x="32464" y="25055"/>
                    <a:pt x="32482" y="25058"/>
                    <a:pt x="32499" y="25066"/>
                  </a:cubicBezTo>
                  <a:cubicBezTo>
                    <a:pt x="32534" y="25084"/>
                    <a:pt x="32559" y="25116"/>
                    <a:pt x="32566" y="25154"/>
                  </a:cubicBezTo>
                  <a:lnTo>
                    <a:pt x="32566" y="25158"/>
                  </a:lnTo>
                  <a:cubicBezTo>
                    <a:pt x="32566" y="25161"/>
                    <a:pt x="32569" y="25172"/>
                    <a:pt x="32569" y="25179"/>
                  </a:cubicBezTo>
                  <a:cubicBezTo>
                    <a:pt x="32587" y="25242"/>
                    <a:pt x="32622" y="25301"/>
                    <a:pt x="32667" y="25347"/>
                  </a:cubicBezTo>
                  <a:cubicBezTo>
                    <a:pt x="32692" y="25375"/>
                    <a:pt x="32723" y="25399"/>
                    <a:pt x="32755" y="25413"/>
                  </a:cubicBezTo>
                  <a:lnTo>
                    <a:pt x="32797" y="25413"/>
                  </a:lnTo>
                  <a:cubicBezTo>
                    <a:pt x="32828" y="25413"/>
                    <a:pt x="32860" y="25420"/>
                    <a:pt x="32891" y="25427"/>
                  </a:cubicBezTo>
                  <a:cubicBezTo>
                    <a:pt x="32923" y="25434"/>
                    <a:pt x="32951" y="25441"/>
                    <a:pt x="32979" y="25445"/>
                  </a:cubicBezTo>
                  <a:lnTo>
                    <a:pt x="33010" y="25445"/>
                  </a:lnTo>
                  <a:lnTo>
                    <a:pt x="33010" y="25438"/>
                  </a:lnTo>
                  <a:lnTo>
                    <a:pt x="33010" y="25434"/>
                  </a:lnTo>
                  <a:lnTo>
                    <a:pt x="33014" y="25427"/>
                  </a:lnTo>
                  <a:lnTo>
                    <a:pt x="33017" y="25420"/>
                  </a:lnTo>
                  <a:lnTo>
                    <a:pt x="33021" y="25417"/>
                  </a:lnTo>
                  <a:lnTo>
                    <a:pt x="33024" y="25410"/>
                  </a:lnTo>
                  <a:lnTo>
                    <a:pt x="33031" y="25403"/>
                  </a:lnTo>
                  <a:lnTo>
                    <a:pt x="33035" y="25399"/>
                  </a:lnTo>
                  <a:lnTo>
                    <a:pt x="33042" y="25392"/>
                  </a:lnTo>
                  <a:lnTo>
                    <a:pt x="33049" y="25385"/>
                  </a:lnTo>
                  <a:lnTo>
                    <a:pt x="33052" y="25382"/>
                  </a:lnTo>
                  <a:lnTo>
                    <a:pt x="33063" y="25375"/>
                  </a:lnTo>
                  <a:lnTo>
                    <a:pt x="33070" y="25371"/>
                  </a:lnTo>
                  <a:lnTo>
                    <a:pt x="33084" y="25364"/>
                  </a:lnTo>
                  <a:lnTo>
                    <a:pt x="33087" y="25361"/>
                  </a:lnTo>
                  <a:lnTo>
                    <a:pt x="33105" y="25350"/>
                  </a:lnTo>
                  <a:lnTo>
                    <a:pt x="33108" y="25347"/>
                  </a:lnTo>
                  <a:lnTo>
                    <a:pt x="33129" y="25340"/>
                  </a:lnTo>
                  <a:lnTo>
                    <a:pt x="33133" y="25340"/>
                  </a:lnTo>
                  <a:lnTo>
                    <a:pt x="33157" y="25329"/>
                  </a:lnTo>
                  <a:lnTo>
                    <a:pt x="33161" y="25329"/>
                  </a:lnTo>
                  <a:cubicBezTo>
                    <a:pt x="33248" y="25301"/>
                    <a:pt x="33336" y="25280"/>
                    <a:pt x="33427" y="25266"/>
                  </a:cubicBezTo>
                  <a:cubicBezTo>
                    <a:pt x="33668" y="25224"/>
                    <a:pt x="33847" y="25151"/>
                    <a:pt x="33879" y="25077"/>
                  </a:cubicBezTo>
                  <a:cubicBezTo>
                    <a:pt x="33928" y="24968"/>
                    <a:pt x="34050" y="24926"/>
                    <a:pt x="34159" y="24888"/>
                  </a:cubicBezTo>
                  <a:cubicBezTo>
                    <a:pt x="34222" y="24867"/>
                    <a:pt x="34285" y="24846"/>
                    <a:pt x="34309" y="24818"/>
                  </a:cubicBezTo>
                  <a:cubicBezTo>
                    <a:pt x="34316" y="24811"/>
                    <a:pt x="34323" y="24804"/>
                    <a:pt x="34327" y="24797"/>
                  </a:cubicBezTo>
                  <a:cubicBezTo>
                    <a:pt x="34383" y="24755"/>
                    <a:pt x="34442" y="24716"/>
                    <a:pt x="34505" y="24688"/>
                  </a:cubicBezTo>
                  <a:cubicBezTo>
                    <a:pt x="34565" y="24657"/>
                    <a:pt x="34642" y="24622"/>
                    <a:pt x="34656" y="24590"/>
                  </a:cubicBezTo>
                  <a:cubicBezTo>
                    <a:pt x="34698" y="24510"/>
                    <a:pt x="34803" y="24489"/>
                    <a:pt x="34904" y="24464"/>
                  </a:cubicBezTo>
                  <a:cubicBezTo>
                    <a:pt x="34946" y="24457"/>
                    <a:pt x="34988" y="24447"/>
                    <a:pt x="35030" y="24426"/>
                  </a:cubicBezTo>
                  <a:cubicBezTo>
                    <a:pt x="35055" y="24366"/>
                    <a:pt x="35132" y="24335"/>
                    <a:pt x="35216" y="24321"/>
                  </a:cubicBezTo>
                  <a:cubicBezTo>
                    <a:pt x="35256" y="24314"/>
                    <a:pt x="35296" y="24311"/>
                    <a:pt x="35336" y="24311"/>
                  </a:cubicBezTo>
                  <a:cubicBezTo>
                    <a:pt x="35382" y="24311"/>
                    <a:pt x="35427" y="24315"/>
                    <a:pt x="35471" y="24324"/>
                  </a:cubicBezTo>
                  <a:lnTo>
                    <a:pt x="35492" y="24328"/>
                  </a:lnTo>
                  <a:cubicBezTo>
                    <a:pt x="35621" y="24365"/>
                    <a:pt x="36122" y="24458"/>
                    <a:pt x="36216" y="24458"/>
                  </a:cubicBezTo>
                  <a:cubicBezTo>
                    <a:pt x="36219" y="24458"/>
                    <a:pt x="36222" y="24458"/>
                    <a:pt x="36224" y="24457"/>
                  </a:cubicBezTo>
                  <a:cubicBezTo>
                    <a:pt x="36231" y="24456"/>
                    <a:pt x="36238" y="24456"/>
                    <a:pt x="36244" y="24456"/>
                  </a:cubicBezTo>
                  <a:cubicBezTo>
                    <a:pt x="36327" y="24456"/>
                    <a:pt x="36359" y="24559"/>
                    <a:pt x="36389" y="24650"/>
                  </a:cubicBezTo>
                  <a:cubicBezTo>
                    <a:pt x="36399" y="24692"/>
                    <a:pt x="36413" y="24730"/>
                    <a:pt x="36434" y="24765"/>
                  </a:cubicBezTo>
                  <a:cubicBezTo>
                    <a:pt x="36487" y="24786"/>
                    <a:pt x="36539" y="24811"/>
                    <a:pt x="36585" y="24842"/>
                  </a:cubicBezTo>
                  <a:cubicBezTo>
                    <a:pt x="36651" y="24881"/>
                    <a:pt x="36784" y="24954"/>
                    <a:pt x="36826" y="24954"/>
                  </a:cubicBezTo>
                  <a:cubicBezTo>
                    <a:pt x="36885" y="24906"/>
                    <a:pt x="36994" y="24859"/>
                    <a:pt x="37114" y="24859"/>
                  </a:cubicBezTo>
                  <a:cubicBezTo>
                    <a:pt x="37186" y="24859"/>
                    <a:pt x="37262" y="24876"/>
                    <a:pt x="37334" y="24919"/>
                  </a:cubicBezTo>
                  <a:cubicBezTo>
                    <a:pt x="37358" y="24933"/>
                    <a:pt x="37383" y="24947"/>
                    <a:pt x="37407" y="24965"/>
                  </a:cubicBezTo>
                  <a:cubicBezTo>
                    <a:pt x="37474" y="25003"/>
                    <a:pt x="37558" y="25059"/>
                    <a:pt x="37603" y="25066"/>
                  </a:cubicBezTo>
                  <a:lnTo>
                    <a:pt x="37621" y="25066"/>
                  </a:lnTo>
                  <a:cubicBezTo>
                    <a:pt x="37621" y="25066"/>
                    <a:pt x="37624" y="25066"/>
                    <a:pt x="37631" y="25056"/>
                  </a:cubicBezTo>
                  <a:cubicBezTo>
                    <a:pt x="37673" y="24979"/>
                    <a:pt x="37782" y="24933"/>
                    <a:pt x="37897" y="24895"/>
                  </a:cubicBezTo>
                  <a:lnTo>
                    <a:pt x="37947" y="24877"/>
                  </a:lnTo>
                  <a:cubicBezTo>
                    <a:pt x="37996" y="24863"/>
                    <a:pt x="38045" y="24846"/>
                    <a:pt x="38090" y="24821"/>
                  </a:cubicBezTo>
                  <a:cubicBezTo>
                    <a:pt x="38125" y="24772"/>
                    <a:pt x="38157" y="24622"/>
                    <a:pt x="38115" y="24590"/>
                  </a:cubicBezTo>
                  <a:cubicBezTo>
                    <a:pt x="38020" y="24513"/>
                    <a:pt x="37943" y="24268"/>
                    <a:pt x="37911" y="24146"/>
                  </a:cubicBezTo>
                  <a:cubicBezTo>
                    <a:pt x="37904" y="24128"/>
                    <a:pt x="37901" y="24114"/>
                    <a:pt x="37897" y="24100"/>
                  </a:cubicBezTo>
                  <a:cubicBezTo>
                    <a:pt x="37869" y="23985"/>
                    <a:pt x="37968" y="23918"/>
                    <a:pt x="38038" y="23873"/>
                  </a:cubicBezTo>
                  <a:cubicBezTo>
                    <a:pt x="38076" y="23848"/>
                    <a:pt x="38118" y="23820"/>
                    <a:pt x="38125" y="23792"/>
                  </a:cubicBezTo>
                  <a:cubicBezTo>
                    <a:pt x="38153" y="23691"/>
                    <a:pt x="38255" y="23652"/>
                    <a:pt x="38339" y="23617"/>
                  </a:cubicBezTo>
                  <a:cubicBezTo>
                    <a:pt x="38370" y="23607"/>
                    <a:pt x="38402" y="23589"/>
                    <a:pt x="38433" y="23572"/>
                  </a:cubicBezTo>
                  <a:cubicBezTo>
                    <a:pt x="38447" y="23551"/>
                    <a:pt x="38461" y="23530"/>
                    <a:pt x="38472" y="23505"/>
                  </a:cubicBezTo>
                  <a:cubicBezTo>
                    <a:pt x="38502" y="23454"/>
                    <a:pt x="38548" y="23369"/>
                    <a:pt x="38643" y="23369"/>
                  </a:cubicBezTo>
                  <a:cubicBezTo>
                    <a:pt x="38658" y="23369"/>
                    <a:pt x="38674" y="23371"/>
                    <a:pt x="38692" y="23376"/>
                  </a:cubicBezTo>
                  <a:cubicBezTo>
                    <a:pt x="38706" y="23379"/>
                    <a:pt x="39049" y="23477"/>
                    <a:pt x="39123" y="23554"/>
                  </a:cubicBezTo>
                  <a:cubicBezTo>
                    <a:pt x="39151" y="23579"/>
                    <a:pt x="39298" y="23614"/>
                    <a:pt x="39417" y="23614"/>
                  </a:cubicBezTo>
                  <a:cubicBezTo>
                    <a:pt x="39536" y="23614"/>
                    <a:pt x="39707" y="23701"/>
                    <a:pt x="39854" y="23785"/>
                  </a:cubicBezTo>
                  <a:cubicBezTo>
                    <a:pt x="39921" y="23813"/>
                    <a:pt x="39991" y="23827"/>
                    <a:pt x="40065" y="23838"/>
                  </a:cubicBezTo>
                  <a:cubicBezTo>
                    <a:pt x="40215" y="23862"/>
                    <a:pt x="40359" y="23887"/>
                    <a:pt x="40411" y="23967"/>
                  </a:cubicBezTo>
                  <a:cubicBezTo>
                    <a:pt x="40453" y="24030"/>
                    <a:pt x="40450" y="24125"/>
                    <a:pt x="40446" y="24226"/>
                  </a:cubicBezTo>
                  <a:cubicBezTo>
                    <a:pt x="40446" y="24303"/>
                    <a:pt x="40443" y="24401"/>
                    <a:pt x="40471" y="24433"/>
                  </a:cubicBezTo>
                  <a:cubicBezTo>
                    <a:pt x="40583" y="24562"/>
                    <a:pt x="40688" y="24660"/>
                    <a:pt x="40733" y="24671"/>
                  </a:cubicBezTo>
                  <a:cubicBezTo>
                    <a:pt x="40749" y="24662"/>
                    <a:pt x="40767" y="24658"/>
                    <a:pt x="40787" y="24658"/>
                  </a:cubicBezTo>
                  <a:cubicBezTo>
                    <a:pt x="40848" y="24658"/>
                    <a:pt x="40927" y="24693"/>
                    <a:pt x="41024" y="24737"/>
                  </a:cubicBezTo>
                  <a:cubicBezTo>
                    <a:pt x="41087" y="24769"/>
                    <a:pt x="41153" y="24793"/>
                    <a:pt x="41220" y="24811"/>
                  </a:cubicBezTo>
                  <a:cubicBezTo>
                    <a:pt x="41223" y="24813"/>
                    <a:pt x="41227" y="24814"/>
                    <a:pt x="41230" y="24814"/>
                  </a:cubicBezTo>
                  <a:cubicBezTo>
                    <a:pt x="41233" y="24814"/>
                    <a:pt x="41236" y="24813"/>
                    <a:pt x="41237" y="24811"/>
                  </a:cubicBezTo>
                  <a:cubicBezTo>
                    <a:pt x="41290" y="24797"/>
                    <a:pt x="41339" y="24769"/>
                    <a:pt x="41384" y="24737"/>
                  </a:cubicBezTo>
                  <a:lnTo>
                    <a:pt x="41405" y="24723"/>
                  </a:lnTo>
                  <a:cubicBezTo>
                    <a:pt x="41489" y="24667"/>
                    <a:pt x="41566" y="24618"/>
                    <a:pt x="41636" y="24618"/>
                  </a:cubicBezTo>
                  <a:cubicBezTo>
                    <a:pt x="41699" y="24611"/>
                    <a:pt x="41762" y="24601"/>
                    <a:pt x="41825" y="24590"/>
                  </a:cubicBezTo>
                  <a:cubicBezTo>
                    <a:pt x="41913" y="24569"/>
                    <a:pt x="42004" y="24559"/>
                    <a:pt x="42092" y="24552"/>
                  </a:cubicBezTo>
                  <a:cubicBezTo>
                    <a:pt x="42109" y="24552"/>
                    <a:pt x="42130" y="24552"/>
                    <a:pt x="42148" y="24555"/>
                  </a:cubicBezTo>
                  <a:cubicBezTo>
                    <a:pt x="42197" y="24566"/>
                    <a:pt x="42246" y="24576"/>
                    <a:pt x="42295" y="24594"/>
                  </a:cubicBezTo>
                  <a:lnTo>
                    <a:pt x="42323" y="24601"/>
                  </a:lnTo>
                  <a:cubicBezTo>
                    <a:pt x="42407" y="24625"/>
                    <a:pt x="42557" y="24671"/>
                    <a:pt x="42605" y="24671"/>
                  </a:cubicBezTo>
                  <a:cubicBezTo>
                    <a:pt x="42607" y="24671"/>
                    <a:pt x="42608" y="24671"/>
                    <a:pt x="42610" y="24671"/>
                  </a:cubicBezTo>
                  <a:cubicBezTo>
                    <a:pt x="42633" y="24660"/>
                    <a:pt x="42665" y="24656"/>
                    <a:pt x="42700" y="24656"/>
                  </a:cubicBezTo>
                  <a:cubicBezTo>
                    <a:pt x="42788" y="24656"/>
                    <a:pt x="42892" y="24682"/>
                    <a:pt x="42897" y="24685"/>
                  </a:cubicBezTo>
                  <a:cubicBezTo>
                    <a:pt x="43016" y="24716"/>
                    <a:pt x="43089" y="24758"/>
                    <a:pt x="43117" y="24814"/>
                  </a:cubicBezTo>
                  <a:cubicBezTo>
                    <a:pt x="43135" y="24835"/>
                    <a:pt x="43233" y="24860"/>
                    <a:pt x="43296" y="24874"/>
                  </a:cubicBezTo>
                  <a:cubicBezTo>
                    <a:pt x="43432" y="24909"/>
                    <a:pt x="43576" y="24944"/>
                    <a:pt x="43576" y="25056"/>
                  </a:cubicBezTo>
                  <a:cubicBezTo>
                    <a:pt x="43576" y="25080"/>
                    <a:pt x="43635" y="25126"/>
                    <a:pt x="43684" y="25161"/>
                  </a:cubicBezTo>
                  <a:cubicBezTo>
                    <a:pt x="43758" y="25203"/>
                    <a:pt x="43817" y="25263"/>
                    <a:pt x="43859" y="25336"/>
                  </a:cubicBezTo>
                  <a:cubicBezTo>
                    <a:pt x="43884" y="25371"/>
                    <a:pt x="44069" y="25378"/>
                    <a:pt x="44178" y="25382"/>
                  </a:cubicBezTo>
                  <a:lnTo>
                    <a:pt x="44196" y="25382"/>
                  </a:lnTo>
                  <a:cubicBezTo>
                    <a:pt x="44371" y="25389"/>
                    <a:pt x="44483" y="25396"/>
                    <a:pt x="44539" y="25441"/>
                  </a:cubicBezTo>
                  <a:cubicBezTo>
                    <a:pt x="44574" y="25459"/>
                    <a:pt x="44612" y="25469"/>
                    <a:pt x="44654" y="25473"/>
                  </a:cubicBezTo>
                  <a:cubicBezTo>
                    <a:pt x="44720" y="25480"/>
                    <a:pt x="44787" y="25483"/>
                    <a:pt x="44853" y="25483"/>
                  </a:cubicBezTo>
                  <a:cubicBezTo>
                    <a:pt x="44951" y="25483"/>
                    <a:pt x="45050" y="25475"/>
                    <a:pt x="45148" y="25459"/>
                  </a:cubicBezTo>
                  <a:cubicBezTo>
                    <a:pt x="45155" y="25459"/>
                    <a:pt x="45165" y="25455"/>
                    <a:pt x="45172" y="25455"/>
                  </a:cubicBezTo>
                  <a:cubicBezTo>
                    <a:pt x="45176" y="25445"/>
                    <a:pt x="45186" y="25434"/>
                    <a:pt x="45197" y="25427"/>
                  </a:cubicBezTo>
                  <a:cubicBezTo>
                    <a:pt x="45207" y="25420"/>
                    <a:pt x="45221" y="25413"/>
                    <a:pt x="45235" y="25406"/>
                  </a:cubicBezTo>
                  <a:cubicBezTo>
                    <a:pt x="45333" y="25378"/>
                    <a:pt x="45431" y="25357"/>
                    <a:pt x="45533" y="25347"/>
                  </a:cubicBezTo>
                  <a:cubicBezTo>
                    <a:pt x="45627" y="25329"/>
                    <a:pt x="45743" y="25312"/>
                    <a:pt x="45820" y="25291"/>
                  </a:cubicBezTo>
                  <a:cubicBezTo>
                    <a:pt x="45848" y="25287"/>
                    <a:pt x="45876" y="25277"/>
                    <a:pt x="45897" y="25263"/>
                  </a:cubicBezTo>
                  <a:cubicBezTo>
                    <a:pt x="45960" y="25217"/>
                    <a:pt x="46051" y="25203"/>
                    <a:pt x="46138" y="25189"/>
                  </a:cubicBezTo>
                  <a:cubicBezTo>
                    <a:pt x="46194" y="25179"/>
                    <a:pt x="46293" y="25165"/>
                    <a:pt x="46310" y="25144"/>
                  </a:cubicBezTo>
                  <a:cubicBezTo>
                    <a:pt x="46324" y="25038"/>
                    <a:pt x="46457" y="24972"/>
                    <a:pt x="46597" y="24905"/>
                  </a:cubicBezTo>
                  <a:cubicBezTo>
                    <a:pt x="46657" y="24877"/>
                    <a:pt x="46716" y="24846"/>
                    <a:pt x="46772" y="24811"/>
                  </a:cubicBezTo>
                  <a:cubicBezTo>
                    <a:pt x="46844" y="24756"/>
                    <a:pt x="46990" y="24733"/>
                    <a:pt x="47132" y="24733"/>
                  </a:cubicBezTo>
                  <a:cubicBezTo>
                    <a:pt x="47245" y="24733"/>
                    <a:pt x="47356" y="24748"/>
                    <a:pt x="47427" y="24772"/>
                  </a:cubicBezTo>
                  <a:cubicBezTo>
                    <a:pt x="47500" y="24797"/>
                    <a:pt x="47542" y="24828"/>
                    <a:pt x="47553" y="24877"/>
                  </a:cubicBezTo>
                  <a:cubicBezTo>
                    <a:pt x="47556" y="24877"/>
                    <a:pt x="47556" y="24881"/>
                    <a:pt x="47556" y="24881"/>
                  </a:cubicBezTo>
                  <a:cubicBezTo>
                    <a:pt x="47567" y="24891"/>
                    <a:pt x="47577" y="24902"/>
                    <a:pt x="47591" y="24905"/>
                  </a:cubicBezTo>
                  <a:cubicBezTo>
                    <a:pt x="47657" y="24934"/>
                    <a:pt x="47726" y="24948"/>
                    <a:pt x="47796" y="24948"/>
                  </a:cubicBezTo>
                  <a:cubicBezTo>
                    <a:pt x="47803" y="24948"/>
                    <a:pt x="47811" y="24948"/>
                    <a:pt x="47819" y="24947"/>
                  </a:cubicBezTo>
                  <a:cubicBezTo>
                    <a:pt x="47857" y="24947"/>
                    <a:pt x="47899" y="24940"/>
                    <a:pt x="47938" y="24930"/>
                  </a:cubicBezTo>
                  <a:cubicBezTo>
                    <a:pt x="47952" y="24926"/>
                    <a:pt x="47966" y="24923"/>
                    <a:pt x="47980" y="24919"/>
                  </a:cubicBezTo>
                  <a:lnTo>
                    <a:pt x="47990" y="24919"/>
                  </a:lnTo>
                  <a:cubicBezTo>
                    <a:pt x="48004" y="24916"/>
                    <a:pt x="48018" y="24912"/>
                    <a:pt x="48032" y="24912"/>
                  </a:cubicBezTo>
                  <a:cubicBezTo>
                    <a:pt x="48044" y="24912"/>
                    <a:pt x="48056" y="24912"/>
                    <a:pt x="48068" y="24912"/>
                  </a:cubicBezTo>
                  <a:cubicBezTo>
                    <a:pt x="48154" y="24912"/>
                    <a:pt x="48240" y="24923"/>
                    <a:pt x="48323" y="24951"/>
                  </a:cubicBezTo>
                  <a:lnTo>
                    <a:pt x="48344" y="24958"/>
                  </a:lnTo>
                  <a:cubicBezTo>
                    <a:pt x="48365" y="24965"/>
                    <a:pt x="48386" y="24975"/>
                    <a:pt x="48404" y="24982"/>
                  </a:cubicBezTo>
                  <a:lnTo>
                    <a:pt x="48442" y="25000"/>
                  </a:lnTo>
                  <a:lnTo>
                    <a:pt x="48442" y="25003"/>
                  </a:lnTo>
                  <a:lnTo>
                    <a:pt x="48449" y="25007"/>
                  </a:lnTo>
                  <a:lnTo>
                    <a:pt x="48467" y="25017"/>
                  </a:lnTo>
                  <a:lnTo>
                    <a:pt x="48474" y="25021"/>
                  </a:lnTo>
                  <a:cubicBezTo>
                    <a:pt x="48491" y="25035"/>
                    <a:pt x="48509" y="25052"/>
                    <a:pt x="48519" y="25070"/>
                  </a:cubicBezTo>
                  <a:cubicBezTo>
                    <a:pt x="48526" y="25077"/>
                    <a:pt x="48533" y="25087"/>
                    <a:pt x="48537" y="25095"/>
                  </a:cubicBezTo>
                  <a:cubicBezTo>
                    <a:pt x="48560" y="25151"/>
                    <a:pt x="48809" y="25213"/>
                    <a:pt x="48935" y="25213"/>
                  </a:cubicBezTo>
                  <a:cubicBezTo>
                    <a:pt x="48957" y="25213"/>
                    <a:pt x="48976" y="25211"/>
                    <a:pt x="48988" y="25207"/>
                  </a:cubicBezTo>
                  <a:lnTo>
                    <a:pt x="49002" y="25200"/>
                  </a:lnTo>
                  <a:cubicBezTo>
                    <a:pt x="49041" y="25182"/>
                    <a:pt x="49111" y="25140"/>
                    <a:pt x="49177" y="25098"/>
                  </a:cubicBezTo>
                  <a:cubicBezTo>
                    <a:pt x="49335" y="25003"/>
                    <a:pt x="49443" y="24937"/>
                    <a:pt x="49517" y="24926"/>
                  </a:cubicBezTo>
                  <a:cubicBezTo>
                    <a:pt x="49587" y="24916"/>
                    <a:pt x="49650" y="24877"/>
                    <a:pt x="49692" y="24821"/>
                  </a:cubicBezTo>
                  <a:cubicBezTo>
                    <a:pt x="49699" y="24814"/>
                    <a:pt x="49702" y="24807"/>
                    <a:pt x="49702" y="24797"/>
                  </a:cubicBezTo>
                  <a:cubicBezTo>
                    <a:pt x="49706" y="24790"/>
                    <a:pt x="49706" y="24779"/>
                    <a:pt x="49702" y="24769"/>
                  </a:cubicBezTo>
                  <a:cubicBezTo>
                    <a:pt x="49678" y="24681"/>
                    <a:pt x="49744" y="24559"/>
                    <a:pt x="49856" y="24373"/>
                  </a:cubicBezTo>
                  <a:cubicBezTo>
                    <a:pt x="49891" y="24314"/>
                    <a:pt x="49926" y="24254"/>
                    <a:pt x="49947" y="24209"/>
                  </a:cubicBezTo>
                  <a:cubicBezTo>
                    <a:pt x="49954" y="24195"/>
                    <a:pt x="49958" y="24184"/>
                    <a:pt x="49961" y="24170"/>
                  </a:cubicBezTo>
                  <a:cubicBezTo>
                    <a:pt x="49993" y="24048"/>
                    <a:pt x="50175" y="23743"/>
                    <a:pt x="50294" y="23638"/>
                  </a:cubicBezTo>
                  <a:cubicBezTo>
                    <a:pt x="50308" y="23624"/>
                    <a:pt x="50322" y="23614"/>
                    <a:pt x="50339" y="23607"/>
                  </a:cubicBezTo>
                  <a:cubicBezTo>
                    <a:pt x="50424" y="23572"/>
                    <a:pt x="50550" y="23446"/>
                    <a:pt x="50543" y="23404"/>
                  </a:cubicBezTo>
                  <a:cubicBezTo>
                    <a:pt x="50532" y="23316"/>
                    <a:pt x="50511" y="23232"/>
                    <a:pt x="50483" y="23148"/>
                  </a:cubicBezTo>
                  <a:cubicBezTo>
                    <a:pt x="50476" y="23117"/>
                    <a:pt x="50462" y="23092"/>
                    <a:pt x="50441" y="23071"/>
                  </a:cubicBezTo>
                  <a:lnTo>
                    <a:pt x="50434" y="23071"/>
                  </a:lnTo>
                  <a:cubicBezTo>
                    <a:pt x="50371" y="23071"/>
                    <a:pt x="50276" y="23071"/>
                    <a:pt x="50234" y="22994"/>
                  </a:cubicBezTo>
                  <a:cubicBezTo>
                    <a:pt x="50196" y="22917"/>
                    <a:pt x="50231" y="22826"/>
                    <a:pt x="50346" y="22675"/>
                  </a:cubicBezTo>
                  <a:cubicBezTo>
                    <a:pt x="50511" y="22451"/>
                    <a:pt x="50758" y="22412"/>
                    <a:pt x="50926" y="22412"/>
                  </a:cubicBezTo>
                  <a:cubicBezTo>
                    <a:pt x="50984" y="22412"/>
                    <a:pt x="51032" y="22416"/>
                    <a:pt x="51064" y="22420"/>
                  </a:cubicBezTo>
                  <a:lnTo>
                    <a:pt x="51092" y="22420"/>
                  </a:lnTo>
                  <a:cubicBezTo>
                    <a:pt x="51099" y="22420"/>
                    <a:pt x="51159" y="22413"/>
                    <a:pt x="51204" y="22402"/>
                  </a:cubicBezTo>
                  <a:cubicBezTo>
                    <a:pt x="51344" y="22377"/>
                    <a:pt x="51556" y="22338"/>
                    <a:pt x="51731" y="22338"/>
                  </a:cubicBezTo>
                  <a:cubicBezTo>
                    <a:pt x="51802" y="22338"/>
                    <a:pt x="51866" y="22344"/>
                    <a:pt x="51918" y="22360"/>
                  </a:cubicBezTo>
                  <a:cubicBezTo>
                    <a:pt x="51978" y="22374"/>
                    <a:pt x="52037" y="22381"/>
                    <a:pt x="52097" y="22381"/>
                  </a:cubicBezTo>
                  <a:lnTo>
                    <a:pt x="52153" y="22381"/>
                  </a:lnTo>
                  <a:cubicBezTo>
                    <a:pt x="52166" y="22381"/>
                    <a:pt x="52179" y="22380"/>
                    <a:pt x="52193" y="22380"/>
                  </a:cubicBezTo>
                  <a:cubicBezTo>
                    <a:pt x="52257" y="22380"/>
                    <a:pt x="52323" y="22387"/>
                    <a:pt x="52384" y="22399"/>
                  </a:cubicBezTo>
                  <a:lnTo>
                    <a:pt x="52412" y="22406"/>
                  </a:lnTo>
                  <a:lnTo>
                    <a:pt x="52436" y="22413"/>
                  </a:lnTo>
                  <a:cubicBezTo>
                    <a:pt x="52450" y="22420"/>
                    <a:pt x="52468" y="22427"/>
                    <a:pt x="52486" y="22434"/>
                  </a:cubicBezTo>
                  <a:lnTo>
                    <a:pt x="52489" y="22434"/>
                  </a:lnTo>
                  <a:cubicBezTo>
                    <a:pt x="52507" y="22441"/>
                    <a:pt x="52528" y="22451"/>
                    <a:pt x="52545" y="22462"/>
                  </a:cubicBezTo>
                  <a:cubicBezTo>
                    <a:pt x="52654" y="22518"/>
                    <a:pt x="52790" y="22539"/>
                    <a:pt x="52909" y="22556"/>
                  </a:cubicBezTo>
                  <a:cubicBezTo>
                    <a:pt x="53053" y="22577"/>
                    <a:pt x="53172" y="22595"/>
                    <a:pt x="53231" y="22675"/>
                  </a:cubicBezTo>
                  <a:cubicBezTo>
                    <a:pt x="53270" y="22714"/>
                    <a:pt x="53312" y="22745"/>
                    <a:pt x="53357" y="22773"/>
                  </a:cubicBezTo>
                  <a:cubicBezTo>
                    <a:pt x="53469" y="22847"/>
                    <a:pt x="53620" y="22948"/>
                    <a:pt x="53602" y="23103"/>
                  </a:cubicBezTo>
                  <a:cubicBezTo>
                    <a:pt x="53602" y="23113"/>
                    <a:pt x="53599" y="23124"/>
                    <a:pt x="53599" y="23134"/>
                  </a:cubicBezTo>
                  <a:cubicBezTo>
                    <a:pt x="53595" y="23141"/>
                    <a:pt x="53595" y="23152"/>
                    <a:pt x="53592" y="23159"/>
                  </a:cubicBezTo>
                  <a:cubicBezTo>
                    <a:pt x="53592" y="23180"/>
                    <a:pt x="53599" y="23187"/>
                    <a:pt x="53637" y="23215"/>
                  </a:cubicBezTo>
                  <a:cubicBezTo>
                    <a:pt x="53704" y="23267"/>
                    <a:pt x="53809" y="23348"/>
                    <a:pt x="53858" y="23607"/>
                  </a:cubicBezTo>
                  <a:cubicBezTo>
                    <a:pt x="53882" y="23764"/>
                    <a:pt x="53952" y="23915"/>
                    <a:pt x="54057" y="24037"/>
                  </a:cubicBezTo>
                  <a:cubicBezTo>
                    <a:pt x="54117" y="24097"/>
                    <a:pt x="54155" y="24170"/>
                    <a:pt x="54180" y="24247"/>
                  </a:cubicBezTo>
                  <a:cubicBezTo>
                    <a:pt x="54183" y="24258"/>
                    <a:pt x="54187" y="24268"/>
                    <a:pt x="54190" y="24279"/>
                  </a:cubicBezTo>
                  <a:cubicBezTo>
                    <a:pt x="54225" y="24370"/>
                    <a:pt x="54267" y="24461"/>
                    <a:pt x="54316" y="24545"/>
                  </a:cubicBezTo>
                  <a:cubicBezTo>
                    <a:pt x="54404" y="24713"/>
                    <a:pt x="54463" y="24828"/>
                    <a:pt x="54460" y="24912"/>
                  </a:cubicBezTo>
                  <a:cubicBezTo>
                    <a:pt x="54460" y="24923"/>
                    <a:pt x="54460" y="24933"/>
                    <a:pt x="54456" y="24944"/>
                  </a:cubicBezTo>
                  <a:cubicBezTo>
                    <a:pt x="54442" y="24982"/>
                    <a:pt x="54439" y="25021"/>
                    <a:pt x="54435" y="25056"/>
                  </a:cubicBezTo>
                  <a:cubicBezTo>
                    <a:pt x="54435" y="25063"/>
                    <a:pt x="54439" y="25070"/>
                    <a:pt x="54439" y="25077"/>
                  </a:cubicBezTo>
                  <a:cubicBezTo>
                    <a:pt x="54442" y="25091"/>
                    <a:pt x="54446" y="25105"/>
                    <a:pt x="54453" y="25116"/>
                  </a:cubicBezTo>
                  <a:cubicBezTo>
                    <a:pt x="54481" y="25154"/>
                    <a:pt x="54551" y="25168"/>
                    <a:pt x="54607" y="25168"/>
                  </a:cubicBezTo>
                  <a:cubicBezTo>
                    <a:pt x="54782" y="25179"/>
                    <a:pt x="54929" y="25263"/>
                    <a:pt x="55027" y="25319"/>
                  </a:cubicBezTo>
                  <a:cubicBezTo>
                    <a:pt x="55055" y="25336"/>
                    <a:pt x="55080" y="25350"/>
                    <a:pt x="55108" y="25364"/>
                  </a:cubicBezTo>
                  <a:lnTo>
                    <a:pt x="55118" y="25368"/>
                  </a:lnTo>
                  <a:cubicBezTo>
                    <a:pt x="55133" y="25362"/>
                    <a:pt x="55150" y="25360"/>
                    <a:pt x="55171" y="25360"/>
                  </a:cubicBezTo>
                  <a:cubicBezTo>
                    <a:pt x="55316" y="25360"/>
                    <a:pt x="55589" y="25485"/>
                    <a:pt x="55731" y="25627"/>
                  </a:cubicBezTo>
                  <a:cubicBezTo>
                    <a:pt x="55769" y="25662"/>
                    <a:pt x="55815" y="25686"/>
                    <a:pt x="55867" y="25700"/>
                  </a:cubicBezTo>
                  <a:cubicBezTo>
                    <a:pt x="55899" y="25711"/>
                    <a:pt x="55927" y="25721"/>
                    <a:pt x="55958" y="25728"/>
                  </a:cubicBezTo>
                  <a:cubicBezTo>
                    <a:pt x="55983" y="25735"/>
                    <a:pt x="56004" y="25742"/>
                    <a:pt x="56028" y="25749"/>
                  </a:cubicBezTo>
                  <a:cubicBezTo>
                    <a:pt x="56102" y="25777"/>
                    <a:pt x="56172" y="25823"/>
                    <a:pt x="56161" y="25942"/>
                  </a:cubicBezTo>
                  <a:cubicBezTo>
                    <a:pt x="56161" y="26019"/>
                    <a:pt x="56182" y="26096"/>
                    <a:pt x="56217" y="26166"/>
                  </a:cubicBezTo>
                  <a:cubicBezTo>
                    <a:pt x="56256" y="26239"/>
                    <a:pt x="56277" y="26327"/>
                    <a:pt x="56273" y="26411"/>
                  </a:cubicBezTo>
                  <a:cubicBezTo>
                    <a:pt x="56277" y="26428"/>
                    <a:pt x="56284" y="26442"/>
                    <a:pt x="56298" y="26453"/>
                  </a:cubicBezTo>
                  <a:cubicBezTo>
                    <a:pt x="56305" y="26463"/>
                    <a:pt x="56319" y="26470"/>
                    <a:pt x="56329" y="26477"/>
                  </a:cubicBezTo>
                  <a:cubicBezTo>
                    <a:pt x="56427" y="26529"/>
                    <a:pt x="56531" y="26555"/>
                    <a:pt x="56639" y="26555"/>
                  </a:cubicBezTo>
                  <a:cubicBezTo>
                    <a:pt x="56663" y="26555"/>
                    <a:pt x="56687" y="26553"/>
                    <a:pt x="56711" y="26551"/>
                  </a:cubicBezTo>
                  <a:lnTo>
                    <a:pt x="56736" y="26551"/>
                  </a:lnTo>
                  <a:cubicBezTo>
                    <a:pt x="56771" y="26546"/>
                    <a:pt x="56806" y="26543"/>
                    <a:pt x="56843" y="26543"/>
                  </a:cubicBezTo>
                  <a:cubicBezTo>
                    <a:pt x="56879" y="26543"/>
                    <a:pt x="56916" y="26546"/>
                    <a:pt x="56953" y="26551"/>
                  </a:cubicBezTo>
                  <a:cubicBezTo>
                    <a:pt x="56984" y="26551"/>
                    <a:pt x="57012" y="26554"/>
                    <a:pt x="57037" y="26554"/>
                  </a:cubicBezTo>
                  <a:cubicBezTo>
                    <a:pt x="57042" y="26555"/>
                    <a:pt x="57047" y="26555"/>
                    <a:pt x="57052" y="26555"/>
                  </a:cubicBezTo>
                  <a:cubicBezTo>
                    <a:pt x="57103" y="26555"/>
                    <a:pt x="57151" y="26525"/>
                    <a:pt x="57170" y="26474"/>
                  </a:cubicBezTo>
                  <a:cubicBezTo>
                    <a:pt x="57229" y="26358"/>
                    <a:pt x="57341" y="26320"/>
                    <a:pt x="57450" y="26302"/>
                  </a:cubicBezTo>
                  <a:cubicBezTo>
                    <a:pt x="57488" y="26295"/>
                    <a:pt x="57523" y="26292"/>
                    <a:pt x="57558" y="26288"/>
                  </a:cubicBezTo>
                  <a:cubicBezTo>
                    <a:pt x="57618" y="26288"/>
                    <a:pt x="57674" y="26278"/>
                    <a:pt x="57723" y="26257"/>
                  </a:cubicBezTo>
                  <a:lnTo>
                    <a:pt x="57740" y="26243"/>
                  </a:lnTo>
                  <a:cubicBezTo>
                    <a:pt x="57824" y="26194"/>
                    <a:pt x="57915" y="26166"/>
                    <a:pt x="58013" y="26159"/>
                  </a:cubicBezTo>
                  <a:cubicBezTo>
                    <a:pt x="58062" y="26159"/>
                    <a:pt x="58111" y="26169"/>
                    <a:pt x="58157" y="26190"/>
                  </a:cubicBezTo>
                  <a:cubicBezTo>
                    <a:pt x="58209" y="26222"/>
                    <a:pt x="58272" y="26285"/>
                    <a:pt x="58265" y="26425"/>
                  </a:cubicBezTo>
                  <a:cubicBezTo>
                    <a:pt x="58262" y="26512"/>
                    <a:pt x="58276" y="26600"/>
                    <a:pt x="58314" y="26677"/>
                  </a:cubicBezTo>
                  <a:cubicBezTo>
                    <a:pt x="58321" y="26691"/>
                    <a:pt x="58328" y="26705"/>
                    <a:pt x="58332" y="26719"/>
                  </a:cubicBezTo>
                  <a:cubicBezTo>
                    <a:pt x="58335" y="26729"/>
                    <a:pt x="58339" y="26740"/>
                    <a:pt x="58342" y="26750"/>
                  </a:cubicBezTo>
                  <a:cubicBezTo>
                    <a:pt x="58342" y="26764"/>
                    <a:pt x="58346" y="26775"/>
                    <a:pt x="58346" y="26785"/>
                  </a:cubicBezTo>
                  <a:cubicBezTo>
                    <a:pt x="58346" y="26834"/>
                    <a:pt x="58325" y="26883"/>
                    <a:pt x="58248" y="26929"/>
                  </a:cubicBezTo>
                  <a:cubicBezTo>
                    <a:pt x="58136" y="26999"/>
                    <a:pt x="58055" y="27321"/>
                    <a:pt x="58013" y="27493"/>
                  </a:cubicBezTo>
                  <a:cubicBezTo>
                    <a:pt x="58003" y="27528"/>
                    <a:pt x="57996" y="27559"/>
                    <a:pt x="57989" y="27587"/>
                  </a:cubicBezTo>
                  <a:cubicBezTo>
                    <a:pt x="57961" y="27692"/>
                    <a:pt x="57880" y="27759"/>
                    <a:pt x="57810" y="27815"/>
                  </a:cubicBezTo>
                  <a:cubicBezTo>
                    <a:pt x="57740" y="27874"/>
                    <a:pt x="57677" y="27923"/>
                    <a:pt x="57667" y="28000"/>
                  </a:cubicBezTo>
                  <a:cubicBezTo>
                    <a:pt x="57646" y="28126"/>
                    <a:pt x="57562" y="28193"/>
                    <a:pt x="57492" y="28242"/>
                  </a:cubicBezTo>
                  <a:cubicBezTo>
                    <a:pt x="57432" y="28287"/>
                    <a:pt x="57408" y="28312"/>
                    <a:pt x="57408" y="28347"/>
                  </a:cubicBezTo>
                  <a:cubicBezTo>
                    <a:pt x="57408" y="28403"/>
                    <a:pt x="57373" y="28455"/>
                    <a:pt x="57324" y="28480"/>
                  </a:cubicBezTo>
                  <a:cubicBezTo>
                    <a:pt x="57284" y="28500"/>
                    <a:pt x="57234" y="28509"/>
                    <a:pt x="57180" y="28509"/>
                  </a:cubicBezTo>
                  <a:cubicBezTo>
                    <a:pt x="57056" y="28509"/>
                    <a:pt x="56910" y="28463"/>
                    <a:pt x="56820" y="28399"/>
                  </a:cubicBezTo>
                  <a:cubicBezTo>
                    <a:pt x="56809" y="28392"/>
                    <a:pt x="56797" y="28388"/>
                    <a:pt x="56785" y="28388"/>
                  </a:cubicBezTo>
                  <a:cubicBezTo>
                    <a:pt x="56746" y="28388"/>
                    <a:pt x="56696" y="28425"/>
                    <a:pt x="56617" y="28497"/>
                  </a:cubicBezTo>
                  <a:cubicBezTo>
                    <a:pt x="56546" y="28560"/>
                    <a:pt x="56480" y="28623"/>
                    <a:pt x="56403" y="28623"/>
                  </a:cubicBezTo>
                  <a:cubicBezTo>
                    <a:pt x="56399" y="28623"/>
                    <a:pt x="56396" y="28623"/>
                    <a:pt x="56392" y="28630"/>
                  </a:cubicBezTo>
                  <a:cubicBezTo>
                    <a:pt x="56357" y="28676"/>
                    <a:pt x="56357" y="28830"/>
                    <a:pt x="56385" y="28928"/>
                  </a:cubicBezTo>
                  <a:cubicBezTo>
                    <a:pt x="56392" y="28956"/>
                    <a:pt x="56396" y="28984"/>
                    <a:pt x="56396" y="29015"/>
                  </a:cubicBezTo>
                  <a:cubicBezTo>
                    <a:pt x="56396" y="29043"/>
                    <a:pt x="56392" y="29071"/>
                    <a:pt x="56389" y="29103"/>
                  </a:cubicBezTo>
                  <a:cubicBezTo>
                    <a:pt x="56389" y="29124"/>
                    <a:pt x="56385" y="29145"/>
                    <a:pt x="56385" y="29166"/>
                  </a:cubicBezTo>
                  <a:lnTo>
                    <a:pt x="56385" y="29197"/>
                  </a:lnTo>
                  <a:cubicBezTo>
                    <a:pt x="56382" y="29257"/>
                    <a:pt x="56396" y="29317"/>
                    <a:pt x="56417" y="29373"/>
                  </a:cubicBezTo>
                  <a:cubicBezTo>
                    <a:pt x="56448" y="29446"/>
                    <a:pt x="56448" y="29551"/>
                    <a:pt x="56452" y="29670"/>
                  </a:cubicBezTo>
                  <a:cubicBezTo>
                    <a:pt x="56452" y="29712"/>
                    <a:pt x="56452" y="29754"/>
                    <a:pt x="56452" y="29800"/>
                  </a:cubicBezTo>
                  <a:cubicBezTo>
                    <a:pt x="56641" y="29674"/>
                    <a:pt x="56774" y="29607"/>
                    <a:pt x="56851" y="29607"/>
                  </a:cubicBezTo>
                  <a:cubicBezTo>
                    <a:pt x="56974" y="29607"/>
                    <a:pt x="57086" y="29702"/>
                    <a:pt x="57194" y="29793"/>
                  </a:cubicBezTo>
                  <a:cubicBezTo>
                    <a:pt x="57289" y="29877"/>
                    <a:pt x="57390" y="29961"/>
                    <a:pt x="57481" y="29964"/>
                  </a:cubicBezTo>
                  <a:lnTo>
                    <a:pt x="57485" y="29964"/>
                  </a:lnTo>
                  <a:cubicBezTo>
                    <a:pt x="57674" y="29964"/>
                    <a:pt x="58605" y="29359"/>
                    <a:pt x="58678" y="29222"/>
                  </a:cubicBezTo>
                  <a:cubicBezTo>
                    <a:pt x="58693" y="29127"/>
                    <a:pt x="58868" y="28935"/>
                    <a:pt x="59333" y="28466"/>
                  </a:cubicBezTo>
                  <a:cubicBezTo>
                    <a:pt x="59424" y="28368"/>
                    <a:pt x="59515" y="28277"/>
                    <a:pt x="59585" y="28207"/>
                  </a:cubicBezTo>
                  <a:cubicBezTo>
                    <a:pt x="59813" y="27962"/>
                    <a:pt x="60219" y="27507"/>
                    <a:pt x="60373" y="27149"/>
                  </a:cubicBezTo>
                  <a:cubicBezTo>
                    <a:pt x="60429" y="27016"/>
                    <a:pt x="60597" y="26817"/>
                    <a:pt x="60744" y="26638"/>
                  </a:cubicBezTo>
                  <a:cubicBezTo>
                    <a:pt x="60821" y="26551"/>
                    <a:pt x="60891" y="26460"/>
                    <a:pt x="60958" y="26365"/>
                  </a:cubicBezTo>
                  <a:cubicBezTo>
                    <a:pt x="60986" y="26320"/>
                    <a:pt x="61017" y="26274"/>
                    <a:pt x="61052" y="26229"/>
                  </a:cubicBezTo>
                  <a:cubicBezTo>
                    <a:pt x="61150" y="26103"/>
                    <a:pt x="61231" y="25963"/>
                    <a:pt x="61294" y="25812"/>
                  </a:cubicBezTo>
                  <a:cubicBezTo>
                    <a:pt x="61399" y="25585"/>
                    <a:pt x="61441" y="25098"/>
                    <a:pt x="61469" y="24776"/>
                  </a:cubicBezTo>
                  <a:cubicBezTo>
                    <a:pt x="61497" y="24471"/>
                    <a:pt x="61504" y="24394"/>
                    <a:pt x="61539" y="24359"/>
                  </a:cubicBezTo>
                  <a:cubicBezTo>
                    <a:pt x="61553" y="24324"/>
                    <a:pt x="61560" y="24289"/>
                    <a:pt x="61563" y="24254"/>
                  </a:cubicBezTo>
                  <a:cubicBezTo>
                    <a:pt x="61567" y="24170"/>
                    <a:pt x="61595" y="24090"/>
                    <a:pt x="61640" y="24023"/>
                  </a:cubicBezTo>
                  <a:cubicBezTo>
                    <a:pt x="61665" y="23985"/>
                    <a:pt x="61679" y="23946"/>
                    <a:pt x="61689" y="23904"/>
                  </a:cubicBezTo>
                  <a:cubicBezTo>
                    <a:pt x="61710" y="23796"/>
                    <a:pt x="61766" y="23698"/>
                    <a:pt x="61850" y="23624"/>
                  </a:cubicBezTo>
                  <a:cubicBezTo>
                    <a:pt x="61980" y="23516"/>
                    <a:pt x="61962" y="23435"/>
                    <a:pt x="61924" y="23334"/>
                  </a:cubicBezTo>
                  <a:cubicBezTo>
                    <a:pt x="61899" y="23253"/>
                    <a:pt x="61892" y="23173"/>
                    <a:pt x="61903" y="23089"/>
                  </a:cubicBezTo>
                  <a:cubicBezTo>
                    <a:pt x="61906" y="23036"/>
                    <a:pt x="61903" y="22983"/>
                    <a:pt x="61892" y="22927"/>
                  </a:cubicBezTo>
                  <a:cubicBezTo>
                    <a:pt x="61826" y="22808"/>
                    <a:pt x="61878" y="22742"/>
                    <a:pt x="61976" y="22682"/>
                  </a:cubicBezTo>
                  <a:cubicBezTo>
                    <a:pt x="61927" y="22616"/>
                    <a:pt x="61864" y="22560"/>
                    <a:pt x="61787" y="22528"/>
                  </a:cubicBezTo>
                  <a:lnTo>
                    <a:pt x="61731" y="22504"/>
                  </a:lnTo>
                  <a:cubicBezTo>
                    <a:pt x="61598" y="22444"/>
                    <a:pt x="61437" y="22371"/>
                    <a:pt x="61416" y="22199"/>
                  </a:cubicBezTo>
                  <a:cubicBezTo>
                    <a:pt x="61406" y="22092"/>
                    <a:pt x="61222" y="21936"/>
                    <a:pt x="61077" y="21936"/>
                  </a:cubicBezTo>
                  <a:cubicBezTo>
                    <a:pt x="61071" y="21936"/>
                    <a:pt x="61065" y="21936"/>
                    <a:pt x="61059" y="21937"/>
                  </a:cubicBezTo>
                  <a:cubicBezTo>
                    <a:pt x="61045" y="21937"/>
                    <a:pt x="61031" y="21938"/>
                    <a:pt x="61017" y="21938"/>
                  </a:cubicBezTo>
                  <a:cubicBezTo>
                    <a:pt x="60946" y="21938"/>
                    <a:pt x="60874" y="21930"/>
                    <a:pt x="60804" y="21916"/>
                  </a:cubicBezTo>
                  <a:cubicBezTo>
                    <a:pt x="60758" y="21912"/>
                    <a:pt x="60695" y="21902"/>
                    <a:pt x="60656" y="21902"/>
                  </a:cubicBezTo>
                  <a:cubicBezTo>
                    <a:pt x="60674" y="21968"/>
                    <a:pt x="60660" y="22042"/>
                    <a:pt x="60614" y="22094"/>
                  </a:cubicBezTo>
                  <a:cubicBezTo>
                    <a:pt x="60585" y="22127"/>
                    <a:pt x="60542" y="22145"/>
                    <a:pt x="60501" y="22145"/>
                  </a:cubicBezTo>
                  <a:cubicBezTo>
                    <a:pt x="60488" y="22145"/>
                    <a:pt x="60476" y="22143"/>
                    <a:pt x="60464" y="22140"/>
                  </a:cubicBezTo>
                  <a:cubicBezTo>
                    <a:pt x="60459" y="22138"/>
                    <a:pt x="60455" y="22137"/>
                    <a:pt x="60450" y="22137"/>
                  </a:cubicBezTo>
                  <a:cubicBezTo>
                    <a:pt x="60423" y="22137"/>
                    <a:pt x="60398" y="22170"/>
                    <a:pt x="60317" y="22294"/>
                  </a:cubicBezTo>
                  <a:lnTo>
                    <a:pt x="60299" y="22322"/>
                  </a:lnTo>
                  <a:cubicBezTo>
                    <a:pt x="60228" y="22431"/>
                    <a:pt x="60073" y="22482"/>
                    <a:pt x="59973" y="22482"/>
                  </a:cubicBezTo>
                  <a:cubicBezTo>
                    <a:pt x="59961" y="22482"/>
                    <a:pt x="59949" y="22481"/>
                    <a:pt x="59939" y="22479"/>
                  </a:cubicBezTo>
                  <a:cubicBezTo>
                    <a:pt x="59890" y="22479"/>
                    <a:pt x="59848" y="22448"/>
                    <a:pt x="59834" y="22402"/>
                  </a:cubicBezTo>
                  <a:cubicBezTo>
                    <a:pt x="59820" y="22360"/>
                    <a:pt x="59841" y="22311"/>
                    <a:pt x="59893" y="22259"/>
                  </a:cubicBezTo>
                  <a:cubicBezTo>
                    <a:pt x="59935" y="22224"/>
                    <a:pt x="59939" y="22210"/>
                    <a:pt x="59939" y="22210"/>
                  </a:cubicBezTo>
                  <a:cubicBezTo>
                    <a:pt x="59932" y="22196"/>
                    <a:pt x="59925" y="22185"/>
                    <a:pt x="59914" y="22175"/>
                  </a:cubicBezTo>
                  <a:cubicBezTo>
                    <a:pt x="59862" y="22122"/>
                    <a:pt x="59837" y="22045"/>
                    <a:pt x="59851" y="21972"/>
                  </a:cubicBezTo>
                  <a:cubicBezTo>
                    <a:pt x="59858" y="21933"/>
                    <a:pt x="59872" y="21895"/>
                    <a:pt x="59886" y="21856"/>
                  </a:cubicBezTo>
                  <a:lnTo>
                    <a:pt x="59886" y="21856"/>
                  </a:lnTo>
                  <a:cubicBezTo>
                    <a:pt x="59841" y="21905"/>
                    <a:pt x="59806" y="21958"/>
                    <a:pt x="59778" y="22017"/>
                  </a:cubicBezTo>
                  <a:cubicBezTo>
                    <a:pt x="59732" y="22105"/>
                    <a:pt x="59683" y="22196"/>
                    <a:pt x="59575" y="22220"/>
                  </a:cubicBezTo>
                  <a:cubicBezTo>
                    <a:pt x="59565" y="22223"/>
                    <a:pt x="59555" y="22224"/>
                    <a:pt x="59545" y="22224"/>
                  </a:cubicBezTo>
                  <a:cubicBezTo>
                    <a:pt x="59510" y="22224"/>
                    <a:pt x="59477" y="22209"/>
                    <a:pt x="59452" y="22182"/>
                  </a:cubicBezTo>
                  <a:cubicBezTo>
                    <a:pt x="59354" y="22070"/>
                    <a:pt x="59396" y="21737"/>
                    <a:pt x="59424" y="21611"/>
                  </a:cubicBezTo>
                  <a:cubicBezTo>
                    <a:pt x="59389" y="21611"/>
                    <a:pt x="59333" y="21618"/>
                    <a:pt x="59284" y="21625"/>
                  </a:cubicBezTo>
                  <a:cubicBezTo>
                    <a:pt x="59182" y="21641"/>
                    <a:pt x="59077" y="21649"/>
                    <a:pt x="58973" y="21649"/>
                  </a:cubicBezTo>
                  <a:cubicBezTo>
                    <a:pt x="58938" y="21649"/>
                    <a:pt x="58903" y="21648"/>
                    <a:pt x="58868" y="21646"/>
                  </a:cubicBezTo>
                  <a:cubicBezTo>
                    <a:pt x="58664" y="21632"/>
                    <a:pt x="58605" y="21548"/>
                    <a:pt x="58591" y="21482"/>
                  </a:cubicBezTo>
                  <a:cubicBezTo>
                    <a:pt x="58566" y="21363"/>
                    <a:pt x="58675" y="21223"/>
                    <a:pt x="58868" y="21121"/>
                  </a:cubicBezTo>
                  <a:cubicBezTo>
                    <a:pt x="58962" y="21076"/>
                    <a:pt x="59039" y="21006"/>
                    <a:pt x="59092" y="20914"/>
                  </a:cubicBezTo>
                  <a:cubicBezTo>
                    <a:pt x="59123" y="20855"/>
                    <a:pt x="59176" y="20806"/>
                    <a:pt x="59235" y="20778"/>
                  </a:cubicBezTo>
                  <a:cubicBezTo>
                    <a:pt x="59386" y="20701"/>
                    <a:pt x="59533" y="20617"/>
                    <a:pt x="59673" y="20526"/>
                  </a:cubicBezTo>
                  <a:cubicBezTo>
                    <a:pt x="59771" y="20466"/>
                    <a:pt x="59858" y="20410"/>
                    <a:pt x="59935" y="20368"/>
                  </a:cubicBezTo>
                  <a:cubicBezTo>
                    <a:pt x="60114" y="20263"/>
                    <a:pt x="60152" y="20155"/>
                    <a:pt x="60198" y="20025"/>
                  </a:cubicBezTo>
                  <a:lnTo>
                    <a:pt x="60201" y="20008"/>
                  </a:lnTo>
                  <a:cubicBezTo>
                    <a:pt x="60236" y="19910"/>
                    <a:pt x="60376" y="19819"/>
                    <a:pt x="60576" y="19693"/>
                  </a:cubicBezTo>
                  <a:cubicBezTo>
                    <a:pt x="60726" y="19598"/>
                    <a:pt x="60870" y="19497"/>
                    <a:pt x="61007" y="19388"/>
                  </a:cubicBezTo>
                  <a:cubicBezTo>
                    <a:pt x="61332" y="19126"/>
                    <a:pt x="61511" y="18961"/>
                    <a:pt x="61588" y="18796"/>
                  </a:cubicBezTo>
                  <a:cubicBezTo>
                    <a:pt x="61637" y="18695"/>
                    <a:pt x="61784" y="18604"/>
                    <a:pt x="61938" y="18502"/>
                  </a:cubicBezTo>
                  <a:cubicBezTo>
                    <a:pt x="62029" y="18446"/>
                    <a:pt x="62179" y="18348"/>
                    <a:pt x="62190" y="18310"/>
                  </a:cubicBezTo>
                  <a:cubicBezTo>
                    <a:pt x="62200" y="18117"/>
                    <a:pt x="62880" y="17795"/>
                    <a:pt x="63268" y="17718"/>
                  </a:cubicBezTo>
                  <a:cubicBezTo>
                    <a:pt x="63372" y="17698"/>
                    <a:pt x="63495" y="17688"/>
                    <a:pt x="63622" y="17688"/>
                  </a:cubicBezTo>
                  <a:cubicBezTo>
                    <a:pt x="63992" y="17688"/>
                    <a:pt x="64403" y="17767"/>
                    <a:pt x="64518" y="17879"/>
                  </a:cubicBezTo>
                  <a:cubicBezTo>
                    <a:pt x="64538" y="17917"/>
                    <a:pt x="64575" y="17935"/>
                    <a:pt x="64611" y="17935"/>
                  </a:cubicBezTo>
                  <a:cubicBezTo>
                    <a:pt x="64648" y="17935"/>
                    <a:pt x="64686" y="17915"/>
                    <a:pt x="64703" y="17876"/>
                  </a:cubicBezTo>
                  <a:cubicBezTo>
                    <a:pt x="64750" y="17824"/>
                    <a:pt x="64813" y="17807"/>
                    <a:pt x="64896" y="17807"/>
                  </a:cubicBezTo>
                  <a:cubicBezTo>
                    <a:pt x="64964" y="17807"/>
                    <a:pt x="65044" y="17818"/>
                    <a:pt x="65138" y="17830"/>
                  </a:cubicBezTo>
                  <a:cubicBezTo>
                    <a:pt x="65180" y="17834"/>
                    <a:pt x="65222" y="17841"/>
                    <a:pt x="65271" y="17844"/>
                  </a:cubicBezTo>
                  <a:cubicBezTo>
                    <a:pt x="65292" y="17847"/>
                    <a:pt x="65313" y="17849"/>
                    <a:pt x="65334" y="17849"/>
                  </a:cubicBezTo>
                  <a:cubicBezTo>
                    <a:pt x="65403" y="17849"/>
                    <a:pt x="65472" y="17832"/>
                    <a:pt x="65537" y="17802"/>
                  </a:cubicBezTo>
                  <a:cubicBezTo>
                    <a:pt x="65590" y="17781"/>
                    <a:pt x="65644" y="17759"/>
                    <a:pt x="65710" y="17759"/>
                  </a:cubicBezTo>
                  <a:cubicBezTo>
                    <a:pt x="65739" y="17759"/>
                    <a:pt x="65771" y="17763"/>
                    <a:pt x="65806" y="17774"/>
                  </a:cubicBezTo>
                  <a:cubicBezTo>
                    <a:pt x="65884" y="17798"/>
                    <a:pt x="65946" y="17814"/>
                    <a:pt x="65998" y="17814"/>
                  </a:cubicBezTo>
                  <a:cubicBezTo>
                    <a:pt x="66076" y="17814"/>
                    <a:pt x="66130" y="17777"/>
                    <a:pt x="66181" y="17676"/>
                  </a:cubicBezTo>
                  <a:cubicBezTo>
                    <a:pt x="66226" y="17596"/>
                    <a:pt x="66317" y="17536"/>
                    <a:pt x="66443" y="17501"/>
                  </a:cubicBezTo>
                  <a:cubicBezTo>
                    <a:pt x="66508" y="17487"/>
                    <a:pt x="66580" y="17480"/>
                    <a:pt x="66653" y="17480"/>
                  </a:cubicBezTo>
                  <a:cubicBezTo>
                    <a:pt x="66812" y="17480"/>
                    <a:pt x="66971" y="17511"/>
                    <a:pt x="67046" y="17564"/>
                  </a:cubicBezTo>
                  <a:cubicBezTo>
                    <a:pt x="67063" y="17578"/>
                    <a:pt x="67081" y="17589"/>
                    <a:pt x="67095" y="17603"/>
                  </a:cubicBezTo>
                  <a:cubicBezTo>
                    <a:pt x="67158" y="17653"/>
                    <a:pt x="67205" y="17690"/>
                    <a:pt x="67262" y="17690"/>
                  </a:cubicBezTo>
                  <a:cubicBezTo>
                    <a:pt x="67296" y="17690"/>
                    <a:pt x="67334" y="17676"/>
                    <a:pt x="67382" y="17645"/>
                  </a:cubicBezTo>
                  <a:cubicBezTo>
                    <a:pt x="67429" y="17613"/>
                    <a:pt x="67470" y="17601"/>
                    <a:pt x="67506" y="17601"/>
                  </a:cubicBezTo>
                  <a:cubicBezTo>
                    <a:pt x="67594" y="17601"/>
                    <a:pt x="67649" y="17675"/>
                    <a:pt x="67686" y="17725"/>
                  </a:cubicBezTo>
                  <a:cubicBezTo>
                    <a:pt x="67728" y="17785"/>
                    <a:pt x="67760" y="17820"/>
                    <a:pt x="67809" y="17827"/>
                  </a:cubicBezTo>
                  <a:cubicBezTo>
                    <a:pt x="67963" y="17848"/>
                    <a:pt x="67959" y="17949"/>
                    <a:pt x="67959" y="17970"/>
                  </a:cubicBezTo>
                  <a:cubicBezTo>
                    <a:pt x="67946" y="18059"/>
                    <a:pt x="67838" y="18129"/>
                    <a:pt x="67721" y="18129"/>
                  </a:cubicBezTo>
                  <a:cubicBezTo>
                    <a:pt x="67713" y="18129"/>
                    <a:pt x="67705" y="18128"/>
                    <a:pt x="67697" y="18128"/>
                  </a:cubicBezTo>
                  <a:cubicBezTo>
                    <a:pt x="67684" y="18126"/>
                    <a:pt x="67672" y="18126"/>
                    <a:pt x="67660" y="18126"/>
                  </a:cubicBezTo>
                  <a:cubicBezTo>
                    <a:pt x="67611" y="18126"/>
                    <a:pt x="67564" y="18138"/>
                    <a:pt x="67522" y="18163"/>
                  </a:cubicBezTo>
                  <a:cubicBezTo>
                    <a:pt x="67532" y="18177"/>
                    <a:pt x="67543" y="18184"/>
                    <a:pt x="67557" y="18191"/>
                  </a:cubicBezTo>
                  <a:cubicBezTo>
                    <a:pt x="67585" y="18207"/>
                    <a:pt x="67615" y="18213"/>
                    <a:pt x="67646" y="18213"/>
                  </a:cubicBezTo>
                  <a:cubicBezTo>
                    <a:pt x="67712" y="18213"/>
                    <a:pt x="67783" y="18184"/>
                    <a:pt x="67854" y="18156"/>
                  </a:cubicBezTo>
                  <a:cubicBezTo>
                    <a:pt x="67924" y="18129"/>
                    <a:pt x="67988" y="18101"/>
                    <a:pt x="68052" y="18101"/>
                  </a:cubicBezTo>
                  <a:cubicBezTo>
                    <a:pt x="68062" y="18101"/>
                    <a:pt x="68072" y="18102"/>
                    <a:pt x="68082" y="18103"/>
                  </a:cubicBezTo>
                  <a:cubicBezTo>
                    <a:pt x="68133" y="18109"/>
                    <a:pt x="68186" y="18113"/>
                    <a:pt x="68240" y="18113"/>
                  </a:cubicBezTo>
                  <a:cubicBezTo>
                    <a:pt x="68365" y="18113"/>
                    <a:pt x="68494" y="18091"/>
                    <a:pt x="68614" y="18016"/>
                  </a:cubicBezTo>
                  <a:cubicBezTo>
                    <a:pt x="68660" y="17981"/>
                    <a:pt x="68715" y="17963"/>
                    <a:pt x="68770" y="17963"/>
                  </a:cubicBezTo>
                  <a:cubicBezTo>
                    <a:pt x="68819" y="17963"/>
                    <a:pt x="68868" y="17977"/>
                    <a:pt x="68911" y="18005"/>
                  </a:cubicBezTo>
                  <a:cubicBezTo>
                    <a:pt x="68940" y="18020"/>
                    <a:pt x="68954" y="18027"/>
                    <a:pt x="68964" y="18027"/>
                  </a:cubicBezTo>
                  <a:cubicBezTo>
                    <a:pt x="68974" y="18027"/>
                    <a:pt x="68981" y="18022"/>
                    <a:pt x="68992" y="18012"/>
                  </a:cubicBezTo>
                  <a:cubicBezTo>
                    <a:pt x="69125" y="17897"/>
                    <a:pt x="69381" y="17858"/>
                    <a:pt x="69549" y="17858"/>
                  </a:cubicBezTo>
                  <a:cubicBezTo>
                    <a:pt x="69496" y="17830"/>
                    <a:pt x="69440" y="17820"/>
                    <a:pt x="69384" y="17820"/>
                  </a:cubicBezTo>
                  <a:cubicBezTo>
                    <a:pt x="69311" y="17820"/>
                    <a:pt x="69206" y="17809"/>
                    <a:pt x="69157" y="17729"/>
                  </a:cubicBezTo>
                  <a:cubicBezTo>
                    <a:pt x="69097" y="17624"/>
                    <a:pt x="69164" y="17473"/>
                    <a:pt x="69286" y="17260"/>
                  </a:cubicBezTo>
                  <a:cubicBezTo>
                    <a:pt x="69430" y="17018"/>
                    <a:pt x="69661" y="16854"/>
                    <a:pt x="69864" y="16710"/>
                  </a:cubicBezTo>
                  <a:cubicBezTo>
                    <a:pt x="69951" y="16650"/>
                    <a:pt x="70032" y="16591"/>
                    <a:pt x="70102" y="16531"/>
                  </a:cubicBezTo>
                  <a:cubicBezTo>
                    <a:pt x="70193" y="16451"/>
                    <a:pt x="70305" y="16395"/>
                    <a:pt x="70427" y="16370"/>
                  </a:cubicBezTo>
                  <a:cubicBezTo>
                    <a:pt x="70445" y="16367"/>
                    <a:pt x="70466" y="16363"/>
                    <a:pt x="70483" y="16356"/>
                  </a:cubicBezTo>
                  <a:lnTo>
                    <a:pt x="70483" y="16346"/>
                  </a:lnTo>
                  <a:cubicBezTo>
                    <a:pt x="70483" y="16206"/>
                    <a:pt x="70606" y="15789"/>
                    <a:pt x="70837" y="15782"/>
                  </a:cubicBezTo>
                  <a:cubicBezTo>
                    <a:pt x="70851" y="15781"/>
                    <a:pt x="70867" y="15781"/>
                    <a:pt x="70883" y="15781"/>
                  </a:cubicBezTo>
                  <a:cubicBezTo>
                    <a:pt x="70923" y="15781"/>
                    <a:pt x="70969" y="15783"/>
                    <a:pt x="71019" y="15786"/>
                  </a:cubicBezTo>
                  <a:cubicBezTo>
                    <a:pt x="71091" y="15789"/>
                    <a:pt x="71173" y="15794"/>
                    <a:pt x="71256" y="15794"/>
                  </a:cubicBezTo>
                  <a:cubicBezTo>
                    <a:pt x="71415" y="15794"/>
                    <a:pt x="71581" y="15778"/>
                    <a:pt x="71705" y="15709"/>
                  </a:cubicBezTo>
                  <a:cubicBezTo>
                    <a:pt x="71777" y="15668"/>
                    <a:pt x="71835" y="15652"/>
                    <a:pt x="71882" y="15652"/>
                  </a:cubicBezTo>
                  <a:cubicBezTo>
                    <a:pt x="71993" y="15652"/>
                    <a:pt x="72044" y="15740"/>
                    <a:pt x="72076" y="15796"/>
                  </a:cubicBezTo>
                  <a:cubicBezTo>
                    <a:pt x="72090" y="15821"/>
                    <a:pt x="72108" y="15852"/>
                    <a:pt x="72125" y="15859"/>
                  </a:cubicBezTo>
                  <a:cubicBezTo>
                    <a:pt x="72126" y="15859"/>
                    <a:pt x="72126" y="15859"/>
                    <a:pt x="72127" y="15859"/>
                  </a:cubicBezTo>
                  <a:cubicBezTo>
                    <a:pt x="72144" y="15859"/>
                    <a:pt x="72207" y="15813"/>
                    <a:pt x="72237" y="15789"/>
                  </a:cubicBezTo>
                  <a:cubicBezTo>
                    <a:pt x="72294" y="15743"/>
                    <a:pt x="72367" y="15686"/>
                    <a:pt x="72445" y="15686"/>
                  </a:cubicBezTo>
                  <a:cubicBezTo>
                    <a:pt x="72473" y="15686"/>
                    <a:pt x="72502" y="15693"/>
                    <a:pt x="72531" y="15712"/>
                  </a:cubicBezTo>
                  <a:cubicBezTo>
                    <a:pt x="72566" y="15730"/>
                    <a:pt x="72587" y="15761"/>
                    <a:pt x="72594" y="15800"/>
                  </a:cubicBezTo>
                  <a:cubicBezTo>
                    <a:pt x="72605" y="15873"/>
                    <a:pt x="72542" y="15947"/>
                    <a:pt x="72465" y="16038"/>
                  </a:cubicBezTo>
                  <a:cubicBezTo>
                    <a:pt x="72398" y="16118"/>
                    <a:pt x="72321" y="16206"/>
                    <a:pt x="72293" y="16297"/>
                  </a:cubicBezTo>
                  <a:cubicBezTo>
                    <a:pt x="72279" y="16339"/>
                    <a:pt x="72283" y="16363"/>
                    <a:pt x="72286" y="16367"/>
                  </a:cubicBezTo>
                  <a:cubicBezTo>
                    <a:pt x="72297" y="16381"/>
                    <a:pt x="72356" y="16388"/>
                    <a:pt x="72395" y="16391"/>
                  </a:cubicBezTo>
                  <a:cubicBezTo>
                    <a:pt x="72454" y="16395"/>
                    <a:pt x="72514" y="16405"/>
                    <a:pt x="72566" y="16430"/>
                  </a:cubicBezTo>
                  <a:cubicBezTo>
                    <a:pt x="72605" y="16444"/>
                    <a:pt x="72633" y="16479"/>
                    <a:pt x="72640" y="16517"/>
                  </a:cubicBezTo>
                  <a:cubicBezTo>
                    <a:pt x="72643" y="16587"/>
                    <a:pt x="72580" y="16629"/>
                    <a:pt x="72517" y="16675"/>
                  </a:cubicBezTo>
                  <a:lnTo>
                    <a:pt x="72507" y="16682"/>
                  </a:lnTo>
                  <a:cubicBezTo>
                    <a:pt x="72598" y="16671"/>
                    <a:pt x="72780" y="16605"/>
                    <a:pt x="73011" y="16374"/>
                  </a:cubicBezTo>
                  <a:cubicBezTo>
                    <a:pt x="73390" y="15995"/>
                    <a:pt x="73712" y="15922"/>
                    <a:pt x="73901" y="15922"/>
                  </a:cubicBezTo>
                  <a:cubicBezTo>
                    <a:pt x="73926" y="15922"/>
                    <a:pt x="73950" y="15924"/>
                    <a:pt x="73970" y="15926"/>
                  </a:cubicBezTo>
                  <a:cubicBezTo>
                    <a:pt x="73981" y="15928"/>
                    <a:pt x="73990" y="15929"/>
                    <a:pt x="73997" y="15929"/>
                  </a:cubicBezTo>
                  <a:cubicBezTo>
                    <a:pt x="74013" y="15929"/>
                    <a:pt x="74020" y="15925"/>
                    <a:pt x="74023" y="15922"/>
                  </a:cubicBezTo>
                  <a:cubicBezTo>
                    <a:pt x="74040" y="15908"/>
                    <a:pt x="74030" y="15817"/>
                    <a:pt x="74023" y="15747"/>
                  </a:cubicBezTo>
                  <a:cubicBezTo>
                    <a:pt x="74012" y="15653"/>
                    <a:pt x="74005" y="15555"/>
                    <a:pt x="74009" y="15457"/>
                  </a:cubicBezTo>
                  <a:cubicBezTo>
                    <a:pt x="74016" y="15345"/>
                    <a:pt x="74082" y="15247"/>
                    <a:pt x="74201" y="15170"/>
                  </a:cubicBezTo>
                  <a:cubicBezTo>
                    <a:pt x="74357" y="15073"/>
                    <a:pt x="74583" y="15027"/>
                    <a:pt x="74774" y="15027"/>
                  </a:cubicBezTo>
                  <a:cubicBezTo>
                    <a:pt x="74879" y="15027"/>
                    <a:pt x="74973" y="15041"/>
                    <a:pt x="75038" y="15068"/>
                  </a:cubicBezTo>
                  <a:cubicBezTo>
                    <a:pt x="75195" y="15135"/>
                    <a:pt x="75262" y="15205"/>
                    <a:pt x="75237" y="15275"/>
                  </a:cubicBezTo>
                  <a:cubicBezTo>
                    <a:pt x="75222" y="15319"/>
                    <a:pt x="75182" y="15341"/>
                    <a:pt x="75119" y="15341"/>
                  </a:cubicBezTo>
                  <a:cubicBezTo>
                    <a:pt x="75083" y="15341"/>
                    <a:pt x="75040" y="15334"/>
                    <a:pt x="74989" y="15320"/>
                  </a:cubicBezTo>
                  <a:cubicBezTo>
                    <a:pt x="74968" y="15314"/>
                    <a:pt x="74947" y="15311"/>
                    <a:pt x="74926" y="15311"/>
                  </a:cubicBezTo>
                  <a:cubicBezTo>
                    <a:pt x="74873" y="15311"/>
                    <a:pt x="74822" y="15330"/>
                    <a:pt x="74782" y="15362"/>
                  </a:cubicBezTo>
                  <a:cubicBezTo>
                    <a:pt x="74695" y="15439"/>
                    <a:pt x="74649" y="15551"/>
                    <a:pt x="74660" y="15663"/>
                  </a:cubicBezTo>
                  <a:cubicBezTo>
                    <a:pt x="74660" y="15779"/>
                    <a:pt x="74632" y="15894"/>
                    <a:pt x="74572" y="15992"/>
                  </a:cubicBezTo>
                  <a:cubicBezTo>
                    <a:pt x="74530" y="16069"/>
                    <a:pt x="74534" y="16073"/>
                    <a:pt x="74551" y="16090"/>
                  </a:cubicBezTo>
                  <a:cubicBezTo>
                    <a:pt x="74579" y="16115"/>
                    <a:pt x="74597" y="16153"/>
                    <a:pt x="74593" y="16195"/>
                  </a:cubicBezTo>
                  <a:cubicBezTo>
                    <a:pt x="74586" y="16255"/>
                    <a:pt x="74530" y="16290"/>
                    <a:pt x="74481" y="16321"/>
                  </a:cubicBezTo>
                  <a:cubicBezTo>
                    <a:pt x="74453" y="16335"/>
                    <a:pt x="74408" y="16363"/>
                    <a:pt x="74408" y="16381"/>
                  </a:cubicBezTo>
                  <a:lnTo>
                    <a:pt x="74408" y="16405"/>
                  </a:lnTo>
                  <a:cubicBezTo>
                    <a:pt x="74401" y="16514"/>
                    <a:pt x="74394" y="16633"/>
                    <a:pt x="74201" y="16689"/>
                  </a:cubicBezTo>
                  <a:cubicBezTo>
                    <a:pt x="74163" y="16703"/>
                    <a:pt x="74110" y="16713"/>
                    <a:pt x="74051" y="16724"/>
                  </a:cubicBezTo>
                  <a:cubicBezTo>
                    <a:pt x="73883" y="16759"/>
                    <a:pt x="73536" y="16833"/>
                    <a:pt x="73529" y="16948"/>
                  </a:cubicBezTo>
                  <a:cubicBezTo>
                    <a:pt x="73515" y="17088"/>
                    <a:pt x="73410" y="17162"/>
                    <a:pt x="73309" y="17235"/>
                  </a:cubicBezTo>
                  <a:cubicBezTo>
                    <a:pt x="73221" y="17295"/>
                    <a:pt x="73133" y="17358"/>
                    <a:pt x="73074" y="17466"/>
                  </a:cubicBezTo>
                  <a:cubicBezTo>
                    <a:pt x="73007" y="17592"/>
                    <a:pt x="72867" y="17690"/>
                    <a:pt x="72703" y="17806"/>
                  </a:cubicBezTo>
                  <a:cubicBezTo>
                    <a:pt x="72500" y="17946"/>
                    <a:pt x="72251" y="18121"/>
                    <a:pt x="72062" y="18401"/>
                  </a:cubicBezTo>
                  <a:cubicBezTo>
                    <a:pt x="71817" y="18765"/>
                    <a:pt x="71471" y="18888"/>
                    <a:pt x="71285" y="18954"/>
                  </a:cubicBezTo>
                  <a:cubicBezTo>
                    <a:pt x="71247" y="18968"/>
                    <a:pt x="71212" y="18982"/>
                    <a:pt x="71173" y="19000"/>
                  </a:cubicBezTo>
                  <a:cubicBezTo>
                    <a:pt x="71152" y="19119"/>
                    <a:pt x="70945" y="19129"/>
                    <a:pt x="70725" y="19143"/>
                  </a:cubicBezTo>
                  <a:cubicBezTo>
                    <a:pt x="70686" y="19143"/>
                    <a:pt x="70651" y="19147"/>
                    <a:pt x="70627" y="19147"/>
                  </a:cubicBezTo>
                  <a:cubicBezTo>
                    <a:pt x="70627" y="19164"/>
                    <a:pt x="70630" y="19192"/>
                    <a:pt x="70630" y="19210"/>
                  </a:cubicBezTo>
                  <a:cubicBezTo>
                    <a:pt x="70648" y="19343"/>
                    <a:pt x="70676" y="19567"/>
                    <a:pt x="70462" y="19794"/>
                  </a:cubicBezTo>
                  <a:cubicBezTo>
                    <a:pt x="70151" y="20127"/>
                    <a:pt x="69972" y="20582"/>
                    <a:pt x="69979" y="21002"/>
                  </a:cubicBezTo>
                  <a:cubicBezTo>
                    <a:pt x="69986" y="21471"/>
                    <a:pt x="70140" y="22770"/>
                    <a:pt x="70270" y="22990"/>
                  </a:cubicBezTo>
                  <a:cubicBezTo>
                    <a:pt x="70347" y="23124"/>
                    <a:pt x="70361" y="23341"/>
                    <a:pt x="70371" y="23547"/>
                  </a:cubicBezTo>
                  <a:cubicBezTo>
                    <a:pt x="70382" y="23691"/>
                    <a:pt x="70392" y="23866"/>
                    <a:pt x="70431" y="23908"/>
                  </a:cubicBezTo>
                  <a:cubicBezTo>
                    <a:pt x="70504" y="23988"/>
                    <a:pt x="70522" y="24097"/>
                    <a:pt x="70539" y="24181"/>
                  </a:cubicBezTo>
                  <a:cubicBezTo>
                    <a:pt x="70543" y="24216"/>
                    <a:pt x="70550" y="24251"/>
                    <a:pt x="70564" y="24286"/>
                  </a:cubicBezTo>
                  <a:cubicBezTo>
                    <a:pt x="70616" y="24254"/>
                    <a:pt x="70739" y="24128"/>
                    <a:pt x="70819" y="24041"/>
                  </a:cubicBezTo>
                  <a:cubicBezTo>
                    <a:pt x="70893" y="23960"/>
                    <a:pt x="70973" y="23880"/>
                    <a:pt x="71057" y="23806"/>
                  </a:cubicBezTo>
                  <a:cubicBezTo>
                    <a:pt x="71120" y="23757"/>
                    <a:pt x="71173" y="23698"/>
                    <a:pt x="71208" y="23631"/>
                  </a:cubicBezTo>
                  <a:cubicBezTo>
                    <a:pt x="71240" y="23572"/>
                    <a:pt x="71285" y="23523"/>
                    <a:pt x="71341" y="23488"/>
                  </a:cubicBezTo>
                  <a:cubicBezTo>
                    <a:pt x="71401" y="23446"/>
                    <a:pt x="71408" y="23271"/>
                    <a:pt x="71411" y="23155"/>
                  </a:cubicBezTo>
                  <a:cubicBezTo>
                    <a:pt x="71411" y="23089"/>
                    <a:pt x="71418" y="23022"/>
                    <a:pt x="71436" y="22959"/>
                  </a:cubicBezTo>
                  <a:cubicBezTo>
                    <a:pt x="71467" y="22885"/>
                    <a:pt x="71555" y="22843"/>
                    <a:pt x="71649" y="22798"/>
                  </a:cubicBezTo>
                  <a:cubicBezTo>
                    <a:pt x="71716" y="22766"/>
                    <a:pt x="71789" y="22731"/>
                    <a:pt x="71817" y="22693"/>
                  </a:cubicBezTo>
                  <a:cubicBezTo>
                    <a:pt x="71887" y="22602"/>
                    <a:pt x="72006" y="22602"/>
                    <a:pt x="72115" y="22602"/>
                  </a:cubicBezTo>
                  <a:cubicBezTo>
                    <a:pt x="72126" y="22603"/>
                    <a:pt x="72137" y="22603"/>
                    <a:pt x="72149" y="22603"/>
                  </a:cubicBezTo>
                  <a:cubicBezTo>
                    <a:pt x="72183" y="22603"/>
                    <a:pt x="72217" y="22599"/>
                    <a:pt x="72251" y="22591"/>
                  </a:cubicBezTo>
                  <a:cubicBezTo>
                    <a:pt x="72272" y="22560"/>
                    <a:pt x="72220" y="22395"/>
                    <a:pt x="72199" y="22325"/>
                  </a:cubicBezTo>
                  <a:cubicBezTo>
                    <a:pt x="72185" y="22280"/>
                    <a:pt x="72171" y="22241"/>
                    <a:pt x="72160" y="22206"/>
                  </a:cubicBezTo>
                  <a:cubicBezTo>
                    <a:pt x="72118" y="22035"/>
                    <a:pt x="72374" y="21863"/>
                    <a:pt x="72598" y="21713"/>
                  </a:cubicBezTo>
                  <a:cubicBezTo>
                    <a:pt x="72640" y="21685"/>
                    <a:pt x="72678" y="21660"/>
                    <a:pt x="72713" y="21636"/>
                  </a:cubicBezTo>
                  <a:cubicBezTo>
                    <a:pt x="72779" y="21589"/>
                    <a:pt x="72849" y="21576"/>
                    <a:pt x="72917" y="21576"/>
                  </a:cubicBezTo>
                  <a:cubicBezTo>
                    <a:pt x="72961" y="21576"/>
                    <a:pt x="73005" y="21581"/>
                    <a:pt x="73046" y="21587"/>
                  </a:cubicBezTo>
                  <a:cubicBezTo>
                    <a:pt x="73091" y="21593"/>
                    <a:pt x="73134" y="21600"/>
                    <a:pt x="73174" y="21600"/>
                  </a:cubicBezTo>
                  <a:cubicBezTo>
                    <a:pt x="73240" y="21600"/>
                    <a:pt x="73300" y="21583"/>
                    <a:pt x="73361" y="21527"/>
                  </a:cubicBezTo>
                  <a:cubicBezTo>
                    <a:pt x="73501" y="21398"/>
                    <a:pt x="73403" y="21258"/>
                    <a:pt x="73284" y="21111"/>
                  </a:cubicBezTo>
                  <a:lnTo>
                    <a:pt x="73256" y="21076"/>
                  </a:lnTo>
                  <a:cubicBezTo>
                    <a:pt x="73221" y="21030"/>
                    <a:pt x="73221" y="20960"/>
                    <a:pt x="73253" y="20862"/>
                  </a:cubicBezTo>
                  <a:cubicBezTo>
                    <a:pt x="73316" y="20669"/>
                    <a:pt x="73515" y="20354"/>
                    <a:pt x="73680" y="20309"/>
                  </a:cubicBezTo>
                  <a:cubicBezTo>
                    <a:pt x="73708" y="20302"/>
                    <a:pt x="73737" y="20298"/>
                    <a:pt x="73767" y="20298"/>
                  </a:cubicBezTo>
                  <a:cubicBezTo>
                    <a:pt x="73811" y="20298"/>
                    <a:pt x="73855" y="20306"/>
                    <a:pt x="73897" y="20323"/>
                  </a:cubicBezTo>
                  <a:cubicBezTo>
                    <a:pt x="73929" y="20334"/>
                    <a:pt x="73954" y="20342"/>
                    <a:pt x="73979" y="20342"/>
                  </a:cubicBezTo>
                  <a:cubicBezTo>
                    <a:pt x="74008" y="20342"/>
                    <a:pt x="74036" y="20331"/>
                    <a:pt x="74072" y="20298"/>
                  </a:cubicBezTo>
                  <a:cubicBezTo>
                    <a:pt x="74100" y="20277"/>
                    <a:pt x="74107" y="20239"/>
                    <a:pt x="74086" y="20211"/>
                  </a:cubicBezTo>
                  <a:cubicBezTo>
                    <a:pt x="74045" y="20118"/>
                    <a:pt x="73910" y="20046"/>
                    <a:pt x="73871" y="20046"/>
                  </a:cubicBezTo>
                  <a:cubicBezTo>
                    <a:pt x="73870" y="20046"/>
                    <a:pt x="73869" y="20046"/>
                    <a:pt x="73869" y="20046"/>
                  </a:cubicBezTo>
                  <a:cubicBezTo>
                    <a:pt x="73865" y="20047"/>
                    <a:pt x="73859" y="20048"/>
                    <a:pt x="73852" y="20048"/>
                  </a:cubicBezTo>
                  <a:cubicBezTo>
                    <a:pt x="73822" y="20048"/>
                    <a:pt x="73766" y="20035"/>
                    <a:pt x="73732" y="19952"/>
                  </a:cubicBezTo>
                  <a:cubicBezTo>
                    <a:pt x="73669" y="19801"/>
                    <a:pt x="73704" y="19486"/>
                    <a:pt x="73932" y="19315"/>
                  </a:cubicBezTo>
                  <a:cubicBezTo>
                    <a:pt x="74037" y="19238"/>
                    <a:pt x="74061" y="19199"/>
                    <a:pt x="74065" y="19185"/>
                  </a:cubicBezTo>
                  <a:cubicBezTo>
                    <a:pt x="74026" y="19164"/>
                    <a:pt x="73981" y="19150"/>
                    <a:pt x="73939" y="19140"/>
                  </a:cubicBezTo>
                  <a:cubicBezTo>
                    <a:pt x="73907" y="19129"/>
                    <a:pt x="73874" y="19124"/>
                    <a:pt x="73841" y="19124"/>
                  </a:cubicBezTo>
                  <a:cubicBezTo>
                    <a:pt x="73807" y="19124"/>
                    <a:pt x="73774" y="19129"/>
                    <a:pt x="73743" y="19140"/>
                  </a:cubicBezTo>
                  <a:cubicBezTo>
                    <a:pt x="73701" y="19154"/>
                    <a:pt x="73659" y="19161"/>
                    <a:pt x="73613" y="19164"/>
                  </a:cubicBezTo>
                  <a:cubicBezTo>
                    <a:pt x="73611" y="19164"/>
                    <a:pt x="73608" y="19164"/>
                    <a:pt x="73605" y="19164"/>
                  </a:cubicBezTo>
                  <a:cubicBezTo>
                    <a:pt x="73531" y="19164"/>
                    <a:pt x="73461" y="19116"/>
                    <a:pt x="73417" y="19031"/>
                  </a:cubicBezTo>
                  <a:cubicBezTo>
                    <a:pt x="73354" y="18916"/>
                    <a:pt x="73337" y="18702"/>
                    <a:pt x="73491" y="18492"/>
                  </a:cubicBezTo>
                  <a:cubicBezTo>
                    <a:pt x="73568" y="18387"/>
                    <a:pt x="73666" y="18299"/>
                    <a:pt x="73778" y="18229"/>
                  </a:cubicBezTo>
                  <a:cubicBezTo>
                    <a:pt x="73865" y="18170"/>
                    <a:pt x="73918" y="18131"/>
                    <a:pt x="73942" y="18030"/>
                  </a:cubicBezTo>
                  <a:cubicBezTo>
                    <a:pt x="73981" y="17844"/>
                    <a:pt x="74145" y="17620"/>
                    <a:pt x="74268" y="17456"/>
                  </a:cubicBezTo>
                  <a:cubicBezTo>
                    <a:pt x="74306" y="17400"/>
                    <a:pt x="74345" y="17354"/>
                    <a:pt x="74362" y="17323"/>
                  </a:cubicBezTo>
                  <a:cubicBezTo>
                    <a:pt x="74401" y="17256"/>
                    <a:pt x="74473" y="17237"/>
                    <a:pt x="74553" y="17237"/>
                  </a:cubicBezTo>
                  <a:cubicBezTo>
                    <a:pt x="74612" y="17237"/>
                    <a:pt x="74676" y="17247"/>
                    <a:pt x="74733" y="17256"/>
                  </a:cubicBezTo>
                  <a:cubicBezTo>
                    <a:pt x="74779" y="17267"/>
                    <a:pt x="74831" y="17270"/>
                    <a:pt x="74880" y="17270"/>
                  </a:cubicBezTo>
                  <a:cubicBezTo>
                    <a:pt x="74893" y="17267"/>
                    <a:pt x="74904" y="17266"/>
                    <a:pt x="74914" y="17266"/>
                  </a:cubicBezTo>
                  <a:cubicBezTo>
                    <a:pt x="74992" y="17266"/>
                    <a:pt x="75026" y="17338"/>
                    <a:pt x="75041" y="17375"/>
                  </a:cubicBezTo>
                  <a:lnTo>
                    <a:pt x="75048" y="17389"/>
                  </a:lnTo>
                  <a:lnTo>
                    <a:pt x="75062" y="17382"/>
                  </a:lnTo>
                  <a:cubicBezTo>
                    <a:pt x="75115" y="17326"/>
                    <a:pt x="75164" y="17267"/>
                    <a:pt x="75209" y="17207"/>
                  </a:cubicBezTo>
                  <a:cubicBezTo>
                    <a:pt x="75343" y="17032"/>
                    <a:pt x="75497" y="16840"/>
                    <a:pt x="75654" y="16840"/>
                  </a:cubicBezTo>
                  <a:cubicBezTo>
                    <a:pt x="75658" y="16839"/>
                    <a:pt x="75662" y="16839"/>
                    <a:pt x="75666" y="16839"/>
                  </a:cubicBezTo>
                  <a:cubicBezTo>
                    <a:pt x="75707" y="16839"/>
                    <a:pt x="75748" y="16856"/>
                    <a:pt x="75777" y="16885"/>
                  </a:cubicBezTo>
                  <a:cubicBezTo>
                    <a:pt x="75836" y="16952"/>
                    <a:pt x="75829" y="17053"/>
                    <a:pt x="75826" y="17165"/>
                  </a:cubicBezTo>
                  <a:cubicBezTo>
                    <a:pt x="75819" y="17232"/>
                    <a:pt x="75819" y="17298"/>
                    <a:pt x="75833" y="17365"/>
                  </a:cubicBezTo>
                  <a:lnTo>
                    <a:pt x="75833" y="17368"/>
                  </a:lnTo>
                  <a:cubicBezTo>
                    <a:pt x="75857" y="17351"/>
                    <a:pt x="75892" y="17316"/>
                    <a:pt x="75927" y="17288"/>
                  </a:cubicBezTo>
                  <a:cubicBezTo>
                    <a:pt x="76025" y="17197"/>
                    <a:pt x="76130" y="17113"/>
                    <a:pt x="76239" y="17036"/>
                  </a:cubicBezTo>
                  <a:cubicBezTo>
                    <a:pt x="76449" y="16893"/>
                    <a:pt x="76793" y="16838"/>
                    <a:pt x="77098" y="16838"/>
                  </a:cubicBezTo>
                  <a:cubicBezTo>
                    <a:pt x="77341" y="16838"/>
                    <a:pt x="77560" y="16873"/>
                    <a:pt x="77671" y="16927"/>
                  </a:cubicBezTo>
                  <a:cubicBezTo>
                    <a:pt x="77779" y="16983"/>
                    <a:pt x="77870" y="17071"/>
                    <a:pt x="77937" y="17176"/>
                  </a:cubicBezTo>
                  <a:cubicBezTo>
                    <a:pt x="77980" y="17233"/>
                    <a:pt x="78008" y="17270"/>
                    <a:pt x="78028" y="17270"/>
                  </a:cubicBezTo>
                  <a:cubicBezTo>
                    <a:pt x="78029" y="17270"/>
                    <a:pt x="78030" y="17270"/>
                    <a:pt x="78031" y="17270"/>
                  </a:cubicBezTo>
                  <a:cubicBezTo>
                    <a:pt x="78084" y="17256"/>
                    <a:pt x="78087" y="17235"/>
                    <a:pt x="78094" y="17165"/>
                  </a:cubicBezTo>
                  <a:cubicBezTo>
                    <a:pt x="78105" y="17095"/>
                    <a:pt x="78115" y="16987"/>
                    <a:pt x="78255" y="16948"/>
                  </a:cubicBezTo>
                  <a:cubicBezTo>
                    <a:pt x="78448" y="16892"/>
                    <a:pt x="78791" y="16685"/>
                    <a:pt x="79029" y="16510"/>
                  </a:cubicBezTo>
                  <a:cubicBezTo>
                    <a:pt x="79158" y="16416"/>
                    <a:pt x="79211" y="16398"/>
                    <a:pt x="79246" y="16388"/>
                  </a:cubicBezTo>
                  <a:cubicBezTo>
                    <a:pt x="79267" y="16381"/>
                    <a:pt x="79277" y="16377"/>
                    <a:pt x="79333" y="16304"/>
                  </a:cubicBezTo>
                  <a:cubicBezTo>
                    <a:pt x="79393" y="16230"/>
                    <a:pt x="79477" y="16178"/>
                    <a:pt x="79572" y="16153"/>
                  </a:cubicBezTo>
                  <a:cubicBezTo>
                    <a:pt x="79624" y="16139"/>
                    <a:pt x="79631" y="16132"/>
                    <a:pt x="79638" y="16115"/>
                  </a:cubicBezTo>
                  <a:cubicBezTo>
                    <a:pt x="79698" y="15943"/>
                    <a:pt x="80174" y="15758"/>
                    <a:pt x="80608" y="15660"/>
                  </a:cubicBezTo>
                  <a:cubicBezTo>
                    <a:pt x="81080" y="15555"/>
                    <a:pt x="81634" y="15268"/>
                    <a:pt x="81697" y="15170"/>
                  </a:cubicBezTo>
                  <a:cubicBezTo>
                    <a:pt x="81690" y="15128"/>
                    <a:pt x="81704" y="15086"/>
                    <a:pt x="81732" y="15054"/>
                  </a:cubicBezTo>
                  <a:cubicBezTo>
                    <a:pt x="81773" y="15015"/>
                    <a:pt x="81828" y="14994"/>
                    <a:pt x="81884" y="14994"/>
                  </a:cubicBezTo>
                  <a:cubicBezTo>
                    <a:pt x="81903" y="14994"/>
                    <a:pt x="81923" y="14996"/>
                    <a:pt x="81942" y="15002"/>
                  </a:cubicBezTo>
                  <a:cubicBezTo>
                    <a:pt x="81994" y="15012"/>
                    <a:pt x="82033" y="15054"/>
                    <a:pt x="82043" y="15103"/>
                  </a:cubicBezTo>
                  <a:cubicBezTo>
                    <a:pt x="82050" y="15124"/>
                    <a:pt x="82145" y="15135"/>
                    <a:pt x="82215" y="15138"/>
                  </a:cubicBezTo>
                  <a:cubicBezTo>
                    <a:pt x="82306" y="15145"/>
                    <a:pt x="82393" y="15159"/>
                    <a:pt x="82477" y="15177"/>
                  </a:cubicBezTo>
                  <a:cubicBezTo>
                    <a:pt x="82537" y="15187"/>
                    <a:pt x="82589" y="15201"/>
                    <a:pt x="82631" y="15215"/>
                  </a:cubicBezTo>
                  <a:cubicBezTo>
                    <a:pt x="82706" y="15235"/>
                    <a:pt x="82763" y="15251"/>
                    <a:pt x="82814" y="15251"/>
                  </a:cubicBezTo>
                  <a:cubicBezTo>
                    <a:pt x="82881" y="15251"/>
                    <a:pt x="82939" y="15224"/>
                    <a:pt x="83016" y="15145"/>
                  </a:cubicBezTo>
                  <a:cubicBezTo>
                    <a:pt x="83114" y="15047"/>
                    <a:pt x="83093" y="15009"/>
                    <a:pt x="83044" y="14932"/>
                  </a:cubicBezTo>
                  <a:cubicBezTo>
                    <a:pt x="83006" y="14876"/>
                    <a:pt x="82981" y="14809"/>
                    <a:pt x="82981" y="14743"/>
                  </a:cubicBezTo>
                  <a:cubicBezTo>
                    <a:pt x="82985" y="14697"/>
                    <a:pt x="82908" y="14620"/>
                    <a:pt x="82845" y="14560"/>
                  </a:cubicBezTo>
                  <a:cubicBezTo>
                    <a:pt x="82747" y="14466"/>
                    <a:pt x="82631" y="14354"/>
                    <a:pt x="82670" y="14228"/>
                  </a:cubicBezTo>
                  <a:cubicBezTo>
                    <a:pt x="82684" y="14182"/>
                    <a:pt x="82649" y="14067"/>
                    <a:pt x="82558" y="13934"/>
                  </a:cubicBezTo>
                  <a:cubicBezTo>
                    <a:pt x="82488" y="13829"/>
                    <a:pt x="82425" y="13776"/>
                    <a:pt x="82397" y="13766"/>
                  </a:cubicBezTo>
                  <a:cubicBezTo>
                    <a:pt x="82363" y="13790"/>
                    <a:pt x="82322" y="13803"/>
                    <a:pt x="82282" y="13803"/>
                  </a:cubicBezTo>
                  <a:cubicBezTo>
                    <a:pt x="82248" y="13803"/>
                    <a:pt x="82214" y="13794"/>
                    <a:pt x="82183" y="13776"/>
                  </a:cubicBezTo>
                  <a:cubicBezTo>
                    <a:pt x="82082" y="13734"/>
                    <a:pt x="81973" y="13622"/>
                    <a:pt x="81973" y="13510"/>
                  </a:cubicBezTo>
                  <a:cubicBezTo>
                    <a:pt x="81973" y="13384"/>
                    <a:pt x="81956" y="13360"/>
                    <a:pt x="81949" y="13356"/>
                  </a:cubicBezTo>
                  <a:cubicBezTo>
                    <a:pt x="81935" y="13360"/>
                    <a:pt x="81917" y="13367"/>
                    <a:pt x="81903" y="13377"/>
                  </a:cubicBezTo>
                  <a:cubicBezTo>
                    <a:pt x="81833" y="13418"/>
                    <a:pt x="81755" y="13439"/>
                    <a:pt x="81676" y="13439"/>
                  </a:cubicBezTo>
                  <a:cubicBezTo>
                    <a:pt x="81625" y="13439"/>
                    <a:pt x="81574" y="13430"/>
                    <a:pt x="81525" y="13412"/>
                  </a:cubicBezTo>
                  <a:cubicBezTo>
                    <a:pt x="81444" y="13388"/>
                    <a:pt x="81378" y="13328"/>
                    <a:pt x="81346" y="13248"/>
                  </a:cubicBezTo>
                  <a:cubicBezTo>
                    <a:pt x="81325" y="13185"/>
                    <a:pt x="81346" y="13118"/>
                    <a:pt x="81395" y="13076"/>
                  </a:cubicBezTo>
                  <a:cubicBezTo>
                    <a:pt x="81467" y="13007"/>
                    <a:pt x="81599" y="12970"/>
                    <a:pt x="81734" y="12970"/>
                  </a:cubicBezTo>
                  <a:cubicBezTo>
                    <a:pt x="81817" y="12970"/>
                    <a:pt x="81901" y="12984"/>
                    <a:pt x="81973" y="13013"/>
                  </a:cubicBezTo>
                  <a:cubicBezTo>
                    <a:pt x="82141" y="13080"/>
                    <a:pt x="82183" y="13153"/>
                    <a:pt x="82215" y="13213"/>
                  </a:cubicBezTo>
                  <a:cubicBezTo>
                    <a:pt x="82225" y="13241"/>
                    <a:pt x="82246" y="13265"/>
                    <a:pt x="82274" y="13283"/>
                  </a:cubicBezTo>
                  <a:cubicBezTo>
                    <a:pt x="82310" y="13304"/>
                    <a:pt x="82378" y="13314"/>
                    <a:pt x="82456" y="13314"/>
                  </a:cubicBezTo>
                  <a:cubicBezTo>
                    <a:pt x="82581" y="13314"/>
                    <a:pt x="82735" y="13288"/>
                    <a:pt x="82834" y="13241"/>
                  </a:cubicBezTo>
                  <a:cubicBezTo>
                    <a:pt x="82883" y="13216"/>
                    <a:pt x="82946" y="13192"/>
                    <a:pt x="83023" y="13160"/>
                  </a:cubicBezTo>
                  <a:cubicBezTo>
                    <a:pt x="83198" y="13090"/>
                    <a:pt x="83485" y="12975"/>
                    <a:pt x="83534" y="12894"/>
                  </a:cubicBezTo>
                  <a:cubicBezTo>
                    <a:pt x="83555" y="12859"/>
                    <a:pt x="83566" y="12821"/>
                    <a:pt x="83569" y="12786"/>
                  </a:cubicBezTo>
                  <a:cubicBezTo>
                    <a:pt x="83580" y="12709"/>
                    <a:pt x="83597" y="12646"/>
                    <a:pt x="83717" y="12586"/>
                  </a:cubicBezTo>
                  <a:cubicBezTo>
                    <a:pt x="83755" y="12565"/>
                    <a:pt x="83755" y="12544"/>
                    <a:pt x="83755" y="12537"/>
                  </a:cubicBezTo>
                  <a:cubicBezTo>
                    <a:pt x="83755" y="12491"/>
                    <a:pt x="83692" y="12418"/>
                    <a:pt x="83619" y="12379"/>
                  </a:cubicBezTo>
                  <a:cubicBezTo>
                    <a:pt x="83527" y="12330"/>
                    <a:pt x="83478" y="12229"/>
                    <a:pt x="83499" y="12131"/>
                  </a:cubicBezTo>
                  <a:cubicBezTo>
                    <a:pt x="83520" y="12046"/>
                    <a:pt x="83597" y="11987"/>
                    <a:pt x="83681" y="11987"/>
                  </a:cubicBezTo>
                  <a:cubicBezTo>
                    <a:pt x="83684" y="11987"/>
                    <a:pt x="83686" y="11987"/>
                    <a:pt x="83689" y="11987"/>
                  </a:cubicBezTo>
                  <a:cubicBezTo>
                    <a:pt x="83724" y="11987"/>
                    <a:pt x="83731" y="11977"/>
                    <a:pt x="83755" y="11924"/>
                  </a:cubicBezTo>
                  <a:cubicBezTo>
                    <a:pt x="83773" y="11882"/>
                    <a:pt x="83804" y="11816"/>
                    <a:pt x="83885" y="11809"/>
                  </a:cubicBezTo>
                  <a:cubicBezTo>
                    <a:pt x="83891" y="11808"/>
                    <a:pt x="83898" y="11808"/>
                    <a:pt x="83904" y="11808"/>
                  </a:cubicBezTo>
                  <a:cubicBezTo>
                    <a:pt x="83935" y="11808"/>
                    <a:pt x="83964" y="11815"/>
                    <a:pt x="83993" y="11826"/>
                  </a:cubicBezTo>
                  <a:cubicBezTo>
                    <a:pt x="84008" y="11831"/>
                    <a:pt x="84022" y="11835"/>
                    <a:pt x="84040" y="11835"/>
                  </a:cubicBezTo>
                  <a:cubicBezTo>
                    <a:pt x="84066" y="11835"/>
                    <a:pt x="84099" y="11827"/>
                    <a:pt x="84154" y="11798"/>
                  </a:cubicBezTo>
                  <a:cubicBezTo>
                    <a:pt x="84171" y="11790"/>
                    <a:pt x="84206" y="11773"/>
                    <a:pt x="84241" y="11773"/>
                  </a:cubicBezTo>
                  <a:cubicBezTo>
                    <a:pt x="84263" y="11773"/>
                    <a:pt x="84286" y="11779"/>
                    <a:pt x="84305" y="11798"/>
                  </a:cubicBezTo>
                  <a:cubicBezTo>
                    <a:pt x="84350" y="11851"/>
                    <a:pt x="84308" y="11938"/>
                    <a:pt x="84228" y="12075"/>
                  </a:cubicBezTo>
                  <a:cubicBezTo>
                    <a:pt x="84207" y="12110"/>
                    <a:pt x="84186" y="12148"/>
                    <a:pt x="84168" y="12180"/>
                  </a:cubicBezTo>
                  <a:cubicBezTo>
                    <a:pt x="84140" y="12236"/>
                    <a:pt x="84193" y="12295"/>
                    <a:pt x="84266" y="12372"/>
                  </a:cubicBezTo>
                  <a:cubicBezTo>
                    <a:pt x="84308" y="12407"/>
                    <a:pt x="84343" y="12453"/>
                    <a:pt x="84364" y="12502"/>
                  </a:cubicBezTo>
                  <a:cubicBezTo>
                    <a:pt x="84388" y="12524"/>
                    <a:pt x="84469" y="12541"/>
                    <a:pt x="84565" y="12541"/>
                  </a:cubicBezTo>
                  <a:cubicBezTo>
                    <a:pt x="84655" y="12541"/>
                    <a:pt x="84758" y="12525"/>
                    <a:pt x="84837" y="12484"/>
                  </a:cubicBezTo>
                  <a:cubicBezTo>
                    <a:pt x="84882" y="12460"/>
                    <a:pt x="84940" y="12450"/>
                    <a:pt x="85004" y="12450"/>
                  </a:cubicBezTo>
                  <a:cubicBezTo>
                    <a:pt x="85167" y="12450"/>
                    <a:pt x="85366" y="12515"/>
                    <a:pt x="85484" y="12565"/>
                  </a:cubicBezTo>
                  <a:cubicBezTo>
                    <a:pt x="85610" y="12617"/>
                    <a:pt x="85765" y="12705"/>
                    <a:pt x="85789" y="12807"/>
                  </a:cubicBezTo>
                  <a:cubicBezTo>
                    <a:pt x="85835" y="12996"/>
                    <a:pt x="85968" y="13153"/>
                    <a:pt x="86146" y="13234"/>
                  </a:cubicBezTo>
                  <a:cubicBezTo>
                    <a:pt x="86244" y="13279"/>
                    <a:pt x="86346" y="13311"/>
                    <a:pt x="86454" y="13325"/>
                  </a:cubicBezTo>
                  <a:cubicBezTo>
                    <a:pt x="86573" y="13346"/>
                    <a:pt x="86678" y="13363"/>
                    <a:pt x="86717" y="13465"/>
                  </a:cubicBezTo>
                  <a:cubicBezTo>
                    <a:pt x="86736" y="13538"/>
                    <a:pt x="86806" y="13586"/>
                    <a:pt x="86879" y="13586"/>
                  </a:cubicBezTo>
                  <a:cubicBezTo>
                    <a:pt x="86897" y="13586"/>
                    <a:pt x="86916" y="13583"/>
                    <a:pt x="86934" y="13577"/>
                  </a:cubicBezTo>
                  <a:cubicBezTo>
                    <a:pt x="86952" y="13573"/>
                    <a:pt x="86970" y="13571"/>
                    <a:pt x="86988" y="13571"/>
                  </a:cubicBezTo>
                  <a:cubicBezTo>
                    <a:pt x="87042" y="13571"/>
                    <a:pt x="87097" y="13587"/>
                    <a:pt x="87144" y="13615"/>
                  </a:cubicBezTo>
                  <a:cubicBezTo>
                    <a:pt x="87176" y="13632"/>
                    <a:pt x="87194" y="13639"/>
                    <a:pt x="87206" y="13639"/>
                  </a:cubicBezTo>
                  <a:cubicBezTo>
                    <a:pt x="87218" y="13639"/>
                    <a:pt x="87225" y="13634"/>
                    <a:pt x="87235" y="13626"/>
                  </a:cubicBezTo>
                  <a:cubicBezTo>
                    <a:pt x="87269" y="13592"/>
                    <a:pt x="87315" y="13573"/>
                    <a:pt x="87362" y="13573"/>
                  </a:cubicBezTo>
                  <a:cubicBezTo>
                    <a:pt x="87383" y="13573"/>
                    <a:pt x="87404" y="13576"/>
                    <a:pt x="87424" y="13584"/>
                  </a:cubicBezTo>
                  <a:cubicBezTo>
                    <a:pt x="87436" y="13589"/>
                    <a:pt x="87450" y="13592"/>
                    <a:pt x="87463" y="13592"/>
                  </a:cubicBezTo>
                  <a:cubicBezTo>
                    <a:pt x="87490" y="13592"/>
                    <a:pt x="87517" y="13580"/>
                    <a:pt x="87536" y="13559"/>
                  </a:cubicBezTo>
                  <a:cubicBezTo>
                    <a:pt x="87501" y="13535"/>
                    <a:pt x="87466" y="13510"/>
                    <a:pt x="87427" y="13493"/>
                  </a:cubicBezTo>
                  <a:cubicBezTo>
                    <a:pt x="87350" y="13451"/>
                    <a:pt x="87284" y="13416"/>
                    <a:pt x="87270" y="13353"/>
                  </a:cubicBezTo>
                  <a:cubicBezTo>
                    <a:pt x="87259" y="13328"/>
                    <a:pt x="87266" y="13300"/>
                    <a:pt x="87280" y="13276"/>
                  </a:cubicBezTo>
                  <a:cubicBezTo>
                    <a:pt x="87294" y="13248"/>
                    <a:pt x="87322" y="13223"/>
                    <a:pt x="87354" y="13216"/>
                  </a:cubicBezTo>
                  <a:cubicBezTo>
                    <a:pt x="87362" y="13215"/>
                    <a:pt x="87369" y="13214"/>
                    <a:pt x="87376" y="13214"/>
                  </a:cubicBezTo>
                  <a:cubicBezTo>
                    <a:pt x="87420" y="13214"/>
                    <a:pt x="87458" y="13238"/>
                    <a:pt x="87494" y="13265"/>
                  </a:cubicBezTo>
                  <a:cubicBezTo>
                    <a:pt x="87522" y="13283"/>
                    <a:pt x="87553" y="13300"/>
                    <a:pt x="87585" y="13307"/>
                  </a:cubicBezTo>
                  <a:cubicBezTo>
                    <a:pt x="87585" y="13286"/>
                    <a:pt x="87581" y="13265"/>
                    <a:pt x="87574" y="13248"/>
                  </a:cubicBezTo>
                  <a:cubicBezTo>
                    <a:pt x="87564" y="13188"/>
                    <a:pt x="87543" y="13083"/>
                    <a:pt x="87627" y="13048"/>
                  </a:cubicBezTo>
                  <a:cubicBezTo>
                    <a:pt x="87655" y="12975"/>
                    <a:pt x="87602" y="12670"/>
                    <a:pt x="87553" y="12624"/>
                  </a:cubicBezTo>
                  <a:cubicBezTo>
                    <a:pt x="87508" y="12610"/>
                    <a:pt x="87476" y="12572"/>
                    <a:pt x="87473" y="12523"/>
                  </a:cubicBezTo>
                  <a:cubicBezTo>
                    <a:pt x="87466" y="12474"/>
                    <a:pt x="87494" y="12425"/>
                    <a:pt x="87539" y="12400"/>
                  </a:cubicBezTo>
                  <a:cubicBezTo>
                    <a:pt x="87554" y="12392"/>
                    <a:pt x="87581" y="12381"/>
                    <a:pt x="87619" y="12381"/>
                  </a:cubicBezTo>
                  <a:cubicBezTo>
                    <a:pt x="87662" y="12381"/>
                    <a:pt x="87719" y="12396"/>
                    <a:pt x="87788" y="12446"/>
                  </a:cubicBezTo>
                  <a:cubicBezTo>
                    <a:pt x="87928" y="12551"/>
                    <a:pt x="88149" y="12561"/>
                    <a:pt x="88292" y="12561"/>
                  </a:cubicBezTo>
                  <a:cubicBezTo>
                    <a:pt x="88268" y="12551"/>
                    <a:pt x="88247" y="12544"/>
                    <a:pt x="88222" y="12537"/>
                  </a:cubicBezTo>
                  <a:cubicBezTo>
                    <a:pt x="88138" y="12523"/>
                    <a:pt x="88121" y="12477"/>
                    <a:pt x="88114" y="12449"/>
                  </a:cubicBezTo>
                  <a:cubicBezTo>
                    <a:pt x="88110" y="12407"/>
                    <a:pt x="88135" y="12365"/>
                    <a:pt x="88177" y="12344"/>
                  </a:cubicBezTo>
                  <a:cubicBezTo>
                    <a:pt x="88205" y="12331"/>
                    <a:pt x="88235" y="12324"/>
                    <a:pt x="88265" y="12324"/>
                  </a:cubicBezTo>
                  <a:cubicBezTo>
                    <a:pt x="88313" y="12324"/>
                    <a:pt x="88361" y="12341"/>
                    <a:pt x="88397" y="12376"/>
                  </a:cubicBezTo>
                  <a:cubicBezTo>
                    <a:pt x="88452" y="12426"/>
                    <a:pt x="88529" y="12447"/>
                    <a:pt x="88568" y="12447"/>
                  </a:cubicBezTo>
                  <a:cubicBezTo>
                    <a:pt x="88578" y="12447"/>
                    <a:pt x="88586" y="12445"/>
                    <a:pt x="88590" y="12442"/>
                  </a:cubicBezTo>
                  <a:cubicBezTo>
                    <a:pt x="88607" y="12333"/>
                    <a:pt x="88718" y="12092"/>
                    <a:pt x="88927" y="12092"/>
                  </a:cubicBezTo>
                  <a:cubicBezTo>
                    <a:pt x="88931" y="12092"/>
                    <a:pt x="88935" y="12092"/>
                    <a:pt x="88940" y="12092"/>
                  </a:cubicBezTo>
                  <a:cubicBezTo>
                    <a:pt x="88964" y="12092"/>
                    <a:pt x="88989" y="12092"/>
                    <a:pt x="89010" y="12085"/>
                  </a:cubicBezTo>
                  <a:cubicBezTo>
                    <a:pt x="89003" y="12082"/>
                    <a:pt x="88992" y="12078"/>
                    <a:pt x="88982" y="12075"/>
                  </a:cubicBezTo>
                  <a:cubicBezTo>
                    <a:pt x="88807" y="12012"/>
                    <a:pt x="88282" y="11676"/>
                    <a:pt x="88138" y="11476"/>
                  </a:cubicBezTo>
                  <a:cubicBezTo>
                    <a:pt x="88058" y="11360"/>
                    <a:pt x="87710" y="11286"/>
                    <a:pt x="87557" y="11286"/>
                  </a:cubicBezTo>
                  <a:cubicBezTo>
                    <a:pt x="87535" y="11286"/>
                    <a:pt x="87517" y="11288"/>
                    <a:pt x="87504" y="11291"/>
                  </a:cubicBezTo>
                  <a:cubicBezTo>
                    <a:pt x="87494" y="11326"/>
                    <a:pt x="87466" y="11350"/>
                    <a:pt x="87431" y="11357"/>
                  </a:cubicBezTo>
                  <a:cubicBezTo>
                    <a:pt x="87424" y="11359"/>
                    <a:pt x="87416" y="11360"/>
                    <a:pt x="87408" y="11360"/>
                  </a:cubicBezTo>
                  <a:cubicBezTo>
                    <a:pt x="87315" y="11360"/>
                    <a:pt x="87178" y="11255"/>
                    <a:pt x="87133" y="11165"/>
                  </a:cubicBezTo>
                  <a:cubicBezTo>
                    <a:pt x="87094" y="11130"/>
                    <a:pt x="86931" y="11110"/>
                    <a:pt x="86783" y="11110"/>
                  </a:cubicBezTo>
                  <a:cubicBezTo>
                    <a:pt x="86680" y="11110"/>
                    <a:pt x="86584" y="11120"/>
                    <a:pt x="86545" y="11140"/>
                  </a:cubicBezTo>
                  <a:cubicBezTo>
                    <a:pt x="86552" y="11154"/>
                    <a:pt x="86570" y="11168"/>
                    <a:pt x="86619" y="11200"/>
                  </a:cubicBezTo>
                  <a:cubicBezTo>
                    <a:pt x="86682" y="11231"/>
                    <a:pt x="86738" y="11280"/>
                    <a:pt x="86783" y="11333"/>
                  </a:cubicBezTo>
                  <a:cubicBezTo>
                    <a:pt x="86864" y="11441"/>
                    <a:pt x="86794" y="11532"/>
                    <a:pt x="86755" y="11588"/>
                  </a:cubicBezTo>
                  <a:cubicBezTo>
                    <a:pt x="86713" y="11644"/>
                    <a:pt x="86699" y="11669"/>
                    <a:pt x="86710" y="11700"/>
                  </a:cubicBezTo>
                  <a:cubicBezTo>
                    <a:pt x="86734" y="11770"/>
                    <a:pt x="86703" y="11805"/>
                    <a:pt x="86685" y="11819"/>
                  </a:cubicBezTo>
                  <a:cubicBezTo>
                    <a:pt x="86671" y="11830"/>
                    <a:pt x="86654" y="11837"/>
                    <a:pt x="86633" y="11837"/>
                  </a:cubicBezTo>
                  <a:cubicBezTo>
                    <a:pt x="86573" y="11837"/>
                    <a:pt x="86474" y="11783"/>
                    <a:pt x="86262" y="11620"/>
                  </a:cubicBezTo>
                  <a:cubicBezTo>
                    <a:pt x="86223" y="11592"/>
                    <a:pt x="86111" y="11504"/>
                    <a:pt x="86213" y="10997"/>
                  </a:cubicBezTo>
                  <a:cubicBezTo>
                    <a:pt x="86220" y="10962"/>
                    <a:pt x="86213" y="10955"/>
                    <a:pt x="86150" y="10916"/>
                  </a:cubicBezTo>
                  <a:cubicBezTo>
                    <a:pt x="86090" y="10878"/>
                    <a:pt x="86020" y="10836"/>
                    <a:pt x="86003" y="10727"/>
                  </a:cubicBezTo>
                  <a:cubicBezTo>
                    <a:pt x="85985" y="10650"/>
                    <a:pt x="85600" y="10415"/>
                    <a:pt x="84980" y="10156"/>
                  </a:cubicBezTo>
                  <a:cubicBezTo>
                    <a:pt x="84910" y="10125"/>
                    <a:pt x="84830" y="10097"/>
                    <a:pt x="84753" y="10065"/>
                  </a:cubicBezTo>
                  <a:cubicBezTo>
                    <a:pt x="84487" y="9964"/>
                    <a:pt x="84235" y="9869"/>
                    <a:pt x="84144" y="9726"/>
                  </a:cubicBezTo>
                  <a:cubicBezTo>
                    <a:pt x="84109" y="9670"/>
                    <a:pt x="83958" y="9628"/>
                    <a:pt x="83811" y="9586"/>
                  </a:cubicBezTo>
                  <a:cubicBezTo>
                    <a:pt x="83622" y="9530"/>
                    <a:pt x="83408" y="9467"/>
                    <a:pt x="83286" y="9341"/>
                  </a:cubicBezTo>
                  <a:cubicBezTo>
                    <a:pt x="83100" y="9145"/>
                    <a:pt x="82194" y="8753"/>
                    <a:pt x="81802" y="8728"/>
                  </a:cubicBezTo>
                  <a:cubicBezTo>
                    <a:pt x="81553" y="8714"/>
                    <a:pt x="81469" y="8623"/>
                    <a:pt x="81413" y="8564"/>
                  </a:cubicBezTo>
                  <a:cubicBezTo>
                    <a:pt x="81382" y="8529"/>
                    <a:pt x="81369" y="8516"/>
                    <a:pt x="81339" y="8516"/>
                  </a:cubicBezTo>
                  <a:cubicBezTo>
                    <a:pt x="81332" y="8516"/>
                    <a:pt x="81324" y="8517"/>
                    <a:pt x="81315" y="8518"/>
                  </a:cubicBezTo>
                  <a:cubicBezTo>
                    <a:pt x="81261" y="8527"/>
                    <a:pt x="81163" y="8531"/>
                    <a:pt x="81044" y="8531"/>
                  </a:cubicBezTo>
                  <a:cubicBezTo>
                    <a:pt x="80707" y="8531"/>
                    <a:pt x="80198" y="8500"/>
                    <a:pt x="80009" y="8469"/>
                  </a:cubicBezTo>
                  <a:cubicBezTo>
                    <a:pt x="79990" y="8466"/>
                    <a:pt x="79971" y="8464"/>
                    <a:pt x="79953" y="8464"/>
                  </a:cubicBezTo>
                  <a:cubicBezTo>
                    <a:pt x="79888" y="8464"/>
                    <a:pt x="79825" y="8483"/>
                    <a:pt x="79771" y="8518"/>
                  </a:cubicBezTo>
                  <a:cubicBezTo>
                    <a:pt x="79722" y="8542"/>
                    <a:pt x="79667" y="8568"/>
                    <a:pt x="79601" y="8568"/>
                  </a:cubicBezTo>
                  <a:cubicBezTo>
                    <a:pt x="79569" y="8568"/>
                    <a:pt x="79533" y="8562"/>
                    <a:pt x="79495" y="8546"/>
                  </a:cubicBezTo>
                  <a:cubicBezTo>
                    <a:pt x="79074" y="8384"/>
                    <a:pt x="78547" y="8231"/>
                    <a:pt x="78362" y="8231"/>
                  </a:cubicBezTo>
                  <a:cubicBezTo>
                    <a:pt x="78335" y="8231"/>
                    <a:pt x="78315" y="8234"/>
                    <a:pt x="78304" y="8241"/>
                  </a:cubicBezTo>
                  <a:cubicBezTo>
                    <a:pt x="78266" y="8290"/>
                    <a:pt x="78238" y="8350"/>
                    <a:pt x="78231" y="8416"/>
                  </a:cubicBezTo>
                  <a:cubicBezTo>
                    <a:pt x="78210" y="8494"/>
                    <a:pt x="78189" y="8581"/>
                    <a:pt x="78098" y="8613"/>
                  </a:cubicBezTo>
                  <a:cubicBezTo>
                    <a:pt x="78108" y="8641"/>
                    <a:pt x="78154" y="8728"/>
                    <a:pt x="78385" y="8938"/>
                  </a:cubicBezTo>
                  <a:cubicBezTo>
                    <a:pt x="78507" y="9050"/>
                    <a:pt x="78560" y="9162"/>
                    <a:pt x="78539" y="9271"/>
                  </a:cubicBezTo>
                  <a:cubicBezTo>
                    <a:pt x="78521" y="9393"/>
                    <a:pt x="78413" y="9502"/>
                    <a:pt x="78227" y="9579"/>
                  </a:cubicBezTo>
                  <a:cubicBezTo>
                    <a:pt x="78172" y="9603"/>
                    <a:pt x="78111" y="9614"/>
                    <a:pt x="78048" y="9614"/>
                  </a:cubicBezTo>
                  <a:cubicBezTo>
                    <a:pt x="77793" y="9614"/>
                    <a:pt x="77501" y="9437"/>
                    <a:pt x="77398" y="9274"/>
                  </a:cubicBezTo>
                  <a:cubicBezTo>
                    <a:pt x="77352" y="9211"/>
                    <a:pt x="77271" y="9187"/>
                    <a:pt x="77184" y="9159"/>
                  </a:cubicBezTo>
                  <a:cubicBezTo>
                    <a:pt x="77054" y="9120"/>
                    <a:pt x="76911" y="9078"/>
                    <a:pt x="76855" y="8910"/>
                  </a:cubicBezTo>
                  <a:cubicBezTo>
                    <a:pt x="76799" y="8735"/>
                    <a:pt x="76862" y="8658"/>
                    <a:pt x="76904" y="8630"/>
                  </a:cubicBezTo>
                  <a:cubicBezTo>
                    <a:pt x="76932" y="8611"/>
                    <a:pt x="76965" y="8601"/>
                    <a:pt x="77001" y="8601"/>
                  </a:cubicBezTo>
                  <a:cubicBezTo>
                    <a:pt x="77069" y="8601"/>
                    <a:pt x="77148" y="8635"/>
                    <a:pt x="77219" y="8697"/>
                  </a:cubicBezTo>
                  <a:cubicBezTo>
                    <a:pt x="77252" y="8725"/>
                    <a:pt x="77294" y="8740"/>
                    <a:pt x="77336" y="8740"/>
                  </a:cubicBezTo>
                  <a:cubicBezTo>
                    <a:pt x="77357" y="8740"/>
                    <a:pt x="77378" y="8736"/>
                    <a:pt x="77398" y="8728"/>
                  </a:cubicBezTo>
                  <a:cubicBezTo>
                    <a:pt x="77461" y="8704"/>
                    <a:pt x="77506" y="8648"/>
                    <a:pt x="77517" y="8585"/>
                  </a:cubicBezTo>
                  <a:cubicBezTo>
                    <a:pt x="77517" y="8578"/>
                    <a:pt x="77520" y="8564"/>
                    <a:pt x="77496" y="8539"/>
                  </a:cubicBezTo>
                  <a:cubicBezTo>
                    <a:pt x="77407" y="8444"/>
                    <a:pt x="77125" y="8373"/>
                    <a:pt x="76937" y="8373"/>
                  </a:cubicBezTo>
                  <a:cubicBezTo>
                    <a:pt x="76925" y="8373"/>
                    <a:pt x="76912" y="8374"/>
                    <a:pt x="76900" y="8374"/>
                  </a:cubicBezTo>
                  <a:cubicBezTo>
                    <a:pt x="76781" y="8385"/>
                    <a:pt x="76687" y="8490"/>
                    <a:pt x="76578" y="8609"/>
                  </a:cubicBezTo>
                  <a:cubicBezTo>
                    <a:pt x="76494" y="8714"/>
                    <a:pt x="76393" y="8805"/>
                    <a:pt x="76281" y="8879"/>
                  </a:cubicBezTo>
                  <a:cubicBezTo>
                    <a:pt x="76209" y="8918"/>
                    <a:pt x="76085" y="8934"/>
                    <a:pt x="75939" y="8934"/>
                  </a:cubicBezTo>
                  <a:cubicBezTo>
                    <a:pt x="75529" y="8934"/>
                    <a:pt x="74944" y="8808"/>
                    <a:pt x="74838" y="8718"/>
                  </a:cubicBezTo>
                  <a:cubicBezTo>
                    <a:pt x="74806" y="8701"/>
                    <a:pt x="74697" y="8694"/>
                    <a:pt x="74551" y="8694"/>
                  </a:cubicBezTo>
                  <a:cubicBezTo>
                    <a:pt x="74121" y="8694"/>
                    <a:pt x="73364" y="8756"/>
                    <a:pt x="73270" y="8819"/>
                  </a:cubicBezTo>
                  <a:cubicBezTo>
                    <a:pt x="73214" y="8854"/>
                    <a:pt x="73214" y="9001"/>
                    <a:pt x="73214" y="9099"/>
                  </a:cubicBezTo>
                  <a:cubicBezTo>
                    <a:pt x="73214" y="9211"/>
                    <a:pt x="73214" y="9302"/>
                    <a:pt x="73147" y="9334"/>
                  </a:cubicBezTo>
                  <a:cubicBezTo>
                    <a:pt x="73136" y="9338"/>
                    <a:pt x="73125" y="9340"/>
                    <a:pt x="73113" y="9340"/>
                  </a:cubicBezTo>
                  <a:cubicBezTo>
                    <a:pt x="73096" y="9340"/>
                    <a:pt x="73078" y="9335"/>
                    <a:pt x="73063" y="9327"/>
                  </a:cubicBezTo>
                  <a:cubicBezTo>
                    <a:pt x="72948" y="9250"/>
                    <a:pt x="72909" y="8753"/>
                    <a:pt x="72909" y="8746"/>
                  </a:cubicBezTo>
                  <a:cubicBezTo>
                    <a:pt x="72909" y="8728"/>
                    <a:pt x="72815" y="8658"/>
                    <a:pt x="72552" y="8658"/>
                  </a:cubicBezTo>
                  <a:cubicBezTo>
                    <a:pt x="72311" y="8658"/>
                    <a:pt x="72202" y="8651"/>
                    <a:pt x="72167" y="8571"/>
                  </a:cubicBezTo>
                  <a:cubicBezTo>
                    <a:pt x="72150" y="8529"/>
                    <a:pt x="72167" y="8483"/>
                    <a:pt x="72216" y="8434"/>
                  </a:cubicBezTo>
                  <a:cubicBezTo>
                    <a:pt x="72234" y="8416"/>
                    <a:pt x="72234" y="8406"/>
                    <a:pt x="72220" y="8357"/>
                  </a:cubicBezTo>
                  <a:cubicBezTo>
                    <a:pt x="72202" y="8290"/>
                    <a:pt x="72174" y="8182"/>
                    <a:pt x="72321" y="8077"/>
                  </a:cubicBezTo>
                  <a:cubicBezTo>
                    <a:pt x="72332" y="8073"/>
                    <a:pt x="72335" y="8063"/>
                    <a:pt x="72332" y="8052"/>
                  </a:cubicBezTo>
                  <a:cubicBezTo>
                    <a:pt x="72318" y="7916"/>
                    <a:pt x="71905" y="7597"/>
                    <a:pt x="71446" y="7415"/>
                  </a:cubicBezTo>
                  <a:cubicBezTo>
                    <a:pt x="71238" y="7335"/>
                    <a:pt x="70923" y="7306"/>
                    <a:pt x="70601" y="7306"/>
                  </a:cubicBezTo>
                  <a:cubicBezTo>
                    <a:pt x="70109" y="7306"/>
                    <a:pt x="69599" y="7373"/>
                    <a:pt x="69419" y="7426"/>
                  </a:cubicBezTo>
                  <a:cubicBezTo>
                    <a:pt x="69206" y="7489"/>
                    <a:pt x="68864" y="7500"/>
                    <a:pt x="68566" y="7500"/>
                  </a:cubicBezTo>
                  <a:cubicBezTo>
                    <a:pt x="68502" y="7500"/>
                    <a:pt x="68441" y="7500"/>
                    <a:pt x="68383" y="7499"/>
                  </a:cubicBezTo>
                  <a:lnTo>
                    <a:pt x="68124" y="7499"/>
                  </a:lnTo>
                  <a:cubicBezTo>
                    <a:pt x="68110" y="7500"/>
                    <a:pt x="68097" y="7500"/>
                    <a:pt x="68085" y="7500"/>
                  </a:cubicBezTo>
                  <a:cubicBezTo>
                    <a:pt x="68006" y="7500"/>
                    <a:pt x="67947" y="7489"/>
                    <a:pt x="67917" y="7447"/>
                  </a:cubicBezTo>
                  <a:cubicBezTo>
                    <a:pt x="67893" y="7401"/>
                    <a:pt x="67893" y="7352"/>
                    <a:pt x="67917" y="7307"/>
                  </a:cubicBezTo>
                  <a:cubicBezTo>
                    <a:pt x="67931" y="7265"/>
                    <a:pt x="67938" y="7233"/>
                    <a:pt x="67921" y="7202"/>
                  </a:cubicBezTo>
                  <a:cubicBezTo>
                    <a:pt x="67879" y="7135"/>
                    <a:pt x="67662" y="7027"/>
                    <a:pt x="67473" y="6999"/>
                  </a:cubicBezTo>
                  <a:cubicBezTo>
                    <a:pt x="67445" y="6994"/>
                    <a:pt x="67422" y="6993"/>
                    <a:pt x="67404" y="6993"/>
                  </a:cubicBezTo>
                  <a:cubicBezTo>
                    <a:pt x="67366" y="6993"/>
                    <a:pt x="67348" y="7000"/>
                    <a:pt x="67343" y="7002"/>
                  </a:cubicBezTo>
                  <a:cubicBezTo>
                    <a:pt x="67317" y="7054"/>
                    <a:pt x="67264" y="7084"/>
                    <a:pt x="67207" y="7084"/>
                  </a:cubicBezTo>
                  <a:cubicBezTo>
                    <a:pt x="67194" y="7084"/>
                    <a:pt x="67181" y="7082"/>
                    <a:pt x="67168" y="7079"/>
                  </a:cubicBezTo>
                  <a:cubicBezTo>
                    <a:pt x="67084" y="7051"/>
                    <a:pt x="67025" y="6978"/>
                    <a:pt x="67014" y="6890"/>
                  </a:cubicBezTo>
                  <a:cubicBezTo>
                    <a:pt x="66963" y="6833"/>
                    <a:pt x="66639" y="6711"/>
                    <a:pt x="66458" y="6711"/>
                  </a:cubicBezTo>
                  <a:cubicBezTo>
                    <a:pt x="66438" y="6711"/>
                    <a:pt x="66420" y="6712"/>
                    <a:pt x="66405" y="6715"/>
                  </a:cubicBezTo>
                  <a:cubicBezTo>
                    <a:pt x="66386" y="6720"/>
                    <a:pt x="66366" y="6722"/>
                    <a:pt x="66347" y="6722"/>
                  </a:cubicBezTo>
                  <a:cubicBezTo>
                    <a:pt x="66279" y="6722"/>
                    <a:pt x="66213" y="6693"/>
                    <a:pt x="66167" y="6642"/>
                  </a:cubicBezTo>
                  <a:cubicBezTo>
                    <a:pt x="66132" y="6600"/>
                    <a:pt x="66125" y="6544"/>
                    <a:pt x="66149" y="6495"/>
                  </a:cubicBezTo>
                  <a:cubicBezTo>
                    <a:pt x="66163" y="6463"/>
                    <a:pt x="66209" y="6407"/>
                    <a:pt x="66335" y="6407"/>
                  </a:cubicBezTo>
                  <a:lnTo>
                    <a:pt x="66433" y="6407"/>
                  </a:lnTo>
                  <a:cubicBezTo>
                    <a:pt x="66458" y="6408"/>
                    <a:pt x="66494" y="6409"/>
                    <a:pt x="66532" y="6409"/>
                  </a:cubicBezTo>
                  <a:cubicBezTo>
                    <a:pt x="66626" y="6409"/>
                    <a:pt x="66738" y="6403"/>
                    <a:pt x="66755" y="6375"/>
                  </a:cubicBezTo>
                  <a:cubicBezTo>
                    <a:pt x="66755" y="6368"/>
                    <a:pt x="66755" y="6347"/>
                    <a:pt x="66723" y="6298"/>
                  </a:cubicBezTo>
                  <a:cubicBezTo>
                    <a:pt x="66606" y="6116"/>
                    <a:pt x="65583" y="6022"/>
                    <a:pt x="65187" y="6022"/>
                  </a:cubicBezTo>
                  <a:cubicBezTo>
                    <a:pt x="65112" y="6022"/>
                    <a:pt x="65060" y="6026"/>
                    <a:pt x="65040" y="6032"/>
                  </a:cubicBezTo>
                  <a:cubicBezTo>
                    <a:pt x="65019" y="6039"/>
                    <a:pt x="65012" y="6046"/>
                    <a:pt x="64994" y="6116"/>
                  </a:cubicBezTo>
                  <a:cubicBezTo>
                    <a:pt x="64970" y="6214"/>
                    <a:pt x="64935" y="6365"/>
                    <a:pt x="64738" y="6551"/>
                  </a:cubicBezTo>
                  <a:cubicBezTo>
                    <a:pt x="64603" y="6677"/>
                    <a:pt x="64468" y="6724"/>
                    <a:pt x="64354" y="6724"/>
                  </a:cubicBezTo>
                  <a:cubicBezTo>
                    <a:pt x="64280" y="6724"/>
                    <a:pt x="64214" y="6704"/>
                    <a:pt x="64164" y="6673"/>
                  </a:cubicBezTo>
                  <a:cubicBezTo>
                    <a:pt x="64070" y="6617"/>
                    <a:pt x="64024" y="6523"/>
                    <a:pt x="64045" y="6439"/>
                  </a:cubicBezTo>
                  <a:cubicBezTo>
                    <a:pt x="64077" y="6333"/>
                    <a:pt x="64203" y="6295"/>
                    <a:pt x="64315" y="6263"/>
                  </a:cubicBezTo>
                  <a:cubicBezTo>
                    <a:pt x="64364" y="6249"/>
                    <a:pt x="64462" y="6218"/>
                    <a:pt x="64472" y="6193"/>
                  </a:cubicBezTo>
                  <a:cubicBezTo>
                    <a:pt x="64441" y="6172"/>
                    <a:pt x="64308" y="6158"/>
                    <a:pt x="64227" y="6151"/>
                  </a:cubicBezTo>
                  <a:cubicBezTo>
                    <a:pt x="64066" y="6137"/>
                    <a:pt x="63923" y="6123"/>
                    <a:pt x="63870" y="6039"/>
                  </a:cubicBezTo>
                  <a:cubicBezTo>
                    <a:pt x="63828" y="5990"/>
                    <a:pt x="63828" y="5917"/>
                    <a:pt x="63867" y="5864"/>
                  </a:cubicBezTo>
                  <a:cubicBezTo>
                    <a:pt x="63910" y="5805"/>
                    <a:pt x="64000" y="5773"/>
                    <a:pt x="64101" y="5773"/>
                  </a:cubicBezTo>
                  <a:cubicBezTo>
                    <a:pt x="64149" y="5773"/>
                    <a:pt x="64199" y="5780"/>
                    <a:pt x="64248" y="5794"/>
                  </a:cubicBezTo>
                  <a:cubicBezTo>
                    <a:pt x="64366" y="5830"/>
                    <a:pt x="64488" y="5845"/>
                    <a:pt x="64611" y="5845"/>
                  </a:cubicBezTo>
                  <a:cubicBezTo>
                    <a:pt x="64635" y="5845"/>
                    <a:pt x="64659" y="5844"/>
                    <a:pt x="64682" y="5843"/>
                  </a:cubicBezTo>
                  <a:cubicBezTo>
                    <a:pt x="64591" y="5819"/>
                    <a:pt x="64497" y="5798"/>
                    <a:pt x="64402" y="5787"/>
                  </a:cubicBezTo>
                  <a:lnTo>
                    <a:pt x="64245" y="5759"/>
                  </a:lnTo>
                  <a:cubicBezTo>
                    <a:pt x="64178" y="5749"/>
                    <a:pt x="64094" y="5731"/>
                    <a:pt x="64000" y="5714"/>
                  </a:cubicBezTo>
                  <a:cubicBezTo>
                    <a:pt x="63670" y="5649"/>
                    <a:pt x="63193" y="5554"/>
                    <a:pt x="62866" y="5554"/>
                  </a:cubicBezTo>
                  <a:cubicBezTo>
                    <a:pt x="62822" y="5554"/>
                    <a:pt x="62781" y="5556"/>
                    <a:pt x="62743" y="5560"/>
                  </a:cubicBezTo>
                  <a:cubicBezTo>
                    <a:pt x="62704" y="5563"/>
                    <a:pt x="62667" y="5565"/>
                    <a:pt x="62632" y="5565"/>
                  </a:cubicBezTo>
                  <a:cubicBezTo>
                    <a:pt x="62416" y="5565"/>
                    <a:pt x="62264" y="5506"/>
                    <a:pt x="62137" y="5455"/>
                  </a:cubicBezTo>
                  <a:cubicBezTo>
                    <a:pt x="62064" y="5420"/>
                    <a:pt x="61987" y="5399"/>
                    <a:pt x="61906" y="5388"/>
                  </a:cubicBezTo>
                  <a:cubicBezTo>
                    <a:pt x="61893" y="5387"/>
                    <a:pt x="61882" y="5387"/>
                    <a:pt x="61871" y="5387"/>
                  </a:cubicBezTo>
                  <a:cubicBezTo>
                    <a:pt x="61816" y="5387"/>
                    <a:pt x="61794" y="5400"/>
                    <a:pt x="61791" y="5409"/>
                  </a:cubicBezTo>
                  <a:cubicBezTo>
                    <a:pt x="61784" y="5420"/>
                    <a:pt x="61791" y="5469"/>
                    <a:pt x="61840" y="5532"/>
                  </a:cubicBezTo>
                  <a:cubicBezTo>
                    <a:pt x="61878" y="5574"/>
                    <a:pt x="61885" y="5633"/>
                    <a:pt x="61857" y="5682"/>
                  </a:cubicBezTo>
                  <a:cubicBezTo>
                    <a:pt x="61806" y="5777"/>
                    <a:pt x="61628" y="5819"/>
                    <a:pt x="61449" y="5819"/>
                  </a:cubicBezTo>
                  <a:cubicBezTo>
                    <a:pt x="61396" y="5819"/>
                    <a:pt x="61343" y="5816"/>
                    <a:pt x="61294" y="5808"/>
                  </a:cubicBezTo>
                  <a:cubicBezTo>
                    <a:pt x="61271" y="5805"/>
                    <a:pt x="61247" y="5803"/>
                    <a:pt x="61223" y="5803"/>
                  </a:cubicBezTo>
                  <a:cubicBezTo>
                    <a:pt x="61062" y="5803"/>
                    <a:pt x="60891" y="5880"/>
                    <a:pt x="60846" y="5959"/>
                  </a:cubicBezTo>
                  <a:cubicBezTo>
                    <a:pt x="60828" y="5983"/>
                    <a:pt x="60832" y="6018"/>
                    <a:pt x="60853" y="6043"/>
                  </a:cubicBezTo>
                  <a:cubicBezTo>
                    <a:pt x="60882" y="6078"/>
                    <a:pt x="60908" y="6092"/>
                    <a:pt x="60937" y="6092"/>
                  </a:cubicBezTo>
                  <a:cubicBezTo>
                    <a:pt x="60966" y="6092"/>
                    <a:pt x="61000" y="6078"/>
                    <a:pt x="61045" y="6057"/>
                  </a:cubicBezTo>
                  <a:cubicBezTo>
                    <a:pt x="61088" y="6038"/>
                    <a:pt x="61139" y="6015"/>
                    <a:pt x="61193" y="6015"/>
                  </a:cubicBezTo>
                  <a:cubicBezTo>
                    <a:pt x="61218" y="6015"/>
                    <a:pt x="61244" y="6020"/>
                    <a:pt x="61269" y="6032"/>
                  </a:cubicBezTo>
                  <a:cubicBezTo>
                    <a:pt x="61301" y="6046"/>
                    <a:pt x="61325" y="6078"/>
                    <a:pt x="61329" y="6113"/>
                  </a:cubicBezTo>
                  <a:cubicBezTo>
                    <a:pt x="61332" y="6176"/>
                    <a:pt x="61269" y="6218"/>
                    <a:pt x="61199" y="6267"/>
                  </a:cubicBezTo>
                  <a:cubicBezTo>
                    <a:pt x="61175" y="6284"/>
                    <a:pt x="61147" y="6302"/>
                    <a:pt x="61122" y="6323"/>
                  </a:cubicBezTo>
                  <a:cubicBezTo>
                    <a:pt x="61322" y="6418"/>
                    <a:pt x="61325" y="6596"/>
                    <a:pt x="61325" y="6701"/>
                  </a:cubicBezTo>
                  <a:lnTo>
                    <a:pt x="61325" y="6750"/>
                  </a:lnTo>
                  <a:cubicBezTo>
                    <a:pt x="61325" y="6775"/>
                    <a:pt x="61322" y="6841"/>
                    <a:pt x="61224" y="6883"/>
                  </a:cubicBezTo>
                  <a:cubicBezTo>
                    <a:pt x="61179" y="6901"/>
                    <a:pt x="61120" y="6912"/>
                    <a:pt x="61058" y="6912"/>
                  </a:cubicBezTo>
                  <a:cubicBezTo>
                    <a:pt x="60952" y="6912"/>
                    <a:pt x="60836" y="6880"/>
                    <a:pt x="60765" y="6796"/>
                  </a:cubicBezTo>
                  <a:cubicBezTo>
                    <a:pt x="60737" y="6761"/>
                    <a:pt x="60705" y="6749"/>
                    <a:pt x="60659" y="6749"/>
                  </a:cubicBezTo>
                  <a:cubicBezTo>
                    <a:pt x="60627" y="6749"/>
                    <a:pt x="60587" y="6755"/>
                    <a:pt x="60537" y="6764"/>
                  </a:cubicBezTo>
                  <a:cubicBezTo>
                    <a:pt x="60470" y="6779"/>
                    <a:pt x="60403" y="6786"/>
                    <a:pt x="60334" y="6786"/>
                  </a:cubicBezTo>
                  <a:cubicBezTo>
                    <a:pt x="60320" y="6786"/>
                    <a:pt x="60306" y="6786"/>
                    <a:pt x="60292" y="6785"/>
                  </a:cubicBezTo>
                  <a:lnTo>
                    <a:pt x="60205" y="6785"/>
                  </a:lnTo>
                  <a:cubicBezTo>
                    <a:pt x="60341" y="6817"/>
                    <a:pt x="60425" y="6883"/>
                    <a:pt x="60425" y="6960"/>
                  </a:cubicBezTo>
                  <a:cubicBezTo>
                    <a:pt x="60425" y="7023"/>
                    <a:pt x="60376" y="7104"/>
                    <a:pt x="60152" y="7125"/>
                  </a:cubicBezTo>
                  <a:cubicBezTo>
                    <a:pt x="60134" y="7127"/>
                    <a:pt x="60116" y="7128"/>
                    <a:pt x="60099" y="7128"/>
                  </a:cubicBezTo>
                  <a:cubicBezTo>
                    <a:pt x="59917" y="7128"/>
                    <a:pt x="59854" y="7013"/>
                    <a:pt x="59809" y="6936"/>
                  </a:cubicBezTo>
                  <a:cubicBezTo>
                    <a:pt x="59773" y="6877"/>
                    <a:pt x="59761" y="6863"/>
                    <a:pt x="59741" y="6863"/>
                  </a:cubicBezTo>
                  <a:cubicBezTo>
                    <a:pt x="59735" y="6863"/>
                    <a:pt x="59729" y="6864"/>
                    <a:pt x="59722" y="6866"/>
                  </a:cubicBezTo>
                  <a:cubicBezTo>
                    <a:pt x="59699" y="6870"/>
                    <a:pt x="59674" y="6872"/>
                    <a:pt x="59647" y="6872"/>
                  </a:cubicBezTo>
                  <a:cubicBezTo>
                    <a:pt x="59536" y="6872"/>
                    <a:pt x="59396" y="6835"/>
                    <a:pt x="59249" y="6796"/>
                  </a:cubicBezTo>
                  <a:cubicBezTo>
                    <a:pt x="59115" y="6759"/>
                    <a:pt x="58978" y="6722"/>
                    <a:pt x="58883" y="6722"/>
                  </a:cubicBezTo>
                  <a:cubicBezTo>
                    <a:pt x="58879" y="6722"/>
                    <a:pt x="58875" y="6722"/>
                    <a:pt x="58871" y="6722"/>
                  </a:cubicBezTo>
                  <a:cubicBezTo>
                    <a:pt x="58784" y="6729"/>
                    <a:pt x="58700" y="6757"/>
                    <a:pt x="58622" y="6806"/>
                  </a:cubicBezTo>
                  <a:cubicBezTo>
                    <a:pt x="58507" y="6876"/>
                    <a:pt x="58377" y="6918"/>
                    <a:pt x="58244" y="6932"/>
                  </a:cubicBezTo>
                  <a:cubicBezTo>
                    <a:pt x="58225" y="6934"/>
                    <a:pt x="58206" y="6934"/>
                    <a:pt x="58186" y="6934"/>
                  </a:cubicBezTo>
                  <a:cubicBezTo>
                    <a:pt x="57867" y="6934"/>
                    <a:pt x="57484" y="6754"/>
                    <a:pt x="57362" y="6589"/>
                  </a:cubicBezTo>
                  <a:cubicBezTo>
                    <a:pt x="57327" y="6544"/>
                    <a:pt x="57275" y="6474"/>
                    <a:pt x="57254" y="6470"/>
                  </a:cubicBezTo>
                  <a:cubicBezTo>
                    <a:pt x="57254" y="6470"/>
                    <a:pt x="57229" y="6474"/>
                    <a:pt x="57159" y="6565"/>
                  </a:cubicBezTo>
                  <a:cubicBezTo>
                    <a:pt x="57100" y="6652"/>
                    <a:pt x="57058" y="6747"/>
                    <a:pt x="57033" y="6848"/>
                  </a:cubicBezTo>
                  <a:cubicBezTo>
                    <a:pt x="56984" y="6995"/>
                    <a:pt x="56939" y="7135"/>
                    <a:pt x="56816" y="7156"/>
                  </a:cubicBezTo>
                  <a:cubicBezTo>
                    <a:pt x="56771" y="7163"/>
                    <a:pt x="56722" y="7251"/>
                    <a:pt x="56680" y="7331"/>
                  </a:cubicBezTo>
                  <a:cubicBezTo>
                    <a:pt x="56631" y="7426"/>
                    <a:pt x="56574" y="7524"/>
                    <a:pt x="56490" y="7569"/>
                  </a:cubicBezTo>
                  <a:cubicBezTo>
                    <a:pt x="56455" y="7590"/>
                    <a:pt x="56424" y="7598"/>
                    <a:pt x="56396" y="7598"/>
                  </a:cubicBezTo>
                  <a:cubicBezTo>
                    <a:pt x="56334" y="7598"/>
                    <a:pt x="56290" y="7557"/>
                    <a:pt x="56256" y="7531"/>
                  </a:cubicBezTo>
                  <a:cubicBezTo>
                    <a:pt x="56227" y="7492"/>
                    <a:pt x="56183" y="7474"/>
                    <a:pt x="56139" y="7474"/>
                  </a:cubicBezTo>
                  <a:cubicBezTo>
                    <a:pt x="56134" y="7474"/>
                    <a:pt x="56130" y="7474"/>
                    <a:pt x="56126" y="7475"/>
                  </a:cubicBezTo>
                  <a:lnTo>
                    <a:pt x="56112" y="7475"/>
                  </a:lnTo>
                  <a:cubicBezTo>
                    <a:pt x="55874" y="7475"/>
                    <a:pt x="55272" y="6866"/>
                    <a:pt x="55237" y="6687"/>
                  </a:cubicBezTo>
                  <a:cubicBezTo>
                    <a:pt x="55213" y="6547"/>
                    <a:pt x="54873" y="6242"/>
                    <a:pt x="54765" y="6169"/>
                  </a:cubicBezTo>
                  <a:cubicBezTo>
                    <a:pt x="54730" y="6151"/>
                    <a:pt x="54709" y="6113"/>
                    <a:pt x="54712" y="6074"/>
                  </a:cubicBezTo>
                  <a:cubicBezTo>
                    <a:pt x="54716" y="6039"/>
                    <a:pt x="54740" y="6011"/>
                    <a:pt x="54772" y="6001"/>
                  </a:cubicBezTo>
                  <a:cubicBezTo>
                    <a:pt x="54791" y="5993"/>
                    <a:pt x="54815" y="5989"/>
                    <a:pt x="54841" y="5989"/>
                  </a:cubicBezTo>
                  <a:cubicBezTo>
                    <a:pt x="54910" y="5989"/>
                    <a:pt x="54996" y="6016"/>
                    <a:pt x="55062" y="6074"/>
                  </a:cubicBezTo>
                  <a:cubicBezTo>
                    <a:pt x="55115" y="6119"/>
                    <a:pt x="55181" y="6143"/>
                    <a:pt x="55248" y="6143"/>
                  </a:cubicBezTo>
                  <a:cubicBezTo>
                    <a:pt x="55296" y="6143"/>
                    <a:pt x="55344" y="6131"/>
                    <a:pt x="55388" y="6106"/>
                  </a:cubicBezTo>
                  <a:cubicBezTo>
                    <a:pt x="55416" y="6088"/>
                    <a:pt x="55437" y="6025"/>
                    <a:pt x="55423" y="5959"/>
                  </a:cubicBezTo>
                  <a:cubicBezTo>
                    <a:pt x="55416" y="5903"/>
                    <a:pt x="55367" y="5861"/>
                    <a:pt x="55311" y="5857"/>
                  </a:cubicBezTo>
                  <a:cubicBezTo>
                    <a:pt x="55150" y="5850"/>
                    <a:pt x="55122" y="5763"/>
                    <a:pt x="55115" y="5724"/>
                  </a:cubicBezTo>
                  <a:cubicBezTo>
                    <a:pt x="55111" y="5640"/>
                    <a:pt x="55157" y="5563"/>
                    <a:pt x="55234" y="5525"/>
                  </a:cubicBezTo>
                  <a:cubicBezTo>
                    <a:pt x="55220" y="5497"/>
                    <a:pt x="55192" y="5458"/>
                    <a:pt x="55174" y="5430"/>
                  </a:cubicBezTo>
                  <a:cubicBezTo>
                    <a:pt x="55115" y="5339"/>
                    <a:pt x="55062" y="5259"/>
                    <a:pt x="55087" y="5189"/>
                  </a:cubicBezTo>
                  <a:cubicBezTo>
                    <a:pt x="55101" y="5161"/>
                    <a:pt x="55129" y="5136"/>
                    <a:pt x="55160" y="5129"/>
                  </a:cubicBezTo>
                  <a:cubicBezTo>
                    <a:pt x="55167" y="5129"/>
                    <a:pt x="55174" y="5126"/>
                    <a:pt x="55181" y="5122"/>
                  </a:cubicBezTo>
                  <a:cubicBezTo>
                    <a:pt x="55174" y="5108"/>
                    <a:pt x="55139" y="5073"/>
                    <a:pt x="55062" y="5063"/>
                  </a:cubicBezTo>
                  <a:cubicBezTo>
                    <a:pt x="54873" y="5038"/>
                    <a:pt x="54670" y="4895"/>
                    <a:pt x="54639" y="4769"/>
                  </a:cubicBezTo>
                  <a:cubicBezTo>
                    <a:pt x="54585" y="4745"/>
                    <a:pt x="54432" y="4731"/>
                    <a:pt x="54291" y="4731"/>
                  </a:cubicBezTo>
                  <a:cubicBezTo>
                    <a:pt x="54182" y="4731"/>
                    <a:pt x="54080" y="4740"/>
                    <a:pt x="54040" y="4758"/>
                  </a:cubicBezTo>
                  <a:cubicBezTo>
                    <a:pt x="54043" y="4800"/>
                    <a:pt x="54022" y="4846"/>
                    <a:pt x="53987" y="4870"/>
                  </a:cubicBezTo>
                  <a:cubicBezTo>
                    <a:pt x="53955" y="4886"/>
                    <a:pt x="53920" y="4895"/>
                    <a:pt x="53885" y="4895"/>
                  </a:cubicBezTo>
                  <a:cubicBezTo>
                    <a:pt x="53837" y="4895"/>
                    <a:pt x="53790" y="4879"/>
                    <a:pt x="53749" y="4849"/>
                  </a:cubicBezTo>
                  <a:cubicBezTo>
                    <a:pt x="53714" y="4821"/>
                    <a:pt x="53697" y="4776"/>
                    <a:pt x="53704" y="4730"/>
                  </a:cubicBezTo>
                  <a:cubicBezTo>
                    <a:pt x="53644" y="4716"/>
                    <a:pt x="53585" y="4706"/>
                    <a:pt x="53525" y="4699"/>
                  </a:cubicBezTo>
                  <a:cubicBezTo>
                    <a:pt x="53392" y="4685"/>
                    <a:pt x="53259" y="4660"/>
                    <a:pt x="53130" y="4625"/>
                  </a:cubicBezTo>
                  <a:cubicBezTo>
                    <a:pt x="52965" y="4583"/>
                    <a:pt x="52818" y="4482"/>
                    <a:pt x="52727" y="4338"/>
                  </a:cubicBezTo>
                  <a:cubicBezTo>
                    <a:pt x="52710" y="4310"/>
                    <a:pt x="52685" y="4285"/>
                    <a:pt x="52661" y="4264"/>
                  </a:cubicBezTo>
                  <a:cubicBezTo>
                    <a:pt x="52647" y="4292"/>
                    <a:pt x="52636" y="4320"/>
                    <a:pt x="52626" y="4349"/>
                  </a:cubicBezTo>
                  <a:cubicBezTo>
                    <a:pt x="52605" y="4419"/>
                    <a:pt x="52577" y="4499"/>
                    <a:pt x="52507" y="4531"/>
                  </a:cubicBezTo>
                  <a:cubicBezTo>
                    <a:pt x="52488" y="4538"/>
                    <a:pt x="52469" y="4542"/>
                    <a:pt x="52450" y="4542"/>
                  </a:cubicBezTo>
                  <a:cubicBezTo>
                    <a:pt x="52424" y="4542"/>
                    <a:pt x="52399" y="4535"/>
                    <a:pt x="52377" y="4524"/>
                  </a:cubicBezTo>
                  <a:cubicBezTo>
                    <a:pt x="52356" y="4513"/>
                    <a:pt x="52333" y="4508"/>
                    <a:pt x="52310" y="4508"/>
                  </a:cubicBezTo>
                  <a:cubicBezTo>
                    <a:pt x="52272" y="4508"/>
                    <a:pt x="52234" y="4522"/>
                    <a:pt x="52205" y="4548"/>
                  </a:cubicBezTo>
                  <a:cubicBezTo>
                    <a:pt x="52163" y="4597"/>
                    <a:pt x="52156" y="4667"/>
                    <a:pt x="52188" y="4720"/>
                  </a:cubicBezTo>
                  <a:cubicBezTo>
                    <a:pt x="52265" y="4884"/>
                    <a:pt x="52240" y="4965"/>
                    <a:pt x="52212" y="5049"/>
                  </a:cubicBezTo>
                  <a:cubicBezTo>
                    <a:pt x="52202" y="5087"/>
                    <a:pt x="52191" y="5126"/>
                    <a:pt x="52188" y="5168"/>
                  </a:cubicBezTo>
                  <a:cubicBezTo>
                    <a:pt x="52188" y="5224"/>
                    <a:pt x="52160" y="5276"/>
                    <a:pt x="52118" y="5311"/>
                  </a:cubicBezTo>
                  <a:cubicBezTo>
                    <a:pt x="52096" y="5324"/>
                    <a:pt x="52073" y="5330"/>
                    <a:pt x="52048" y="5330"/>
                  </a:cubicBezTo>
                  <a:cubicBezTo>
                    <a:pt x="51999" y="5330"/>
                    <a:pt x="51943" y="5308"/>
                    <a:pt x="51873" y="5280"/>
                  </a:cubicBezTo>
                  <a:cubicBezTo>
                    <a:pt x="51841" y="5269"/>
                    <a:pt x="51810" y="5259"/>
                    <a:pt x="51775" y="5245"/>
                  </a:cubicBezTo>
                  <a:cubicBezTo>
                    <a:pt x="51757" y="5238"/>
                    <a:pt x="51741" y="5235"/>
                    <a:pt x="51726" y="5235"/>
                  </a:cubicBezTo>
                  <a:cubicBezTo>
                    <a:pt x="51693" y="5235"/>
                    <a:pt x="51666" y="5250"/>
                    <a:pt x="51624" y="5269"/>
                  </a:cubicBezTo>
                  <a:cubicBezTo>
                    <a:pt x="51562" y="5303"/>
                    <a:pt x="51482" y="5345"/>
                    <a:pt x="51345" y="5345"/>
                  </a:cubicBezTo>
                  <a:cubicBezTo>
                    <a:pt x="51283" y="5345"/>
                    <a:pt x="51209" y="5337"/>
                    <a:pt x="51120" y="5315"/>
                  </a:cubicBezTo>
                  <a:cubicBezTo>
                    <a:pt x="50966" y="5276"/>
                    <a:pt x="50812" y="5259"/>
                    <a:pt x="50655" y="5259"/>
                  </a:cubicBezTo>
                  <a:cubicBezTo>
                    <a:pt x="50515" y="5259"/>
                    <a:pt x="50403" y="5255"/>
                    <a:pt x="50343" y="5147"/>
                  </a:cubicBezTo>
                  <a:cubicBezTo>
                    <a:pt x="50307" y="5082"/>
                    <a:pt x="50262" y="5059"/>
                    <a:pt x="50245" y="5059"/>
                  </a:cubicBezTo>
                  <a:cubicBezTo>
                    <a:pt x="50244" y="5059"/>
                    <a:pt x="50242" y="5059"/>
                    <a:pt x="50241" y="5059"/>
                  </a:cubicBezTo>
                  <a:cubicBezTo>
                    <a:pt x="50234" y="5059"/>
                    <a:pt x="50231" y="5073"/>
                    <a:pt x="50231" y="5080"/>
                  </a:cubicBezTo>
                  <a:cubicBezTo>
                    <a:pt x="50217" y="5185"/>
                    <a:pt x="50066" y="5199"/>
                    <a:pt x="50017" y="5203"/>
                  </a:cubicBezTo>
                  <a:cubicBezTo>
                    <a:pt x="49996" y="5204"/>
                    <a:pt x="49972" y="5205"/>
                    <a:pt x="49944" y="5205"/>
                  </a:cubicBezTo>
                  <a:cubicBezTo>
                    <a:pt x="49740" y="5205"/>
                    <a:pt x="49387" y="5156"/>
                    <a:pt x="49335" y="4989"/>
                  </a:cubicBezTo>
                  <a:cubicBezTo>
                    <a:pt x="49279" y="4807"/>
                    <a:pt x="49401" y="4730"/>
                    <a:pt x="49499" y="4688"/>
                  </a:cubicBezTo>
                  <a:cubicBezTo>
                    <a:pt x="49425" y="4677"/>
                    <a:pt x="49349" y="4672"/>
                    <a:pt x="49273" y="4672"/>
                  </a:cubicBezTo>
                  <a:cubicBezTo>
                    <a:pt x="49227" y="4672"/>
                    <a:pt x="49181" y="4674"/>
                    <a:pt x="49135" y="4678"/>
                  </a:cubicBezTo>
                  <a:cubicBezTo>
                    <a:pt x="49112" y="4679"/>
                    <a:pt x="49089" y="4680"/>
                    <a:pt x="49067" y="4680"/>
                  </a:cubicBezTo>
                  <a:cubicBezTo>
                    <a:pt x="48901" y="4680"/>
                    <a:pt x="48760" y="4637"/>
                    <a:pt x="48624" y="4597"/>
                  </a:cubicBezTo>
                  <a:cubicBezTo>
                    <a:pt x="48495" y="4559"/>
                    <a:pt x="48364" y="4519"/>
                    <a:pt x="48216" y="4519"/>
                  </a:cubicBezTo>
                  <a:cubicBezTo>
                    <a:pt x="48187" y="4519"/>
                    <a:pt x="48157" y="4520"/>
                    <a:pt x="48127" y="4524"/>
                  </a:cubicBezTo>
                  <a:lnTo>
                    <a:pt x="47938" y="4541"/>
                  </a:lnTo>
                  <a:cubicBezTo>
                    <a:pt x="47563" y="4580"/>
                    <a:pt x="46870" y="4650"/>
                    <a:pt x="46772" y="4695"/>
                  </a:cubicBezTo>
                  <a:cubicBezTo>
                    <a:pt x="46776" y="4716"/>
                    <a:pt x="46783" y="4741"/>
                    <a:pt x="46790" y="4762"/>
                  </a:cubicBezTo>
                  <a:cubicBezTo>
                    <a:pt x="46807" y="4814"/>
                    <a:pt x="46828" y="4881"/>
                    <a:pt x="46793" y="4937"/>
                  </a:cubicBezTo>
                  <a:cubicBezTo>
                    <a:pt x="46761" y="4975"/>
                    <a:pt x="46713" y="4994"/>
                    <a:pt x="46666" y="4994"/>
                  </a:cubicBezTo>
                  <a:cubicBezTo>
                    <a:pt x="46626" y="4994"/>
                    <a:pt x="46587" y="4981"/>
                    <a:pt x="46555" y="4954"/>
                  </a:cubicBezTo>
                  <a:cubicBezTo>
                    <a:pt x="46489" y="4884"/>
                    <a:pt x="46499" y="4755"/>
                    <a:pt x="46513" y="4615"/>
                  </a:cubicBezTo>
                  <a:cubicBezTo>
                    <a:pt x="46524" y="4545"/>
                    <a:pt x="46524" y="4475"/>
                    <a:pt x="46517" y="4408"/>
                  </a:cubicBezTo>
                  <a:cubicBezTo>
                    <a:pt x="46510" y="4366"/>
                    <a:pt x="46478" y="4334"/>
                    <a:pt x="46440" y="4320"/>
                  </a:cubicBezTo>
                  <a:cubicBezTo>
                    <a:pt x="46424" y="4313"/>
                    <a:pt x="46406" y="4309"/>
                    <a:pt x="46388" y="4309"/>
                  </a:cubicBezTo>
                  <a:cubicBezTo>
                    <a:pt x="46382" y="4309"/>
                    <a:pt x="46376" y="4309"/>
                    <a:pt x="46370" y="4310"/>
                  </a:cubicBezTo>
                  <a:cubicBezTo>
                    <a:pt x="46387" y="4373"/>
                    <a:pt x="46359" y="4436"/>
                    <a:pt x="46303" y="4464"/>
                  </a:cubicBezTo>
                  <a:cubicBezTo>
                    <a:pt x="46233" y="4509"/>
                    <a:pt x="46106" y="4535"/>
                    <a:pt x="45984" y="4535"/>
                  </a:cubicBezTo>
                  <a:cubicBezTo>
                    <a:pt x="45868" y="4535"/>
                    <a:pt x="45755" y="4512"/>
                    <a:pt x="45697" y="4461"/>
                  </a:cubicBezTo>
                  <a:cubicBezTo>
                    <a:pt x="45526" y="4310"/>
                    <a:pt x="45316" y="4205"/>
                    <a:pt x="45095" y="4152"/>
                  </a:cubicBezTo>
                  <a:cubicBezTo>
                    <a:pt x="45066" y="4145"/>
                    <a:pt x="45037" y="4141"/>
                    <a:pt x="45007" y="4141"/>
                  </a:cubicBezTo>
                  <a:cubicBezTo>
                    <a:pt x="44875" y="4141"/>
                    <a:pt x="44740" y="4210"/>
                    <a:pt x="44654" y="4278"/>
                  </a:cubicBezTo>
                  <a:cubicBezTo>
                    <a:pt x="44609" y="4310"/>
                    <a:pt x="44574" y="4352"/>
                    <a:pt x="44549" y="4405"/>
                  </a:cubicBezTo>
                  <a:cubicBezTo>
                    <a:pt x="44584" y="4433"/>
                    <a:pt x="44658" y="4433"/>
                    <a:pt x="44714" y="4436"/>
                  </a:cubicBezTo>
                  <a:cubicBezTo>
                    <a:pt x="44791" y="4436"/>
                    <a:pt x="44882" y="4440"/>
                    <a:pt x="44892" y="4524"/>
                  </a:cubicBezTo>
                  <a:cubicBezTo>
                    <a:pt x="44896" y="4548"/>
                    <a:pt x="44889" y="4576"/>
                    <a:pt x="44871" y="4597"/>
                  </a:cubicBezTo>
                  <a:cubicBezTo>
                    <a:pt x="44819" y="4664"/>
                    <a:pt x="44689" y="4681"/>
                    <a:pt x="44483" y="4702"/>
                  </a:cubicBezTo>
                  <a:cubicBezTo>
                    <a:pt x="44395" y="4709"/>
                    <a:pt x="44308" y="4723"/>
                    <a:pt x="44220" y="4748"/>
                  </a:cubicBezTo>
                  <a:cubicBezTo>
                    <a:pt x="44210" y="4807"/>
                    <a:pt x="44139" y="4874"/>
                    <a:pt x="43831" y="4968"/>
                  </a:cubicBezTo>
                  <a:cubicBezTo>
                    <a:pt x="43667" y="5017"/>
                    <a:pt x="43502" y="5056"/>
                    <a:pt x="43331" y="5084"/>
                  </a:cubicBezTo>
                  <a:lnTo>
                    <a:pt x="43208" y="5098"/>
                  </a:lnTo>
                  <a:cubicBezTo>
                    <a:pt x="42785" y="5150"/>
                    <a:pt x="42683" y="5161"/>
                    <a:pt x="42470" y="5343"/>
                  </a:cubicBezTo>
                  <a:cubicBezTo>
                    <a:pt x="42437" y="5368"/>
                    <a:pt x="42377" y="5419"/>
                    <a:pt x="42322" y="5419"/>
                  </a:cubicBezTo>
                  <a:cubicBezTo>
                    <a:pt x="42301" y="5419"/>
                    <a:pt x="42281" y="5411"/>
                    <a:pt x="42263" y="5392"/>
                  </a:cubicBezTo>
                  <a:cubicBezTo>
                    <a:pt x="42162" y="5276"/>
                    <a:pt x="42470" y="4912"/>
                    <a:pt x="42519" y="4867"/>
                  </a:cubicBezTo>
                  <a:cubicBezTo>
                    <a:pt x="42606" y="4779"/>
                    <a:pt x="42718" y="4723"/>
                    <a:pt x="42841" y="4699"/>
                  </a:cubicBezTo>
                  <a:cubicBezTo>
                    <a:pt x="42921" y="4678"/>
                    <a:pt x="42981" y="4664"/>
                    <a:pt x="43019" y="4608"/>
                  </a:cubicBezTo>
                  <a:cubicBezTo>
                    <a:pt x="43124" y="4464"/>
                    <a:pt x="43275" y="4447"/>
                    <a:pt x="43481" y="4419"/>
                  </a:cubicBezTo>
                  <a:cubicBezTo>
                    <a:pt x="43537" y="4412"/>
                    <a:pt x="43597" y="4405"/>
                    <a:pt x="43660" y="4394"/>
                  </a:cubicBezTo>
                  <a:cubicBezTo>
                    <a:pt x="43772" y="4387"/>
                    <a:pt x="43873" y="4327"/>
                    <a:pt x="43936" y="4233"/>
                  </a:cubicBezTo>
                  <a:cubicBezTo>
                    <a:pt x="43971" y="4180"/>
                    <a:pt x="44024" y="4138"/>
                    <a:pt x="44080" y="4110"/>
                  </a:cubicBezTo>
                  <a:lnTo>
                    <a:pt x="44139" y="4082"/>
                  </a:lnTo>
                  <a:cubicBezTo>
                    <a:pt x="44276" y="4023"/>
                    <a:pt x="44567" y="3900"/>
                    <a:pt x="44612" y="3795"/>
                  </a:cubicBezTo>
                  <a:cubicBezTo>
                    <a:pt x="44695" y="3612"/>
                    <a:pt x="45434" y="3375"/>
                    <a:pt x="45606" y="3375"/>
                  </a:cubicBezTo>
                  <a:cubicBezTo>
                    <a:pt x="45609" y="3375"/>
                    <a:pt x="45611" y="3375"/>
                    <a:pt x="45613" y="3375"/>
                  </a:cubicBezTo>
                  <a:cubicBezTo>
                    <a:pt x="45614" y="3375"/>
                    <a:pt x="45615" y="3375"/>
                    <a:pt x="45616" y="3375"/>
                  </a:cubicBezTo>
                  <a:cubicBezTo>
                    <a:pt x="45657" y="3375"/>
                    <a:pt x="45694" y="3294"/>
                    <a:pt x="45722" y="3235"/>
                  </a:cubicBezTo>
                  <a:cubicBezTo>
                    <a:pt x="45760" y="3158"/>
                    <a:pt x="45795" y="3085"/>
                    <a:pt x="45869" y="3085"/>
                  </a:cubicBezTo>
                  <a:cubicBezTo>
                    <a:pt x="45907" y="3085"/>
                    <a:pt x="46096" y="3015"/>
                    <a:pt x="46506" y="2833"/>
                  </a:cubicBezTo>
                  <a:cubicBezTo>
                    <a:pt x="46618" y="2780"/>
                    <a:pt x="46699" y="2679"/>
                    <a:pt x="46720" y="2556"/>
                  </a:cubicBezTo>
                  <a:cubicBezTo>
                    <a:pt x="46695" y="2542"/>
                    <a:pt x="46671" y="2532"/>
                    <a:pt x="46643" y="2521"/>
                  </a:cubicBezTo>
                  <a:cubicBezTo>
                    <a:pt x="46580" y="2500"/>
                    <a:pt x="46496" y="2469"/>
                    <a:pt x="46478" y="2392"/>
                  </a:cubicBezTo>
                  <a:cubicBezTo>
                    <a:pt x="46468" y="2360"/>
                    <a:pt x="46471" y="2325"/>
                    <a:pt x="46492" y="2294"/>
                  </a:cubicBezTo>
                  <a:cubicBezTo>
                    <a:pt x="46520" y="2255"/>
                    <a:pt x="46573" y="2251"/>
                    <a:pt x="46625" y="2248"/>
                  </a:cubicBezTo>
                  <a:cubicBezTo>
                    <a:pt x="46681" y="2244"/>
                    <a:pt x="46737" y="2234"/>
                    <a:pt x="46793" y="2216"/>
                  </a:cubicBezTo>
                  <a:cubicBezTo>
                    <a:pt x="46821" y="2206"/>
                    <a:pt x="46825" y="2192"/>
                    <a:pt x="46818" y="2171"/>
                  </a:cubicBezTo>
                  <a:cubicBezTo>
                    <a:pt x="46805" y="2130"/>
                    <a:pt x="46753" y="2089"/>
                    <a:pt x="46712" y="2089"/>
                  </a:cubicBezTo>
                  <a:cubicBezTo>
                    <a:pt x="46707" y="2089"/>
                    <a:pt x="46703" y="2089"/>
                    <a:pt x="46699" y="2090"/>
                  </a:cubicBezTo>
                  <a:cubicBezTo>
                    <a:pt x="46684" y="2097"/>
                    <a:pt x="46669" y="2100"/>
                    <a:pt x="46653" y="2100"/>
                  </a:cubicBezTo>
                  <a:cubicBezTo>
                    <a:pt x="46628" y="2100"/>
                    <a:pt x="46603" y="2092"/>
                    <a:pt x="46583" y="2076"/>
                  </a:cubicBezTo>
                  <a:cubicBezTo>
                    <a:pt x="46548" y="2038"/>
                    <a:pt x="46566" y="1992"/>
                    <a:pt x="46580" y="1957"/>
                  </a:cubicBezTo>
                  <a:cubicBezTo>
                    <a:pt x="46604" y="1898"/>
                    <a:pt x="46618" y="1852"/>
                    <a:pt x="46580" y="1803"/>
                  </a:cubicBezTo>
                  <a:cubicBezTo>
                    <a:pt x="46564" y="1783"/>
                    <a:pt x="46544" y="1775"/>
                    <a:pt x="46521" y="1775"/>
                  </a:cubicBezTo>
                  <a:cubicBezTo>
                    <a:pt x="46492" y="1775"/>
                    <a:pt x="46457" y="1786"/>
                    <a:pt x="46415" y="1800"/>
                  </a:cubicBezTo>
                  <a:cubicBezTo>
                    <a:pt x="46381" y="1808"/>
                    <a:pt x="46348" y="1817"/>
                    <a:pt x="46316" y="1817"/>
                  </a:cubicBezTo>
                  <a:cubicBezTo>
                    <a:pt x="46291" y="1817"/>
                    <a:pt x="46268" y="1812"/>
                    <a:pt x="46247" y="1796"/>
                  </a:cubicBezTo>
                  <a:cubicBezTo>
                    <a:pt x="46219" y="1772"/>
                    <a:pt x="46205" y="1733"/>
                    <a:pt x="46208" y="1695"/>
                  </a:cubicBezTo>
                  <a:cubicBezTo>
                    <a:pt x="46219" y="1555"/>
                    <a:pt x="46198" y="1380"/>
                    <a:pt x="46117" y="1299"/>
                  </a:cubicBezTo>
                  <a:cubicBezTo>
                    <a:pt x="46116" y="1298"/>
                    <a:pt x="46114" y="1298"/>
                    <a:pt x="46111" y="1298"/>
                  </a:cubicBezTo>
                  <a:cubicBezTo>
                    <a:pt x="46094" y="1298"/>
                    <a:pt x="46053" y="1315"/>
                    <a:pt x="46023" y="1327"/>
                  </a:cubicBezTo>
                  <a:cubicBezTo>
                    <a:pt x="45970" y="1354"/>
                    <a:pt x="45900" y="1385"/>
                    <a:pt x="45822" y="1385"/>
                  </a:cubicBezTo>
                  <a:cubicBezTo>
                    <a:pt x="45766" y="1385"/>
                    <a:pt x="45706" y="1369"/>
                    <a:pt x="45645" y="1324"/>
                  </a:cubicBezTo>
                  <a:cubicBezTo>
                    <a:pt x="45496" y="1208"/>
                    <a:pt x="45105" y="1127"/>
                    <a:pt x="44967" y="1127"/>
                  </a:cubicBezTo>
                  <a:cubicBezTo>
                    <a:pt x="44958" y="1127"/>
                    <a:pt x="44951" y="1127"/>
                    <a:pt x="44945" y="1128"/>
                  </a:cubicBezTo>
                  <a:cubicBezTo>
                    <a:pt x="44941" y="1138"/>
                    <a:pt x="44934" y="1142"/>
                    <a:pt x="44927" y="1149"/>
                  </a:cubicBezTo>
                  <a:cubicBezTo>
                    <a:pt x="44910" y="1161"/>
                    <a:pt x="44891" y="1166"/>
                    <a:pt x="44870" y="1166"/>
                  </a:cubicBezTo>
                  <a:cubicBezTo>
                    <a:pt x="44835" y="1166"/>
                    <a:pt x="44793" y="1152"/>
                    <a:pt x="44738" y="1135"/>
                  </a:cubicBezTo>
                  <a:cubicBezTo>
                    <a:pt x="44693" y="1117"/>
                    <a:pt x="44647" y="1107"/>
                    <a:pt x="44598" y="1103"/>
                  </a:cubicBezTo>
                  <a:cubicBezTo>
                    <a:pt x="44544" y="1150"/>
                    <a:pt x="44399" y="1166"/>
                    <a:pt x="44251" y="1166"/>
                  </a:cubicBezTo>
                  <a:cubicBezTo>
                    <a:pt x="44090" y="1166"/>
                    <a:pt x="43925" y="1148"/>
                    <a:pt x="43866" y="1131"/>
                  </a:cubicBezTo>
                  <a:cubicBezTo>
                    <a:pt x="43848" y="1128"/>
                    <a:pt x="43829" y="1126"/>
                    <a:pt x="43811" y="1126"/>
                  </a:cubicBezTo>
                  <a:cubicBezTo>
                    <a:pt x="43756" y="1126"/>
                    <a:pt x="43701" y="1142"/>
                    <a:pt x="43656" y="1173"/>
                  </a:cubicBezTo>
                  <a:cubicBezTo>
                    <a:pt x="43621" y="1198"/>
                    <a:pt x="43600" y="1233"/>
                    <a:pt x="43593" y="1275"/>
                  </a:cubicBezTo>
                  <a:cubicBezTo>
                    <a:pt x="43590" y="1313"/>
                    <a:pt x="43572" y="1348"/>
                    <a:pt x="43541" y="1369"/>
                  </a:cubicBezTo>
                  <a:cubicBezTo>
                    <a:pt x="43475" y="1419"/>
                    <a:pt x="43344" y="1433"/>
                    <a:pt x="43212" y="1433"/>
                  </a:cubicBezTo>
                  <a:cubicBezTo>
                    <a:pt x="43034" y="1433"/>
                    <a:pt x="42855" y="1407"/>
                    <a:pt x="42827" y="1401"/>
                  </a:cubicBezTo>
                  <a:cubicBezTo>
                    <a:pt x="42795" y="1394"/>
                    <a:pt x="42771" y="1373"/>
                    <a:pt x="42764" y="1341"/>
                  </a:cubicBezTo>
                  <a:cubicBezTo>
                    <a:pt x="42743" y="1275"/>
                    <a:pt x="42806" y="1198"/>
                    <a:pt x="43002" y="1002"/>
                  </a:cubicBezTo>
                  <a:cubicBezTo>
                    <a:pt x="43044" y="960"/>
                    <a:pt x="43096" y="904"/>
                    <a:pt x="43131" y="862"/>
                  </a:cubicBezTo>
                  <a:cubicBezTo>
                    <a:pt x="43106" y="860"/>
                    <a:pt x="43074" y="860"/>
                    <a:pt x="43040" y="860"/>
                  </a:cubicBezTo>
                  <a:cubicBezTo>
                    <a:pt x="42971" y="860"/>
                    <a:pt x="42891" y="862"/>
                    <a:pt x="42823" y="862"/>
                  </a:cubicBezTo>
                  <a:cubicBezTo>
                    <a:pt x="42748" y="863"/>
                    <a:pt x="42684" y="864"/>
                    <a:pt x="42628" y="864"/>
                  </a:cubicBezTo>
                  <a:cubicBezTo>
                    <a:pt x="42391" y="864"/>
                    <a:pt x="42312" y="849"/>
                    <a:pt x="42281" y="795"/>
                  </a:cubicBezTo>
                  <a:cubicBezTo>
                    <a:pt x="42247" y="761"/>
                    <a:pt x="41994" y="730"/>
                    <a:pt x="41779" y="730"/>
                  </a:cubicBezTo>
                  <a:cubicBezTo>
                    <a:pt x="41749" y="730"/>
                    <a:pt x="41720" y="731"/>
                    <a:pt x="41692" y="732"/>
                  </a:cubicBezTo>
                  <a:cubicBezTo>
                    <a:pt x="41688" y="732"/>
                    <a:pt x="41682" y="732"/>
                    <a:pt x="41677" y="732"/>
                  </a:cubicBezTo>
                  <a:cubicBezTo>
                    <a:pt x="41622" y="732"/>
                    <a:pt x="41552" y="729"/>
                    <a:pt x="41545" y="662"/>
                  </a:cubicBezTo>
                  <a:cubicBezTo>
                    <a:pt x="41545" y="634"/>
                    <a:pt x="41538" y="564"/>
                    <a:pt x="41846" y="536"/>
                  </a:cubicBezTo>
                  <a:cubicBezTo>
                    <a:pt x="41927" y="519"/>
                    <a:pt x="42007" y="491"/>
                    <a:pt x="42078" y="449"/>
                  </a:cubicBezTo>
                  <a:cubicBezTo>
                    <a:pt x="42165" y="400"/>
                    <a:pt x="42256" y="365"/>
                    <a:pt x="42351" y="340"/>
                  </a:cubicBezTo>
                  <a:cubicBezTo>
                    <a:pt x="42379" y="340"/>
                    <a:pt x="42403" y="333"/>
                    <a:pt x="42428" y="319"/>
                  </a:cubicBezTo>
                  <a:cubicBezTo>
                    <a:pt x="42414" y="291"/>
                    <a:pt x="42396" y="260"/>
                    <a:pt x="42375" y="232"/>
                  </a:cubicBezTo>
                  <a:cubicBezTo>
                    <a:pt x="42344" y="193"/>
                    <a:pt x="42281" y="186"/>
                    <a:pt x="42176" y="179"/>
                  </a:cubicBezTo>
                  <a:cubicBezTo>
                    <a:pt x="42099" y="175"/>
                    <a:pt x="42021" y="165"/>
                    <a:pt x="41948" y="144"/>
                  </a:cubicBezTo>
                  <a:lnTo>
                    <a:pt x="41839" y="112"/>
                  </a:lnTo>
                  <a:cubicBezTo>
                    <a:pt x="41685" y="63"/>
                    <a:pt x="41514" y="7"/>
                    <a:pt x="41388" y="0"/>
                  </a:cubicBezTo>
                  <a:cubicBezTo>
                    <a:pt x="41383" y="0"/>
                    <a:pt x="41378" y="0"/>
                    <a:pt x="4137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0" name="Google Shape;7211;p82">
              <a:extLst>
                <a:ext uri="{FF2B5EF4-FFF2-40B4-BE49-F238E27FC236}">
                  <a16:creationId xmlns:a16="http://schemas.microsoft.com/office/drawing/2014/main" id="{43FBCB28-9F64-C562-D78D-FB91F2775AF0}"/>
                </a:ext>
              </a:extLst>
            </p:cNvPr>
            <p:cNvSpPr/>
            <p:nvPr/>
          </p:nvSpPr>
          <p:spPr>
            <a:xfrm>
              <a:off x="2192984" y="1581360"/>
              <a:ext cx="21262" cy="7753"/>
            </a:xfrm>
            <a:custGeom>
              <a:avLst/>
              <a:gdLst/>
              <a:ahLst/>
              <a:cxnLst/>
              <a:rect l="l" t="t" r="r" b="b"/>
              <a:pathLst>
                <a:path w="1566" h="571" extrusionOk="0">
                  <a:moveTo>
                    <a:pt x="813" y="0"/>
                  </a:moveTo>
                  <a:cubicBezTo>
                    <a:pt x="876" y="116"/>
                    <a:pt x="753" y="186"/>
                    <a:pt x="694" y="217"/>
                  </a:cubicBezTo>
                  <a:cubicBezTo>
                    <a:pt x="669" y="231"/>
                    <a:pt x="624" y="259"/>
                    <a:pt x="620" y="273"/>
                  </a:cubicBezTo>
                  <a:cubicBezTo>
                    <a:pt x="620" y="277"/>
                    <a:pt x="624" y="284"/>
                    <a:pt x="627" y="287"/>
                  </a:cubicBezTo>
                  <a:cubicBezTo>
                    <a:pt x="669" y="333"/>
                    <a:pt x="676" y="396"/>
                    <a:pt x="641" y="448"/>
                  </a:cubicBezTo>
                  <a:cubicBezTo>
                    <a:pt x="609" y="492"/>
                    <a:pt x="547" y="510"/>
                    <a:pt x="485" y="510"/>
                  </a:cubicBezTo>
                  <a:cubicBezTo>
                    <a:pt x="453" y="510"/>
                    <a:pt x="421" y="505"/>
                    <a:pt x="392" y="497"/>
                  </a:cubicBezTo>
                  <a:cubicBezTo>
                    <a:pt x="312" y="480"/>
                    <a:pt x="252" y="410"/>
                    <a:pt x="252" y="326"/>
                  </a:cubicBezTo>
                  <a:cubicBezTo>
                    <a:pt x="252" y="322"/>
                    <a:pt x="252" y="315"/>
                    <a:pt x="224" y="308"/>
                  </a:cubicBezTo>
                  <a:cubicBezTo>
                    <a:pt x="206" y="305"/>
                    <a:pt x="187" y="303"/>
                    <a:pt x="169" y="303"/>
                  </a:cubicBezTo>
                  <a:cubicBezTo>
                    <a:pt x="113" y="303"/>
                    <a:pt x="58" y="319"/>
                    <a:pt x="11" y="350"/>
                  </a:cubicBezTo>
                  <a:cubicBezTo>
                    <a:pt x="14" y="382"/>
                    <a:pt x="11" y="413"/>
                    <a:pt x="0" y="445"/>
                  </a:cubicBezTo>
                  <a:lnTo>
                    <a:pt x="49" y="462"/>
                  </a:lnTo>
                  <a:lnTo>
                    <a:pt x="53" y="462"/>
                  </a:lnTo>
                  <a:lnTo>
                    <a:pt x="81" y="473"/>
                  </a:lnTo>
                  <a:lnTo>
                    <a:pt x="95" y="476"/>
                  </a:lnTo>
                  <a:lnTo>
                    <a:pt x="123" y="487"/>
                  </a:lnTo>
                  <a:lnTo>
                    <a:pt x="140" y="494"/>
                  </a:lnTo>
                  <a:lnTo>
                    <a:pt x="154" y="497"/>
                  </a:lnTo>
                  <a:lnTo>
                    <a:pt x="168" y="504"/>
                  </a:lnTo>
                  <a:lnTo>
                    <a:pt x="182" y="508"/>
                  </a:lnTo>
                  <a:lnTo>
                    <a:pt x="193" y="511"/>
                  </a:lnTo>
                  <a:lnTo>
                    <a:pt x="214" y="522"/>
                  </a:lnTo>
                  <a:lnTo>
                    <a:pt x="280" y="522"/>
                  </a:lnTo>
                  <a:lnTo>
                    <a:pt x="294" y="525"/>
                  </a:lnTo>
                  <a:lnTo>
                    <a:pt x="305" y="525"/>
                  </a:lnTo>
                  <a:lnTo>
                    <a:pt x="322" y="529"/>
                  </a:lnTo>
                  <a:lnTo>
                    <a:pt x="368" y="529"/>
                  </a:lnTo>
                  <a:lnTo>
                    <a:pt x="389" y="532"/>
                  </a:lnTo>
                  <a:lnTo>
                    <a:pt x="466" y="532"/>
                  </a:lnTo>
                  <a:lnTo>
                    <a:pt x="490" y="536"/>
                  </a:lnTo>
                  <a:lnTo>
                    <a:pt x="508" y="536"/>
                  </a:lnTo>
                  <a:lnTo>
                    <a:pt x="536" y="539"/>
                  </a:lnTo>
                  <a:lnTo>
                    <a:pt x="553" y="539"/>
                  </a:lnTo>
                  <a:lnTo>
                    <a:pt x="585" y="543"/>
                  </a:lnTo>
                  <a:lnTo>
                    <a:pt x="599" y="543"/>
                  </a:lnTo>
                  <a:lnTo>
                    <a:pt x="638" y="546"/>
                  </a:lnTo>
                  <a:lnTo>
                    <a:pt x="648" y="546"/>
                  </a:lnTo>
                  <a:lnTo>
                    <a:pt x="694" y="550"/>
                  </a:lnTo>
                  <a:lnTo>
                    <a:pt x="697" y="550"/>
                  </a:lnTo>
                  <a:cubicBezTo>
                    <a:pt x="837" y="560"/>
                    <a:pt x="991" y="567"/>
                    <a:pt x="1135" y="571"/>
                  </a:cubicBezTo>
                  <a:lnTo>
                    <a:pt x="1509" y="571"/>
                  </a:lnTo>
                  <a:lnTo>
                    <a:pt x="1530" y="567"/>
                  </a:lnTo>
                  <a:lnTo>
                    <a:pt x="1537" y="567"/>
                  </a:lnTo>
                  <a:cubicBezTo>
                    <a:pt x="1541" y="508"/>
                    <a:pt x="1544" y="448"/>
                    <a:pt x="1555" y="385"/>
                  </a:cubicBezTo>
                  <a:cubicBezTo>
                    <a:pt x="1558" y="336"/>
                    <a:pt x="1565" y="291"/>
                    <a:pt x="1565" y="266"/>
                  </a:cubicBezTo>
                  <a:cubicBezTo>
                    <a:pt x="1565" y="263"/>
                    <a:pt x="1555" y="235"/>
                    <a:pt x="1506" y="203"/>
                  </a:cubicBezTo>
                  <a:cubicBezTo>
                    <a:pt x="1495" y="196"/>
                    <a:pt x="1488" y="193"/>
                    <a:pt x="1481" y="186"/>
                  </a:cubicBezTo>
                  <a:lnTo>
                    <a:pt x="1464" y="179"/>
                  </a:lnTo>
                  <a:lnTo>
                    <a:pt x="1457" y="172"/>
                  </a:lnTo>
                  <a:lnTo>
                    <a:pt x="1439" y="165"/>
                  </a:lnTo>
                  <a:lnTo>
                    <a:pt x="1432" y="161"/>
                  </a:lnTo>
                  <a:lnTo>
                    <a:pt x="1418" y="158"/>
                  </a:lnTo>
                  <a:lnTo>
                    <a:pt x="1411" y="154"/>
                  </a:lnTo>
                  <a:lnTo>
                    <a:pt x="1401" y="151"/>
                  </a:lnTo>
                  <a:lnTo>
                    <a:pt x="1355" y="151"/>
                  </a:lnTo>
                  <a:lnTo>
                    <a:pt x="1348" y="154"/>
                  </a:lnTo>
                  <a:cubicBezTo>
                    <a:pt x="1328" y="162"/>
                    <a:pt x="1305" y="166"/>
                    <a:pt x="1279" y="166"/>
                  </a:cubicBezTo>
                  <a:cubicBezTo>
                    <a:pt x="1164" y="166"/>
                    <a:pt x="1006" y="90"/>
                    <a:pt x="946" y="7"/>
                  </a:cubicBezTo>
                  <a:cubicBezTo>
                    <a:pt x="946" y="4"/>
                    <a:pt x="942" y="4"/>
                    <a:pt x="94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1" name="Google Shape;7212;p82">
              <a:extLst>
                <a:ext uri="{FF2B5EF4-FFF2-40B4-BE49-F238E27FC236}">
                  <a16:creationId xmlns:a16="http://schemas.microsoft.com/office/drawing/2014/main" id="{72AD4DAC-CA63-6B4D-7D79-8532FA586380}"/>
                </a:ext>
              </a:extLst>
            </p:cNvPr>
            <p:cNvSpPr/>
            <p:nvPr/>
          </p:nvSpPr>
          <p:spPr>
            <a:xfrm>
              <a:off x="2688889" y="1342735"/>
              <a:ext cx="3394" cy="828"/>
            </a:xfrm>
            <a:custGeom>
              <a:avLst/>
              <a:gdLst/>
              <a:ahLst/>
              <a:cxnLst/>
              <a:rect l="l" t="t" r="r" b="b"/>
              <a:pathLst>
                <a:path w="250" h="61" extrusionOk="0">
                  <a:moveTo>
                    <a:pt x="1" y="1"/>
                  </a:moveTo>
                  <a:lnTo>
                    <a:pt x="1" y="1"/>
                  </a:lnTo>
                  <a:cubicBezTo>
                    <a:pt x="62" y="40"/>
                    <a:pt x="136" y="61"/>
                    <a:pt x="211" y="61"/>
                  </a:cubicBezTo>
                  <a:cubicBezTo>
                    <a:pt x="217" y="61"/>
                    <a:pt x="222" y="61"/>
                    <a:pt x="228" y="60"/>
                  </a:cubicBezTo>
                  <a:lnTo>
                    <a:pt x="249" y="60"/>
                  </a:lnTo>
                  <a:cubicBezTo>
                    <a:pt x="218" y="53"/>
                    <a:pt x="186" y="46"/>
                    <a:pt x="151" y="36"/>
                  </a:cubicBezTo>
                  <a:cubicBezTo>
                    <a:pt x="102" y="18"/>
                    <a:pt x="50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2" name="Google Shape;7213;p82">
              <a:extLst>
                <a:ext uri="{FF2B5EF4-FFF2-40B4-BE49-F238E27FC236}">
                  <a16:creationId xmlns:a16="http://schemas.microsoft.com/office/drawing/2014/main" id="{0165C082-4A54-C717-2A2E-0755A28E49E1}"/>
                </a:ext>
              </a:extLst>
            </p:cNvPr>
            <p:cNvSpPr/>
            <p:nvPr/>
          </p:nvSpPr>
          <p:spPr>
            <a:xfrm>
              <a:off x="3095345" y="1594612"/>
              <a:ext cx="18737" cy="78777"/>
            </a:xfrm>
            <a:custGeom>
              <a:avLst/>
              <a:gdLst/>
              <a:ahLst/>
              <a:cxnLst/>
              <a:rect l="l" t="t" r="r" b="b"/>
              <a:pathLst>
                <a:path w="1380" h="5802" extrusionOk="0">
                  <a:moveTo>
                    <a:pt x="417" y="1"/>
                  </a:moveTo>
                  <a:cubicBezTo>
                    <a:pt x="382" y="32"/>
                    <a:pt x="375" y="116"/>
                    <a:pt x="371" y="197"/>
                  </a:cubicBezTo>
                  <a:cubicBezTo>
                    <a:pt x="357" y="344"/>
                    <a:pt x="340" y="540"/>
                    <a:pt x="144" y="564"/>
                  </a:cubicBezTo>
                  <a:cubicBezTo>
                    <a:pt x="98" y="571"/>
                    <a:pt x="84" y="582"/>
                    <a:pt x="81" y="585"/>
                  </a:cubicBezTo>
                  <a:cubicBezTo>
                    <a:pt x="70" y="603"/>
                    <a:pt x="77" y="666"/>
                    <a:pt x="88" y="722"/>
                  </a:cubicBezTo>
                  <a:cubicBezTo>
                    <a:pt x="119" y="855"/>
                    <a:pt x="116" y="988"/>
                    <a:pt x="84" y="1118"/>
                  </a:cubicBezTo>
                  <a:cubicBezTo>
                    <a:pt x="0" y="1398"/>
                    <a:pt x="119" y="1835"/>
                    <a:pt x="259" y="2154"/>
                  </a:cubicBezTo>
                  <a:cubicBezTo>
                    <a:pt x="333" y="2315"/>
                    <a:pt x="287" y="2770"/>
                    <a:pt x="238" y="3257"/>
                  </a:cubicBezTo>
                  <a:cubicBezTo>
                    <a:pt x="200" y="3670"/>
                    <a:pt x="151" y="4139"/>
                    <a:pt x="210" y="4251"/>
                  </a:cubicBezTo>
                  <a:cubicBezTo>
                    <a:pt x="284" y="4398"/>
                    <a:pt x="238" y="4709"/>
                    <a:pt x="165" y="5168"/>
                  </a:cubicBezTo>
                  <a:cubicBezTo>
                    <a:pt x="126" y="5399"/>
                    <a:pt x="74" y="5721"/>
                    <a:pt x="105" y="5777"/>
                  </a:cubicBezTo>
                  <a:lnTo>
                    <a:pt x="116" y="5788"/>
                  </a:lnTo>
                  <a:cubicBezTo>
                    <a:pt x="119" y="5770"/>
                    <a:pt x="126" y="5753"/>
                    <a:pt x="130" y="5735"/>
                  </a:cubicBezTo>
                  <a:cubicBezTo>
                    <a:pt x="158" y="5620"/>
                    <a:pt x="207" y="5427"/>
                    <a:pt x="399" y="5399"/>
                  </a:cubicBezTo>
                  <a:cubicBezTo>
                    <a:pt x="420" y="5396"/>
                    <a:pt x="438" y="5392"/>
                    <a:pt x="459" y="5392"/>
                  </a:cubicBezTo>
                  <a:cubicBezTo>
                    <a:pt x="638" y="5392"/>
                    <a:pt x="718" y="5539"/>
                    <a:pt x="781" y="5648"/>
                  </a:cubicBezTo>
                  <a:cubicBezTo>
                    <a:pt x="816" y="5714"/>
                    <a:pt x="851" y="5781"/>
                    <a:pt x="900" y="5802"/>
                  </a:cubicBezTo>
                  <a:cubicBezTo>
                    <a:pt x="911" y="5714"/>
                    <a:pt x="897" y="5620"/>
                    <a:pt x="858" y="5539"/>
                  </a:cubicBezTo>
                  <a:cubicBezTo>
                    <a:pt x="827" y="5466"/>
                    <a:pt x="799" y="5448"/>
                    <a:pt x="795" y="5445"/>
                  </a:cubicBezTo>
                  <a:cubicBezTo>
                    <a:pt x="783" y="5447"/>
                    <a:pt x="772" y="5448"/>
                    <a:pt x="761" y="5448"/>
                  </a:cubicBezTo>
                  <a:cubicBezTo>
                    <a:pt x="582" y="5448"/>
                    <a:pt x="469" y="5138"/>
                    <a:pt x="350" y="4765"/>
                  </a:cubicBezTo>
                  <a:lnTo>
                    <a:pt x="347" y="4755"/>
                  </a:lnTo>
                  <a:cubicBezTo>
                    <a:pt x="298" y="4590"/>
                    <a:pt x="354" y="4422"/>
                    <a:pt x="413" y="4244"/>
                  </a:cubicBezTo>
                  <a:cubicBezTo>
                    <a:pt x="459" y="4114"/>
                    <a:pt x="504" y="3978"/>
                    <a:pt x="504" y="3845"/>
                  </a:cubicBezTo>
                  <a:cubicBezTo>
                    <a:pt x="504" y="3712"/>
                    <a:pt x="568" y="3607"/>
                    <a:pt x="680" y="3561"/>
                  </a:cubicBezTo>
                  <a:cubicBezTo>
                    <a:pt x="723" y="3543"/>
                    <a:pt x="771" y="3535"/>
                    <a:pt x="822" y="3535"/>
                  </a:cubicBezTo>
                  <a:cubicBezTo>
                    <a:pt x="971" y="3535"/>
                    <a:pt x="1139" y="3608"/>
                    <a:pt x="1264" y="3736"/>
                  </a:cubicBezTo>
                  <a:cubicBezTo>
                    <a:pt x="1299" y="3771"/>
                    <a:pt x="1338" y="3803"/>
                    <a:pt x="1380" y="3831"/>
                  </a:cubicBezTo>
                  <a:cubicBezTo>
                    <a:pt x="1373" y="3789"/>
                    <a:pt x="1359" y="3750"/>
                    <a:pt x="1338" y="3719"/>
                  </a:cubicBezTo>
                  <a:cubicBezTo>
                    <a:pt x="1285" y="3621"/>
                    <a:pt x="1187" y="3264"/>
                    <a:pt x="1072" y="2847"/>
                  </a:cubicBezTo>
                  <a:cubicBezTo>
                    <a:pt x="963" y="2451"/>
                    <a:pt x="841" y="2000"/>
                    <a:pt x="753" y="1769"/>
                  </a:cubicBezTo>
                  <a:cubicBezTo>
                    <a:pt x="666" y="1534"/>
                    <a:pt x="715" y="1307"/>
                    <a:pt x="760" y="1107"/>
                  </a:cubicBezTo>
                  <a:cubicBezTo>
                    <a:pt x="816" y="869"/>
                    <a:pt x="841" y="732"/>
                    <a:pt x="708" y="634"/>
                  </a:cubicBezTo>
                  <a:cubicBezTo>
                    <a:pt x="508" y="484"/>
                    <a:pt x="466" y="249"/>
                    <a:pt x="438" y="95"/>
                  </a:cubicBezTo>
                  <a:cubicBezTo>
                    <a:pt x="431" y="64"/>
                    <a:pt x="424" y="25"/>
                    <a:pt x="41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3" name="Google Shape;7214;p82">
              <a:extLst>
                <a:ext uri="{FF2B5EF4-FFF2-40B4-BE49-F238E27FC236}">
                  <a16:creationId xmlns:a16="http://schemas.microsoft.com/office/drawing/2014/main" id="{0BA6DD04-AB5B-1875-F2F0-4B8798443E85}"/>
                </a:ext>
              </a:extLst>
            </p:cNvPr>
            <p:cNvSpPr/>
            <p:nvPr/>
          </p:nvSpPr>
          <p:spPr>
            <a:xfrm>
              <a:off x="2726485" y="1235772"/>
              <a:ext cx="39185" cy="27603"/>
            </a:xfrm>
            <a:custGeom>
              <a:avLst/>
              <a:gdLst/>
              <a:ahLst/>
              <a:cxnLst/>
              <a:rect l="l" t="t" r="r" b="b"/>
              <a:pathLst>
                <a:path w="2886" h="2033" extrusionOk="0">
                  <a:moveTo>
                    <a:pt x="2063" y="0"/>
                  </a:moveTo>
                  <a:cubicBezTo>
                    <a:pt x="2044" y="0"/>
                    <a:pt x="2016" y="18"/>
                    <a:pt x="1947" y="61"/>
                  </a:cubicBezTo>
                  <a:cubicBezTo>
                    <a:pt x="1769" y="184"/>
                    <a:pt x="1569" y="268"/>
                    <a:pt x="1359" y="306"/>
                  </a:cubicBezTo>
                  <a:cubicBezTo>
                    <a:pt x="887" y="401"/>
                    <a:pt x="740" y="495"/>
                    <a:pt x="718" y="527"/>
                  </a:cubicBezTo>
                  <a:cubicBezTo>
                    <a:pt x="732" y="537"/>
                    <a:pt x="747" y="544"/>
                    <a:pt x="761" y="551"/>
                  </a:cubicBezTo>
                  <a:cubicBezTo>
                    <a:pt x="866" y="604"/>
                    <a:pt x="911" y="695"/>
                    <a:pt x="883" y="797"/>
                  </a:cubicBezTo>
                  <a:cubicBezTo>
                    <a:pt x="850" y="920"/>
                    <a:pt x="693" y="1050"/>
                    <a:pt x="511" y="1050"/>
                  </a:cubicBezTo>
                  <a:cubicBezTo>
                    <a:pt x="502" y="1050"/>
                    <a:pt x="493" y="1049"/>
                    <a:pt x="484" y="1049"/>
                  </a:cubicBezTo>
                  <a:cubicBezTo>
                    <a:pt x="479" y="1048"/>
                    <a:pt x="474" y="1048"/>
                    <a:pt x="470" y="1048"/>
                  </a:cubicBezTo>
                  <a:cubicBezTo>
                    <a:pt x="411" y="1048"/>
                    <a:pt x="368" y="1069"/>
                    <a:pt x="358" y="1108"/>
                  </a:cubicBezTo>
                  <a:cubicBezTo>
                    <a:pt x="347" y="1161"/>
                    <a:pt x="396" y="1241"/>
                    <a:pt x="533" y="1297"/>
                  </a:cubicBezTo>
                  <a:cubicBezTo>
                    <a:pt x="645" y="1343"/>
                    <a:pt x="771" y="1409"/>
                    <a:pt x="750" y="1507"/>
                  </a:cubicBezTo>
                  <a:cubicBezTo>
                    <a:pt x="732" y="1595"/>
                    <a:pt x="620" y="1633"/>
                    <a:pt x="375" y="1633"/>
                  </a:cubicBezTo>
                  <a:cubicBezTo>
                    <a:pt x="366" y="1633"/>
                    <a:pt x="357" y="1633"/>
                    <a:pt x="348" y="1633"/>
                  </a:cubicBezTo>
                  <a:cubicBezTo>
                    <a:pt x="231" y="1633"/>
                    <a:pt x="111" y="1654"/>
                    <a:pt x="1" y="1696"/>
                  </a:cubicBezTo>
                  <a:lnTo>
                    <a:pt x="11" y="1700"/>
                  </a:lnTo>
                  <a:cubicBezTo>
                    <a:pt x="78" y="1731"/>
                    <a:pt x="134" y="1777"/>
                    <a:pt x="176" y="1833"/>
                  </a:cubicBezTo>
                  <a:cubicBezTo>
                    <a:pt x="253" y="1931"/>
                    <a:pt x="365" y="2001"/>
                    <a:pt x="487" y="2022"/>
                  </a:cubicBezTo>
                  <a:cubicBezTo>
                    <a:pt x="524" y="2029"/>
                    <a:pt x="560" y="2033"/>
                    <a:pt x="597" y="2033"/>
                  </a:cubicBezTo>
                  <a:cubicBezTo>
                    <a:pt x="731" y="2033"/>
                    <a:pt x="861" y="1983"/>
                    <a:pt x="964" y="1889"/>
                  </a:cubicBezTo>
                  <a:cubicBezTo>
                    <a:pt x="1027" y="1829"/>
                    <a:pt x="1065" y="1759"/>
                    <a:pt x="1055" y="1707"/>
                  </a:cubicBezTo>
                  <a:cubicBezTo>
                    <a:pt x="1023" y="1528"/>
                    <a:pt x="1405" y="1420"/>
                    <a:pt x="2273" y="1252"/>
                  </a:cubicBezTo>
                  <a:cubicBezTo>
                    <a:pt x="2413" y="1224"/>
                    <a:pt x="2535" y="1199"/>
                    <a:pt x="2609" y="1182"/>
                  </a:cubicBezTo>
                  <a:cubicBezTo>
                    <a:pt x="2644" y="1171"/>
                    <a:pt x="2661" y="1161"/>
                    <a:pt x="2665" y="1154"/>
                  </a:cubicBezTo>
                  <a:cubicBezTo>
                    <a:pt x="2675" y="1133"/>
                    <a:pt x="2647" y="1070"/>
                    <a:pt x="2626" y="1031"/>
                  </a:cubicBezTo>
                  <a:cubicBezTo>
                    <a:pt x="2591" y="961"/>
                    <a:pt x="2553" y="881"/>
                    <a:pt x="2591" y="814"/>
                  </a:cubicBezTo>
                  <a:cubicBezTo>
                    <a:pt x="2619" y="765"/>
                    <a:pt x="2675" y="737"/>
                    <a:pt x="2763" y="730"/>
                  </a:cubicBezTo>
                  <a:cubicBezTo>
                    <a:pt x="2805" y="727"/>
                    <a:pt x="2847" y="720"/>
                    <a:pt x="2886" y="706"/>
                  </a:cubicBezTo>
                  <a:cubicBezTo>
                    <a:pt x="2844" y="678"/>
                    <a:pt x="2731" y="629"/>
                    <a:pt x="2532" y="601"/>
                  </a:cubicBezTo>
                  <a:cubicBezTo>
                    <a:pt x="2203" y="551"/>
                    <a:pt x="2171" y="338"/>
                    <a:pt x="2147" y="180"/>
                  </a:cubicBezTo>
                  <a:cubicBezTo>
                    <a:pt x="2136" y="110"/>
                    <a:pt x="2129" y="47"/>
                    <a:pt x="2094" y="19"/>
                  </a:cubicBezTo>
                  <a:cubicBezTo>
                    <a:pt x="2082" y="7"/>
                    <a:pt x="2074" y="0"/>
                    <a:pt x="206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4" name="Google Shape;7215;p82">
              <a:extLst>
                <a:ext uri="{FF2B5EF4-FFF2-40B4-BE49-F238E27FC236}">
                  <a16:creationId xmlns:a16="http://schemas.microsoft.com/office/drawing/2014/main" id="{D4B840F6-DFF6-EA2D-60E0-F4639C513365}"/>
                </a:ext>
              </a:extLst>
            </p:cNvPr>
            <p:cNvSpPr/>
            <p:nvPr/>
          </p:nvSpPr>
          <p:spPr>
            <a:xfrm>
              <a:off x="2452749" y="1237876"/>
              <a:ext cx="24249" cy="7875"/>
            </a:xfrm>
            <a:custGeom>
              <a:avLst/>
              <a:gdLst/>
              <a:ahLst/>
              <a:cxnLst/>
              <a:rect l="l" t="t" r="r" b="b"/>
              <a:pathLst>
                <a:path w="1786" h="580" extrusionOk="0">
                  <a:moveTo>
                    <a:pt x="477" y="1"/>
                  </a:moveTo>
                  <a:cubicBezTo>
                    <a:pt x="501" y="32"/>
                    <a:pt x="529" y="60"/>
                    <a:pt x="561" y="88"/>
                  </a:cubicBezTo>
                  <a:cubicBezTo>
                    <a:pt x="589" y="109"/>
                    <a:pt x="603" y="144"/>
                    <a:pt x="596" y="179"/>
                  </a:cubicBezTo>
                  <a:cubicBezTo>
                    <a:pt x="578" y="256"/>
                    <a:pt x="477" y="291"/>
                    <a:pt x="263" y="354"/>
                  </a:cubicBezTo>
                  <a:cubicBezTo>
                    <a:pt x="176" y="379"/>
                    <a:pt x="88" y="407"/>
                    <a:pt x="0" y="446"/>
                  </a:cubicBezTo>
                  <a:cubicBezTo>
                    <a:pt x="117" y="538"/>
                    <a:pt x="380" y="580"/>
                    <a:pt x="671" y="580"/>
                  </a:cubicBezTo>
                  <a:cubicBezTo>
                    <a:pt x="965" y="580"/>
                    <a:pt x="1288" y="537"/>
                    <a:pt x="1516" y="460"/>
                  </a:cubicBezTo>
                  <a:cubicBezTo>
                    <a:pt x="1698" y="400"/>
                    <a:pt x="1772" y="330"/>
                    <a:pt x="1779" y="288"/>
                  </a:cubicBezTo>
                  <a:cubicBezTo>
                    <a:pt x="1786" y="263"/>
                    <a:pt x="1782" y="235"/>
                    <a:pt x="1768" y="214"/>
                  </a:cubicBezTo>
                  <a:cubicBezTo>
                    <a:pt x="1745" y="186"/>
                    <a:pt x="1678" y="180"/>
                    <a:pt x="1598" y="180"/>
                  </a:cubicBezTo>
                  <a:cubicBezTo>
                    <a:pt x="1558" y="180"/>
                    <a:pt x="1514" y="182"/>
                    <a:pt x="1471" y="183"/>
                  </a:cubicBezTo>
                  <a:cubicBezTo>
                    <a:pt x="1421" y="185"/>
                    <a:pt x="1368" y="187"/>
                    <a:pt x="1313" y="187"/>
                  </a:cubicBezTo>
                  <a:cubicBezTo>
                    <a:pt x="1173" y="187"/>
                    <a:pt x="1020" y="174"/>
                    <a:pt x="879" y="116"/>
                  </a:cubicBezTo>
                  <a:cubicBezTo>
                    <a:pt x="666" y="25"/>
                    <a:pt x="533" y="1"/>
                    <a:pt x="47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5" name="Google Shape;7216;p82">
              <a:extLst>
                <a:ext uri="{FF2B5EF4-FFF2-40B4-BE49-F238E27FC236}">
                  <a16:creationId xmlns:a16="http://schemas.microsoft.com/office/drawing/2014/main" id="{353971A8-CB54-26CB-C3F6-6F2C2BB1DDC2}"/>
                </a:ext>
              </a:extLst>
            </p:cNvPr>
            <p:cNvSpPr/>
            <p:nvPr/>
          </p:nvSpPr>
          <p:spPr>
            <a:xfrm>
              <a:off x="2405554" y="1415592"/>
              <a:ext cx="14406" cy="8065"/>
            </a:xfrm>
            <a:custGeom>
              <a:avLst/>
              <a:gdLst/>
              <a:ahLst/>
              <a:cxnLst/>
              <a:rect l="l" t="t" r="r" b="b"/>
              <a:pathLst>
                <a:path w="1061" h="594" extrusionOk="0">
                  <a:moveTo>
                    <a:pt x="489" y="1"/>
                  </a:moveTo>
                  <a:cubicBezTo>
                    <a:pt x="483" y="1"/>
                    <a:pt x="476" y="1"/>
                    <a:pt x="469" y="2"/>
                  </a:cubicBezTo>
                  <a:cubicBezTo>
                    <a:pt x="294" y="2"/>
                    <a:pt x="112" y="100"/>
                    <a:pt x="49" y="215"/>
                  </a:cubicBezTo>
                  <a:cubicBezTo>
                    <a:pt x="0" y="303"/>
                    <a:pt x="21" y="387"/>
                    <a:pt x="109" y="467"/>
                  </a:cubicBezTo>
                  <a:cubicBezTo>
                    <a:pt x="206" y="558"/>
                    <a:pt x="299" y="593"/>
                    <a:pt x="388" y="593"/>
                  </a:cubicBezTo>
                  <a:cubicBezTo>
                    <a:pt x="544" y="593"/>
                    <a:pt x="688" y="485"/>
                    <a:pt x="819" y="387"/>
                  </a:cubicBezTo>
                  <a:cubicBezTo>
                    <a:pt x="910" y="317"/>
                    <a:pt x="987" y="261"/>
                    <a:pt x="1061" y="243"/>
                  </a:cubicBezTo>
                  <a:cubicBezTo>
                    <a:pt x="1001" y="187"/>
                    <a:pt x="812" y="79"/>
                    <a:pt x="581" y="16"/>
                  </a:cubicBezTo>
                  <a:cubicBezTo>
                    <a:pt x="550" y="7"/>
                    <a:pt x="520" y="1"/>
                    <a:pt x="48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6" name="Google Shape;7217;p82">
              <a:extLst>
                <a:ext uri="{FF2B5EF4-FFF2-40B4-BE49-F238E27FC236}">
                  <a16:creationId xmlns:a16="http://schemas.microsoft.com/office/drawing/2014/main" id="{88CE6816-D38C-0D50-B477-12FA505EE8D4}"/>
                </a:ext>
              </a:extLst>
            </p:cNvPr>
            <p:cNvSpPr/>
            <p:nvPr/>
          </p:nvSpPr>
          <p:spPr>
            <a:xfrm>
              <a:off x="2399471" y="1241556"/>
              <a:ext cx="30047" cy="12613"/>
            </a:xfrm>
            <a:custGeom>
              <a:avLst/>
              <a:gdLst/>
              <a:ahLst/>
              <a:cxnLst/>
              <a:rect l="l" t="t" r="r" b="b"/>
              <a:pathLst>
                <a:path w="2213" h="929" extrusionOk="0">
                  <a:moveTo>
                    <a:pt x="1672" y="0"/>
                  </a:moveTo>
                  <a:cubicBezTo>
                    <a:pt x="1466" y="0"/>
                    <a:pt x="1275" y="85"/>
                    <a:pt x="1229" y="168"/>
                  </a:cubicBezTo>
                  <a:cubicBezTo>
                    <a:pt x="1218" y="185"/>
                    <a:pt x="1215" y="196"/>
                    <a:pt x="1246" y="220"/>
                  </a:cubicBezTo>
                  <a:cubicBezTo>
                    <a:pt x="1299" y="255"/>
                    <a:pt x="1320" y="297"/>
                    <a:pt x="1309" y="343"/>
                  </a:cubicBezTo>
                  <a:cubicBezTo>
                    <a:pt x="1285" y="427"/>
                    <a:pt x="1152" y="448"/>
                    <a:pt x="928" y="476"/>
                  </a:cubicBezTo>
                  <a:cubicBezTo>
                    <a:pt x="788" y="497"/>
                    <a:pt x="553" y="528"/>
                    <a:pt x="518" y="581"/>
                  </a:cubicBezTo>
                  <a:cubicBezTo>
                    <a:pt x="452" y="675"/>
                    <a:pt x="308" y="707"/>
                    <a:pt x="182" y="735"/>
                  </a:cubicBezTo>
                  <a:cubicBezTo>
                    <a:pt x="119" y="749"/>
                    <a:pt x="18" y="770"/>
                    <a:pt x="0" y="794"/>
                  </a:cubicBezTo>
                  <a:cubicBezTo>
                    <a:pt x="0" y="794"/>
                    <a:pt x="0" y="798"/>
                    <a:pt x="4" y="805"/>
                  </a:cubicBezTo>
                  <a:cubicBezTo>
                    <a:pt x="28" y="850"/>
                    <a:pt x="158" y="906"/>
                    <a:pt x="364" y="924"/>
                  </a:cubicBezTo>
                  <a:cubicBezTo>
                    <a:pt x="407" y="927"/>
                    <a:pt x="448" y="928"/>
                    <a:pt x="486" y="928"/>
                  </a:cubicBezTo>
                  <a:cubicBezTo>
                    <a:pt x="651" y="928"/>
                    <a:pt x="761" y="901"/>
                    <a:pt x="784" y="878"/>
                  </a:cubicBezTo>
                  <a:cubicBezTo>
                    <a:pt x="791" y="738"/>
                    <a:pt x="959" y="735"/>
                    <a:pt x="1071" y="731"/>
                  </a:cubicBezTo>
                  <a:cubicBezTo>
                    <a:pt x="1120" y="731"/>
                    <a:pt x="1208" y="731"/>
                    <a:pt x="1225" y="714"/>
                  </a:cubicBezTo>
                  <a:cubicBezTo>
                    <a:pt x="1232" y="633"/>
                    <a:pt x="1313" y="364"/>
                    <a:pt x="1929" y="318"/>
                  </a:cubicBezTo>
                  <a:cubicBezTo>
                    <a:pt x="2181" y="301"/>
                    <a:pt x="2213" y="248"/>
                    <a:pt x="2213" y="248"/>
                  </a:cubicBezTo>
                  <a:cubicBezTo>
                    <a:pt x="2213" y="248"/>
                    <a:pt x="2202" y="178"/>
                    <a:pt x="1939" y="55"/>
                  </a:cubicBezTo>
                  <a:cubicBezTo>
                    <a:pt x="1854" y="16"/>
                    <a:pt x="1762" y="0"/>
                    <a:pt x="167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7" name="Google Shape;7218;p82">
              <a:extLst>
                <a:ext uri="{FF2B5EF4-FFF2-40B4-BE49-F238E27FC236}">
                  <a16:creationId xmlns:a16="http://schemas.microsoft.com/office/drawing/2014/main" id="{B3C1E06C-8FF5-EFE6-762A-79DF3E917A3F}"/>
                </a:ext>
              </a:extLst>
            </p:cNvPr>
            <p:cNvSpPr/>
            <p:nvPr/>
          </p:nvSpPr>
          <p:spPr>
            <a:xfrm>
              <a:off x="2429179" y="1308887"/>
              <a:ext cx="131865" cy="90535"/>
            </a:xfrm>
            <a:custGeom>
              <a:avLst/>
              <a:gdLst/>
              <a:ahLst/>
              <a:cxnLst/>
              <a:rect l="l" t="t" r="r" b="b"/>
              <a:pathLst>
                <a:path w="9712" h="6668" extrusionOk="0">
                  <a:moveTo>
                    <a:pt x="9297" y="0"/>
                  </a:moveTo>
                  <a:cubicBezTo>
                    <a:pt x="8855" y="0"/>
                    <a:pt x="8218" y="261"/>
                    <a:pt x="8034" y="411"/>
                  </a:cubicBezTo>
                  <a:cubicBezTo>
                    <a:pt x="7873" y="540"/>
                    <a:pt x="7688" y="551"/>
                    <a:pt x="7506" y="558"/>
                  </a:cubicBezTo>
                  <a:cubicBezTo>
                    <a:pt x="7369" y="565"/>
                    <a:pt x="7240" y="568"/>
                    <a:pt x="7135" y="628"/>
                  </a:cubicBezTo>
                  <a:cubicBezTo>
                    <a:pt x="6953" y="731"/>
                    <a:pt x="6653" y="818"/>
                    <a:pt x="6383" y="818"/>
                  </a:cubicBezTo>
                  <a:cubicBezTo>
                    <a:pt x="6231" y="818"/>
                    <a:pt x="6089" y="790"/>
                    <a:pt x="5983" y="722"/>
                  </a:cubicBezTo>
                  <a:cubicBezTo>
                    <a:pt x="5945" y="697"/>
                    <a:pt x="5904" y="687"/>
                    <a:pt x="5861" y="687"/>
                  </a:cubicBezTo>
                  <a:cubicBezTo>
                    <a:pt x="5756" y="687"/>
                    <a:pt x="5640" y="750"/>
                    <a:pt x="5528" y="810"/>
                  </a:cubicBezTo>
                  <a:cubicBezTo>
                    <a:pt x="5422" y="869"/>
                    <a:pt x="5319" y="926"/>
                    <a:pt x="5222" y="926"/>
                  </a:cubicBezTo>
                  <a:cubicBezTo>
                    <a:pt x="5217" y="926"/>
                    <a:pt x="5211" y="926"/>
                    <a:pt x="5206" y="925"/>
                  </a:cubicBezTo>
                  <a:cubicBezTo>
                    <a:pt x="5200" y="925"/>
                    <a:pt x="5194" y="925"/>
                    <a:pt x="5188" y="925"/>
                  </a:cubicBezTo>
                  <a:cubicBezTo>
                    <a:pt x="5105" y="925"/>
                    <a:pt x="5013" y="967"/>
                    <a:pt x="4912" y="1013"/>
                  </a:cubicBezTo>
                  <a:cubicBezTo>
                    <a:pt x="4796" y="1065"/>
                    <a:pt x="4679" y="1119"/>
                    <a:pt x="4558" y="1119"/>
                  </a:cubicBezTo>
                  <a:cubicBezTo>
                    <a:pt x="4547" y="1119"/>
                    <a:pt x="4537" y="1119"/>
                    <a:pt x="4527" y="1118"/>
                  </a:cubicBezTo>
                  <a:cubicBezTo>
                    <a:pt x="4519" y="1117"/>
                    <a:pt x="4511" y="1117"/>
                    <a:pt x="4503" y="1117"/>
                  </a:cubicBezTo>
                  <a:cubicBezTo>
                    <a:pt x="4282" y="1117"/>
                    <a:pt x="3903" y="1299"/>
                    <a:pt x="3886" y="1377"/>
                  </a:cubicBezTo>
                  <a:cubicBezTo>
                    <a:pt x="3861" y="1472"/>
                    <a:pt x="3746" y="1503"/>
                    <a:pt x="3637" y="1535"/>
                  </a:cubicBezTo>
                  <a:cubicBezTo>
                    <a:pt x="3564" y="1556"/>
                    <a:pt x="3466" y="1580"/>
                    <a:pt x="3466" y="1619"/>
                  </a:cubicBezTo>
                  <a:cubicBezTo>
                    <a:pt x="3466" y="1717"/>
                    <a:pt x="3389" y="1815"/>
                    <a:pt x="3266" y="1867"/>
                  </a:cubicBezTo>
                  <a:cubicBezTo>
                    <a:pt x="3216" y="1890"/>
                    <a:pt x="3155" y="1906"/>
                    <a:pt x="3093" y="1906"/>
                  </a:cubicBezTo>
                  <a:cubicBezTo>
                    <a:pt x="3021" y="1906"/>
                    <a:pt x="2948" y="1885"/>
                    <a:pt x="2888" y="1829"/>
                  </a:cubicBezTo>
                  <a:cubicBezTo>
                    <a:pt x="2876" y="1815"/>
                    <a:pt x="2859" y="1808"/>
                    <a:pt x="2843" y="1808"/>
                  </a:cubicBezTo>
                  <a:cubicBezTo>
                    <a:pt x="2827" y="1808"/>
                    <a:pt x="2811" y="1815"/>
                    <a:pt x="2801" y="1829"/>
                  </a:cubicBezTo>
                  <a:cubicBezTo>
                    <a:pt x="2752" y="1878"/>
                    <a:pt x="2734" y="2000"/>
                    <a:pt x="2846" y="2102"/>
                  </a:cubicBezTo>
                  <a:cubicBezTo>
                    <a:pt x="2899" y="2154"/>
                    <a:pt x="2923" y="2207"/>
                    <a:pt x="2913" y="2259"/>
                  </a:cubicBezTo>
                  <a:cubicBezTo>
                    <a:pt x="2892" y="2354"/>
                    <a:pt x="2776" y="2396"/>
                    <a:pt x="2664" y="2438"/>
                  </a:cubicBezTo>
                  <a:cubicBezTo>
                    <a:pt x="2626" y="2452"/>
                    <a:pt x="2591" y="2466"/>
                    <a:pt x="2556" y="2483"/>
                  </a:cubicBezTo>
                  <a:cubicBezTo>
                    <a:pt x="2573" y="2508"/>
                    <a:pt x="2584" y="2536"/>
                    <a:pt x="2580" y="2567"/>
                  </a:cubicBezTo>
                  <a:cubicBezTo>
                    <a:pt x="2577" y="2637"/>
                    <a:pt x="2517" y="2683"/>
                    <a:pt x="2465" y="2732"/>
                  </a:cubicBezTo>
                  <a:cubicBezTo>
                    <a:pt x="2395" y="2788"/>
                    <a:pt x="2377" y="2812"/>
                    <a:pt x="2388" y="2830"/>
                  </a:cubicBezTo>
                  <a:cubicBezTo>
                    <a:pt x="2412" y="2872"/>
                    <a:pt x="2416" y="2921"/>
                    <a:pt x="2398" y="2963"/>
                  </a:cubicBezTo>
                  <a:cubicBezTo>
                    <a:pt x="2346" y="3078"/>
                    <a:pt x="2139" y="3117"/>
                    <a:pt x="1926" y="3159"/>
                  </a:cubicBezTo>
                  <a:lnTo>
                    <a:pt x="1873" y="3169"/>
                  </a:lnTo>
                  <a:cubicBezTo>
                    <a:pt x="1761" y="3190"/>
                    <a:pt x="1677" y="3292"/>
                    <a:pt x="1684" y="3362"/>
                  </a:cubicBezTo>
                  <a:cubicBezTo>
                    <a:pt x="1687" y="3411"/>
                    <a:pt x="1750" y="3425"/>
                    <a:pt x="1799" y="3428"/>
                  </a:cubicBezTo>
                  <a:cubicBezTo>
                    <a:pt x="1880" y="3432"/>
                    <a:pt x="1950" y="3435"/>
                    <a:pt x="1964" y="3499"/>
                  </a:cubicBezTo>
                  <a:cubicBezTo>
                    <a:pt x="1978" y="3558"/>
                    <a:pt x="1926" y="3583"/>
                    <a:pt x="1877" y="3611"/>
                  </a:cubicBezTo>
                  <a:cubicBezTo>
                    <a:pt x="1789" y="3656"/>
                    <a:pt x="1705" y="3712"/>
                    <a:pt x="1715" y="3793"/>
                  </a:cubicBezTo>
                  <a:cubicBezTo>
                    <a:pt x="1726" y="3838"/>
                    <a:pt x="1712" y="3887"/>
                    <a:pt x="1684" y="3926"/>
                  </a:cubicBezTo>
                  <a:cubicBezTo>
                    <a:pt x="1621" y="4003"/>
                    <a:pt x="1498" y="4013"/>
                    <a:pt x="1379" y="4020"/>
                  </a:cubicBezTo>
                  <a:cubicBezTo>
                    <a:pt x="1330" y="4020"/>
                    <a:pt x="1281" y="4027"/>
                    <a:pt x="1232" y="4041"/>
                  </a:cubicBezTo>
                  <a:cubicBezTo>
                    <a:pt x="1243" y="4122"/>
                    <a:pt x="1218" y="4199"/>
                    <a:pt x="1166" y="4262"/>
                  </a:cubicBezTo>
                  <a:cubicBezTo>
                    <a:pt x="1092" y="4342"/>
                    <a:pt x="966" y="4381"/>
                    <a:pt x="777" y="4381"/>
                  </a:cubicBezTo>
                  <a:lnTo>
                    <a:pt x="819" y="4416"/>
                  </a:lnTo>
                  <a:cubicBezTo>
                    <a:pt x="907" y="4493"/>
                    <a:pt x="1001" y="4577"/>
                    <a:pt x="1019" y="4675"/>
                  </a:cubicBezTo>
                  <a:cubicBezTo>
                    <a:pt x="1047" y="4815"/>
                    <a:pt x="924" y="4850"/>
                    <a:pt x="854" y="4871"/>
                  </a:cubicBezTo>
                  <a:cubicBezTo>
                    <a:pt x="756" y="4895"/>
                    <a:pt x="704" y="4916"/>
                    <a:pt x="697" y="5014"/>
                  </a:cubicBezTo>
                  <a:cubicBezTo>
                    <a:pt x="686" y="5203"/>
                    <a:pt x="501" y="5214"/>
                    <a:pt x="347" y="5221"/>
                  </a:cubicBezTo>
                  <a:cubicBezTo>
                    <a:pt x="161" y="5235"/>
                    <a:pt x="46" y="5249"/>
                    <a:pt x="14" y="5382"/>
                  </a:cubicBezTo>
                  <a:cubicBezTo>
                    <a:pt x="0" y="5455"/>
                    <a:pt x="4" y="5508"/>
                    <a:pt x="32" y="5543"/>
                  </a:cubicBezTo>
                  <a:cubicBezTo>
                    <a:pt x="91" y="5613"/>
                    <a:pt x="252" y="5617"/>
                    <a:pt x="396" y="5624"/>
                  </a:cubicBezTo>
                  <a:cubicBezTo>
                    <a:pt x="434" y="5624"/>
                    <a:pt x="473" y="5624"/>
                    <a:pt x="511" y="5627"/>
                  </a:cubicBezTo>
                  <a:cubicBezTo>
                    <a:pt x="515" y="5627"/>
                    <a:pt x="518" y="5627"/>
                    <a:pt x="522" y="5627"/>
                  </a:cubicBezTo>
                  <a:cubicBezTo>
                    <a:pt x="573" y="5627"/>
                    <a:pt x="618" y="5651"/>
                    <a:pt x="651" y="5694"/>
                  </a:cubicBezTo>
                  <a:cubicBezTo>
                    <a:pt x="686" y="5750"/>
                    <a:pt x="662" y="5816"/>
                    <a:pt x="637" y="5872"/>
                  </a:cubicBezTo>
                  <a:cubicBezTo>
                    <a:pt x="599" y="5974"/>
                    <a:pt x="595" y="6009"/>
                    <a:pt x="641" y="6044"/>
                  </a:cubicBezTo>
                  <a:cubicBezTo>
                    <a:pt x="712" y="6097"/>
                    <a:pt x="762" y="6112"/>
                    <a:pt x="784" y="6112"/>
                  </a:cubicBezTo>
                  <a:cubicBezTo>
                    <a:pt x="789" y="6112"/>
                    <a:pt x="793" y="6111"/>
                    <a:pt x="795" y="6110"/>
                  </a:cubicBezTo>
                  <a:cubicBezTo>
                    <a:pt x="795" y="6110"/>
                    <a:pt x="812" y="6072"/>
                    <a:pt x="753" y="5946"/>
                  </a:cubicBezTo>
                  <a:cubicBezTo>
                    <a:pt x="700" y="5834"/>
                    <a:pt x="763" y="5785"/>
                    <a:pt x="784" y="5774"/>
                  </a:cubicBezTo>
                  <a:cubicBezTo>
                    <a:pt x="809" y="5760"/>
                    <a:pt x="833" y="5757"/>
                    <a:pt x="861" y="5757"/>
                  </a:cubicBezTo>
                  <a:cubicBezTo>
                    <a:pt x="1001" y="5757"/>
                    <a:pt x="1222" y="5879"/>
                    <a:pt x="1313" y="6005"/>
                  </a:cubicBezTo>
                  <a:cubicBezTo>
                    <a:pt x="1383" y="6103"/>
                    <a:pt x="1376" y="6205"/>
                    <a:pt x="1292" y="6275"/>
                  </a:cubicBezTo>
                  <a:cubicBezTo>
                    <a:pt x="1274" y="6289"/>
                    <a:pt x="1257" y="6310"/>
                    <a:pt x="1260" y="6327"/>
                  </a:cubicBezTo>
                  <a:cubicBezTo>
                    <a:pt x="1292" y="6415"/>
                    <a:pt x="1656" y="6534"/>
                    <a:pt x="1947" y="6548"/>
                  </a:cubicBezTo>
                  <a:cubicBezTo>
                    <a:pt x="2027" y="6551"/>
                    <a:pt x="2150" y="6569"/>
                    <a:pt x="2293" y="6593"/>
                  </a:cubicBezTo>
                  <a:cubicBezTo>
                    <a:pt x="2511" y="6623"/>
                    <a:pt x="2824" y="6667"/>
                    <a:pt x="3047" y="6667"/>
                  </a:cubicBezTo>
                  <a:cubicBezTo>
                    <a:pt x="3161" y="6667"/>
                    <a:pt x="3250" y="6656"/>
                    <a:pt x="3291" y="6625"/>
                  </a:cubicBezTo>
                  <a:cubicBezTo>
                    <a:pt x="3301" y="6618"/>
                    <a:pt x="3301" y="6611"/>
                    <a:pt x="3301" y="6611"/>
                  </a:cubicBezTo>
                  <a:cubicBezTo>
                    <a:pt x="3305" y="6558"/>
                    <a:pt x="3175" y="6471"/>
                    <a:pt x="3049" y="6383"/>
                  </a:cubicBezTo>
                  <a:cubicBezTo>
                    <a:pt x="2878" y="6271"/>
                    <a:pt x="2720" y="6142"/>
                    <a:pt x="2577" y="5998"/>
                  </a:cubicBezTo>
                  <a:cubicBezTo>
                    <a:pt x="2363" y="5774"/>
                    <a:pt x="2129" y="5396"/>
                    <a:pt x="2171" y="5067"/>
                  </a:cubicBezTo>
                  <a:cubicBezTo>
                    <a:pt x="2185" y="4923"/>
                    <a:pt x="2269" y="4794"/>
                    <a:pt x="2395" y="4717"/>
                  </a:cubicBezTo>
                  <a:cubicBezTo>
                    <a:pt x="2563" y="4612"/>
                    <a:pt x="2570" y="4545"/>
                    <a:pt x="2584" y="4461"/>
                  </a:cubicBezTo>
                  <a:cubicBezTo>
                    <a:pt x="2594" y="4363"/>
                    <a:pt x="2612" y="4244"/>
                    <a:pt x="2829" y="4090"/>
                  </a:cubicBezTo>
                  <a:cubicBezTo>
                    <a:pt x="2948" y="4013"/>
                    <a:pt x="3035" y="3891"/>
                    <a:pt x="3070" y="3751"/>
                  </a:cubicBezTo>
                  <a:cubicBezTo>
                    <a:pt x="3102" y="3646"/>
                    <a:pt x="3137" y="3534"/>
                    <a:pt x="3343" y="3513"/>
                  </a:cubicBezTo>
                  <a:cubicBezTo>
                    <a:pt x="3441" y="3502"/>
                    <a:pt x="3438" y="3485"/>
                    <a:pt x="3431" y="3404"/>
                  </a:cubicBezTo>
                  <a:cubicBezTo>
                    <a:pt x="3424" y="3323"/>
                    <a:pt x="3410" y="3173"/>
                    <a:pt x="3634" y="3141"/>
                  </a:cubicBezTo>
                  <a:cubicBezTo>
                    <a:pt x="3732" y="3127"/>
                    <a:pt x="3823" y="3068"/>
                    <a:pt x="3872" y="2980"/>
                  </a:cubicBezTo>
                  <a:cubicBezTo>
                    <a:pt x="3924" y="2893"/>
                    <a:pt x="3942" y="2791"/>
                    <a:pt x="3921" y="2697"/>
                  </a:cubicBezTo>
                  <a:cubicBezTo>
                    <a:pt x="3907" y="2665"/>
                    <a:pt x="3910" y="2627"/>
                    <a:pt x="3928" y="2599"/>
                  </a:cubicBezTo>
                  <a:cubicBezTo>
                    <a:pt x="3963" y="2550"/>
                    <a:pt x="4030" y="2546"/>
                    <a:pt x="4124" y="2543"/>
                  </a:cubicBezTo>
                  <a:cubicBezTo>
                    <a:pt x="4236" y="2539"/>
                    <a:pt x="4373" y="2536"/>
                    <a:pt x="4450" y="2452"/>
                  </a:cubicBezTo>
                  <a:cubicBezTo>
                    <a:pt x="4544" y="2347"/>
                    <a:pt x="4688" y="2322"/>
                    <a:pt x="4824" y="2298"/>
                  </a:cubicBezTo>
                  <a:cubicBezTo>
                    <a:pt x="4978" y="2273"/>
                    <a:pt x="5111" y="2249"/>
                    <a:pt x="5167" y="2126"/>
                  </a:cubicBezTo>
                  <a:cubicBezTo>
                    <a:pt x="5321" y="1804"/>
                    <a:pt x="7278" y="1167"/>
                    <a:pt x="8252" y="943"/>
                  </a:cubicBezTo>
                  <a:cubicBezTo>
                    <a:pt x="9148" y="736"/>
                    <a:pt x="9662" y="428"/>
                    <a:pt x="9704" y="232"/>
                  </a:cubicBezTo>
                  <a:cubicBezTo>
                    <a:pt x="9711" y="201"/>
                    <a:pt x="9711" y="148"/>
                    <a:pt x="9634" y="89"/>
                  </a:cubicBezTo>
                  <a:cubicBezTo>
                    <a:pt x="9554" y="26"/>
                    <a:pt x="9435" y="0"/>
                    <a:pt x="929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8" name="Google Shape;7219;p82">
              <a:extLst>
                <a:ext uri="{FF2B5EF4-FFF2-40B4-BE49-F238E27FC236}">
                  <a16:creationId xmlns:a16="http://schemas.microsoft.com/office/drawing/2014/main" id="{DF112105-848C-9656-6018-3504337AC921}"/>
                </a:ext>
              </a:extLst>
            </p:cNvPr>
            <p:cNvSpPr/>
            <p:nvPr/>
          </p:nvSpPr>
          <p:spPr>
            <a:xfrm>
              <a:off x="2439104" y="1251861"/>
              <a:ext cx="6857" cy="1833"/>
            </a:xfrm>
            <a:custGeom>
              <a:avLst/>
              <a:gdLst/>
              <a:ahLst/>
              <a:cxnLst/>
              <a:rect l="l" t="t" r="r" b="b"/>
              <a:pathLst>
                <a:path w="505" h="135" extrusionOk="0">
                  <a:moveTo>
                    <a:pt x="386" y="0"/>
                  </a:moveTo>
                  <a:cubicBezTo>
                    <a:pt x="266" y="0"/>
                    <a:pt x="98" y="47"/>
                    <a:pt x="1" y="88"/>
                  </a:cubicBezTo>
                  <a:cubicBezTo>
                    <a:pt x="104" y="115"/>
                    <a:pt x="223" y="134"/>
                    <a:pt x="320" y="134"/>
                  </a:cubicBezTo>
                  <a:cubicBezTo>
                    <a:pt x="387" y="134"/>
                    <a:pt x="444" y="125"/>
                    <a:pt x="477" y="102"/>
                  </a:cubicBezTo>
                  <a:cubicBezTo>
                    <a:pt x="494" y="88"/>
                    <a:pt x="505" y="67"/>
                    <a:pt x="501" y="42"/>
                  </a:cubicBezTo>
                  <a:cubicBezTo>
                    <a:pt x="501" y="35"/>
                    <a:pt x="501" y="25"/>
                    <a:pt x="477" y="14"/>
                  </a:cubicBezTo>
                  <a:cubicBezTo>
                    <a:pt x="453" y="5"/>
                    <a:pt x="421" y="0"/>
                    <a:pt x="38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9" name="Google Shape;7220;p82">
              <a:extLst>
                <a:ext uri="{FF2B5EF4-FFF2-40B4-BE49-F238E27FC236}">
                  <a16:creationId xmlns:a16="http://schemas.microsoft.com/office/drawing/2014/main" id="{8995B9E6-F38B-C96D-7B0E-FC5785057098}"/>
                </a:ext>
              </a:extLst>
            </p:cNvPr>
            <p:cNvSpPr/>
            <p:nvPr/>
          </p:nvSpPr>
          <p:spPr>
            <a:xfrm>
              <a:off x="2870271" y="1345763"/>
              <a:ext cx="11758" cy="4576"/>
            </a:xfrm>
            <a:custGeom>
              <a:avLst/>
              <a:gdLst/>
              <a:ahLst/>
              <a:cxnLst/>
              <a:rect l="l" t="t" r="r" b="b"/>
              <a:pathLst>
                <a:path w="866" h="337" extrusionOk="0">
                  <a:moveTo>
                    <a:pt x="583" y="0"/>
                  </a:moveTo>
                  <a:cubicBezTo>
                    <a:pt x="457" y="0"/>
                    <a:pt x="342" y="35"/>
                    <a:pt x="323" y="61"/>
                  </a:cubicBezTo>
                  <a:cubicBezTo>
                    <a:pt x="284" y="142"/>
                    <a:pt x="183" y="180"/>
                    <a:pt x="95" y="215"/>
                  </a:cubicBezTo>
                  <a:cubicBezTo>
                    <a:pt x="60" y="229"/>
                    <a:pt x="29" y="243"/>
                    <a:pt x="1" y="261"/>
                  </a:cubicBezTo>
                  <a:cubicBezTo>
                    <a:pt x="46" y="310"/>
                    <a:pt x="164" y="336"/>
                    <a:pt x="302" y="336"/>
                  </a:cubicBezTo>
                  <a:cubicBezTo>
                    <a:pt x="408" y="336"/>
                    <a:pt x="526" y="321"/>
                    <a:pt x="631" y="289"/>
                  </a:cubicBezTo>
                  <a:cubicBezTo>
                    <a:pt x="768" y="247"/>
                    <a:pt x="859" y="184"/>
                    <a:pt x="862" y="128"/>
                  </a:cubicBezTo>
                  <a:cubicBezTo>
                    <a:pt x="862" y="110"/>
                    <a:pt x="866" y="58"/>
                    <a:pt x="757" y="26"/>
                  </a:cubicBezTo>
                  <a:cubicBezTo>
                    <a:pt x="702" y="8"/>
                    <a:pt x="641" y="0"/>
                    <a:pt x="58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0" name="Google Shape;7221;p82">
              <a:extLst>
                <a:ext uri="{FF2B5EF4-FFF2-40B4-BE49-F238E27FC236}">
                  <a16:creationId xmlns:a16="http://schemas.microsoft.com/office/drawing/2014/main" id="{91DA5F9D-82F5-7EB5-53F8-846CC2C71C21}"/>
                </a:ext>
              </a:extLst>
            </p:cNvPr>
            <p:cNvSpPr/>
            <p:nvPr/>
          </p:nvSpPr>
          <p:spPr>
            <a:xfrm>
              <a:off x="2384020" y="1243620"/>
              <a:ext cx="22783" cy="4983"/>
            </a:xfrm>
            <a:custGeom>
              <a:avLst/>
              <a:gdLst/>
              <a:ahLst/>
              <a:cxnLst/>
              <a:rect l="l" t="t" r="r" b="b"/>
              <a:pathLst>
                <a:path w="1678" h="367" extrusionOk="0">
                  <a:moveTo>
                    <a:pt x="1256" y="0"/>
                  </a:moveTo>
                  <a:cubicBezTo>
                    <a:pt x="1089" y="0"/>
                    <a:pt x="915" y="22"/>
                    <a:pt x="809" y="79"/>
                  </a:cubicBezTo>
                  <a:cubicBezTo>
                    <a:pt x="669" y="152"/>
                    <a:pt x="462" y="163"/>
                    <a:pt x="280" y="173"/>
                  </a:cubicBezTo>
                  <a:cubicBezTo>
                    <a:pt x="182" y="180"/>
                    <a:pt x="42" y="187"/>
                    <a:pt x="0" y="208"/>
                  </a:cubicBezTo>
                  <a:cubicBezTo>
                    <a:pt x="74" y="285"/>
                    <a:pt x="168" y="334"/>
                    <a:pt x="273" y="352"/>
                  </a:cubicBezTo>
                  <a:cubicBezTo>
                    <a:pt x="316" y="361"/>
                    <a:pt x="359" y="366"/>
                    <a:pt x="402" y="366"/>
                  </a:cubicBezTo>
                  <a:cubicBezTo>
                    <a:pt x="542" y="366"/>
                    <a:pt x="680" y="314"/>
                    <a:pt x="784" y="215"/>
                  </a:cubicBezTo>
                  <a:cubicBezTo>
                    <a:pt x="939" y="69"/>
                    <a:pt x="1115" y="34"/>
                    <a:pt x="1273" y="34"/>
                  </a:cubicBezTo>
                  <a:cubicBezTo>
                    <a:pt x="1361" y="34"/>
                    <a:pt x="1443" y="45"/>
                    <a:pt x="1513" y="54"/>
                  </a:cubicBezTo>
                  <a:cubicBezTo>
                    <a:pt x="1552" y="62"/>
                    <a:pt x="1593" y="66"/>
                    <a:pt x="1635" y="66"/>
                  </a:cubicBezTo>
                  <a:cubicBezTo>
                    <a:pt x="1649" y="66"/>
                    <a:pt x="1663" y="65"/>
                    <a:pt x="1677" y="65"/>
                  </a:cubicBezTo>
                  <a:cubicBezTo>
                    <a:pt x="1628" y="29"/>
                    <a:pt x="1448" y="0"/>
                    <a:pt x="125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1" name="Google Shape;7222;p82">
              <a:extLst>
                <a:ext uri="{FF2B5EF4-FFF2-40B4-BE49-F238E27FC236}">
                  <a16:creationId xmlns:a16="http://schemas.microsoft.com/office/drawing/2014/main" id="{0A9F6857-A967-4438-488E-19EB81560C38}"/>
                </a:ext>
              </a:extLst>
            </p:cNvPr>
            <p:cNvSpPr/>
            <p:nvPr/>
          </p:nvSpPr>
          <p:spPr>
            <a:xfrm>
              <a:off x="2517202" y="1238691"/>
              <a:ext cx="17406" cy="5404"/>
            </a:xfrm>
            <a:custGeom>
              <a:avLst/>
              <a:gdLst/>
              <a:ahLst/>
              <a:cxnLst/>
              <a:rect l="l" t="t" r="r" b="b"/>
              <a:pathLst>
                <a:path w="1282" h="398" extrusionOk="0">
                  <a:moveTo>
                    <a:pt x="1023" y="1"/>
                  </a:moveTo>
                  <a:cubicBezTo>
                    <a:pt x="919" y="1"/>
                    <a:pt x="860" y="48"/>
                    <a:pt x="799" y="98"/>
                  </a:cubicBezTo>
                  <a:cubicBezTo>
                    <a:pt x="748" y="140"/>
                    <a:pt x="688" y="187"/>
                    <a:pt x="609" y="187"/>
                  </a:cubicBezTo>
                  <a:cubicBezTo>
                    <a:pt x="601" y="187"/>
                    <a:pt x="593" y="187"/>
                    <a:pt x="585" y="186"/>
                  </a:cubicBezTo>
                  <a:cubicBezTo>
                    <a:pt x="573" y="184"/>
                    <a:pt x="559" y="184"/>
                    <a:pt x="543" y="184"/>
                  </a:cubicBezTo>
                  <a:cubicBezTo>
                    <a:pt x="376" y="184"/>
                    <a:pt x="55" y="265"/>
                    <a:pt x="1" y="322"/>
                  </a:cubicBezTo>
                  <a:cubicBezTo>
                    <a:pt x="56" y="379"/>
                    <a:pt x="171" y="397"/>
                    <a:pt x="306" y="397"/>
                  </a:cubicBezTo>
                  <a:cubicBezTo>
                    <a:pt x="437" y="397"/>
                    <a:pt x="585" y="380"/>
                    <a:pt x="711" y="365"/>
                  </a:cubicBezTo>
                  <a:lnTo>
                    <a:pt x="844" y="351"/>
                  </a:lnTo>
                  <a:cubicBezTo>
                    <a:pt x="1138" y="319"/>
                    <a:pt x="1275" y="217"/>
                    <a:pt x="1282" y="140"/>
                  </a:cubicBezTo>
                  <a:cubicBezTo>
                    <a:pt x="1282" y="84"/>
                    <a:pt x="1215" y="32"/>
                    <a:pt x="1114" y="11"/>
                  </a:cubicBezTo>
                  <a:cubicBezTo>
                    <a:pt x="1080" y="4"/>
                    <a:pt x="1050" y="1"/>
                    <a:pt x="102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2" name="Google Shape;7223;p82">
              <a:extLst>
                <a:ext uri="{FF2B5EF4-FFF2-40B4-BE49-F238E27FC236}">
                  <a16:creationId xmlns:a16="http://schemas.microsoft.com/office/drawing/2014/main" id="{E580AED7-5262-797E-9C9C-C4F92CB81532}"/>
                </a:ext>
              </a:extLst>
            </p:cNvPr>
            <p:cNvSpPr/>
            <p:nvPr/>
          </p:nvSpPr>
          <p:spPr>
            <a:xfrm>
              <a:off x="2718026" y="1237646"/>
              <a:ext cx="8757" cy="2403"/>
            </a:xfrm>
            <a:custGeom>
              <a:avLst/>
              <a:gdLst/>
              <a:ahLst/>
              <a:cxnLst/>
              <a:rect l="l" t="t" r="r" b="b"/>
              <a:pathLst>
                <a:path w="645" h="177" extrusionOk="0">
                  <a:moveTo>
                    <a:pt x="400" y="0"/>
                  </a:moveTo>
                  <a:cubicBezTo>
                    <a:pt x="179" y="0"/>
                    <a:pt x="11" y="60"/>
                    <a:pt x="1" y="95"/>
                  </a:cubicBezTo>
                  <a:cubicBezTo>
                    <a:pt x="1" y="95"/>
                    <a:pt x="8" y="105"/>
                    <a:pt x="22" y="119"/>
                  </a:cubicBezTo>
                  <a:cubicBezTo>
                    <a:pt x="55" y="145"/>
                    <a:pt x="193" y="176"/>
                    <a:pt x="334" y="176"/>
                  </a:cubicBezTo>
                  <a:cubicBezTo>
                    <a:pt x="401" y="176"/>
                    <a:pt x="469" y="169"/>
                    <a:pt x="526" y="151"/>
                  </a:cubicBezTo>
                  <a:cubicBezTo>
                    <a:pt x="596" y="130"/>
                    <a:pt x="634" y="98"/>
                    <a:pt x="645" y="53"/>
                  </a:cubicBezTo>
                  <a:cubicBezTo>
                    <a:pt x="645" y="53"/>
                    <a:pt x="645" y="53"/>
                    <a:pt x="645" y="49"/>
                  </a:cubicBezTo>
                  <a:cubicBezTo>
                    <a:pt x="641" y="39"/>
                    <a:pt x="575" y="0"/>
                    <a:pt x="40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3" name="Google Shape;7224;p82">
              <a:extLst>
                <a:ext uri="{FF2B5EF4-FFF2-40B4-BE49-F238E27FC236}">
                  <a16:creationId xmlns:a16="http://schemas.microsoft.com/office/drawing/2014/main" id="{31459632-F4A9-753E-6FEF-2F04A3531E7A}"/>
                </a:ext>
              </a:extLst>
            </p:cNvPr>
            <p:cNvSpPr/>
            <p:nvPr/>
          </p:nvSpPr>
          <p:spPr>
            <a:xfrm>
              <a:off x="2570534" y="1361377"/>
              <a:ext cx="11229" cy="4209"/>
            </a:xfrm>
            <a:custGeom>
              <a:avLst/>
              <a:gdLst/>
              <a:ahLst/>
              <a:cxnLst/>
              <a:rect l="l" t="t" r="r" b="b"/>
              <a:pathLst>
                <a:path w="827" h="310" extrusionOk="0">
                  <a:moveTo>
                    <a:pt x="284" y="0"/>
                  </a:moveTo>
                  <a:cubicBezTo>
                    <a:pt x="78" y="0"/>
                    <a:pt x="11" y="140"/>
                    <a:pt x="4" y="214"/>
                  </a:cubicBezTo>
                  <a:cubicBezTo>
                    <a:pt x="4" y="221"/>
                    <a:pt x="1" y="298"/>
                    <a:pt x="50" y="305"/>
                  </a:cubicBezTo>
                  <a:cubicBezTo>
                    <a:pt x="73" y="308"/>
                    <a:pt x="101" y="310"/>
                    <a:pt x="131" y="310"/>
                  </a:cubicBezTo>
                  <a:cubicBezTo>
                    <a:pt x="371" y="310"/>
                    <a:pt x="783" y="209"/>
                    <a:pt x="827" y="144"/>
                  </a:cubicBezTo>
                  <a:cubicBezTo>
                    <a:pt x="816" y="102"/>
                    <a:pt x="617" y="0"/>
                    <a:pt x="28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4" name="Google Shape;7225;p82">
              <a:extLst>
                <a:ext uri="{FF2B5EF4-FFF2-40B4-BE49-F238E27FC236}">
                  <a16:creationId xmlns:a16="http://schemas.microsoft.com/office/drawing/2014/main" id="{5F05D351-31AA-C297-663C-42C23C898862}"/>
                </a:ext>
              </a:extLst>
            </p:cNvPr>
            <p:cNvSpPr/>
            <p:nvPr/>
          </p:nvSpPr>
          <p:spPr>
            <a:xfrm>
              <a:off x="2635516" y="1366890"/>
              <a:ext cx="4616" cy="2865"/>
            </a:xfrm>
            <a:custGeom>
              <a:avLst/>
              <a:gdLst/>
              <a:ahLst/>
              <a:cxnLst/>
              <a:rect l="l" t="t" r="r" b="b"/>
              <a:pathLst>
                <a:path w="340" h="211" extrusionOk="0">
                  <a:moveTo>
                    <a:pt x="277" y="0"/>
                  </a:moveTo>
                  <a:cubicBezTo>
                    <a:pt x="165" y="0"/>
                    <a:pt x="18" y="102"/>
                    <a:pt x="0" y="144"/>
                  </a:cubicBezTo>
                  <a:lnTo>
                    <a:pt x="7" y="147"/>
                  </a:lnTo>
                  <a:cubicBezTo>
                    <a:pt x="90" y="189"/>
                    <a:pt x="167" y="211"/>
                    <a:pt x="224" y="211"/>
                  </a:cubicBezTo>
                  <a:cubicBezTo>
                    <a:pt x="254" y="211"/>
                    <a:pt x="278" y="205"/>
                    <a:pt x="294" y="193"/>
                  </a:cubicBezTo>
                  <a:cubicBezTo>
                    <a:pt x="340" y="161"/>
                    <a:pt x="340" y="91"/>
                    <a:pt x="333" y="39"/>
                  </a:cubicBezTo>
                  <a:cubicBezTo>
                    <a:pt x="333" y="21"/>
                    <a:pt x="329" y="0"/>
                    <a:pt x="27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5" name="Google Shape;7226;p82">
              <a:extLst>
                <a:ext uri="{FF2B5EF4-FFF2-40B4-BE49-F238E27FC236}">
                  <a16:creationId xmlns:a16="http://schemas.microsoft.com/office/drawing/2014/main" id="{27601C90-FDAF-599A-323C-047A83ED09F4}"/>
                </a:ext>
              </a:extLst>
            </p:cNvPr>
            <p:cNvSpPr/>
            <p:nvPr/>
          </p:nvSpPr>
          <p:spPr>
            <a:xfrm>
              <a:off x="2491961" y="1240701"/>
              <a:ext cx="20176" cy="8119"/>
            </a:xfrm>
            <a:custGeom>
              <a:avLst/>
              <a:gdLst/>
              <a:ahLst/>
              <a:cxnLst/>
              <a:rect l="l" t="t" r="r" b="b"/>
              <a:pathLst>
                <a:path w="1486" h="598" extrusionOk="0">
                  <a:moveTo>
                    <a:pt x="750" y="1"/>
                  </a:moveTo>
                  <a:cubicBezTo>
                    <a:pt x="588" y="1"/>
                    <a:pt x="493" y="24"/>
                    <a:pt x="463" y="41"/>
                  </a:cubicBezTo>
                  <a:cubicBezTo>
                    <a:pt x="480" y="153"/>
                    <a:pt x="347" y="234"/>
                    <a:pt x="204" y="322"/>
                  </a:cubicBezTo>
                  <a:cubicBezTo>
                    <a:pt x="134" y="367"/>
                    <a:pt x="4" y="441"/>
                    <a:pt x="1" y="479"/>
                  </a:cubicBezTo>
                  <a:cubicBezTo>
                    <a:pt x="4" y="483"/>
                    <a:pt x="11" y="486"/>
                    <a:pt x="15" y="490"/>
                  </a:cubicBezTo>
                  <a:cubicBezTo>
                    <a:pt x="105" y="562"/>
                    <a:pt x="245" y="598"/>
                    <a:pt x="425" y="598"/>
                  </a:cubicBezTo>
                  <a:cubicBezTo>
                    <a:pt x="490" y="598"/>
                    <a:pt x="560" y="593"/>
                    <a:pt x="634" y="584"/>
                  </a:cubicBezTo>
                  <a:cubicBezTo>
                    <a:pt x="1033" y="535"/>
                    <a:pt x="1422" y="374"/>
                    <a:pt x="1475" y="308"/>
                  </a:cubicBezTo>
                  <a:cubicBezTo>
                    <a:pt x="1478" y="304"/>
                    <a:pt x="1482" y="301"/>
                    <a:pt x="1485" y="294"/>
                  </a:cubicBezTo>
                  <a:cubicBezTo>
                    <a:pt x="1461" y="276"/>
                    <a:pt x="1433" y="262"/>
                    <a:pt x="1408" y="252"/>
                  </a:cubicBezTo>
                  <a:cubicBezTo>
                    <a:pt x="1334" y="213"/>
                    <a:pt x="1243" y="171"/>
                    <a:pt x="1222" y="76"/>
                  </a:cubicBezTo>
                  <a:cubicBezTo>
                    <a:pt x="1194" y="52"/>
                    <a:pt x="1061" y="10"/>
                    <a:pt x="841" y="3"/>
                  </a:cubicBezTo>
                  <a:cubicBezTo>
                    <a:pt x="808" y="1"/>
                    <a:pt x="778" y="1"/>
                    <a:pt x="75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6" name="Google Shape;7227;p82">
              <a:extLst>
                <a:ext uri="{FF2B5EF4-FFF2-40B4-BE49-F238E27FC236}">
                  <a16:creationId xmlns:a16="http://schemas.microsoft.com/office/drawing/2014/main" id="{E0E5FE0B-4A08-4EC7-FFBC-4CAF86CC183D}"/>
                </a:ext>
              </a:extLst>
            </p:cNvPr>
            <p:cNvSpPr/>
            <p:nvPr/>
          </p:nvSpPr>
          <p:spPr>
            <a:xfrm>
              <a:off x="2465159" y="1249621"/>
              <a:ext cx="23394" cy="6734"/>
            </a:xfrm>
            <a:custGeom>
              <a:avLst/>
              <a:gdLst/>
              <a:ahLst/>
              <a:cxnLst/>
              <a:rect l="l" t="t" r="r" b="b"/>
              <a:pathLst>
                <a:path w="1723" h="496" extrusionOk="0">
                  <a:moveTo>
                    <a:pt x="993" y="0"/>
                  </a:moveTo>
                  <a:cubicBezTo>
                    <a:pt x="912" y="0"/>
                    <a:pt x="846" y="5"/>
                    <a:pt x="809" y="15"/>
                  </a:cubicBezTo>
                  <a:cubicBezTo>
                    <a:pt x="816" y="50"/>
                    <a:pt x="809" y="88"/>
                    <a:pt x="788" y="120"/>
                  </a:cubicBezTo>
                  <a:cubicBezTo>
                    <a:pt x="735" y="197"/>
                    <a:pt x="609" y="211"/>
                    <a:pt x="333" y="211"/>
                  </a:cubicBezTo>
                  <a:cubicBezTo>
                    <a:pt x="151" y="211"/>
                    <a:pt x="32" y="274"/>
                    <a:pt x="11" y="330"/>
                  </a:cubicBezTo>
                  <a:cubicBezTo>
                    <a:pt x="0" y="358"/>
                    <a:pt x="14" y="386"/>
                    <a:pt x="49" y="417"/>
                  </a:cubicBezTo>
                  <a:cubicBezTo>
                    <a:pt x="109" y="467"/>
                    <a:pt x="265" y="495"/>
                    <a:pt x="453" y="495"/>
                  </a:cubicBezTo>
                  <a:cubicBezTo>
                    <a:pt x="530" y="495"/>
                    <a:pt x="613" y="490"/>
                    <a:pt x="697" y="480"/>
                  </a:cubicBezTo>
                  <a:cubicBezTo>
                    <a:pt x="956" y="452"/>
                    <a:pt x="1113" y="386"/>
                    <a:pt x="1152" y="333"/>
                  </a:cubicBezTo>
                  <a:cubicBezTo>
                    <a:pt x="1243" y="211"/>
                    <a:pt x="1397" y="200"/>
                    <a:pt x="1520" y="193"/>
                  </a:cubicBezTo>
                  <a:cubicBezTo>
                    <a:pt x="1642" y="186"/>
                    <a:pt x="1702" y="176"/>
                    <a:pt x="1723" y="134"/>
                  </a:cubicBezTo>
                  <a:cubicBezTo>
                    <a:pt x="1709" y="123"/>
                    <a:pt x="1670" y="95"/>
                    <a:pt x="1548" y="64"/>
                  </a:cubicBezTo>
                  <a:cubicBezTo>
                    <a:pt x="1374" y="20"/>
                    <a:pt x="1154" y="0"/>
                    <a:pt x="99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7" name="Google Shape;7228;p82">
              <a:extLst>
                <a:ext uri="{FF2B5EF4-FFF2-40B4-BE49-F238E27FC236}">
                  <a16:creationId xmlns:a16="http://schemas.microsoft.com/office/drawing/2014/main" id="{1E75DFEC-689A-15FE-349C-874412502B52}"/>
                </a:ext>
              </a:extLst>
            </p:cNvPr>
            <p:cNvSpPr/>
            <p:nvPr/>
          </p:nvSpPr>
          <p:spPr>
            <a:xfrm>
              <a:off x="2466530" y="1232500"/>
              <a:ext cx="20597" cy="4358"/>
            </a:xfrm>
            <a:custGeom>
              <a:avLst/>
              <a:gdLst/>
              <a:ahLst/>
              <a:cxnLst/>
              <a:rect l="l" t="t" r="r" b="b"/>
              <a:pathLst>
                <a:path w="1517" h="321" extrusionOk="0">
                  <a:moveTo>
                    <a:pt x="1106" y="0"/>
                  </a:moveTo>
                  <a:cubicBezTo>
                    <a:pt x="908" y="0"/>
                    <a:pt x="721" y="29"/>
                    <a:pt x="655" y="57"/>
                  </a:cubicBezTo>
                  <a:cubicBezTo>
                    <a:pt x="662" y="78"/>
                    <a:pt x="659" y="99"/>
                    <a:pt x="652" y="120"/>
                  </a:cubicBezTo>
                  <a:cubicBezTo>
                    <a:pt x="613" y="197"/>
                    <a:pt x="480" y="215"/>
                    <a:pt x="102" y="229"/>
                  </a:cubicBezTo>
                  <a:lnTo>
                    <a:pt x="1" y="232"/>
                  </a:lnTo>
                  <a:cubicBezTo>
                    <a:pt x="160" y="290"/>
                    <a:pt x="330" y="321"/>
                    <a:pt x="502" y="321"/>
                  </a:cubicBezTo>
                  <a:cubicBezTo>
                    <a:pt x="519" y="321"/>
                    <a:pt x="537" y="321"/>
                    <a:pt x="554" y="320"/>
                  </a:cubicBezTo>
                  <a:cubicBezTo>
                    <a:pt x="732" y="320"/>
                    <a:pt x="781" y="267"/>
                    <a:pt x="834" y="211"/>
                  </a:cubicBezTo>
                  <a:cubicBezTo>
                    <a:pt x="883" y="145"/>
                    <a:pt x="961" y="104"/>
                    <a:pt x="1044" y="104"/>
                  </a:cubicBezTo>
                  <a:cubicBezTo>
                    <a:pt x="1061" y="104"/>
                    <a:pt x="1079" y="106"/>
                    <a:pt x="1096" y="110"/>
                  </a:cubicBezTo>
                  <a:cubicBezTo>
                    <a:pt x="1171" y="119"/>
                    <a:pt x="1239" y="123"/>
                    <a:pt x="1297" y="123"/>
                  </a:cubicBezTo>
                  <a:cubicBezTo>
                    <a:pt x="1414" y="123"/>
                    <a:pt x="1493" y="107"/>
                    <a:pt x="1517" y="89"/>
                  </a:cubicBezTo>
                  <a:cubicBezTo>
                    <a:pt x="1513" y="82"/>
                    <a:pt x="1510" y="78"/>
                    <a:pt x="1503" y="71"/>
                  </a:cubicBezTo>
                  <a:cubicBezTo>
                    <a:pt x="1489" y="54"/>
                    <a:pt x="1415" y="19"/>
                    <a:pt x="1240" y="5"/>
                  </a:cubicBezTo>
                  <a:cubicBezTo>
                    <a:pt x="1196" y="2"/>
                    <a:pt x="1151" y="0"/>
                    <a:pt x="110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8" name="Google Shape;7229;p82">
              <a:extLst>
                <a:ext uri="{FF2B5EF4-FFF2-40B4-BE49-F238E27FC236}">
                  <a16:creationId xmlns:a16="http://schemas.microsoft.com/office/drawing/2014/main" id="{CFC04011-C600-7FBD-5C8E-925A3E55F2AA}"/>
                </a:ext>
              </a:extLst>
            </p:cNvPr>
            <p:cNvSpPr/>
            <p:nvPr/>
          </p:nvSpPr>
          <p:spPr>
            <a:xfrm>
              <a:off x="2698353" y="16421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9" name="Google Shape;7230;p82">
              <a:extLst>
                <a:ext uri="{FF2B5EF4-FFF2-40B4-BE49-F238E27FC236}">
                  <a16:creationId xmlns:a16="http://schemas.microsoft.com/office/drawing/2014/main" id="{82514C83-EF14-7A84-C6F8-8B3FF1688265}"/>
                </a:ext>
              </a:extLst>
            </p:cNvPr>
            <p:cNvSpPr/>
            <p:nvPr/>
          </p:nvSpPr>
          <p:spPr>
            <a:xfrm>
              <a:off x="2818038" y="1630266"/>
              <a:ext cx="3625" cy="530"/>
            </a:xfrm>
            <a:custGeom>
              <a:avLst/>
              <a:gdLst/>
              <a:ahLst/>
              <a:cxnLst/>
              <a:rect l="l" t="t" r="r" b="b"/>
              <a:pathLst>
                <a:path w="267" h="39" extrusionOk="0">
                  <a:moveTo>
                    <a:pt x="0" y="39"/>
                  </a:moveTo>
                  <a:cubicBezTo>
                    <a:pt x="88" y="21"/>
                    <a:pt x="179" y="7"/>
                    <a:pt x="267" y="0"/>
                  </a:cubicBezTo>
                  <a:cubicBezTo>
                    <a:pt x="179" y="7"/>
                    <a:pt x="88" y="21"/>
                    <a:pt x="0" y="3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0" name="Google Shape;7231;p82">
              <a:extLst>
                <a:ext uri="{FF2B5EF4-FFF2-40B4-BE49-F238E27FC236}">
                  <a16:creationId xmlns:a16="http://schemas.microsoft.com/office/drawing/2014/main" id="{BAA898D6-B709-0B84-3D5B-BCE55677317B}"/>
                </a:ext>
              </a:extLst>
            </p:cNvPr>
            <p:cNvSpPr/>
            <p:nvPr/>
          </p:nvSpPr>
          <p:spPr>
            <a:xfrm>
              <a:off x="2835580" y="1633878"/>
              <a:ext cx="2430" cy="815"/>
            </a:xfrm>
            <a:custGeom>
              <a:avLst/>
              <a:gdLst/>
              <a:ahLst/>
              <a:cxnLst/>
              <a:rect l="l" t="t" r="r" b="b"/>
              <a:pathLst>
                <a:path w="179" h="60" extrusionOk="0">
                  <a:moveTo>
                    <a:pt x="0" y="0"/>
                  </a:moveTo>
                  <a:cubicBezTo>
                    <a:pt x="18" y="18"/>
                    <a:pt x="119" y="42"/>
                    <a:pt x="179" y="60"/>
                  </a:cubicBezTo>
                  <a:cubicBezTo>
                    <a:pt x="119" y="42"/>
                    <a:pt x="18" y="18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1" name="Google Shape;7232;p82">
              <a:extLst>
                <a:ext uri="{FF2B5EF4-FFF2-40B4-BE49-F238E27FC236}">
                  <a16:creationId xmlns:a16="http://schemas.microsoft.com/office/drawing/2014/main" id="{DB8D263A-D638-990F-2DD0-05E74E79CDCF}"/>
                </a:ext>
              </a:extLst>
            </p:cNvPr>
            <p:cNvSpPr/>
            <p:nvPr/>
          </p:nvSpPr>
          <p:spPr>
            <a:xfrm>
              <a:off x="2863808" y="1641861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22"/>
                  </a:moveTo>
                  <a:cubicBezTo>
                    <a:pt x="15" y="15"/>
                    <a:pt x="25" y="8"/>
                    <a:pt x="43" y="1"/>
                  </a:cubicBezTo>
                  <a:cubicBezTo>
                    <a:pt x="25" y="8"/>
                    <a:pt x="15" y="15"/>
                    <a:pt x="1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2" name="Google Shape;7233;p82">
              <a:extLst>
                <a:ext uri="{FF2B5EF4-FFF2-40B4-BE49-F238E27FC236}">
                  <a16:creationId xmlns:a16="http://schemas.microsoft.com/office/drawing/2014/main" id="{3C68532B-BE66-208C-8E3E-9F8B7E3657A2}"/>
                </a:ext>
              </a:extLst>
            </p:cNvPr>
            <p:cNvSpPr/>
            <p:nvPr/>
          </p:nvSpPr>
          <p:spPr>
            <a:xfrm>
              <a:off x="2807149" y="1632778"/>
              <a:ext cx="2729" cy="1059"/>
            </a:xfrm>
            <a:custGeom>
              <a:avLst/>
              <a:gdLst/>
              <a:ahLst/>
              <a:cxnLst/>
              <a:rect l="l" t="t" r="r" b="b"/>
              <a:pathLst>
                <a:path w="201" h="78" extrusionOk="0">
                  <a:moveTo>
                    <a:pt x="1" y="1"/>
                  </a:moveTo>
                  <a:cubicBezTo>
                    <a:pt x="64" y="32"/>
                    <a:pt x="130" y="60"/>
                    <a:pt x="200" y="78"/>
                  </a:cubicBezTo>
                  <a:cubicBezTo>
                    <a:pt x="130" y="60"/>
                    <a:pt x="64" y="32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3" name="Google Shape;7234;p82">
              <a:extLst>
                <a:ext uri="{FF2B5EF4-FFF2-40B4-BE49-F238E27FC236}">
                  <a16:creationId xmlns:a16="http://schemas.microsoft.com/office/drawing/2014/main" id="{E2B45AE8-4253-5D1B-8896-4D1562C83432}"/>
                </a:ext>
              </a:extLst>
            </p:cNvPr>
            <p:cNvSpPr/>
            <p:nvPr/>
          </p:nvSpPr>
          <p:spPr>
            <a:xfrm>
              <a:off x="2901553" y="163524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4" name="Google Shape;7235;p82">
              <a:extLst>
                <a:ext uri="{FF2B5EF4-FFF2-40B4-BE49-F238E27FC236}">
                  <a16:creationId xmlns:a16="http://schemas.microsoft.com/office/drawing/2014/main" id="{17CCFDF9-272F-15F2-E0F2-A40ACE33EBE9}"/>
                </a:ext>
              </a:extLst>
            </p:cNvPr>
            <p:cNvSpPr/>
            <p:nvPr/>
          </p:nvSpPr>
          <p:spPr>
            <a:xfrm>
              <a:off x="2907351" y="1636064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0"/>
                  </a:moveTo>
                  <a:cubicBezTo>
                    <a:pt x="15" y="7"/>
                    <a:pt x="29" y="14"/>
                    <a:pt x="39" y="21"/>
                  </a:cubicBezTo>
                  <a:lnTo>
                    <a:pt x="43" y="18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5" name="Google Shape;7236;p82">
              <a:extLst>
                <a:ext uri="{FF2B5EF4-FFF2-40B4-BE49-F238E27FC236}">
                  <a16:creationId xmlns:a16="http://schemas.microsoft.com/office/drawing/2014/main" id="{0020B679-2572-0CEF-D381-2AEE2251B835}"/>
                </a:ext>
              </a:extLst>
            </p:cNvPr>
            <p:cNvSpPr/>
            <p:nvPr/>
          </p:nvSpPr>
          <p:spPr>
            <a:xfrm>
              <a:off x="2902355" y="1635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6" name="Google Shape;7237;p82">
              <a:extLst>
                <a:ext uri="{FF2B5EF4-FFF2-40B4-BE49-F238E27FC236}">
                  <a16:creationId xmlns:a16="http://schemas.microsoft.com/office/drawing/2014/main" id="{C3CE6C67-14A1-B1EC-1408-55770B09CA30}"/>
                </a:ext>
              </a:extLst>
            </p:cNvPr>
            <p:cNvSpPr/>
            <p:nvPr/>
          </p:nvSpPr>
          <p:spPr>
            <a:xfrm>
              <a:off x="2873367" y="1638915"/>
              <a:ext cx="3286" cy="1018"/>
            </a:xfrm>
            <a:custGeom>
              <a:avLst/>
              <a:gdLst/>
              <a:ahLst/>
              <a:cxnLst/>
              <a:rect l="l" t="t" r="r" b="b"/>
              <a:pathLst>
                <a:path w="242" h="75" extrusionOk="0">
                  <a:moveTo>
                    <a:pt x="242" y="1"/>
                  </a:moveTo>
                  <a:lnTo>
                    <a:pt x="242" y="1"/>
                  </a:lnTo>
                  <a:cubicBezTo>
                    <a:pt x="151" y="15"/>
                    <a:pt x="60" y="29"/>
                    <a:pt x="0" y="74"/>
                  </a:cubicBezTo>
                  <a:cubicBezTo>
                    <a:pt x="60" y="29"/>
                    <a:pt x="154" y="15"/>
                    <a:pt x="24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7" name="Google Shape;7238;p82">
              <a:extLst>
                <a:ext uri="{FF2B5EF4-FFF2-40B4-BE49-F238E27FC236}">
                  <a16:creationId xmlns:a16="http://schemas.microsoft.com/office/drawing/2014/main" id="{C33A852B-4C38-5257-5762-BACC7712F787}"/>
                </a:ext>
              </a:extLst>
            </p:cNvPr>
            <p:cNvSpPr/>
            <p:nvPr/>
          </p:nvSpPr>
          <p:spPr>
            <a:xfrm>
              <a:off x="2746879" y="1634258"/>
              <a:ext cx="3299" cy="1494"/>
            </a:xfrm>
            <a:custGeom>
              <a:avLst/>
              <a:gdLst/>
              <a:ahLst/>
              <a:cxnLst/>
              <a:rect l="l" t="t" r="r" b="b"/>
              <a:pathLst>
                <a:path w="243" h="110" extrusionOk="0">
                  <a:moveTo>
                    <a:pt x="1" y="1"/>
                  </a:moveTo>
                  <a:cubicBezTo>
                    <a:pt x="66" y="35"/>
                    <a:pt x="191" y="109"/>
                    <a:pt x="239" y="109"/>
                  </a:cubicBezTo>
                  <a:cubicBezTo>
                    <a:pt x="239" y="109"/>
                    <a:pt x="239" y="109"/>
                    <a:pt x="239" y="109"/>
                  </a:cubicBezTo>
                  <a:lnTo>
                    <a:pt x="239" y="109"/>
                  </a:lnTo>
                  <a:cubicBezTo>
                    <a:pt x="194" y="109"/>
                    <a:pt x="66" y="35"/>
                    <a:pt x="1" y="1"/>
                  </a:cubicBezTo>
                  <a:close/>
                  <a:moveTo>
                    <a:pt x="242" y="109"/>
                  </a:moveTo>
                  <a:cubicBezTo>
                    <a:pt x="241" y="109"/>
                    <a:pt x="240" y="109"/>
                    <a:pt x="239" y="109"/>
                  </a:cubicBezTo>
                  <a:lnTo>
                    <a:pt x="239" y="109"/>
                  </a:lnTo>
                  <a:cubicBezTo>
                    <a:pt x="239" y="109"/>
                    <a:pt x="239" y="109"/>
                    <a:pt x="239" y="109"/>
                  </a:cubicBezTo>
                  <a:cubicBezTo>
                    <a:pt x="240" y="109"/>
                    <a:pt x="241" y="109"/>
                    <a:pt x="242" y="10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8" name="Google Shape;7239;p82">
              <a:extLst>
                <a:ext uri="{FF2B5EF4-FFF2-40B4-BE49-F238E27FC236}">
                  <a16:creationId xmlns:a16="http://schemas.microsoft.com/office/drawing/2014/main" id="{7AFBE99F-6510-3908-B0BA-DE984A737EC8}"/>
                </a:ext>
              </a:extLst>
            </p:cNvPr>
            <p:cNvSpPr/>
            <p:nvPr/>
          </p:nvSpPr>
          <p:spPr>
            <a:xfrm>
              <a:off x="2716221" y="1632113"/>
              <a:ext cx="2444" cy="1534"/>
            </a:xfrm>
            <a:custGeom>
              <a:avLst/>
              <a:gdLst/>
              <a:ahLst/>
              <a:cxnLst/>
              <a:rect l="l" t="t" r="r" b="b"/>
              <a:pathLst>
                <a:path w="180" h="113" extrusionOk="0">
                  <a:moveTo>
                    <a:pt x="1" y="113"/>
                  </a:moveTo>
                  <a:cubicBezTo>
                    <a:pt x="57" y="67"/>
                    <a:pt x="116" y="29"/>
                    <a:pt x="179" y="1"/>
                  </a:cubicBezTo>
                  <a:cubicBezTo>
                    <a:pt x="116" y="29"/>
                    <a:pt x="57" y="67"/>
                    <a:pt x="1" y="11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9" name="Google Shape;7240;p82">
              <a:extLst>
                <a:ext uri="{FF2B5EF4-FFF2-40B4-BE49-F238E27FC236}">
                  <a16:creationId xmlns:a16="http://schemas.microsoft.com/office/drawing/2014/main" id="{95ABA645-0317-29F7-5186-5DD4F39263EA}"/>
                </a:ext>
              </a:extLst>
            </p:cNvPr>
            <p:cNvSpPr/>
            <p:nvPr/>
          </p:nvSpPr>
          <p:spPr>
            <a:xfrm>
              <a:off x="2699059" y="16414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0" name="Google Shape;7241;p82">
              <a:extLst>
                <a:ext uri="{FF2B5EF4-FFF2-40B4-BE49-F238E27FC236}">
                  <a16:creationId xmlns:a16="http://schemas.microsoft.com/office/drawing/2014/main" id="{BEDCEEE3-25B3-5FE8-76CF-D043450311BC}"/>
                </a:ext>
              </a:extLst>
            </p:cNvPr>
            <p:cNvSpPr/>
            <p:nvPr/>
          </p:nvSpPr>
          <p:spPr>
            <a:xfrm>
              <a:off x="2698869" y="164157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1" name="Google Shape;7242;p82">
              <a:extLst>
                <a:ext uri="{FF2B5EF4-FFF2-40B4-BE49-F238E27FC236}">
                  <a16:creationId xmlns:a16="http://schemas.microsoft.com/office/drawing/2014/main" id="{2F39D590-9B30-533C-CB1D-F51AC567D45D}"/>
                </a:ext>
              </a:extLst>
            </p:cNvPr>
            <p:cNvSpPr/>
            <p:nvPr/>
          </p:nvSpPr>
          <p:spPr>
            <a:xfrm>
              <a:off x="2698678" y="164172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2" name="Google Shape;7243;p82">
              <a:extLst>
                <a:ext uri="{FF2B5EF4-FFF2-40B4-BE49-F238E27FC236}">
                  <a16:creationId xmlns:a16="http://schemas.microsoft.com/office/drawing/2014/main" id="{8CA8900D-F8F6-2952-0717-554AD94963BD}"/>
                </a:ext>
              </a:extLst>
            </p:cNvPr>
            <p:cNvSpPr/>
            <p:nvPr/>
          </p:nvSpPr>
          <p:spPr>
            <a:xfrm>
              <a:off x="2698543" y="16419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3" name="Google Shape;7244;p82">
              <a:extLst>
                <a:ext uri="{FF2B5EF4-FFF2-40B4-BE49-F238E27FC236}">
                  <a16:creationId xmlns:a16="http://schemas.microsoft.com/office/drawing/2014/main" id="{6901AC83-0DD5-9173-4A4E-FFDF36250940}"/>
                </a:ext>
              </a:extLst>
            </p:cNvPr>
            <p:cNvSpPr/>
            <p:nvPr/>
          </p:nvSpPr>
          <p:spPr>
            <a:xfrm>
              <a:off x="2700348" y="164087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4" name="Google Shape;7245;p82">
              <a:extLst>
                <a:ext uri="{FF2B5EF4-FFF2-40B4-BE49-F238E27FC236}">
                  <a16:creationId xmlns:a16="http://schemas.microsoft.com/office/drawing/2014/main" id="{68D17B3A-4B38-8E24-5661-DD54B8B60B3B}"/>
                </a:ext>
              </a:extLst>
            </p:cNvPr>
            <p:cNvSpPr/>
            <p:nvPr/>
          </p:nvSpPr>
          <p:spPr>
            <a:xfrm>
              <a:off x="2699629" y="164115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5" name="Google Shape;7246;p82">
              <a:extLst>
                <a:ext uri="{FF2B5EF4-FFF2-40B4-BE49-F238E27FC236}">
                  <a16:creationId xmlns:a16="http://schemas.microsoft.com/office/drawing/2014/main" id="{458532BA-C4B0-DBB9-0261-74447A3475A6}"/>
                </a:ext>
              </a:extLst>
            </p:cNvPr>
            <p:cNvSpPr/>
            <p:nvPr/>
          </p:nvSpPr>
          <p:spPr>
            <a:xfrm>
              <a:off x="2698448" y="1642051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6" name="Google Shape;7247;p82">
              <a:extLst>
                <a:ext uri="{FF2B5EF4-FFF2-40B4-BE49-F238E27FC236}">
                  <a16:creationId xmlns:a16="http://schemas.microsoft.com/office/drawing/2014/main" id="{93FE5B72-A481-FB6F-BB23-957580A92781}"/>
                </a:ext>
              </a:extLst>
            </p:cNvPr>
            <p:cNvSpPr/>
            <p:nvPr/>
          </p:nvSpPr>
          <p:spPr>
            <a:xfrm>
              <a:off x="2699968" y="164100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7" name="Google Shape;7248;p82">
              <a:extLst>
                <a:ext uri="{FF2B5EF4-FFF2-40B4-BE49-F238E27FC236}">
                  <a16:creationId xmlns:a16="http://schemas.microsoft.com/office/drawing/2014/main" id="{845E2037-278F-6515-0FC1-FC785B6C451F}"/>
                </a:ext>
              </a:extLst>
            </p:cNvPr>
            <p:cNvSpPr/>
            <p:nvPr/>
          </p:nvSpPr>
          <p:spPr>
            <a:xfrm>
              <a:off x="2699303" y="164129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8" name="Google Shape;7249;p82">
              <a:extLst>
                <a:ext uri="{FF2B5EF4-FFF2-40B4-BE49-F238E27FC236}">
                  <a16:creationId xmlns:a16="http://schemas.microsoft.com/office/drawing/2014/main" id="{3F566E97-5325-9F04-E1AD-38835FEB572A}"/>
                </a:ext>
              </a:extLst>
            </p:cNvPr>
            <p:cNvSpPr/>
            <p:nvPr/>
          </p:nvSpPr>
          <p:spPr>
            <a:xfrm>
              <a:off x="2750164" y="1633688"/>
              <a:ext cx="6952" cy="2050"/>
            </a:xfrm>
            <a:custGeom>
              <a:avLst/>
              <a:gdLst/>
              <a:ahLst/>
              <a:cxnLst/>
              <a:rect l="l" t="t" r="r" b="b"/>
              <a:pathLst>
                <a:path w="512" h="151" extrusionOk="0">
                  <a:moveTo>
                    <a:pt x="511" y="116"/>
                  </a:moveTo>
                  <a:cubicBezTo>
                    <a:pt x="319" y="0"/>
                    <a:pt x="98" y="74"/>
                    <a:pt x="0" y="151"/>
                  </a:cubicBezTo>
                  <a:lnTo>
                    <a:pt x="0" y="151"/>
                  </a:lnTo>
                  <a:cubicBezTo>
                    <a:pt x="98" y="74"/>
                    <a:pt x="319" y="0"/>
                    <a:pt x="511" y="11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9" name="Google Shape;7250;p82">
              <a:extLst>
                <a:ext uri="{FF2B5EF4-FFF2-40B4-BE49-F238E27FC236}">
                  <a16:creationId xmlns:a16="http://schemas.microsoft.com/office/drawing/2014/main" id="{76B770FB-5DC0-F143-AE17-ADC848A67644}"/>
                </a:ext>
              </a:extLst>
            </p:cNvPr>
            <p:cNvSpPr/>
            <p:nvPr/>
          </p:nvSpPr>
          <p:spPr>
            <a:xfrm>
              <a:off x="2757102" y="1635249"/>
              <a:ext cx="3666" cy="2009"/>
            </a:xfrm>
            <a:custGeom>
              <a:avLst/>
              <a:gdLst/>
              <a:ahLst/>
              <a:cxnLst/>
              <a:rect l="l" t="t" r="r" b="b"/>
              <a:pathLst>
                <a:path w="270" h="148" extrusionOk="0">
                  <a:moveTo>
                    <a:pt x="270" y="148"/>
                  </a:moveTo>
                  <a:cubicBezTo>
                    <a:pt x="224" y="141"/>
                    <a:pt x="137" y="88"/>
                    <a:pt x="74" y="46"/>
                  </a:cubicBezTo>
                  <a:cubicBezTo>
                    <a:pt x="49" y="32"/>
                    <a:pt x="25" y="15"/>
                    <a:pt x="0" y="1"/>
                  </a:cubicBezTo>
                  <a:cubicBezTo>
                    <a:pt x="25" y="15"/>
                    <a:pt x="49" y="32"/>
                    <a:pt x="74" y="46"/>
                  </a:cubicBezTo>
                  <a:cubicBezTo>
                    <a:pt x="137" y="88"/>
                    <a:pt x="224" y="141"/>
                    <a:pt x="270" y="14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0" name="Google Shape;7251;p82">
              <a:extLst>
                <a:ext uri="{FF2B5EF4-FFF2-40B4-BE49-F238E27FC236}">
                  <a16:creationId xmlns:a16="http://schemas.microsoft.com/office/drawing/2014/main" id="{EDA5BBE5-AD86-3F93-3D8F-CB25E38690A3}"/>
                </a:ext>
              </a:extLst>
            </p:cNvPr>
            <p:cNvSpPr/>
            <p:nvPr/>
          </p:nvSpPr>
          <p:spPr>
            <a:xfrm>
              <a:off x="2728291" y="1626980"/>
              <a:ext cx="3489" cy="204"/>
            </a:xfrm>
            <a:custGeom>
              <a:avLst/>
              <a:gdLst/>
              <a:ahLst/>
              <a:cxnLst/>
              <a:rect l="l" t="t" r="r" b="b"/>
              <a:pathLst>
                <a:path w="257" h="15" extrusionOk="0">
                  <a:moveTo>
                    <a:pt x="256" y="15"/>
                  </a:moveTo>
                  <a:cubicBezTo>
                    <a:pt x="172" y="1"/>
                    <a:pt x="85" y="1"/>
                    <a:pt x="1" y="11"/>
                  </a:cubicBezTo>
                  <a:cubicBezTo>
                    <a:pt x="85" y="1"/>
                    <a:pt x="172" y="1"/>
                    <a:pt x="256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1" name="Google Shape;7252;p82">
              <a:extLst>
                <a:ext uri="{FF2B5EF4-FFF2-40B4-BE49-F238E27FC236}">
                  <a16:creationId xmlns:a16="http://schemas.microsoft.com/office/drawing/2014/main" id="{84CC8299-F85A-92FA-D748-88887A5F4A4D}"/>
                </a:ext>
              </a:extLst>
            </p:cNvPr>
            <p:cNvSpPr/>
            <p:nvPr/>
          </p:nvSpPr>
          <p:spPr>
            <a:xfrm>
              <a:off x="2720688" y="1629126"/>
              <a:ext cx="3340" cy="1670"/>
            </a:xfrm>
            <a:custGeom>
              <a:avLst/>
              <a:gdLst/>
              <a:ahLst/>
              <a:cxnLst/>
              <a:rect l="l" t="t" r="r" b="b"/>
              <a:pathLst>
                <a:path w="246" h="123" extrusionOk="0">
                  <a:moveTo>
                    <a:pt x="246" y="0"/>
                  </a:moveTo>
                  <a:cubicBezTo>
                    <a:pt x="144" y="21"/>
                    <a:pt x="39" y="42"/>
                    <a:pt x="1" y="123"/>
                  </a:cubicBezTo>
                  <a:cubicBezTo>
                    <a:pt x="39" y="46"/>
                    <a:pt x="144" y="21"/>
                    <a:pt x="24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2" name="Google Shape;7253;p82">
              <a:extLst>
                <a:ext uri="{FF2B5EF4-FFF2-40B4-BE49-F238E27FC236}">
                  <a16:creationId xmlns:a16="http://schemas.microsoft.com/office/drawing/2014/main" id="{57324A97-6845-81C1-0682-BBC1A6CFE1FE}"/>
                </a:ext>
              </a:extLst>
            </p:cNvPr>
            <p:cNvSpPr/>
            <p:nvPr/>
          </p:nvSpPr>
          <p:spPr>
            <a:xfrm>
              <a:off x="2697877" y="1642337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25" y="8"/>
                  </a:moveTo>
                  <a:lnTo>
                    <a:pt x="32" y="8"/>
                  </a:lnTo>
                  <a:lnTo>
                    <a:pt x="32" y="1"/>
                  </a:lnTo>
                  <a:lnTo>
                    <a:pt x="32" y="8"/>
                  </a:lnTo>
                  <a:cubicBezTo>
                    <a:pt x="21" y="8"/>
                    <a:pt x="11" y="8"/>
                    <a:pt x="0" y="8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3" name="Google Shape;7254;p82">
              <a:extLst>
                <a:ext uri="{FF2B5EF4-FFF2-40B4-BE49-F238E27FC236}">
                  <a16:creationId xmlns:a16="http://schemas.microsoft.com/office/drawing/2014/main" id="{54C0DCE1-8635-9C67-8AE9-7892B0798B29}"/>
                </a:ext>
              </a:extLst>
            </p:cNvPr>
            <p:cNvSpPr/>
            <p:nvPr/>
          </p:nvSpPr>
          <p:spPr>
            <a:xfrm>
              <a:off x="2761094" y="1634923"/>
              <a:ext cx="3666" cy="2200"/>
            </a:xfrm>
            <a:custGeom>
              <a:avLst/>
              <a:gdLst/>
              <a:ahLst/>
              <a:cxnLst/>
              <a:rect l="l" t="t" r="r" b="b"/>
              <a:pathLst>
                <a:path w="270" h="162" extrusionOk="0">
                  <a:moveTo>
                    <a:pt x="270" y="0"/>
                  </a:moveTo>
                  <a:cubicBezTo>
                    <a:pt x="154" y="42"/>
                    <a:pt x="46" y="84"/>
                    <a:pt x="0" y="161"/>
                  </a:cubicBezTo>
                  <a:cubicBezTo>
                    <a:pt x="46" y="84"/>
                    <a:pt x="154" y="42"/>
                    <a:pt x="27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4" name="Google Shape;7255;p82">
              <a:extLst>
                <a:ext uri="{FF2B5EF4-FFF2-40B4-BE49-F238E27FC236}">
                  <a16:creationId xmlns:a16="http://schemas.microsoft.com/office/drawing/2014/main" id="{A91D3A86-5951-234D-59C3-208ADE943D48}"/>
                </a:ext>
              </a:extLst>
            </p:cNvPr>
            <p:cNvSpPr/>
            <p:nvPr/>
          </p:nvSpPr>
          <p:spPr>
            <a:xfrm>
              <a:off x="2741991" y="1628963"/>
              <a:ext cx="2240" cy="2688"/>
            </a:xfrm>
            <a:custGeom>
              <a:avLst/>
              <a:gdLst/>
              <a:ahLst/>
              <a:cxnLst/>
              <a:rect l="l" t="t" r="r" b="b"/>
              <a:pathLst>
                <a:path w="165" h="198" extrusionOk="0">
                  <a:moveTo>
                    <a:pt x="20" y="0"/>
                  </a:moveTo>
                  <a:cubicBezTo>
                    <a:pt x="14" y="0"/>
                    <a:pt x="7" y="1"/>
                    <a:pt x="0" y="2"/>
                  </a:cubicBezTo>
                  <a:lnTo>
                    <a:pt x="0" y="2"/>
                  </a:lnTo>
                  <a:cubicBezTo>
                    <a:pt x="7" y="1"/>
                    <a:pt x="13" y="0"/>
                    <a:pt x="19" y="0"/>
                  </a:cubicBezTo>
                  <a:cubicBezTo>
                    <a:pt x="67" y="0"/>
                    <a:pt x="99" y="35"/>
                    <a:pt x="122" y="82"/>
                  </a:cubicBezTo>
                  <a:lnTo>
                    <a:pt x="122" y="82"/>
                  </a:lnTo>
                  <a:cubicBezTo>
                    <a:pt x="99" y="34"/>
                    <a:pt x="68" y="0"/>
                    <a:pt x="20" y="0"/>
                  </a:cubicBezTo>
                  <a:close/>
                  <a:moveTo>
                    <a:pt x="122" y="82"/>
                  </a:moveTo>
                  <a:cubicBezTo>
                    <a:pt x="139" y="116"/>
                    <a:pt x="152" y="158"/>
                    <a:pt x="165" y="198"/>
                  </a:cubicBezTo>
                  <a:cubicBezTo>
                    <a:pt x="153" y="160"/>
                    <a:pt x="140" y="117"/>
                    <a:pt x="122" y="8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5" name="Google Shape;7256;p82">
              <a:extLst>
                <a:ext uri="{FF2B5EF4-FFF2-40B4-BE49-F238E27FC236}">
                  <a16:creationId xmlns:a16="http://schemas.microsoft.com/office/drawing/2014/main" id="{5998229D-BFC0-ABF3-334F-B9B85C5384AA}"/>
                </a:ext>
              </a:extLst>
            </p:cNvPr>
            <p:cNvSpPr/>
            <p:nvPr/>
          </p:nvSpPr>
          <p:spPr>
            <a:xfrm>
              <a:off x="2895851" y="1634774"/>
              <a:ext cx="3571" cy="964"/>
            </a:xfrm>
            <a:custGeom>
              <a:avLst/>
              <a:gdLst/>
              <a:ahLst/>
              <a:cxnLst/>
              <a:rect l="l" t="t" r="r" b="b"/>
              <a:pathLst>
                <a:path w="263" h="71" extrusionOk="0">
                  <a:moveTo>
                    <a:pt x="35" y="25"/>
                  </a:moveTo>
                  <a:cubicBezTo>
                    <a:pt x="105" y="57"/>
                    <a:pt x="182" y="71"/>
                    <a:pt x="263" y="67"/>
                  </a:cubicBezTo>
                  <a:cubicBezTo>
                    <a:pt x="182" y="71"/>
                    <a:pt x="105" y="57"/>
                    <a:pt x="35" y="25"/>
                  </a:cubicBezTo>
                  <a:cubicBezTo>
                    <a:pt x="21" y="18"/>
                    <a:pt x="7" y="11"/>
                    <a:pt x="0" y="1"/>
                  </a:cubicBezTo>
                  <a:cubicBezTo>
                    <a:pt x="7" y="11"/>
                    <a:pt x="21" y="18"/>
                    <a:pt x="35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6" name="Google Shape;7257;p82">
              <a:extLst>
                <a:ext uri="{FF2B5EF4-FFF2-40B4-BE49-F238E27FC236}">
                  <a16:creationId xmlns:a16="http://schemas.microsoft.com/office/drawing/2014/main" id="{5F5A7F0A-9AC0-28B0-9E96-289D177BF465}"/>
                </a:ext>
              </a:extLst>
            </p:cNvPr>
            <p:cNvSpPr/>
            <p:nvPr/>
          </p:nvSpPr>
          <p:spPr>
            <a:xfrm>
              <a:off x="2850271" y="1641576"/>
              <a:ext cx="6191" cy="1208"/>
            </a:xfrm>
            <a:custGeom>
              <a:avLst/>
              <a:gdLst/>
              <a:ahLst/>
              <a:cxnLst/>
              <a:rect l="l" t="t" r="r" b="b"/>
              <a:pathLst>
                <a:path w="456" h="89" extrusionOk="0">
                  <a:moveTo>
                    <a:pt x="455" y="88"/>
                  </a:moveTo>
                  <a:cubicBezTo>
                    <a:pt x="417" y="85"/>
                    <a:pt x="378" y="78"/>
                    <a:pt x="343" y="60"/>
                  </a:cubicBezTo>
                  <a:cubicBezTo>
                    <a:pt x="284" y="11"/>
                    <a:pt x="175" y="4"/>
                    <a:pt x="0" y="1"/>
                  </a:cubicBezTo>
                  <a:cubicBezTo>
                    <a:pt x="175" y="4"/>
                    <a:pt x="284" y="11"/>
                    <a:pt x="343" y="60"/>
                  </a:cubicBezTo>
                  <a:cubicBezTo>
                    <a:pt x="378" y="78"/>
                    <a:pt x="417" y="85"/>
                    <a:pt x="455" y="8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7" name="Google Shape;7258;p82">
              <a:extLst>
                <a:ext uri="{FF2B5EF4-FFF2-40B4-BE49-F238E27FC236}">
                  <a16:creationId xmlns:a16="http://schemas.microsoft.com/office/drawing/2014/main" id="{F924CCBE-C756-24CA-57FC-9F3B1771AE14}"/>
                </a:ext>
              </a:extLst>
            </p:cNvPr>
            <p:cNvSpPr/>
            <p:nvPr/>
          </p:nvSpPr>
          <p:spPr>
            <a:xfrm>
              <a:off x="2868370" y="1640300"/>
              <a:ext cx="3965" cy="774"/>
            </a:xfrm>
            <a:custGeom>
              <a:avLst/>
              <a:gdLst/>
              <a:ahLst/>
              <a:cxnLst/>
              <a:rect l="l" t="t" r="r" b="b"/>
              <a:pathLst>
                <a:path w="292" h="57" extrusionOk="0">
                  <a:moveTo>
                    <a:pt x="291" y="0"/>
                  </a:moveTo>
                  <a:cubicBezTo>
                    <a:pt x="211" y="21"/>
                    <a:pt x="95" y="39"/>
                    <a:pt x="1" y="56"/>
                  </a:cubicBezTo>
                  <a:cubicBezTo>
                    <a:pt x="95" y="42"/>
                    <a:pt x="211" y="21"/>
                    <a:pt x="29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8" name="Google Shape;7259;p82">
              <a:extLst>
                <a:ext uri="{FF2B5EF4-FFF2-40B4-BE49-F238E27FC236}">
                  <a16:creationId xmlns:a16="http://schemas.microsoft.com/office/drawing/2014/main" id="{7E6701FD-8DE2-EC1B-EA27-64A6939D6DFB}"/>
                </a:ext>
              </a:extLst>
            </p:cNvPr>
            <p:cNvSpPr/>
            <p:nvPr/>
          </p:nvSpPr>
          <p:spPr>
            <a:xfrm>
              <a:off x="2799315" y="1625840"/>
              <a:ext cx="394" cy="2824"/>
            </a:xfrm>
            <a:custGeom>
              <a:avLst/>
              <a:gdLst/>
              <a:ahLst/>
              <a:cxnLst/>
              <a:rect l="l" t="t" r="r" b="b"/>
              <a:pathLst>
                <a:path w="29" h="208" extrusionOk="0">
                  <a:moveTo>
                    <a:pt x="28" y="207"/>
                  </a:moveTo>
                  <a:cubicBezTo>
                    <a:pt x="0" y="176"/>
                    <a:pt x="4" y="78"/>
                    <a:pt x="4" y="1"/>
                  </a:cubicBezTo>
                  <a:cubicBezTo>
                    <a:pt x="4" y="78"/>
                    <a:pt x="0" y="176"/>
                    <a:pt x="28" y="20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9" name="Google Shape;7260;p82">
              <a:extLst>
                <a:ext uri="{FF2B5EF4-FFF2-40B4-BE49-F238E27FC236}">
                  <a16:creationId xmlns:a16="http://schemas.microsoft.com/office/drawing/2014/main" id="{16581C79-1978-802E-8E61-FAE022963207}"/>
                </a:ext>
              </a:extLst>
            </p:cNvPr>
            <p:cNvSpPr/>
            <p:nvPr/>
          </p:nvSpPr>
          <p:spPr>
            <a:xfrm>
              <a:off x="2845696" y="1640911"/>
              <a:ext cx="4290" cy="638"/>
            </a:xfrm>
            <a:custGeom>
              <a:avLst/>
              <a:gdLst/>
              <a:ahLst/>
              <a:cxnLst/>
              <a:rect l="l" t="t" r="r" b="b"/>
              <a:pathLst>
                <a:path w="316" h="47" extrusionOk="0">
                  <a:moveTo>
                    <a:pt x="316" y="46"/>
                  </a:moveTo>
                  <a:cubicBezTo>
                    <a:pt x="211" y="43"/>
                    <a:pt x="22" y="36"/>
                    <a:pt x="1" y="1"/>
                  </a:cubicBezTo>
                  <a:cubicBezTo>
                    <a:pt x="22" y="36"/>
                    <a:pt x="211" y="43"/>
                    <a:pt x="316" y="4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0" name="Google Shape;7261;p82">
              <a:extLst>
                <a:ext uri="{FF2B5EF4-FFF2-40B4-BE49-F238E27FC236}">
                  <a16:creationId xmlns:a16="http://schemas.microsoft.com/office/drawing/2014/main" id="{00E71F32-0CB1-2513-E21B-129290DEA33E}"/>
                </a:ext>
              </a:extLst>
            </p:cNvPr>
            <p:cNvSpPr/>
            <p:nvPr/>
          </p:nvSpPr>
          <p:spPr>
            <a:xfrm>
              <a:off x="2342147" y="1694393"/>
              <a:ext cx="190" cy="54"/>
            </a:xfrm>
            <a:custGeom>
              <a:avLst/>
              <a:gdLst/>
              <a:ahLst/>
              <a:cxnLst/>
              <a:rect l="l" t="t" r="r" b="b"/>
              <a:pathLst>
                <a:path w="14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1" name="Google Shape;7262;p82">
              <a:extLst>
                <a:ext uri="{FF2B5EF4-FFF2-40B4-BE49-F238E27FC236}">
                  <a16:creationId xmlns:a16="http://schemas.microsoft.com/office/drawing/2014/main" id="{55643F84-8528-ECDF-026C-F914B530B7A7}"/>
                </a:ext>
              </a:extLst>
            </p:cNvPr>
            <p:cNvSpPr/>
            <p:nvPr/>
          </p:nvSpPr>
          <p:spPr>
            <a:xfrm>
              <a:off x="2342527" y="169424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2" name="Google Shape;7263;p82">
              <a:extLst>
                <a:ext uri="{FF2B5EF4-FFF2-40B4-BE49-F238E27FC236}">
                  <a16:creationId xmlns:a16="http://schemas.microsoft.com/office/drawing/2014/main" id="{0A0458A6-871F-DFC6-7D1E-BAF818DE7461}"/>
                </a:ext>
              </a:extLst>
            </p:cNvPr>
            <p:cNvSpPr/>
            <p:nvPr/>
          </p:nvSpPr>
          <p:spPr>
            <a:xfrm>
              <a:off x="2342812" y="16941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3" name="Google Shape;7264;p82">
              <a:extLst>
                <a:ext uri="{FF2B5EF4-FFF2-40B4-BE49-F238E27FC236}">
                  <a16:creationId xmlns:a16="http://schemas.microsoft.com/office/drawing/2014/main" id="{3E222F9C-4403-1266-E574-41FF184FA9E2}"/>
                </a:ext>
              </a:extLst>
            </p:cNvPr>
            <p:cNvSpPr/>
            <p:nvPr/>
          </p:nvSpPr>
          <p:spPr>
            <a:xfrm>
              <a:off x="2341767" y="1694529"/>
              <a:ext cx="190" cy="109"/>
            </a:xfrm>
            <a:custGeom>
              <a:avLst/>
              <a:gdLst/>
              <a:ahLst/>
              <a:cxnLst/>
              <a:rect l="l" t="t" r="r" b="b"/>
              <a:pathLst>
                <a:path w="14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4" name="Google Shape;7265;p82">
              <a:extLst>
                <a:ext uri="{FF2B5EF4-FFF2-40B4-BE49-F238E27FC236}">
                  <a16:creationId xmlns:a16="http://schemas.microsoft.com/office/drawing/2014/main" id="{BEFB9343-75BF-C7B1-3C42-B0216011D23E}"/>
                </a:ext>
              </a:extLst>
            </p:cNvPr>
            <p:cNvSpPr/>
            <p:nvPr/>
          </p:nvSpPr>
          <p:spPr>
            <a:xfrm>
              <a:off x="2341278" y="169477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5" name="Google Shape;7266;p82">
              <a:extLst>
                <a:ext uri="{FF2B5EF4-FFF2-40B4-BE49-F238E27FC236}">
                  <a16:creationId xmlns:a16="http://schemas.microsoft.com/office/drawing/2014/main" id="{1358BBC5-842E-D17F-79EE-2FD4B66A3E06}"/>
                </a:ext>
              </a:extLst>
            </p:cNvPr>
            <p:cNvSpPr/>
            <p:nvPr/>
          </p:nvSpPr>
          <p:spPr>
            <a:xfrm>
              <a:off x="2371230" y="1702227"/>
              <a:ext cx="1208" cy="923"/>
            </a:xfrm>
            <a:custGeom>
              <a:avLst/>
              <a:gdLst/>
              <a:ahLst/>
              <a:cxnLst/>
              <a:rect l="l" t="t" r="r" b="b"/>
              <a:pathLst>
                <a:path w="89" h="68" extrusionOk="0">
                  <a:moveTo>
                    <a:pt x="1" y="1"/>
                  </a:moveTo>
                  <a:cubicBezTo>
                    <a:pt x="29" y="25"/>
                    <a:pt x="57" y="50"/>
                    <a:pt x="88" y="67"/>
                  </a:cubicBezTo>
                  <a:cubicBezTo>
                    <a:pt x="57" y="50"/>
                    <a:pt x="29" y="2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6" name="Google Shape;7267;p82">
              <a:extLst>
                <a:ext uri="{FF2B5EF4-FFF2-40B4-BE49-F238E27FC236}">
                  <a16:creationId xmlns:a16="http://schemas.microsoft.com/office/drawing/2014/main" id="{A4738EAC-DB19-4F47-71C3-030B7493A1E9}"/>
                </a:ext>
              </a:extLst>
            </p:cNvPr>
            <p:cNvSpPr/>
            <p:nvPr/>
          </p:nvSpPr>
          <p:spPr>
            <a:xfrm>
              <a:off x="2343043" y="169414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7" name="Google Shape;7268;p82">
              <a:extLst>
                <a:ext uri="{FF2B5EF4-FFF2-40B4-BE49-F238E27FC236}">
                  <a16:creationId xmlns:a16="http://schemas.microsoft.com/office/drawing/2014/main" id="{EB1021F9-3C60-0EB7-FFA8-F8333147ED66}"/>
                </a:ext>
              </a:extLst>
            </p:cNvPr>
            <p:cNvSpPr/>
            <p:nvPr/>
          </p:nvSpPr>
          <p:spPr>
            <a:xfrm>
              <a:off x="2385676" y="170722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8" name="Google Shape;7269;p82">
              <a:extLst>
                <a:ext uri="{FF2B5EF4-FFF2-40B4-BE49-F238E27FC236}">
                  <a16:creationId xmlns:a16="http://schemas.microsoft.com/office/drawing/2014/main" id="{44E40243-5B95-181E-2E00-D4F6FBB355CC}"/>
                </a:ext>
              </a:extLst>
            </p:cNvPr>
            <p:cNvSpPr/>
            <p:nvPr/>
          </p:nvSpPr>
          <p:spPr>
            <a:xfrm>
              <a:off x="2340708" y="1695058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9" name="Google Shape;7270;p82">
              <a:extLst>
                <a:ext uri="{FF2B5EF4-FFF2-40B4-BE49-F238E27FC236}">
                  <a16:creationId xmlns:a16="http://schemas.microsoft.com/office/drawing/2014/main" id="{8680F366-BE31-E818-03A8-ADF6012F55C0}"/>
                </a:ext>
              </a:extLst>
            </p:cNvPr>
            <p:cNvSpPr/>
            <p:nvPr/>
          </p:nvSpPr>
          <p:spPr>
            <a:xfrm>
              <a:off x="2372520" y="1702892"/>
              <a:ext cx="489" cy="299"/>
            </a:xfrm>
            <a:custGeom>
              <a:avLst/>
              <a:gdLst/>
              <a:ahLst/>
              <a:cxnLst/>
              <a:rect l="l" t="t" r="r" b="b"/>
              <a:pathLst>
                <a:path w="36" h="22" extrusionOk="0">
                  <a:moveTo>
                    <a:pt x="0" y="22"/>
                  </a:moveTo>
                  <a:cubicBezTo>
                    <a:pt x="11" y="11"/>
                    <a:pt x="21" y="4"/>
                    <a:pt x="35" y="1"/>
                  </a:cubicBezTo>
                  <a:cubicBezTo>
                    <a:pt x="21" y="4"/>
                    <a:pt x="11" y="11"/>
                    <a:pt x="0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0" name="Google Shape;7271;p82">
              <a:extLst>
                <a:ext uri="{FF2B5EF4-FFF2-40B4-BE49-F238E27FC236}">
                  <a16:creationId xmlns:a16="http://schemas.microsoft.com/office/drawing/2014/main" id="{3E056A24-B569-3140-0954-ED9219DFAA45}"/>
                </a:ext>
              </a:extLst>
            </p:cNvPr>
            <p:cNvSpPr/>
            <p:nvPr/>
          </p:nvSpPr>
          <p:spPr>
            <a:xfrm>
              <a:off x="2372995" y="1701942"/>
              <a:ext cx="7617" cy="923"/>
            </a:xfrm>
            <a:custGeom>
              <a:avLst/>
              <a:gdLst/>
              <a:ahLst/>
              <a:cxnLst/>
              <a:rect l="l" t="t" r="r" b="b"/>
              <a:pathLst>
                <a:path w="561" h="68" extrusionOk="0">
                  <a:moveTo>
                    <a:pt x="560" y="1"/>
                  </a:moveTo>
                  <a:cubicBezTo>
                    <a:pt x="273" y="1"/>
                    <a:pt x="91" y="25"/>
                    <a:pt x="0" y="67"/>
                  </a:cubicBezTo>
                  <a:cubicBezTo>
                    <a:pt x="91" y="25"/>
                    <a:pt x="273" y="4"/>
                    <a:pt x="56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1" name="Google Shape;7272;p82">
              <a:extLst>
                <a:ext uri="{FF2B5EF4-FFF2-40B4-BE49-F238E27FC236}">
                  <a16:creationId xmlns:a16="http://schemas.microsoft.com/office/drawing/2014/main" id="{133B43F7-D9E9-F5BA-8C10-8C064BCE8360}"/>
                </a:ext>
              </a:extLst>
            </p:cNvPr>
            <p:cNvSpPr/>
            <p:nvPr/>
          </p:nvSpPr>
          <p:spPr>
            <a:xfrm>
              <a:off x="2343287" y="1694040"/>
              <a:ext cx="9518" cy="2878"/>
            </a:xfrm>
            <a:custGeom>
              <a:avLst/>
              <a:gdLst/>
              <a:ahLst/>
              <a:cxnLst/>
              <a:rect l="l" t="t" r="r" b="b"/>
              <a:pathLst>
                <a:path w="701" h="212" extrusionOk="0">
                  <a:moveTo>
                    <a:pt x="69" y="0"/>
                  </a:moveTo>
                  <a:cubicBezTo>
                    <a:pt x="44" y="0"/>
                    <a:pt x="21" y="2"/>
                    <a:pt x="0" y="5"/>
                  </a:cubicBezTo>
                  <a:cubicBezTo>
                    <a:pt x="19" y="2"/>
                    <a:pt x="41" y="1"/>
                    <a:pt x="63" y="1"/>
                  </a:cubicBezTo>
                  <a:cubicBezTo>
                    <a:pt x="251" y="1"/>
                    <a:pt x="531" y="90"/>
                    <a:pt x="700" y="212"/>
                  </a:cubicBezTo>
                  <a:cubicBezTo>
                    <a:pt x="533" y="91"/>
                    <a:pt x="256" y="0"/>
                    <a:pt x="6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2" name="Google Shape;7273;p82">
              <a:extLst>
                <a:ext uri="{FF2B5EF4-FFF2-40B4-BE49-F238E27FC236}">
                  <a16:creationId xmlns:a16="http://schemas.microsoft.com/office/drawing/2014/main" id="{131D84EB-C8AC-1611-68CD-904F7BB4FD76}"/>
                </a:ext>
              </a:extLst>
            </p:cNvPr>
            <p:cNvSpPr/>
            <p:nvPr/>
          </p:nvSpPr>
          <p:spPr>
            <a:xfrm>
              <a:off x="2385771" y="170750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3" name="Google Shape;7274;p82">
              <a:extLst>
                <a:ext uri="{FF2B5EF4-FFF2-40B4-BE49-F238E27FC236}">
                  <a16:creationId xmlns:a16="http://schemas.microsoft.com/office/drawing/2014/main" id="{B83C2531-422B-9B2C-CC53-2142D2C6F04B}"/>
                </a:ext>
              </a:extLst>
            </p:cNvPr>
            <p:cNvSpPr/>
            <p:nvPr/>
          </p:nvSpPr>
          <p:spPr>
            <a:xfrm>
              <a:off x="2386667" y="1707807"/>
              <a:ext cx="3870" cy="2227"/>
            </a:xfrm>
            <a:custGeom>
              <a:avLst/>
              <a:gdLst/>
              <a:ahLst/>
              <a:cxnLst/>
              <a:rect l="l" t="t" r="r" b="b"/>
              <a:pathLst>
                <a:path w="285" h="164" extrusionOk="0">
                  <a:moveTo>
                    <a:pt x="1" y="1"/>
                  </a:moveTo>
                  <a:lnTo>
                    <a:pt x="1" y="1"/>
                  </a:lnTo>
                  <a:cubicBezTo>
                    <a:pt x="56" y="25"/>
                    <a:pt x="111" y="56"/>
                    <a:pt x="159" y="90"/>
                  </a:cubicBezTo>
                  <a:cubicBezTo>
                    <a:pt x="187" y="108"/>
                    <a:pt x="215" y="125"/>
                    <a:pt x="243" y="143"/>
                  </a:cubicBezTo>
                  <a:lnTo>
                    <a:pt x="285" y="164"/>
                  </a:lnTo>
                  <a:cubicBezTo>
                    <a:pt x="243" y="143"/>
                    <a:pt x="204" y="115"/>
                    <a:pt x="162" y="90"/>
                  </a:cubicBezTo>
                  <a:cubicBezTo>
                    <a:pt x="111" y="56"/>
                    <a:pt x="56" y="2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4" name="Google Shape;7275;p82">
              <a:extLst>
                <a:ext uri="{FF2B5EF4-FFF2-40B4-BE49-F238E27FC236}">
                  <a16:creationId xmlns:a16="http://schemas.microsoft.com/office/drawing/2014/main" id="{9CBAE59C-2E10-E51E-7E74-51A5E05D4A28}"/>
                </a:ext>
              </a:extLst>
            </p:cNvPr>
            <p:cNvSpPr/>
            <p:nvPr/>
          </p:nvSpPr>
          <p:spPr>
            <a:xfrm>
              <a:off x="2210472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5" name="Google Shape;7276;p82">
              <a:extLst>
                <a:ext uri="{FF2B5EF4-FFF2-40B4-BE49-F238E27FC236}">
                  <a16:creationId xmlns:a16="http://schemas.microsoft.com/office/drawing/2014/main" id="{AF4B2068-118E-B5CE-E156-77CD218BA386}"/>
                </a:ext>
              </a:extLst>
            </p:cNvPr>
            <p:cNvSpPr/>
            <p:nvPr/>
          </p:nvSpPr>
          <p:spPr>
            <a:xfrm>
              <a:off x="2211138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6" name="Google Shape;7277;p82">
              <a:extLst>
                <a:ext uri="{FF2B5EF4-FFF2-40B4-BE49-F238E27FC236}">
                  <a16:creationId xmlns:a16="http://schemas.microsoft.com/office/drawing/2014/main" id="{8BB0E9AF-0CEE-0C18-B368-DE7D4343A66A}"/>
                </a:ext>
              </a:extLst>
            </p:cNvPr>
            <p:cNvSpPr/>
            <p:nvPr/>
          </p:nvSpPr>
          <p:spPr>
            <a:xfrm>
              <a:off x="2198728" y="15886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7" name="Google Shape;7278;p82">
              <a:extLst>
                <a:ext uri="{FF2B5EF4-FFF2-40B4-BE49-F238E27FC236}">
                  <a16:creationId xmlns:a16="http://schemas.microsoft.com/office/drawing/2014/main" id="{16CCED3A-9B73-3D05-795A-7574F2F6628A}"/>
                </a:ext>
              </a:extLst>
            </p:cNvPr>
            <p:cNvSpPr/>
            <p:nvPr/>
          </p:nvSpPr>
          <p:spPr>
            <a:xfrm>
              <a:off x="2198253" y="1588678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8" name="Google Shape;7279;p82">
              <a:extLst>
                <a:ext uri="{FF2B5EF4-FFF2-40B4-BE49-F238E27FC236}">
                  <a16:creationId xmlns:a16="http://schemas.microsoft.com/office/drawing/2014/main" id="{15CF08A4-07D9-A66C-60F5-8D51CA0DD3A7}"/>
                </a:ext>
              </a:extLst>
            </p:cNvPr>
            <p:cNvSpPr/>
            <p:nvPr/>
          </p:nvSpPr>
          <p:spPr>
            <a:xfrm>
              <a:off x="2194071" y="1587579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9" name="Google Shape;7280;p82">
              <a:extLst>
                <a:ext uri="{FF2B5EF4-FFF2-40B4-BE49-F238E27FC236}">
                  <a16:creationId xmlns:a16="http://schemas.microsoft.com/office/drawing/2014/main" id="{2C495111-C1D8-E18F-4008-C43AED7A70DE}"/>
                </a:ext>
              </a:extLst>
            </p:cNvPr>
            <p:cNvSpPr/>
            <p:nvPr/>
          </p:nvSpPr>
          <p:spPr>
            <a:xfrm>
              <a:off x="2193650" y="15874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0" name="Google Shape;7281;p82">
              <a:extLst>
                <a:ext uri="{FF2B5EF4-FFF2-40B4-BE49-F238E27FC236}">
                  <a16:creationId xmlns:a16="http://schemas.microsoft.com/office/drawing/2014/main" id="{C98BFE08-D7E7-243F-13A0-78E402600DFF}"/>
                </a:ext>
              </a:extLst>
            </p:cNvPr>
            <p:cNvSpPr/>
            <p:nvPr/>
          </p:nvSpPr>
          <p:spPr>
            <a:xfrm>
              <a:off x="2197777" y="158858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1" name="Google Shape;7282;p82">
              <a:extLst>
                <a:ext uri="{FF2B5EF4-FFF2-40B4-BE49-F238E27FC236}">
                  <a16:creationId xmlns:a16="http://schemas.microsoft.com/office/drawing/2014/main" id="{ADBAB27F-F9E3-3FCA-610E-8501C014F624}"/>
                </a:ext>
              </a:extLst>
            </p:cNvPr>
            <p:cNvSpPr/>
            <p:nvPr/>
          </p:nvSpPr>
          <p:spPr>
            <a:xfrm>
              <a:off x="2209807" y="1589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2" name="Google Shape;7283;p82">
              <a:extLst>
                <a:ext uri="{FF2B5EF4-FFF2-40B4-BE49-F238E27FC236}">
                  <a16:creationId xmlns:a16="http://schemas.microsoft.com/office/drawing/2014/main" id="{A329DF19-D081-CCD9-5905-50C0008B7964}"/>
                </a:ext>
              </a:extLst>
            </p:cNvPr>
            <p:cNvSpPr/>
            <p:nvPr/>
          </p:nvSpPr>
          <p:spPr>
            <a:xfrm>
              <a:off x="2199298" y="1588719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3" name="Google Shape;7284;p82">
              <a:extLst>
                <a:ext uri="{FF2B5EF4-FFF2-40B4-BE49-F238E27FC236}">
                  <a16:creationId xmlns:a16="http://schemas.microsoft.com/office/drawing/2014/main" id="{471EADC4-22F8-4634-3534-D828A297E8A7}"/>
                </a:ext>
              </a:extLst>
            </p:cNvPr>
            <p:cNvSpPr/>
            <p:nvPr/>
          </p:nvSpPr>
          <p:spPr>
            <a:xfrm>
              <a:off x="2208436" y="1589344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49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4" name="Google Shape;7285;p82">
              <a:extLst>
                <a:ext uri="{FF2B5EF4-FFF2-40B4-BE49-F238E27FC236}">
                  <a16:creationId xmlns:a16="http://schemas.microsoft.com/office/drawing/2014/main" id="{A050CD16-9FA3-D65C-8BA1-00C41CEFC666}"/>
                </a:ext>
              </a:extLst>
            </p:cNvPr>
            <p:cNvSpPr/>
            <p:nvPr/>
          </p:nvSpPr>
          <p:spPr>
            <a:xfrm>
              <a:off x="2202448" y="1589004"/>
              <a:ext cx="5947" cy="353"/>
            </a:xfrm>
            <a:custGeom>
              <a:avLst/>
              <a:gdLst/>
              <a:ahLst/>
              <a:cxnLst/>
              <a:rect l="l" t="t" r="r" b="b"/>
              <a:pathLst>
                <a:path w="438" h="26" extrusionOk="0">
                  <a:moveTo>
                    <a:pt x="438" y="25"/>
                  </a:moveTo>
                  <a:cubicBezTo>
                    <a:pt x="294" y="22"/>
                    <a:pt x="140" y="11"/>
                    <a:pt x="0" y="1"/>
                  </a:cubicBezTo>
                  <a:cubicBezTo>
                    <a:pt x="140" y="11"/>
                    <a:pt x="294" y="22"/>
                    <a:pt x="438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5" name="Google Shape;7286;p82">
              <a:extLst>
                <a:ext uri="{FF2B5EF4-FFF2-40B4-BE49-F238E27FC236}">
                  <a16:creationId xmlns:a16="http://schemas.microsoft.com/office/drawing/2014/main" id="{B1FB135C-8F05-EB58-54A0-17CF4C8CB6C3}"/>
                </a:ext>
              </a:extLst>
            </p:cNvPr>
            <p:cNvSpPr/>
            <p:nvPr/>
          </p:nvSpPr>
          <p:spPr>
            <a:xfrm>
              <a:off x="2213228" y="158919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6" name="Google Shape;7287;p82">
              <a:extLst>
                <a:ext uri="{FF2B5EF4-FFF2-40B4-BE49-F238E27FC236}">
                  <a16:creationId xmlns:a16="http://schemas.microsoft.com/office/drawing/2014/main" id="{0935055C-035F-1FEC-2A57-2A9A4549039E}"/>
                </a:ext>
              </a:extLst>
            </p:cNvPr>
            <p:cNvSpPr/>
            <p:nvPr/>
          </p:nvSpPr>
          <p:spPr>
            <a:xfrm>
              <a:off x="2212047" y="1589289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7" name="Google Shape;7288;p82">
              <a:extLst>
                <a:ext uri="{FF2B5EF4-FFF2-40B4-BE49-F238E27FC236}">
                  <a16:creationId xmlns:a16="http://schemas.microsoft.com/office/drawing/2014/main" id="{50314E08-0A5F-44E1-D63F-932641B72BE3}"/>
                </a:ext>
              </a:extLst>
            </p:cNvPr>
            <p:cNvSpPr/>
            <p:nvPr/>
          </p:nvSpPr>
          <p:spPr>
            <a:xfrm>
              <a:off x="2211382" y="1589289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8" name="Google Shape;7289;p82">
              <a:extLst>
                <a:ext uri="{FF2B5EF4-FFF2-40B4-BE49-F238E27FC236}">
                  <a16:creationId xmlns:a16="http://schemas.microsoft.com/office/drawing/2014/main" id="{0AE57F15-A91F-2AA5-77A0-9074F7917F48}"/>
                </a:ext>
              </a:extLst>
            </p:cNvPr>
            <p:cNvSpPr/>
            <p:nvPr/>
          </p:nvSpPr>
          <p:spPr>
            <a:xfrm>
              <a:off x="2195876" y="158824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9" name="Google Shape;7290;p82">
              <a:extLst>
                <a:ext uri="{FF2B5EF4-FFF2-40B4-BE49-F238E27FC236}">
                  <a16:creationId xmlns:a16="http://schemas.microsoft.com/office/drawing/2014/main" id="{6D13CB26-9EAF-7409-C0C6-D7C9BC9F6101}"/>
                </a:ext>
              </a:extLst>
            </p:cNvPr>
            <p:cNvSpPr/>
            <p:nvPr/>
          </p:nvSpPr>
          <p:spPr>
            <a:xfrm>
              <a:off x="2195456" y="158810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0" name="Google Shape;7291;p82">
              <a:extLst>
                <a:ext uri="{FF2B5EF4-FFF2-40B4-BE49-F238E27FC236}">
                  <a16:creationId xmlns:a16="http://schemas.microsoft.com/office/drawing/2014/main" id="{E4295AE5-2A0F-1E02-150E-87F7178E5F56}"/>
                </a:ext>
              </a:extLst>
            </p:cNvPr>
            <p:cNvSpPr/>
            <p:nvPr/>
          </p:nvSpPr>
          <p:spPr>
            <a:xfrm>
              <a:off x="2196067" y="158833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1" name="Google Shape;7292;p82">
              <a:extLst>
                <a:ext uri="{FF2B5EF4-FFF2-40B4-BE49-F238E27FC236}">
                  <a16:creationId xmlns:a16="http://schemas.microsoft.com/office/drawing/2014/main" id="{345D11C7-868E-C0B5-E8E0-6D55893F97F0}"/>
                </a:ext>
              </a:extLst>
            </p:cNvPr>
            <p:cNvSpPr/>
            <p:nvPr/>
          </p:nvSpPr>
          <p:spPr>
            <a:xfrm>
              <a:off x="2212658" y="15892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2" name="Google Shape;7293;p82">
              <a:extLst>
                <a:ext uri="{FF2B5EF4-FFF2-40B4-BE49-F238E27FC236}">
                  <a16:creationId xmlns:a16="http://schemas.microsoft.com/office/drawing/2014/main" id="{DACE63C9-52CD-97E1-B2A5-564A741E7C69}"/>
                </a:ext>
              </a:extLst>
            </p:cNvPr>
            <p:cNvSpPr/>
            <p:nvPr/>
          </p:nvSpPr>
          <p:spPr>
            <a:xfrm>
              <a:off x="2196352" y="158839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3" name="Google Shape;7294;p82">
              <a:extLst>
                <a:ext uri="{FF2B5EF4-FFF2-40B4-BE49-F238E27FC236}">
                  <a16:creationId xmlns:a16="http://schemas.microsoft.com/office/drawing/2014/main" id="{08021D38-F86B-3B26-80FC-C480D519B197}"/>
                </a:ext>
              </a:extLst>
            </p:cNvPr>
            <p:cNvSpPr/>
            <p:nvPr/>
          </p:nvSpPr>
          <p:spPr>
            <a:xfrm>
              <a:off x="2194641" y="15877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4" name="Google Shape;7295;p82">
              <a:extLst>
                <a:ext uri="{FF2B5EF4-FFF2-40B4-BE49-F238E27FC236}">
                  <a16:creationId xmlns:a16="http://schemas.microsoft.com/office/drawing/2014/main" id="{50147A96-457C-0A18-83EA-89F4012C0928}"/>
                </a:ext>
              </a:extLst>
            </p:cNvPr>
            <p:cNvSpPr/>
            <p:nvPr/>
          </p:nvSpPr>
          <p:spPr>
            <a:xfrm>
              <a:off x="2196976" y="15884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5" name="Google Shape;7296;p82">
              <a:extLst>
                <a:ext uri="{FF2B5EF4-FFF2-40B4-BE49-F238E27FC236}">
                  <a16:creationId xmlns:a16="http://schemas.microsoft.com/office/drawing/2014/main" id="{94AD30DD-D49D-13F0-60FD-23DEA8D1A24F}"/>
                </a:ext>
              </a:extLst>
            </p:cNvPr>
            <p:cNvSpPr/>
            <p:nvPr/>
          </p:nvSpPr>
          <p:spPr>
            <a:xfrm>
              <a:off x="2195075" y="158795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6" name="Google Shape;7297;p82">
              <a:extLst>
                <a:ext uri="{FF2B5EF4-FFF2-40B4-BE49-F238E27FC236}">
                  <a16:creationId xmlns:a16="http://schemas.microsoft.com/office/drawing/2014/main" id="{202FA2B5-895A-9C82-CF45-04AA9FE7B01E}"/>
                </a:ext>
              </a:extLst>
            </p:cNvPr>
            <p:cNvSpPr/>
            <p:nvPr/>
          </p:nvSpPr>
          <p:spPr>
            <a:xfrm>
              <a:off x="2197356" y="158852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7" name="Google Shape;7298;p82">
              <a:extLst>
                <a:ext uri="{FF2B5EF4-FFF2-40B4-BE49-F238E27FC236}">
                  <a16:creationId xmlns:a16="http://schemas.microsoft.com/office/drawing/2014/main" id="{D50990A9-9E52-CCD8-CFEA-B2771F2EBCA7}"/>
                </a:ext>
              </a:extLst>
            </p:cNvPr>
            <p:cNvSpPr/>
            <p:nvPr/>
          </p:nvSpPr>
          <p:spPr>
            <a:xfrm>
              <a:off x="2196637" y="158843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8" name="Google Shape;7299;p82">
              <a:extLst>
                <a:ext uri="{FF2B5EF4-FFF2-40B4-BE49-F238E27FC236}">
                  <a16:creationId xmlns:a16="http://schemas.microsoft.com/office/drawing/2014/main" id="{CEE3F68B-4638-D292-B7CF-D19D456C2C9F}"/>
                </a:ext>
              </a:extLst>
            </p:cNvPr>
            <p:cNvSpPr/>
            <p:nvPr/>
          </p:nvSpPr>
          <p:spPr>
            <a:xfrm>
              <a:off x="2201783" y="1588963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9" name="Google Shape;7300;p82">
              <a:extLst>
                <a:ext uri="{FF2B5EF4-FFF2-40B4-BE49-F238E27FC236}">
                  <a16:creationId xmlns:a16="http://schemas.microsoft.com/office/drawing/2014/main" id="{BEF3AF3E-BC90-4F0B-C8F8-064426AE325D}"/>
                </a:ext>
              </a:extLst>
            </p:cNvPr>
            <p:cNvSpPr/>
            <p:nvPr/>
          </p:nvSpPr>
          <p:spPr>
            <a:xfrm>
              <a:off x="2201117" y="1588909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39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0" name="Google Shape;7301;p82">
              <a:extLst>
                <a:ext uri="{FF2B5EF4-FFF2-40B4-BE49-F238E27FC236}">
                  <a16:creationId xmlns:a16="http://schemas.microsoft.com/office/drawing/2014/main" id="{61CB91BC-E25A-9B82-329E-57DA38E29000}"/>
                </a:ext>
              </a:extLst>
            </p:cNvPr>
            <p:cNvSpPr/>
            <p:nvPr/>
          </p:nvSpPr>
          <p:spPr>
            <a:xfrm>
              <a:off x="2199868" y="15888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1" name="Google Shape;7302;p82">
              <a:extLst>
                <a:ext uri="{FF2B5EF4-FFF2-40B4-BE49-F238E27FC236}">
                  <a16:creationId xmlns:a16="http://schemas.microsoft.com/office/drawing/2014/main" id="{E4BFBFBB-9CF4-BF85-0BF7-14426C0E4118}"/>
                </a:ext>
              </a:extLst>
            </p:cNvPr>
            <p:cNvSpPr/>
            <p:nvPr/>
          </p:nvSpPr>
          <p:spPr>
            <a:xfrm>
              <a:off x="2200493" y="158886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36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2" name="Google Shape;7303;p82">
              <a:extLst>
                <a:ext uri="{FF2B5EF4-FFF2-40B4-BE49-F238E27FC236}">
                  <a16:creationId xmlns:a16="http://schemas.microsoft.com/office/drawing/2014/main" id="{9A0DA400-B4CF-797B-56E8-C20ACE67BBBA}"/>
                </a:ext>
              </a:extLst>
            </p:cNvPr>
            <p:cNvSpPr/>
            <p:nvPr/>
          </p:nvSpPr>
          <p:spPr>
            <a:xfrm>
              <a:off x="2213799" y="158915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3" name="Google Shape;7304;p82">
              <a:extLst>
                <a:ext uri="{FF2B5EF4-FFF2-40B4-BE49-F238E27FC236}">
                  <a16:creationId xmlns:a16="http://schemas.microsoft.com/office/drawing/2014/main" id="{57B3FC34-EB4D-7798-F23F-3633975A8881}"/>
                </a:ext>
              </a:extLst>
            </p:cNvPr>
            <p:cNvSpPr/>
            <p:nvPr/>
          </p:nvSpPr>
          <p:spPr>
            <a:xfrm>
              <a:off x="2328882" y="1660259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4" name="Google Shape;7305;p82">
              <a:extLst>
                <a:ext uri="{FF2B5EF4-FFF2-40B4-BE49-F238E27FC236}">
                  <a16:creationId xmlns:a16="http://schemas.microsoft.com/office/drawing/2014/main" id="{233FA6B0-CCA9-2512-C610-FB24EB874D6E}"/>
                </a:ext>
              </a:extLst>
            </p:cNvPr>
            <p:cNvSpPr/>
            <p:nvPr/>
          </p:nvSpPr>
          <p:spPr>
            <a:xfrm>
              <a:off x="2335860" y="1655032"/>
              <a:ext cx="1534" cy="204"/>
            </a:xfrm>
            <a:custGeom>
              <a:avLst/>
              <a:gdLst/>
              <a:ahLst/>
              <a:cxnLst/>
              <a:rect l="l" t="t" r="r" b="b"/>
              <a:pathLst>
                <a:path w="113" h="15" extrusionOk="0">
                  <a:moveTo>
                    <a:pt x="113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5" name="Google Shape;7306;p82">
              <a:extLst>
                <a:ext uri="{FF2B5EF4-FFF2-40B4-BE49-F238E27FC236}">
                  <a16:creationId xmlns:a16="http://schemas.microsoft.com/office/drawing/2014/main" id="{D97DC73F-A410-21F7-2F7B-5A724733CFAC}"/>
                </a:ext>
              </a:extLst>
            </p:cNvPr>
            <p:cNvSpPr/>
            <p:nvPr/>
          </p:nvSpPr>
          <p:spPr>
            <a:xfrm>
              <a:off x="2341468" y="1648039"/>
              <a:ext cx="964" cy="1344"/>
            </a:xfrm>
            <a:custGeom>
              <a:avLst/>
              <a:gdLst/>
              <a:ahLst/>
              <a:cxnLst/>
              <a:rect l="l" t="t" r="r" b="b"/>
              <a:pathLst>
                <a:path w="71" h="99" extrusionOk="0">
                  <a:moveTo>
                    <a:pt x="1" y="1"/>
                  </a:moveTo>
                  <a:cubicBezTo>
                    <a:pt x="29" y="29"/>
                    <a:pt x="54" y="64"/>
                    <a:pt x="71" y="99"/>
                  </a:cubicBezTo>
                  <a:cubicBezTo>
                    <a:pt x="54" y="64"/>
                    <a:pt x="29" y="29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6" name="Google Shape;7307;p82">
              <a:extLst>
                <a:ext uri="{FF2B5EF4-FFF2-40B4-BE49-F238E27FC236}">
                  <a16:creationId xmlns:a16="http://schemas.microsoft.com/office/drawing/2014/main" id="{252AFF12-C15F-B185-D3CB-EDD17F126023}"/>
                </a:ext>
              </a:extLst>
            </p:cNvPr>
            <p:cNvSpPr/>
            <p:nvPr/>
          </p:nvSpPr>
          <p:spPr>
            <a:xfrm>
              <a:off x="2309574" y="162751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cubicBezTo>
                    <a:pt x="1" y="11"/>
                    <a:pt x="1" y="21"/>
                    <a:pt x="1" y="32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7" name="Google Shape;7308;p82">
              <a:extLst>
                <a:ext uri="{FF2B5EF4-FFF2-40B4-BE49-F238E27FC236}">
                  <a16:creationId xmlns:a16="http://schemas.microsoft.com/office/drawing/2014/main" id="{DB1EAA15-1F9E-D983-5385-ECB90AA4098F}"/>
                </a:ext>
              </a:extLst>
            </p:cNvPr>
            <p:cNvSpPr/>
            <p:nvPr/>
          </p:nvSpPr>
          <p:spPr>
            <a:xfrm>
              <a:off x="2281483" y="1611298"/>
              <a:ext cx="1303" cy="475"/>
            </a:xfrm>
            <a:custGeom>
              <a:avLst/>
              <a:gdLst/>
              <a:ahLst/>
              <a:cxnLst/>
              <a:rect l="l" t="t" r="r" b="b"/>
              <a:pathLst>
                <a:path w="96" h="35" extrusionOk="0">
                  <a:moveTo>
                    <a:pt x="1" y="1"/>
                  </a:moveTo>
                  <a:cubicBezTo>
                    <a:pt x="12" y="16"/>
                    <a:pt x="23" y="24"/>
                    <a:pt x="43" y="28"/>
                  </a:cubicBezTo>
                  <a:lnTo>
                    <a:pt x="43" y="28"/>
                  </a:lnTo>
                  <a:cubicBezTo>
                    <a:pt x="31" y="24"/>
                    <a:pt x="19" y="17"/>
                    <a:pt x="8" y="8"/>
                  </a:cubicBezTo>
                  <a:lnTo>
                    <a:pt x="1" y="1"/>
                  </a:lnTo>
                  <a:close/>
                  <a:moveTo>
                    <a:pt x="43" y="28"/>
                  </a:moveTo>
                  <a:cubicBezTo>
                    <a:pt x="54" y="32"/>
                    <a:pt x="65" y="34"/>
                    <a:pt x="76" y="34"/>
                  </a:cubicBezTo>
                  <a:cubicBezTo>
                    <a:pt x="82" y="34"/>
                    <a:pt x="89" y="34"/>
                    <a:pt x="95" y="32"/>
                  </a:cubicBezTo>
                  <a:cubicBezTo>
                    <a:pt x="73" y="32"/>
                    <a:pt x="56" y="31"/>
                    <a:pt x="43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8" name="Google Shape;7309;p82">
              <a:extLst>
                <a:ext uri="{FF2B5EF4-FFF2-40B4-BE49-F238E27FC236}">
                  <a16:creationId xmlns:a16="http://schemas.microsoft.com/office/drawing/2014/main" id="{19E3D2B1-FF17-B7D9-6854-AAA3C5C64220}"/>
                </a:ext>
              </a:extLst>
            </p:cNvPr>
            <p:cNvSpPr/>
            <p:nvPr/>
          </p:nvSpPr>
          <p:spPr>
            <a:xfrm>
              <a:off x="2284714" y="1609778"/>
              <a:ext cx="1833" cy="1113"/>
            </a:xfrm>
            <a:custGeom>
              <a:avLst/>
              <a:gdLst/>
              <a:ahLst/>
              <a:cxnLst/>
              <a:rect l="l" t="t" r="r" b="b"/>
              <a:pathLst>
                <a:path w="135" h="82" extrusionOk="0">
                  <a:moveTo>
                    <a:pt x="134" y="1"/>
                  </a:moveTo>
                  <a:cubicBezTo>
                    <a:pt x="113" y="4"/>
                    <a:pt x="96" y="11"/>
                    <a:pt x="82" y="22"/>
                  </a:cubicBezTo>
                  <a:cubicBezTo>
                    <a:pt x="54" y="39"/>
                    <a:pt x="25" y="57"/>
                    <a:pt x="1" y="81"/>
                  </a:cubicBezTo>
                  <a:cubicBezTo>
                    <a:pt x="25" y="57"/>
                    <a:pt x="54" y="39"/>
                    <a:pt x="82" y="22"/>
                  </a:cubicBezTo>
                  <a:cubicBezTo>
                    <a:pt x="96" y="11"/>
                    <a:pt x="113" y="4"/>
                    <a:pt x="13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9" name="Google Shape;7310;p82">
              <a:extLst>
                <a:ext uri="{FF2B5EF4-FFF2-40B4-BE49-F238E27FC236}">
                  <a16:creationId xmlns:a16="http://schemas.microsoft.com/office/drawing/2014/main" id="{E295FA94-A7E9-E60A-8208-5CE0CCC0A357}"/>
                </a:ext>
              </a:extLst>
            </p:cNvPr>
            <p:cNvSpPr/>
            <p:nvPr/>
          </p:nvSpPr>
          <p:spPr>
            <a:xfrm>
              <a:off x="2314625" y="1629832"/>
              <a:ext cx="1860" cy="1018"/>
            </a:xfrm>
            <a:custGeom>
              <a:avLst/>
              <a:gdLst/>
              <a:ahLst/>
              <a:cxnLst/>
              <a:rect l="l" t="t" r="r" b="b"/>
              <a:pathLst>
                <a:path w="137" h="75" extrusionOk="0">
                  <a:moveTo>
                    <a:pt x="137" y="74"/>
                  </a:moveTo>
                  <a:cubicBezTo>
                    <a:pt x="112" y="71"/>
                    <a:pt x="88" y="64"/>
                    <a:pt x="67" y="50"/>
                  </a:cubicBezTo>
                  <a:cubicBezTo>
                    <a:pt x="46" y="36"/>
                    <a:pt x="25" y="18"/>
                    <a:pt x="0" y="1"/>
                  </a:cubicBezTo>
                  <a:cubicBezTo>
                    <a:pt x="25" y="18"/>
                    <a:pt x="46" y="36"/>
                    <a:pt x="67" y="50"/>
                  </a:cubicBezTo>
                  <a:cubicBezTo>
                    <a:pt x="88" y="64"/>
                    <a:pt x="112" y="71"/>
                    <a:pt x="137" y="7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0" name="Google Shape;7311;p82">
              <a:extLst>
                <a:ext uri="{FF2B5EF4-FFF2-40B4-BE49-F238E27FC236}">
                  <a16:creationId xmlns:a16="http://schemas.microsoft.com/office/drawing/2014/main" id="{AC739856-86B3-B5BC-CA4D-F6045D48AE35}"/>
                </a:ext>
              </a:extLst>
            </p:cNvPr>
            <p:cNvSpPr/>
            <p:nvPr/>
          </p:nvSpPr>
          <p:spPr>
            <a:xfrm>
              <a:off x="2299079" y="1615860"/>
              <a:ext cx="339" cy="1494"/>
            </a:xfrm>
            <a:custGeom>
              <a:avLst/>
              <a:gdLst/>
              <a:ahLst/>
              <a:cxnLst/>
              <a:rect l="l" t="t" r="r" b="b"/>
              <a:pathLst>
                <a:path w="25" h="110" extrusionOk="0">
                  <a:moveTo>
                    <a:pt x="25" y="1"/>
                  </a:moveTo>
                  <a:cubicBezTo>
                    <a:pt x="25" y="39"/>
                    <a:pt x="14" y="78"/>
                    <a:pt x="0" y="109"/>
                  </a:cubicBezTo>
                  <a:cubicBezTo>
                    <a:pt x="14" y="78"/>
                    <a:pt x="25" y="39"/>
                    <a:pt x="2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1" name="Google Shape;7312;p82">
              <a:extLst>
                <a:ext uri="{FF2B5EF4-FFF2-40B4-BE49-F238E27FC236}">
                  <a16:creationId xmlns:a16="http://schemas.microsoft.com/office/drawing/2014/main" id="{439118FD-C02C-5C56-DB3A-53F2FD884E6B}"/>
                </a:ext>
              </a:extLst>
            </p:cNvPr>
            <p:cNvSpPr/>
            <p:nvPr/>
          </p:nvSpPr>
          <p:spPr>
            <a:xfrm>
              <a:off x="2291136" y="1609398"/>
              <a:ext cx="2824" cy="339"/>
            </a:xfrm>
            <a:custGeom>
              <a:avLst/>
              <a:gdLst/>
              <a:ahLst/>
              <a:cxnLst/>
              <a:rect l="l" t="t" r="r" b="b"/>
              <a:pathLst>
                <a:path w="208" h="25" extrusionOk="0">
                  <a:moveTo>
                    <a:pt x="1" y="25"/>
                  </a:moveTo>
                  <a:cubicBezTo>
                    <a:pt x="67" y="8"/>
                    <a:pt x="137" y="1"/>
                    <a:pt x="207" y="1"/>
                  </a:cubicBezTo>
                  <a:cubicBezTo>
                    <a:pt x="137" y="1"/>
                    <a:pt x="67" y="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2" name="Google Shape;7313;p82">
              <a:extLst>
                <a:ext uri="{FF2B5EF4-FFF2-40B4-BE49-F238E27FC236}">
                  <a16:creationId xmlns:a16="http://schemas.microsoft.com/office/drawing/2014/main" id="{316A39F8-3985-5F08-F702-8AC5A946AD0C}"/>
                </a:ext>
              </a:extLst>
            </p:cNvPr>
            <p:cNvSpPr/>
            <p:nvPr/>
          </p:nvSpPr>
          <p:spPr>
            <a:xfrm>
              <a:off x="2341862" y="1642581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3" name="Google Shape;7314;p82">
              <a:extLst>
                <a:ext uri="{FF2B5EF4-FFF2-40B4-BE49-F238E27FC236}">
                  <a16:creationId xmlns:a16="http://schemas.microsoft.com/office/drawing/2014/main" id="{40848589-C403-545E-644E-A4310EFCCB3A}"/>
                </a:ext>
              </a:extLst>
            </p:cNvPr>
            <p:cNvSpPr/>
            <p:nvPr/>
          </p:nvSpPr>
          <p:spPr>
            <a:xfrm>
              <a:off x="2337476" y="1655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4" name="Google Shape;7315;p82">
              <a:extLst>
                <a:ext uri="{FF2B5EF4-FFF2-40B4-BE49-F238E27FC236}">
                  <a16:creationId xmlns:a16="http://schemas.microsoft.com/office/drawing/2014/main" id="{946FF913-6D96-9189-7B98-9DA83B0B4188}"/>
                </a:ext>
              </a:extLst>
            </p:cNvPr>
            <p:cNvSpPr/>
            <p:nvPr/>
          </p:nvSpPr>
          <p:spPr>
            <a:xfrm>
              <a:off x="2328692" y="165902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5" name="Google Shape;7316;p82">
              <a:extLst>
                <a:ext uri="{FF2B5EF4-FFF2-40B4-BE49-F238E27FC236}">
                  <a16:creationId xmlns:a16="http://schemas.microsoft.com/office/drawing/2014/main" id="{98D2DBD2-7C38-BE46-7AA6-064D5D77C953}"/>
                </a:ext>
              </a:extLst>
            </p:cNvPr>
            <p:cNvSpPr/>
            <p:nvPr/>
          </p:nvSpPr>
          <p:spPr>
            <a:xfrm>
              <a:off x="2328787" y="16595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6" name="Google Shape;7317;p82">
              <a:extLst>
                <a:ext uri="{FF2B5EF4-FFF2-40B4-BE49-F238E27FC236}">
                  <a16:creationId xmlns:a16="http://schemas.microsoft.com/office/drawing/2014/main" id="{10B954D5-E34D-A964-F2B9-F1856A0E28A7}"/>
                </a:ext>
              </a:extLst>
            </p:cNvPr>
            <p:cNvSpPr/>
            <p:nvPr/>
          </p:nvSpPr>
          <p:spPr>
            <a:xfrm>
              <a:off x="2328692" y="1658779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cubicBezTo>
                    <a:pt x="0" y="8"/>
                    <a:pt x="0" y="4"/>
                    <a:pt x="0" y="1"/>
                  </a:cubicBezTo>
                  <a:cubicBezTo>
                    <a:pt x="0" y="4"/>
                    <a:pt x="0" y="8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7" name="Google Shape;7318;p82">
              <a:extLst>
                <a:ext uri="{FF2B5EF4-FFF2-40B4-BE49-F238E27FC236}">
                  <a16:creationId xmlns:a16="http://schemas.microsoft.com/office/drawing/2014/main" id="{ABAB9AC7-E200-CB5C-09AF-671228F14E12}"/>
                </a:ext>
              </a:extLst>
            </p:cNvPr>
            <p:cNvSpPr/>
            <p:nvPr/>
          </p:nvSpPr>
          <p:spPr>
            <a:xfrm>
              <a:off x="2328827" y="165991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8" name="Google Shape;7319;p82">
              <a:extLst>
                <a:ext uri="{FF2B5EF4-FFF2-40B4-BE49-F238E27FC236}">
                  <a16:creationId xmlns:a16="http://schemas.microsoft.com/office/drawing/2014/main" id="{0ABF4460-D254-2FB2-8A3B-F8D4CC6B31F1}"/>
                </a:ext>
              </a:extLst>
            </p:cNvPr>
            <p:cNvSpPr/>
            <p:nvPr/>
          </p:nvSpPr>
          <p:spPr>
            <a:xfrm>
              <a:off x="2328732" y="165925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cubicBezTo>
                    <a:pt x="1" y="8"/>
                    <a:pt x="1" y="11"/>
                    <a:pt x="1" y="18"/>
                  </a:cubicBez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9" name="Google Shape;7320;p82">
              <a:extLst>
                <a:ext uri="{FF2B5EF4-FFF2-40B4-BE49-F238E27FC236}">
                  <a16:creationId xmlns:a16="http://schemas.microsoft.com/office/drawing/2014/main" id="{95398B10-87CD-934A-109F-74B027118A6B}"/>
                </a:ext>
              </a:extLst>
            </p:cNvPr>
            <p:cNvSpPr/>
            <p:nvPr/>
          </p:nvSpPr>
          <p:spPr>
            <a:xfrm>
              <a:off x="2341957" y="1637680"/>
              <a:ext cx="1914" cy="3489"/>
            </a:xfrm>
            <a:custGeom>
              <a:avLst/>
              <a:gdLst/>
              <a:ahLst/>
              <a:cxnLst/>
              <a:rect l="l" t="t" r="r" b="b"/>
              <a:pathLst>
                <a:path w="141" h="257" extrusionOk="0">
                  <a:moveTo>
                    <a:pt x="137" y="151"/>
                  </a:moveTo>
                  <a:cubicBezTo>
                    <a:pt x="140" y="186"/>
                    <a:pt x="130" y="225"/>
                    <a:pt x="109" y="256"/>
                  </a:cubicBezTo>
                  <a:cubicBezTo>
                    <a:pt x="130" y="225"/>
                    <a:pt x="140" y="186"/>
                    <a:pt x="137" y="151"/>
                  </a:cubicBezTo>
                  <a:cubicBezTo>
                    <a:pt x="126" y="71"/>
                    <a:pt x="70" y="32"/>
                    <a:pt x="0" y="1"/>
                  </a:cubicBezTo>
                  <a:cubicBezTo>
                    <a:pt x="70" y="32"/>
                    <a:pt x="126" y="71"/>
                    <a:pt x="137" y="15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0" name="Google Shape;7321;p82">
              <a:extLst>
                <a:ext uri="{FF2B5EF4-FFF2-40B4-BE49-F238E27FC236}">
                  <a16:creationId xmlns:a16="http://schemas.microsoft.com/office/drawing/2014/main" id="{7332D898-E7DB-75FD-9D2C-3B48C0CC6377}"/>
                </a:ext>
              </a:extLst>
            </p:cNvPr>
            <p:cNvSpPr/>
            <p:nvPr/>
          </p:nvSpPr>
          <p:spPr>
            <a:xfrm>
              <a:off x="2282908" y="1603600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22" y="0"/>
                    <a:pt x="8" y="0"/>
                    <a:pt x="1" y="0"/>
                  </a:cubicBezTo>
                  <a:cubicBezTo>
                    <a:pt x="8" y="0"/>
                    <a:pt x="22" y="0"/>
                    <a:pt x="3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1" name="Google Shape;7322;p82">
              <a:extLst>
                <a:ext uri="{FF2B5EF4-FFF2-40B4-BE49-F238E27FC236}">
                  <a16:creationId xmlns:a16="http://schemas.microsoft.com/office/drawing/2014/main" id="{F9658922-B45B-FDF9-BE67-B4389F96EEA3}"/>
                </a:ext>
              </a:extLst>
            </p:cNvPr>
            <p:cNvSpPr/>
            <p:nvPr/>
          </p:nvSpPr>
          <p:spPr>
            <a:xfrm>
              <a:off x="2279161" y="1602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cubicBezTo>
                    <a:pt x="4" y="0"/>
                    <a:pt x="7" y="0"/>
                    <a:pt x="7" y="0"/>
                  </a:cubicBez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2" name="Google Shape;7323;p82">
              <a:extLst>
                <a:ext uri="{FF2B5EF4-FFF2-40B4-BE49-F238E27FC236}">
                  <a16:creationId xmlns:a16="http://schemas.microsoft.com/office/drawing/2014/main" id="{54C1E823-16E1-8968-C311-E8E243E7E36B}"/>
                </a:ext>
              </a:extLst>
            </p:cNvPr>
            <p:cNvSpPr/>
            <p:nvPr/>
          </p:nvSpPr>
          <p:spPr>
            <a:xfrm>
              <a:off x="2283438" y="15943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3" name="Google Shape;7324;p82">
              <a:extLst>
                <a:ext uri="{FF2B5EF4-FFF2-40B4-BE49-F238E27FC236}">
                  <a16:creationId xmlns:a16="http://schemas.microsoft.com/office/drawing/2014/main" id="{BEA3775F-61F8-6A3D-3452-F6073111120C}"/>
                </a:ext>
              </a:extLst>
            </p:cNvPr>
            <p:cNvSpPr/>
            <p:nvPr/>
          </p:nvSpPr>
          <p:spPr>
            <a:xfrm>
              <a:off x="2280342" y="1602690"/>
              <a:ext cx="2580" cy="869"/>
            </a:xfrm>
            <a:custGeom>
              <a:avLst/>
              <a:gdLst/>
              <a:ahLst/>
              <a:cxnLst/>
              <a:rect l="l" t="t" r="r" b="b"/>
              <a:pathLst>
                <a:path w="190" h="64" extrusionOk="0">
                  <a:moveTo>
                    <a:pt x="1" y="1"/>
                  </a:moveTo>
                  <a:lnTo>
                    <a:pt x="32" y="15"/>
                  </a:lnTo>
                  <a:cubicBezTo>
                    <a:pt x="81" y="39"/>
                    <a:pt x="134" y="57"/>
                    <a:pt x="190" y="64"/>
                  </a:cubicBezTo>
                  <a:cubicBezTo>
                    <a:pt x="134" y="57"/>
                    <a:pt x="81" y="39"/>
                    <a:pt x="32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4" name="Google Shape;7325;p82">
              <a:extLst>
                <a:ext uri="{FF2B5EF4-FFF2-40B4-BE49-F238E27FC236}">
                  <a16:creationId xmlns:a16="http://schemas.microsoft.com/office/drawing/2014/main" id="{D3313618-1F3D-7A34-B39E-BB7AAD7B4937}"/>
                </a:ext>
              </a:extLst>
            </p:cNvPr>
            <p:cNvSpPr/>
            <p:nvPr/>
          </p:nvSpPr>
          <p:spPr>
            <a:xfrm>
              <a:off x="2280532" y="1608488"/>
              <a:ext cx="964" cy="2824"/>
            </a:xfrm>
            <a:custGeom>
              <a:avLst/>
              <a:gdLst/>
              <a:ahLst/>
              <a:cxnLst/>
              <a:rect l="l" t="t" r="r" b="b"/>
              <a:pathLst>
                <a:path w="71" h="208" extrusionOk="0">
                  <a:moveTo>
                    <a:pt x="1" y="1"/>
                  </a:moveTo>
                  <a:cubicBezTo>
                    <a:pt x="7" y="40"/>
                    <a:pt x="17" y="79"/>
                    <a:pt x="31" y="118"/>
                  </a:cubicBezTo>
                  <a:lnTo>
                    <a:pt x="31" y="118"/>
                  </a:lnTo>
                  <a:cubicBezTo>
                    <a:pt x="18" y="79"/>
                    <a:pt x="7" y="40"/>
                    <a:pt x="1" y="1"/>
                  </a:cubicBezTo>
                  <a:close/>
                  <a:moveTo>
                    <a:pt x="31" y="118"/>
                  </a:moveTo>
                  <a:cubicBezTo>
                    <a:pt x="39" y="141"/>
                    <a:pt x="48" y="164"/>
                    <a:pt x="57" y="187"/>
                  </a:cubicBezTo>
                  <a:lnTo>
                    <a:pt x="71" y="208"/>
                  </a:lnTo>
                  <a:cubicBezTo>
                    <a:pt x="55" y="178"/>
                    <a:pt x="42" y="148"/>
                    <a:pt x="31" y="1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5" name="Google Shape;7326;p82">
              <a:extLst>
                <a:ext uri="{FF2B5EF4-FFF2-40B4-BE49-F238E27FC236}">
                  <a16:creationId xmlns:a16="http://schemas.microsoft.com/office/drawing/2014/main" id="{1DA62E00-BEDC-EDD7-85C1-B9372EA74336}"/>
                </a:ext>
              </a:extLst>
            </p:cNvPr>
            <p:cNvSpPr/>
            <p:nvPr/>
          </p:nvSpPr>
          <p:spPr>
            <a:xfrm>
              <a:off x="2278631" y="1589724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25"/>
                    <a:pt x="39" y="42"/>
                    <a:pt x="64" y="49"/>
                  </a:cubicBezTo>
                  <a:cubicBezTo>
                    <a:pt x="39" y="42"/>
                    <a:pt x="18" y="25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6" name="Google Shape;7327;p82">
              <a:extLst>
                <a:ext uri="{FF2B5EF4-FFF2-40B4-BE49-F238E27FC236}">
                  <a16:creationId xmlns:a16="http://schemas.microsoft.com/office/drawing/2014/main" id="{E3EC7502-13A0-16C9-A4E2-54311AC8ECA2}"/>
                </a:ext>
              </a:extLst>
            </p:cNvPr>
            <p:cNvSpPr/>
            <p:nvPr/>
          </p:nvSpPr>
          <p:spPr>
            <a:xfrm>
              <a:off x="2256066" y="157037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7" y="14"/>
                  </a:lnTo>
                  <a:cubicBezTo>
                    <a:pt x="7" y="14"/>
                    <a:pt x="7" y="18"/>
                    <a:pt x="10" y="18"/>
                  </a:cubicBezTo>
                  <a:cubicBezTo>
                    <a:pt x="7" y="11"/>
                    <a:pt x="3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7" name="Google Shape;7328;p82">
              <a:extLst>
                <a:ext uri="{FF2B5EF4-FFF2-40B4-BE49-F238E27FC236}">
                  <a16:creationId xmlns:a16="http://schemas.microsoft.com/office/drawing/2014/main" id="{025627A9-AF57-3AD3-F4DB-097C1735FE25}"/>
                </a:ext>
              </a:extLst>
            </p:cNvPr>
            <p:cNvSpPr/>
            <p:nvPr/>
          </p:nvSpPr>
          <p:spPr>
            <a:xfrm>
              <a:off x="2276215" y="1585868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6" y="172"/>
                  </a:moveTo>
                  <a:cubicBezTo>
                    <a:pt x="105" y="102"/>
                    <a:pt x="60" y="43"/>
                    <a:pt x="0" y="1"/>
                  </a:cubicBezTo>
                  <a:cubicBezTo>
                    <a:pt x="60" y="43"/>
                    <a:pt x="105" y="102"/>
                    <a:pt x="126" y="17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8" name="Google Shape;7329;p82">
              <a:extLst>
                <a:ext uri="{FF2B5EF4-FFF2-40B4-BE49-F238E27FC236}">
                  <a16:creationId xmlns:a16="http://schemas.microsoft.com/office/drawing/2014/main" id="{25CD1B1A-BDB7-81A4-9F99-47B27925FF17}"/>
                </a:ext>
              </a:extLst>
            </p:cNvPr>
            <p:cNvSpPr/>
            <p:nvPr/>
          </p:nvSpPr>
          <p:spPr>
            <a:xfrm>
              <a:off x="2281293" y="1611013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11"/>
                    <a:pt x="15" y="22"/>
                    <a:pt x="22" y="29"/>
                  </a:cubicBezTo>
                  <a:lnTo>
                    <a:pt x="15" y="1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9" name="Google Shape;7330;p82">
              <a:extLst>
                <a:ext uri="{FF2B5EF4-FFF2-40B4-BE49-F238E27FC236}">
                  <a16:creationId xmlns:a16="http://schemas.microsoft.com/office/drawing/2014/main" id="{B3969E15-4F8B-19C3-98D9-796C58C5E73D}"/>
                </a:ext>
              </a:extLst>
            </p:cNvPr>
            <p:cNvSpPr/>
            <p:nvPr/>
          </p:nvSpPr>
          <p:spPr>
            <a:xfrm>
              <a:off x="2250879" y="1556826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1"/>
                  </a:moveTo>
                  <a:cubicBezTo>
                    <a:pt x="4" y="11"/>
                    <a:pt x="14" y="18"/>
                    <a:pt x="21" y="25"/>
                  </a:cubicBezTo>
                  <a:cubicBezTo>
                    <a:pt x="14" y="18"/>
                    <a:pt x="7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0" name="Google Shape;7331;p82">
              <a:extLst>
                <a:ext uri="{FF2B5EF4-FFF2-40B4-BE49-F238E27FC236}">
                  <a16:creationId xmlns:a16="http://schemas.microsoft.com/office/drawing/2014/main" id="{9EABA4EB-57B1-4B97-74CA-91160C48D1D0}"/>
                </a:ext>
              </a:extLst>
            </p:cNvPr>
            <p:cNvSpPr/>
            <p:nvPr/>
          </p:nvSpPr>
          <p:spPr>
            <a:xfrm>
              <a:off x="2250539" y="155644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1"/>
                  </a:moveTo>
                  <a:cubicBezTo>
                    <a:pt x="4" y="8"/>
                    <a:pt x="11" y="15"/>
                    <a:pt x="18" y="22"/>
                  </a:cubicBezTo>
                  <a:cubicBezTo>
                    <a:pt x="11" y="15"/>
                    <a:pt x="4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1" name="Google Shape;7332;p82">
              <a:extLst>
                <a:ext uri="{FF2B5EF4-FFF2-40B4-BE49-F238E27FC236}">
                  <a16:creationId xmlns:a16="http://schemas.microsoft.com/office/drawing/2014/main" id="{E4E1870B-2CBC-2625-CC94-C40821B6B0F3}"/>
                </a:ext>
              </a:extLst>
            </p:cNvPr>
            <p:cNvSpPr/>
            <p:nvPr/>
          </p:nvSpPr>
          <p:spPr>
            <a:xfrm>
              <a:off x="2255577" y="1568760"/>
              <a:ext cx="489" cy="1629"/>
            </a:xfrm>
            <a:custGeom>
              <a:avLst/>
              <a:gdLst/>
              <a:ahLst/>
              <a:cxnLst/>
              <a:rect l="l" t="t" r="r" b="b"/>
              <a:pathLst>
                <a:path w="36" h="120" extrusionOk="0">
                  <a:moveTo>
                    <a:pt x="1" y="0"/>
                  </a:moveTo>
                  <a:cubicBezTo>
                    <a:pt x="8" y="42"/>
                    <a:pt x="18" y="81"/>
                    <a:pt x="36" y="119"/>
                  </a:cubicBezTo>
                  <a:lnTo>
                    <a:pt x="29" y="102"/>
                  </a:lnTo>
                  <a:cubicBezTo>
                    <a:pt x="18" y="70"/>
                    <a:pt x="8" y="35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2" name="Google Shape;7333;p82">
              <a:extLst>
                <a:ext uri="{FF2B5EF4-FFF2-40B4-BE49-F238E27FC236}">
                  <a16:creationId xmlns:a16="http://schemas.microsoft.com/office/drawing/2014/main" id="{8C120957-F3B9-2D4E-00A4-43161598B978}"/>
                </a:ext>
              </a:extLst>
            </p:cNvPr>
            <p:cNvSpPr/>
            <p:nvPr/>
          </p:nvSpPr>
          <p:spPr>
            <a:xfrm>
              <a:off x="2250119" y="1555590"/>
              <a:ext cx="394" cy="828"/>
            </a:xfrm>
            <a:custGeom>
              <a:avLst/>
              <a:gdLst/>
              <a:ahLst/>
              <a:cxnLst/>
              <a:rect l="l" t="t" r="r" b="b"/>
              <a:pathLst>
                <a:path w="29" h="61" extrusionOk="0">
                  <a:moveTo>
                    <a:pt x="0" y="1"/>
                  </a:moveTo>
                  <a:lnTo>
                    <a:pt x="4" y="15"/>
                  </a:lnTo>
                  <a:cubicBezTo>
                    <a:pt x="11" y="32"/>
                    <a:pt x="21" y="46"/>
                    <a:pt x="28" y="60"/>
                  </a:cubicBezTo>
                  <a:cubicBezTo>
                    <a:pt x="18" y="39"/>
                    <a:pt x="7" y="22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3" name="Google Shape;7334;p82">
              <a:extLst>
                <a:ext uri="{FF2B5EF4-FFF2-40B4-BE49-F238E27FC236}">
                  <a16:creationId xmlns:a16="http://schemas.microsoft.com/office/drawing/2014/main" id="{EFA2837B-5E09-0E93-59B6-28BA7CACEF21}"/>
                </a:ext>
              </a:extLst>
            </p:cNvPr>
            <p:cNvSpPr/>
            <p:nvPr/>
          </p:nvSpPr>
          <p:spPr>
            <a:xfrm>
              <a:off x="2255957" y="1570131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11"/>
                    <a:pt x="8" y="22"/>
                    <a:pt x="15" y="32"/>
                  </a:cubicBezTo>
                  <a:lnTo>
                    <a:pt x="8" y="1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4" name="Google Shape;7335;p82">
              <a:extLst>
                <a:ext uri="{FF2B5EF4-FFF2-40B4-BE49-F238E27FC236}">
                  <a16:creationId xmlns:a16="http://schemas.microsoft.com/office/drawing/2014/main" id="{5700833A-E630-162F-C3DE-E6F7AA2C61D3}"/>
                </a:ext>
              </a:extLst>
            </p:cNvPr>
            <p:cNvSpPr/>
            <p:nvPr/>
          </p:nvSpPr>
          <p:spPr>
            <a:xfrm>
              <a:off x="221166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5" name="Google Shape;7336;p82">
              <a:extLst>
                <a:ext uri="{FF2B5EF4-FFF2-40B4-BE49-F238E27FC236}">
                  <a16:creationId xmlns:a16="http://schemas.microsoft.com/office/drawing/2014/main" id="{0F93A985-E735-5029-28E7-4F57AE0DCFE2}"/>
                </a:ext>
              </a:extLst>
            </p:cNvPr>
            <p:cNvSpPr/>
            <p:nvPr/>
          </p:nvSpPr>
          <p:spPr>
            <a:xfrm>
              <a:off x="2211898" y="1583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6" name="Google Shape;7337;p82">
              <a:extLst>
                <a:ext uri="{FF2B5EF4-FFF2-40B4-BE49-F238E27FC236}">
                  <a16:creationId xmlns:a16="http://schemas.microsoft.com/office/drawing/2014/main" id="{AAD04C8A-54A3-07B5-5C3A-7FC5D1B92CCF}"/>
                </a:ext>
              </a:extLst>
            </p:cNvPr>
            <p:cNvSpPr/>
            <p:nvPr/>
          </p:nvSpPr>
          <p:spPr>
            <a:xfrm>
              <a:off x="2211382" y="15833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7" name="Google Shape;7338;p82">
              <a:extLst>
                <a:ext uri="{FF2B5EF4-FFF2-40B4-BE49-F238E27FC236}">
                  <a16:creationId xmlns:a16="http://schemas.microsoft.com/office/drawing/2014/main" id="{CAD63709-378D-EE53-9482-7BD7C0CF7B02}"/>
                </a:ext>
              </a:extLst>
            </p:cNvPr>
            <p:cNvSpPr/>
            <p:nvPr/>
          </p:nvSpPr>
          <p:spPr>
            <a:xfrm>
              <a:off x="221147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8" name="Google Shape;7339;p82">
              <a:extLst>
                <a:ext uri="{FF2B5EF4-FFF2-40B4-BE49-F238E27FC236}">
                  <a16:creationId xmlns:a16="http://schemas.microsoft.com/office/drawing/2014/main" id="{D768649C-CBE2-88AA-8B97-40831F0DD8B0}"/>
                </a:ext>
              </a:extLst>
            </p:cNvPr>
            <p:cNvSpPr/>
            <p:nvPr/>
          </p:nvSpPr>
          <p:spPr>
            <a:xfrm>
              <a:off x="2212753" y="158373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9" name="Google Shape;7340;p82">
              <a:extLst>
                <a:ext uri="{FF2B5EF4-FFF2-40B4-BE49-F238E27FC236}">
                  <a16:creationId xmlns:a16="http://schemas.microsoft.com/office/drawing/2014/main" id="{A9CBCF14-5F40-2474-C4B6-8010DFE7BFED}"/>
                </a:ext>
              </a:extLst>
            </p:cNvPr>
            <p:cNvSpPr/>
            <p:nvPr/>
          </p:nvSpPr>
          <p:spPr>
            <a:xfrm>
              <a:off x="2212427" y="158354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0" name="Google Shape;7341;p82">
              <a:extLst>
                <a:ext uri="{FF2B5EF4-FFF2-40B4-BE49-F238E27FC236}">
                  <a16:creationId xmlns:a16="http://schemas.microsoft.com/office/drawing/2014/main" id="{BA62AD2C-ADCB-2C52-D0DC-E208343E61BE}"/>
                </a:ext>
              </a:extLst>
            </p:cNvPr>
            <p:cNvSpPr/>
            <p:nvPr/>
          </p:nvSpPr>
          <p:spPr>
            <a:xfrm>
              <a:off x="2212142" y="15834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1" name="Google Shape;7342;p82">
              <a:extLst>
                <a:ext uri="{FF2B5EF4-FFF2-40B4-BE49-F238E27FC236}">
                  <a16:creationId xmlns:a16="http://schemas.microsoft.com/office/drawing/2014/main" id="{00431605-6B0A-31CF-4AD9-16EB3E3A96F3}"/>
                </a:ext>
              </a:extLst>
            </p:cNvPr>
            <p:cNvSpPr/>
            <p:nvPr/>
          </p:nvSpPr>
          <p:spPr>
            <a:xfrm>
              <a:off x="2213093" y="1583872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8"/>
                    <a:pt x="14" y="11"/>
                    <a:pt x="25" y="18"/>
                  </a:cubicBezTo>
                  <a:cubicBezTo>
                    <a:pt x="14" y="11"/>
                    <a:pt x="7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2" name="Google Shape;7343;p82">
              <a:extLst>
                <a:ext uri="{FF2B5EF4-FFF2-40B4-BE49-F238E27FC236}">
                  <a16:creationId xmlns:a16="http://schemas.microsoft.com/office/drawing/2014/main" id="{23D4511B-A97F-CE8B-2C7D-D9437ECA38FE}"/>
                </a:ext>
              </a:extLst>
            </p:cNvPr>
            <p:cNvSpPr/>
            <p:nvPr/>
          </p:nvSpPr>
          <p:spPr>
            <a:xfrm>
              <a:off x="2213853" y="1584972"/>
              <a:ext cx="394" cy="4195"/>
            </a:xfrm>
            <a:custGeom>
              <a:avLst/>
              <a:gdLst/>
              <a:ahLst/>
              <a:cxnLst/>
              <a:rect l="l" t="t" r="r" b="b"/>
              <a:pathLst>
                <a:path w="29" h="309" extrusionOk="0">
                  <a:moveTo>
                    <a:pt x="0" y="308"/>
                  </a:moveTo>
                  <a:lnTo>
                    <a:pt x="0" y="308"/>
                  </a:lnTo>
                  <a:cubicBezTo>
                    <a:pt x="4" y="245"/>
                    <a:pt x="7" y="182"/>
                    <a:pt x="18" y="119"/>
                  </a:cubicBezTo>
                  <a:cubicBezTo>
                    <a:pt x="21" y="70"/>
                    <a:pt x="28" y="25"/>
                    <a:pt x="28" y="0"/>
                  </a:cubicBezTo>
                  <a:cubicBezTo>
                    <a:pt x="28" y="25"/>
                    <a:pt x="21" y="70"/>
                    <a:pt x="18" y="119"/>
                  </a:cubicBezTo>
                  <a:cubicBezTo>
                    <a:pt x="7" y="182"/>
                    <a:pt x="4" y="245"/>
                    <a:pt x="0" y="30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3" name="Google Shape;7344;p82">
              <a:extLst>
                <a:ext uri="{FF2B5EF4-FFF2-40B4-BE49-F238E27FC236}">
                  <a16:creationId xmlns:a16="http://schemas.microsoft.com/office/drawing/2014/main" id="{BEC5B5E2-7CFA-4EB2-5969-83C5A377188E}"/>
                </a:ext>
              </a:extLst>
            </p:cNvPr>
            <p:cNvSpPr/>
            <p:nvPr/>
          </p:nvSpPr>
          <p:spPr>
            <a:xfrm>
              <a:off x="2204009" y="1581143"/>
              <a:ext cx="774" cy="27"/>
            </a:xfrm>
            <a:custGeom>
              <a:avLst/>
              <a:gdLst/>
              <a:ahLst/>
              <a:cxnLst/>
              <a:rect l="l" t="t" r="r" b="b"/>
              <a:pathLst>
                <a:path w="57" h="2" extrusionOk="0">
                  <a:moveTo>
                    <a:pt x="38" y="0"/>
                  </a:moveTo>
                  <a:cubicBezTo>
                    <a:pt x="25" y="0"/>
                    <a:pt x="12" y="2"/>
                    <a:pt x="1" y="2"/>
                  </a:cubicBezTo>
                  <a:lnTo>
                    <a:pt x="57" y="2"/>
                  </a:lnTo>
                  <a:cubicBezTo>
                    <a:pt x="51" y="1"/>
                    <a:pt x="45" y="0"/>
                    <a:pt x="3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4" name="Google Shape;7345;p82">
              <a:extLst>
                <a:ext uri="{FF2B5EF4-FFF2-40B4-BE49-F238E27FC236}">
                  <a16:creationId xmlns:a16="http://schemas.microsoft.com/office/drawing/2014/main" id="{E4DAAAE9-313D-DC32-EAA7-5433D9FB3E60}"/>
                </a:ext>
              </a:extLst>
            </p:cNvPr>
            <p:cNvSpPr/>
            <p:nvPr/>
          </p:nvSpPr>
          <p:spPr>
            <a:xfrm>
              <a:off x="2205815" y="1581360"/>
              <a:ext cx="5485" cy="2172"/>
            </a:xfrm>
            <a:custGeom>
              <a:avLst/>
              <a:gdLst/>
              <a:ahLst/>
              <a:cxnLst/>
              <a:rect l="l" t="t" r="r" b="b"/>
              <a:pathLst>
                <a:path w="404" h="160" extrusionOk="0">
                  <a:moveTo>
                    <a:pt x="1" y="0"/>
                  </a:moveTo>
                  <a:cubicBezTo>
                    <a:pt x="61" y="83"/>
                    <a:pt x="217" y="159"/>
                    <a:pt x="333" y="159"/>
                  </a:cubicBezTo>
                  <a:cubicBezTo>
                    <a:pt x="333" y="159"/>
                    <a:pt x="334" y="159"/>
                    <a:pt x="334" y="159"/>
                  </a:cubicBezTo>
                  <a:lnTo>
                    <a:pt x="334" y="159"/>
                  </a:lnTo>
                  <a:cubicBezTo>
                    <a:pt x="334" y="159"/>
                    <a:pt x="334" y="159"/>
                    <a:pt x="334" y="159"/>
                  </a:cubicBezTo>
                  <a:cubicBezTo>
                    <a:pt x="360" y="159"/>
                    <a:pt x="383" y="155"/>
                    <a:pt x="403" y="147"/>
                  </a:cubicBezTo>
                  <a:lnTo>
                    <a:pt x="403" y="147"/>
                  </a:lnTo>
                  <a:cubicBezTo>
                    <a:pt x="383" y="155"/>
                    <a:pt x="359" y="159"/>
                    <a:pt x="334" y="159"/>
                  </a:cubicBezTo>
                  <a:lnTo>
                    <a:pt x="334" y="159"/>
                  </a:lnTo>
                  <a:cubicBezTo>
                    <a:pt x="219" y="159"/>
                    <a:pt x="61" y="83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5" name="Google Shape;7346;p82">
              <a:extLst>
                <a:ext uri="{FF2B5EF4-FFF2-40B4-BE49-F238E27FC236}">
                  <a16:creationId xmlns:a16="http://schemas.microsoft.com/office/drawing/2014/main" id="{BDE3FE8B-249C-2473-4662-89515F5455D8}"/>
                </a:ext>
              </a:extLst>
            </p:cNvPr>
            <p:cNvSpPr/>
            <p:nvPr/>
          </p:nvSpPr>
          <p:spPr>
            <a:xfrm>
              <a:off x="2204824" y="1581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6" name="Google Shape;7347;p82">
              <a:extLst>
                <a:ext uri="{FF2B5EF4-FFF2-40B4-BE49-F238E27FC236}">
                  <a16:creationId xmlns:a16="http://schemas.microsoft.com/office/drawing/2014/main" id="{BD916B5B-4FB2-D732-E0E2-333EAF3001FC}"/>
                </a:ext>
              </a:extLst>
            </p:cNvPr>
            <p:cNvSpPr/>
            <p:nvPr/>
          </p:nvSpPr>
          <p:spPr>
            <a:xfrm>
              <a:off x="2205720" y="1581265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7" name="Google Shape;7348;p82">
              <a:extLst>
                <a:ext uri="{FF2B5EF4-FFF2-40B4-BE49-F238E27FC236}">
                  <a16:creationId xmlns:a16="http://schemas.microsoft.com/office/drawing/2014/main" id="{F340CFAE-8400-4790-F67C-9342078B05CC}"/>
                </a:ext>
              </a:extLst>
            </p:cNvPr>
            <p:cNvSpPr/>
            <p:nvPr/>
          </p:nvSpPr>
          <p:spPr>
            <a:xfrm>
              <a:off x="2205530" y="158121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8" name="Google Shape;7349;p82">
              <a:extLst>
                <a:ext uri="{FF2B5EF4-FFF2-40B4-BE49-F238E27FC236}">
                  <a16:creationId xmlns:a16="http://schemas.microsoft.com/office/drawing/2014/main" id="{BDEE9F54-CB31-EFFA-D578-9A5112E35C9D}"/>
                </a:ext>
              </a:extLst>
            </p:cNvPr>
            <p:cNvSpPr/>
            <p:nvPr/>
          </p:nvSpPr>
          <p:spPr>
            <a:xfrm>
              <a:off x="2205055" y="158115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9" name="Google Shape;7350;p82">
              <a:extLst>
                <a:ext uri="{FF2B5EF4-FFF2-40B4-BE49-F238E27FC236}">
                  <a16:creationId xmlns:a16="http://schemas.microsoft.com/office/drawing/2014/main" id="{96F7A790-A0F6-2432-6911-8579F559F4E0}"/>
                </a:ext>
              </a:extLst>
            </p:cNvPr>
            <p:cNvSpPr/>
            <p:nvPr/>
          </p:nvSpPr>
          <p:spPr>
            <a:xfrm>
              <a:off x="2205299" y="158115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0" name="Google Shape;7351;p82">
              <a:extLst>
                <a:ext uri="{FF2B5EF4-FFF2-40B4-BE49-F238E27FC236}">
                  <a16:creationId xmlns:a16="http://schemas.microsoft.com/office/drawing/2014/main" id="{20908D8F-843B-8AC4-044E-1408C7B54FD8}"/>
                </a:ext>
              </a:extLst>
            </p:cNvPr>
            <p:cNvSpPr/>
            <p:nvPr/>
          </p:nvSpPr>
          <p:spPr>
            <a:xfrm>
              <a:off x="2213894" y="1589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1" name="Google Shape;7352;p82">
              <a:extLst>
                <a:ext uri="{FF2B5EF4-FFF2-40B4-BE49-F238E27FC236}">
                  <a16:creationId xmlns:a16="http://schemas.microsoft.com/office/drawing/2014/main" id="{C8BFCE25-A47A-94DC-FEFB-A03B76FF4680}"/>
                </a:ext>
              </a:extLst>
            </p:cNvPr>
            <p:cNvSpPr/>
            <p:nvPr/>
          </p:nvSpPr>
          <p:spPr>
            <a:xfrm>
              <a:off x="2269276" y="1477017"/>
              <a:ext cx="1629" cy="1303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0" y="1"/>
                  </a:moveTo>
                  <a:cubicBezTo>
                    <a:pt x="32" y="43"/>
                    <a:pt x="74" y="74"/>
                    <a:pt x="119" y="95"/>
                  </a:cubicBezTo>
                  <a:cubicBezTo>
                    <a:pt x="74" y="74"/>
                    <a:pt x="32" y="43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2" name="Google Shape;7353;p82">
              <a:extLst>
                <a:ext uri="{FF2B5EF4-FFF2-40B4-BE49-F238E27FC236}">
                  <a16:creationId xmlns:a16="http://schemas.microsoft.com/office/drawing/2014/main" id="{90823555-3134-ECEE-BB10-1EE088E53926}"/>
                </a:ext>
              </a:extLst>
            </p:cNvPr>
            <p:cNvSpPr/>
            <p:nvPr/>
          </p:nvSpPr>
          <p:spPr>
            <a:xfrm>
              <a:off x="2260193" y="1430147"/>
              <a:ext cx="3394" cy="1398"/>
            </a:xfrm>
            <a:custGeom>
              <a:avLst/>
              <a:gdLst/>
              <a:ahLst/>
              <a:cxnLst/>
              <a:rect l="l" t="t" r="r" b="b"/>
              <a:pathLst>
                <a:path w="250" h="103" extrusionOk="0">
                  <a:moveTo>
                    <a:pt x="1" y="1"/>
                  </a:moveTo>
                  <a:cubicBezTo>
                    <a:pt x="46" y="39"/>
                    <a:pt x="102" y="67"/>
                    <a:pt x="162" y="74"/>
                  </a:cubicBezTo>
                  <a:cubicBezTo>
                    <a:pt x="193" y="81"/>
                    <a:pt x="221" y="92"/>
                    <a:pt x="249" y="102"/>
                  </a:cubicBezTo>
                  <a:cubicBezTo>
                    <a:pt x="221" y="92"/>
                    <a:pt x="193" y="81"/>
                    <a:pt x="162" y="74"/>
                  </a:cubicBezTo>
                  <a:cubicBezTo>
                    <a:pt x="102" y="67"/>
                    <a:pt x="46" y="39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3" name="Google Shape;7354;p82">
              <a:extLst>
                <a:ext uri="{FF2B5EF4-FFF2-40B4-BE49-F238E27FC236}">
                  <a16:creationId xmlns:a16="http://schemas.microsoft.com/office/drawing/2014/main" id="{267E222B-8299-F3F3-387B-F008ED31CF40}"/>
                </a:ext>
              </a:extLst>
            </p:cNvPr>
            <p:cNvSpPr/>
            <p:nvPr/>
          </p:nvSpPr>
          <p:spPr>
            <a:xfrm>
              <a:off x="2262664" y="1417466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99" y="0"/>
                  </a:moveTo>
                  <a:lnTo>
                    <a:pt x="81" y="18"/>
                  </a:lnTo>
                  <a:cubicBezTo>
                    <a:pt x="46" y="53"/>
                    <a:pt x="18" y="98"/>
                    <a:pt x="1" y="147"/>
                  </a:cubicBezTo>
                  <a:cubicBezTo>
                    <a:pt x="22" y="91"/>
                    <a:pt x="57" y="42"/>
                    <a:pt x="9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4" name="Google Shape;7355;p82">
              <a:extLst>
                <a:ext uri="{FF2B5EF4-FFF2-40B4-BE49-F238E27FC236}">
                  <a16:creationId xmlns:a16="http://schemas.microsoft.com/office/drawing/2014/main" id="{26620DF0-9050-44FC-D26D-C350D65EBBFF}"/>
                </a:ext>
              </a:extLst>
            </p:cNvPr>
            <p:cNvSpPr/>
            <p:nvPr/>
          </p:nvSpPr>
          <p:spPr>
            <a:xfrm>
              <a:off x="2263520" y="1448640"/>
              <a:ext cx="6246" cy="10047"/>
            </a:xfrm>
            <a:custGeom>
              <a:avLst/>
              <a:gdLst/>
              <a:ahLst/>
              <a:cxnLst/>
              <a:rect l="l" t="t" r="r" b="b"/>
              <a:pathLst>
                <a:path w="460" h="740" extrusionOk="0">
                  <a:moveTo>
                    <a:pt x="1" y="1"/>
                  </a:moveTo>
                  <a:lnTo>
                    <a:pt x="1" y="1"/>
                  </a:lnTo>
                  <a:cubicBezTo>
                    <a:pt x="113" y="169"/>
                    <a:pt x="316" y="477"/>
                    <a:pt x="459" y="739"/>
                  </a:cubicBezTo>
                  <a:cubicBezTo>
                    <a:pt x="316" y="477"/>
                    <a:pt x="113" y="16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5" name="Google Shape;7356;p82">
              <a:extLst>
                <a:ext uri="{FF2B5EF4-FFF2-40B4-BE49-F238E27FC236}">
                  <a16:creationId xmlns:a16="http://schemas.microsoft.com/office/drawing/2014/main" id="{FB4E7612-5A02-ED27-992C-E9ACA78C8DFE}"/>
                </a:ext>
              </a:extLst>
            </p:cNvPr>
            <p:cNvSpPr/>
            <p:nvPr/>
          </p:nvSpPr>
          <p:spPr>
            <a:xfrm>
              <a:off x="2269127" y="14765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cubicBezTo>
                    <a:pt x="1" y="8"/>
                    <a:pt x="1" y="4"/>
                    <a:pt x="1" y="1"/>
                  </a:cubicBez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6" name="Google Shape;7357;p82">
              <a:extLst>
                <a:ext uri="{FF2B5EF4-FFF2-40B4-BE49-F238E27FC236}">
                  <a16:creationId xmlns:a16="http://schemas.microsoft.com/office/drawing/2014/main" id="{EBB3BFE6-706C-49CB-E322-5B050AA8F8C0}"/>
                </a:ext>
              </a:extLst>
            </p:cNvPr>
            <p:cNvSpPr/>
            <p:nvPr/>
          </p:nvSpPr>
          <p:spPr>
            <a:xfrm>
              <a:off x="2257002" y="151961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7" name="Google Shape;7358;p82">
              <a:extLst>
                <a:ext uri="{FF2B5EF4-FFF2-40B4-BE49-F238E27FC236}">
                  <a16:creationId xmlns:a16="http://schemas.microsoft.com/office/drawing/2014/main" id="{788015DE-B5A0-F17E-E7B8-61BCBD2B1B04}"/>
                </a:ext>
              </a:extLst>
            </p:cNvPr>
            <p:cNvSpPr/>
            <p:nvPr/>
          </p:nvSpPr>
          <p:spPr>
            <a:xfrm>
              <a:off x="2271082" y="1504593"/>
              <a:ext cx="3476" cy="2716"/>
            </a:xfrm>
            <a:custGeom>
              <a:avLst/>
              <a:gdLst/>
              <a:ahLst/>
              <a:cxnLst/>
              <a:rect l="l" t="t" r="r" b="b"/>
              <a:pathLst>
                <a:path w="256" h="200" extrusionOk="0">
                  <a:moveTo>
                    <a:pt x="0" y="200"/>
                  </a:moveTo>
                  <a:cubicBezTo>
                    <a:pt x="81" y="130"/>
                    <a:pt x="168" y="63"/>
                    <a:pt x="256" y="0"/>
                  </a:cubicBezTo>
                  <a:cubicBezTo>
                    <a:pt x="168" y="63"/>
                    <a:pt x="81" y="130"/>
                    <a:pt x="0" y="20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8" name="Google Shape;7359;p82">
              <a:extLst>
                <a:ext uri="{FF2B5EF4-FFF2-40B4-BE49-F238E27FC236}">
                  <a16:creationId xmlns:a16="http://schemas.microsoft.com/office/drawing/2014/main" id="{645AC360-D379-CD1D-792E-5A8BFD99D4D7}"/>
                </a:ext>
              </a:extLst>
            </p:cNvPr>
            <p:cNvSpPr/>
            <p:nvPr/>
          </p:nvSpPr>
          <p:spPr>
            <a:xfrm>
              <a:off x="2268801" y="1485625"/>
              <a:ext cx="3286" cy="2295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0"/>
                  </a:moveTo>
                  <a:cubicBezTo>
                    <a:pt x="25" y="39"/>
                    <a:pt x="154" y="116"/>
                    <a:pt x="242" y="168"/>
                  </a:cubicBezTo>
                  <a:cubicBezTo>
                    <a:pt x="154" y="116"/>
                    <a:pt x="25" y="39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9" name="Google Shape;7360;p82">
              <a:extLst>
                <a:ext uri="{FF2B5EF4-FFF2-40B4-BE49-F238E27FC236}">
                  <a16:creationId xmlns:a16="http://schemas.microsoft.com/office/drawing/2014/main" id="{62A8964E-9341-CEBE-6A54-41D25F243493}"/>
                </a:ext>
              </a:extLst>
            </p:cNvPr>
            <p:cNvSpPr/>
            <p:nvPr/>
          </p:nvSpPr>
          <p:spPr>
            <a:xfrm>
              <a:off x="2257966" y="1513187"/>
              <a:ext cx="8282" cy="5580"/>
            </a:xfrm>
            <a:custGeom>
              <a:avLst/>
              <a:gdLst/>
              <a:ahLst/>
              <a:cxnLst/>
              <a:rect l="l" t="t" r="r" b="b"/>
              <a:pathLst>
                <a:path w="610" h="411" extrusionOk="0">
                  <a:moveTo>
                    <a:pt x="609" y="1"/>
                  </a:moveTo>
                  <a:cubicBezTo>
                    <a:pt x="511" y="74"/>
                    <a:pt x="410" y="141"/>
                    <a:pt x="305" y="204"/>
                  </a:cubicBezTo>
                  <a:cubicBezTo>
                    <a:pt x="196" y="263"/>
                    <a:pt x="95" y="333"/>
                    <a:pt x="0" y="410"/>
                  </a:cubicBezTo>
                  <a:cubicBezTo>
                    <a:pt x="95" y="333"/>
                    <a:pt x="196" y="263"/>
                    <a:pt x="305" y="204"/>
                  </a:cubicBezTo>
                  <a:cubicBezTo>
                    <a:pt x="410" y="141"/>
                    <a:pt x="511" y="74"/>
                    <a:pt x="60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0" name="Google Shape;7361;p82">
              <a:extLst>
                <a:ext uri="{FF2B5EF4-FFF2-40B4-BE49-F238E27FC236}">
                  <a16:creationId xmlns:a16="http://schemas.microsoft.com/office/drawing/2014/main" id="{92E6F12C-0AFC-B131-6CB1-FA0D1D167888}"/>
                </a:ext>
              </a:extLst>
            </p:cNvPr>
            <p:cNvSpPr/>
            <p:nvPr/>
          </p:nvSpPr>
          <p:spPr>
            <a:xfrm>
              <a:off x="2256581" y="152012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1" name="Google Shape;7362;p82">
              <a:extLst>
                <a:ext uri="{FF2B5EF4-FFF2-40B4-BE49-F238E27FC236}">
                  <a16:creationId xmlns:a16="http://schemas.microsoft.com/office/drawing/2014/main" id="{4EFF9E16-9F69-D987-0D80-0CF97608D7CF}"/>
                </a:ext>
              </a:extLst>
            </p:cNvPr>
            <p:cNvSpPr/>
            <p:nvPr/>
          </p:nvSpPr>
          <p:spPr>
            <a:xfrm>
              <a:off x="2274449" y="1489372"/>
              <a:ext cx="6056" cy="6816"/>
            </a:xfrm>
            <a:custGeom>
              <a:avLst/>
              <a:gdLst/>
              <a:ahLst/>
              <a:cxnLst/>
              <a:rect l="l" t="t" r="r" b="b"/>
              <a:pathLst>
                <a:path w="446" h="502" extrusionOk="0">
                  <a:moveTo>
                    <a:pt x="1" y="1"/>
                  </a:moveTo>
                  <a:cubicBezTo>
                    <a:pt x="99" y="60"/>
                    <a:pt x="186" y="130"/>
                    <a:pt x="260" y="214"/>
                  </a:cubicBezTo>
                  <a:cubicBezTo>
                    <a:pt x="372" y="340"/>
                    <a:pt x="424" y="428"/>
                    <a:pt x="445" y="501"/>
                  </a:cubicBezTo>
                  <a:cubicBezTo>
                    <a:pt x="424" y="428"/>
                    <a:pt x="372" y="340"/>
                    <a:pt x="260" y="214"/>
                  </a:cubicBezTo>
                  <a:cubicBezTo>
                    <a:pt x="186" y="130"/>
                    <a:pt x="99" y="60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2" name="Google Shape;7363;p82">
              <a:extLst>
                <a:ext uri="{FF2B5EF4-FFF2-40B4-BE49-F238E27FC236}">
                  <a16:creationId xmlns:a16="http://schemas.microsoft.com/office/drawing/2014/main" id="{D522ACEE-F4F7-AAE4-42F9-018B0ADE8275}"/>
                </a:ext>
              </a:extLst>
            </p:cNvPr>
            <p:cNvSpPr/>
            <p:nvPr/>
          </p:nvSpPr>
          <p:spPr>
            <a:xfrm>
              <a:off x="2275929" y="1499121"/>
              <a:ext cx="4195" cy="4481"/>
            </a:xfrm>
            <a:custGeom>
              <a:avLst/>
              <a:gdLst/>
              <a:ahLst/>
              <a:cxnLst/>
              <a:rect l="l" t="t" r="r" b="b"/>
              <a:pathLst>
                <a:path w="309" h="330" extrusionOk="0">
                  <a:moveTo>
                    <a:pt x="308" y="1"/>
                  </a:moveTo>
                  <a:lnTo>
                    <a:pt x="308" y="1"/>
                  </a:lnTo>
                  <a:cubicBezTo>
                    <a:pt x="263" y="120"/>
                    <a:pt x="144" y="225"/>
                    <a:pt x="0" y="330"/>
                  </a:cubicBezTo>
                  <a:cubicBezTo>
                    <a:pt x="144" y="225"/>
                    <a:pt x="266" y="120"/>
                    <a:pt x="30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3" name="Google Shape;7364;p82">
              <a:extLst>
                <a:ext uri="{FF2B5EF4-FFF2-40B4-BE49-F238E27FC236}">
                  <a16:creationId xmlns:a16="http://schemas.microsoft.com/office/drawing/2014/main" id="{A799368F-7FB8-6434-30A0-949B4E226147}"/>
                </a:ext>
              </a:extLst>
            </p:cNvPr>
            <p:cNvSpPr/>
            <p:nvPr/>
          </p:nvSpPr>
          <p:spPr>
            <a:xfrm>
              <a:off x="2249874" y="1554544"/>
              <a:ext cx="258" cy="1059"/>
            </a:xfrm>
            <a:custGeom>
              <a:avLst/>
              <a:gdLst/>
              <a:ahLst/>
              <a:cxnLst/>
              <a:rect l="l" t="t" r="r" b="b"/>
              <a:pathLst>
                <a:path w="19" h="78" extrusionOk="0">
                  <a:moveTo>
                    <a:pt x="18" y="1"/>
                  </a:moveTo>
                  <a:cubicBezTo>
                    <a:pt x="16" y="2"/>
                    <a:pt x="14" y="5"/>
                    <a:pt x="13" y="7"/>
                  </a:cubicBezTo>
                  <a:lnTo>
                    <a:pt x="13" y="7"/>
                  </a:lnTo>
                  <a:cubicBezTo>
                    <a:pt x="14" y="5"/>
                    <a:pt x="16" y="3"/>
                    <a:pt x="18" y="1"/>
                  </a:cubicBezTo>
                  <a:close/>
                  <a:moveTo>
                    <a:pt x="13" y="7"/>
                  </a:moveTo>
                  <a:lnTo>
                    <a:pt x="13" y="7"/>
                  </a:lnTo>
                  <a:cubicBezTo>
                    <a:pt x="8" y="13"/>
                    <a:pt x="4" y="21"/>
                    <a:pt x="4" y="29"/>
                  </a:cubicBezTo>
                  <a:cubicBezTo>
                    <a:pt x="4" y="39"/>
                    <a:pt x="8" y="50"/>
                    <a:pt x="11" y="60"/>
                  </a:cubicBezTo>
                  <a:lnTo>
                    <a:pt x="18" y="78"/>
                  </a:lnTo>
                  <a:cubicBezTo>
                    <a:pt x="12" y="62"/>
                    <a:pt x="0" y="27"/>
                    <a:pt x="13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4" name="Google Shape;7365;p82">
              <a:extLst>
                <a:ext uri="{FF2B5EF4-FFF2-40B4-BE49-F238E27FC236}">
                  <a16:creationId xmlns:a16="http://schemas.microsoft.com/office/drawing/2014/main" id="{2282993F-A571-A5A5-3E00-1AE16126C335}"/>
                </a:ext>
              </a:extLst>
            </p:cNvPr>
            <p:cNvSpPr/>
            <p:nvPr/>
          </p:nvSpPr>
          <p:spPr>
            <a:xfrm>
              <a:off x="2251965" y="1550498"/>
              <a:ext cx="774" cy="1724"/>
            </a:xfrm>
            <a:custGeom>
              <a:avLst/>
              <a:gdLst/>
              <a:ahLst/>
              <a:cxnLst/>
              <a:rect l="l" t="t" r="r" b="b"/>
              <a:pathLst>
                <a:path w="57" h="127" extrusionOk="0">
                  <a:moveTo>
                    <a:pt x="1" y="1"/>
                  </a:moveTo>
                  <a:lnTo>
                    <a:pt x="22" y="29"/>
                  </a:lnTo>
                  <a:cubicBezTo>
                    <a:pt x="43" y="57"/>
                    <a:pt x="57" y="88"/>
                    <a:pt x="57" y="127"/>
                  </a:cubicBezTo>
                  <a:cubicBezTo>
                    <a:pt x="57" y="88"/>
                    <a:pt x="43" y="57"/>
                    <a:pt x="22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5" name="Google Shape;7366;p82">
              <a:extLst>
                <a:ext uri="{FF2B5EF4-FFF2-40B4-BE49-F238E27FC236}">
                  <a16:creationId xmlns:a16="http://schemas.microsoft.com/office/drawing/2014/main" id="{AFE527DF-1E22-A6A3-355C-BEB4FF87947C}"/>
                </a:ext>
              </a:extLst>
            </p:cNvPr>
            <p:cNvSpPr/>
            <p:nvPr/>
          </p:nvSpPr>
          <p:spPr>
            <a:xfrm>
              <a:off x="2254871" y="15361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6" name="Google Shape;7367;p82">
              <a:extLst>
                <a:ext uri="{FF2B5EF4-FFF2-40B4-BE49-F238E27FC236}">
                  <a16:creationId xmlns:a16="http://schemas.microsoft.com/office/drawing/2014/main" id="{EC888312-FAD8-FE64-2362-F735815129C9}"/>
                </a:ext>
              </a:extLst>
            </p:cNvPr>
            <p:cNvSpPr/>
            <p:nvPr/>
          </p:nvSpPr>
          <p:spPr>
            <a:xfrm>
              <a:off x="2254681" y="153700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7" name="Google Shape;7368;p82">
              <a:extLst>
                <a:ext uri="{FF2B5EF4-FFF2-40B4-BE49-F238E27FC236}">
                  <a16:creationId xmlns:a16="http://schemas.microsoft.com/office/drawing/2014/main" id="{39334B5D-971F-CEA9-32CB-800D4F838541}"/>
                </a:ext>
              </a:extLst>
            </p:cNvPr>
            <p:cNvSpPr/>
            <p:nvPr/>
          </p:nvSpPr>
          <p:spPr>
            <a:xfrm>
              <a:off x="2253961" y="153804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8" name="Google Shape;7369;p82">
              <a:extLst>
                <a:ext uri="{FF2B5EF4-FFF2-40B4-BE49-F238E27FC236}">
                  <a16:creationId xmlns:a16="http://schemas.microsoft.com/office/drawing/2014/main" id="{D92F8F00-856D-5B0A-C6C8-7F9D44F27BB6}"/>
                </a:ext>
              </a:extLst>
            </p:cNvPr>
            <p:cNvSpPr/>
            <p:nvPr/>
          </p:nvSpPr>
          <p:spPr>
            <a:xfrm>
              <a:off x="2254110" y="153785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9" name="Google Shape;7370;p82">
              <a:extLst>
                <a:ext uri="{FF2B5EF4-FFF2-40B4-BE49-F238E27FC236}">
                  <a16:creationId xmlns:a16="http://schemas.microsoft.com/office/drawing/2014/main" id="{613BD0C6-91A3-3592-F645-EBCC80A3723A}"/>
                </a:ext>
              </a:extLst>
            </p:cNvPr>
            <p:cNvSpPr/>
            <p:nvPr/>
          </p:nvSpPr>
          <p:spPr>
            <a:xfrm>
              <a:off x="2253825" y="153823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0" name="Google Shape;7371;p82">
              <a:extLst>
                <a:ext uri="{FF2B5EF4-FFF2-40B4-BE49-F238E27FC236}">
                  <a16:creationId xmlns:a16="http://schemas.microsoft.com/office/drawing/2014/main" id="{A12A542A-7C1D-6993-923C-E79E9959FA91}"/>
                </a:ext>
              </a:extLst>
            </p:cNvPr>
            <p:cNvSpPr/>
            <p:nvPr/>
          </p:nvSpPr>
          <p:spPr>
            <a:xfrm>
              <a:off x="2250974" y="1540519"/>
              <a:ext cx="1249" cy="1629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0" y="120"/>
                  </a:moveTo>
                  <a:cubicBezTo>
                    <a:pt x="35" y="85"/>
                    <a:pt x="67" y="43"/>
                    <a:pt x="91" y="1"/>
                  </a:cubicBezTo>
                  <a:cubicBezTo>
                    <a:pt x="67" y="43"/>
                    <a:pt x="35" y="85"/>
                    <a:pt x="0" y="12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1" name="Google Shape;7372;p82">
              <a:extLst>
                <a:ext uri="{FF2B5EF4-FFF2-40B4-BE49-F238E27FC236}">
                  <a16:creationId xmlns:a16="http://schemas.microsoft.com/office/drawing/2014/main" id="{F1C409B4-E7A3-4EE1-88E3-CE69F2669483}"/>
                </a:ext>
              </a:extLst>
            </p:cNvPr>
            <p:cNvSpPr/>
            <p:nvPr/>
          </p:nvSpPr>
          <p:spPr>
            <a:xfrm>
              <a:off x="2252875" y="1538428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0" y="67"/>
                  </a:moveTo>
                  <a:cubicBezTo>
                    <a:pt x="18" y="43"/>
                    <a:pt x="35" y="22"/>
                    <a:pt x="56" y="1"/>
                  </a:cubicBezTo>
                  <a:cubicBezTo>
                    <a:pt x="35" y="22"/>
                    <a:pt x="18" y="43"/>
                    <a:pt x="0" y="6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2" name="Google Shape;7373;p82">
              <a:extLst>
                <a:ext uri="{FF2B5EF4-FFF2-40B4-BE49-F238E27FC236}">
                  <a16:creationId xmlns:a16="http://schemas.microsoft.com/office/drawing/2014/main" id="{66DEDBCF-F6D5-743E-B87E-A52B136D50E7}"/>
                </a:ext>
              </a:extLst>
            </p:cNvPr>
            <p:cNvSpPr/>
            <p:nvPr/>
          </p:nvSpPr>
          <p:spPr>
            <a:xfrm>
              <a:off x="2254300" y="153766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3" name="Google Shape;7374;p82">
              <a:extLst>
                <a:ext uri="{FF2B5EF4-FFF2-40B4-BE49-F238E27FC236}">
                  <a16:creationId xmlns:a16="http://schemas.microsoft.com/office/drawing/2014/main" id="{96EA69FB-F71A-2294-8FA7-A48D6D8043CD}"/>
                </a:ext>
              </a:extLst>
            </p:cNvPr>
            <p:cNvSpPr/>
            <p:nvPr/>
          </p:nvSpPr>
          <p:spPr>
            <a:xfrm>
              <a:off x="2252820" y="153937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4" name="Google Shape;7375;p82">
              <a:extLst>
                <a:ext uri="{FF2B5EF4-FFF2-40B4-BE49-F238E27FC236}">
                  <a16:creationId xmlns:a16="http://schemas.microsoft.com/office/drawing/2014/main" id="{B74F7C29-DA96-8771-6916-27699CD82AAC}"/>
                </a:ext>
              </a:extLst>
            </p:cNvPr>
            <p:cNvSpPr/>
            <p:nvPr/>
          </p:nvSpPr>
          <p:spPr>
            <a:xfrm>
              <a:off x="2254531" y="153472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5" name="Google Shape;7376;p82">
              <a:extLst>
                <a:ext uri="{FF2B5EF4-FFF2-40B4-BE49-F238E27FC236}">
                  <a16:creationId xmlns:a16="http://schemas.microsoft.com/office/drawing/2014/main" id="{FFA4C286-33CE-8A63-7DAD-84AFE75F23D9}"/>
                </a:ext>
              </a:extLst>
            </p:cNvPr>
            <p:cNvSpPr/>
            <p:nvPr/>
          </p:nvSpPr>
          <p:spPr>
            <a:xfrm>
              <a:off x="2254776" y="1535427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1" y="2"/>
                    <a:pt x="2" y="3"/>
                  </a:cubicBezTo>
                  <a:lnTo>
                    <a:pt x="2" y="3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6"/>
                    <a:pt x="4" y="10"/>
                    <a:pt x="4" y="12"/>
                  </a:cubicBezTo>
                  <a:cubicBezTo>
                    <a:pt x="4" y="9"/>
                    <a:pt x="4" y="6"/>
                    <a:pt x="2" y="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6" name="Google Shape;7377;p82">
              <a:extLst>
                <a:ext uri="{FF2B5EF4-FFF2-40B4-BE49-F238E27FC236}">
                  <a16:creationId xmlns:a16="http://schemas.microsoft.com/office/drawing/2014/main" id="{B5E2FDC9-DB19-7B83-D9BB-AD60AD08B69D}"/>
                </a:ext>
              </a:extLst>
            </p:cNvPr>
            <p:cNvSpPr/>
            <p:nvPr/>
          </p:nvSpPr>
          <p:spPr>
            <a:xfrm>
              <a:off x="2254436" y="153743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7" name="Google Shape;7378;p82">
              <a:extLst>
                <a:ext uri="{FF2B5EF4-FFF2-40B4-BE49-F238E27FC236}">
                  <a16:creationId xmlns:a16="http://schemas.microsoft.com/office/drawing/2014/main" id="{AA0FF4D5-9201-0216-B781-045AD500D648}"/>
                </a:ext>
              </a:extLst>
            </p:cNvPr>
            <p:cNvSpPr/>
            <p:nvPr/>
          </p:nvSpPr>
          <p:spPr>
            <a:xfrm>
              <a:off x="2254871" y="153576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8" name="Google Shape;7379;p82">
              <a:extLst>
                <a:ext uri="{FF2B5EF4-FFF2-40B4-BE49-F238E27FC236}">
                  <a16:creationId xmlns:a16="http://schemas.microsoft.com/office/drawing/2014/main" id="{FFF3D3E7-37A0-6479-8295-B0BB19FA47D0}"/>
                </a:ext>
              </a:extLst>
            </p:cNvPr>
            <p:cNvSpPr/>
            <p:nvPr/>
          </p:nvSpPr>
          <p:spPr>
            <a:xfrm>
              <a:off x="2254681" y="1535102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9" name="Google Shape;7380;p82">
              <a:extLst>
                <a:ext uri="{FF2B5EF4-FFF2-40B4-BE49-F238E27FC236}">
                  <a16:creationId xmlns:a16="http://schemas.microsoft.com/office/drawing/2014/main" id="{6126A33F-8001-A795-00E2-4319AB093412}"/>
                </a:ext>
              </a:extLst>
            </p:cNvPr>
            <p:cNvSpPr/>
            <p:nvPr/>
          </p:nvSpPr>
          <p:spPr>
            <a:xfrm>
              <a:off x="2254816" y="15364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4"/>
                  </a:lnTo>
                  <a:cubicBezTo>
                    <a:pt x="1" y="1"/>
                    <a:pt x="1" y="8"/>
                    <a:pt x="1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0" name="Google Shape;7381;p82">
              <a:extLst>
                <a:ext uri="{FF2B5EF4-FFF2-40B4-BE49-F238E27FC236}">
                  <a16:creationId xmlns:a16="http://schemas.microsoft.com/office/drawing/2014/main" id="{B24E0431-5B52-8D84-FAB8-B4E7A30A707F}"/>
                </a:ext>
              </a:extLst>
            </p:cNvPr>
            <p:cNvSpPr/>
            <p:nvPr/>
          </p:nvSpPr>
          <p:spPr>
            <a:xfrm>
              <a:off x="2254531" y="1537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1" name="Google Shape;7382;p82">
              <a:extLst>
                <a:ext uri="{FF2B5EF4-FFF2-40B4-BE49-F238E27FC236}">
                  <a16:creationId xmlns:a16="http://schemas.microsoft.com/office/drawing/2014/main" id="{CAE4B808-93FE-2FD8-1326-BA180440F3A7}"/>
                </a:ext>
              </a:extLst>
            </p:cNvPr>
            <p:cNvSpPr/>
            <p:nvPr/>
          </p:nvSpPr>
          <p:spPr>
            <a:xfrm>
              <a:off x="2254776" y="153671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2" name="Google Shape;7383;p82">
              <a:extLst>
                <a:ext uri="{FF2B5EF4-FFF2-40B4-BE49-F238E27FC236}">
                  <a16:creationId xmlns:a16="http://schemas.microsoft.com/office/drawing/2014/main" id="{E302A310-75DE-2E9D-A93A-74660C9353E6}"/>
                </a:ext>
              </a:extLst>
            </p:cNvPr>
            <p:cNvSpPr/>
            <p:nvPr/>
          </p:nvSpPr>
          <p:spPr>
            <a:xfrm>
              <a:off x="2250024" y="1555359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0"/>
                  </a:moveTo>
                  <a:cubicBezTo>
                    <a:pt x="4" y="11"/>
                    <a:pt x="7" y="25"/>
                    <a:pt x="11" y="35"/>
                  </a:cubicBezTo>
                  <a:lnTo>
                    <a:pt x="7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3" name="Google Shape;7384;p82">
              <a:extLst>
                <a:ext uri="{FF2B5EF4-FFF2-40B4-BE49-F238E27FC236}">
                  <a16:creationId xmlns:a16="http://schemas.microsoft.com/office/drawing/2014/main" id="{6D4EC424-BD78-AD78-6714-537D61D35118}"/>
                </a:ext>
              </a:extLst>
            </p:cNvPr>
            <p:cNvSpPr/>
            <p:nvPr/>
          </p:nvSpPr>
          <p:spPr>
            <a:xfrm>
              <a:off x="2263995" y="1416040"/>
              <a:ext cx="2770" cy="1439"/>
            </a:xfrm>
            <a:custGeom>
              <a:avLst/>
              <a:gdLst/>
              <a:ahLst/>
              <a:cxnLst/>
              <a:rect l="l" t="t" r="r" b="b"/>
              <a:pathLst>
                <a:path w="204" h="106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27" y="7"/>
                    <a:pt x="53" y="46"/>
                    <a:pt x="1" y="105"/>
                  </a:cubicBezTo>
                  <a:lnTo>
                    <a:pt x="18" y="88"/>
                  </a:lnTo>
                  <a:cubicBezTo>
                    <a:pt x="67" y="39"/>
                    <a:pt x="134" y="7"/>
                    <a:pt x="20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4" name="Google Shape;7385;p82">
              <a:extLst>
                <a:ext uri="{FF2B5EF4-FFF2-40B4-BE49-F238E27FC236}">
                  <a16:creationId xmlns:a16="http://schemas.microsoft.com/office/drawing/2014/main" id="{5390B52A-D313-59E4-6B91-2C1F60E998DF}"/>
                </a:ext>
              </a:extLst>
            </p:cNvPr>
            <p:cNvSpPr/>
            <p:nvPr/>
          </p:nvSpPr>
          <p:spPr>
            <a:xfrm>
              <a:off x="2276350" y="1412130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8" y="1"/>
                  </a:moveTo>
                  <a:cubicBezTo>
                    <a:pt x="11" y="8"/>
                    <a:pt x="4" y="15"/>
                    <a:pt x="1" y="19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5" name="Google Shape;7386;p82">
              <a:extLst>
                <a:ext uri="{FF2B5EF4-FFF2-40B4-BE49-F238E27FC236}">
                  <a16:creationId xmlns:a16="http://schemas.microsoft.com/office/drawing/2014/main" id="{CD1EA935-7F9C-9EDA-7142-E0ED418B6468}"/>
                </a:ext>
              </a:extLst>
            </p:cNvPr>
            <p:cNvSpPr/>
            <p:nvPr/>
          </p:nvSpPr>
          <p:spPr>
            <a:xfrm>
              <a:off x="2276921" y="1411139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5"/>
                  </a:moveTo>
                  <a:cubicBezTo>
                    <a:pt x="8" y="25"/>
                    <a:pt x="15" y="14"/>
                    <a:pt x="18" y="0"/>
                  </a:cubicBezTo>
                  <a:cubicBezTo>
                    <a:pt x="15" y="14"/>
                    <a:pt x="8" y="25"/>
                    <a:pt x="1" y="3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6" name="Google Shape;7387;p82">
              <a:extLst>
                <a:ext uri="{FF2B5EF4-FFF2-40B4-BE49-F238E27FC236}">
                  <a16:creationId xmlns:a16="http://schemas.microsoft.com/office/drawing/2014/main" id="{3136B925-5715-E191-1CFB-950F771DC675}"/>
                </a:ext>
              </a:extLst>
            </p:cNvPr>
            <p:cNvSpPr/>
            <p:nvPr/>
          </p:nvSpPr>
          <p:spPr>
            <a:xfrm>
              <a:off x="2275875" y="141247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1" y="22"/>
                  </a:moveTo>
                  <a:cubicBezTo>
                    <a:pt x="11" y="15"/>
                    <a:pt x="18" y="8"/>
                    <a:pt x="29" y="1"/>
                  </a:cubicBezTo>
                  <a:cubicBezTo>
                    <a:pt x="18" y="8"/>
                    <a:pt x="11" y="15"/>
                    <a:pt x="1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7" name="Google Shape;7388;p82">
              <a:extLst>
                <a:ext uri="{FF2B5EF4-FFF2-40B4-BE49-F238E27FC236}">
                  <a16:creationId xmlns:a16="http://schemas.microsoft.com/office/drawing/2014/main" id="{1C910A2D-A38A-3468-BFEB-C8CE8C53C147}"/>
                </a:ext>
              </a:extLst>
            </p:cNvPr>
            <p:cNvSpPr/>
            <p:nvPr/>
          </p:nvSpPr>
          <p:spPr>
            <a:xfrm>
              <a:off x="2276690" y="1411709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25"/>
                  </a:moveTo>
                  <a:cubicBezTo>
                    <a:pt x="4" y="14"/>
                    <a:pt x="11" y="7"/>
                    <a:pt x="14" y="0"/>
                  </a:cubicBezTo>
                  <a:cubicBezTo>
                    <a:pt x="11" y="7"/>
                    <a:pt x="4" y="14"/>
                    <a:pt x="0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8" name="Google Shape;7389;p82">
              <a:extLst>
                <a:ext uri="{FF2B5EF4-FFF2-40B4-BE49-F238E27FC236}">
                  <a16:creationId xmlns:a16="http://schemas.microsoft.com/office/drawing/2014/main" id="{DFCF2769-27B5-1900-3035-53B5C0AEC02E}"/>
                </a:ext>
              </a:extLst>
            </p:cNvPr>
            <p:cNvSpPr/>
            <p:nvPr/>
          </p:nvSpPr>
          <p:spPr>
            <a:xfrm>
              <a:off x="2263764" y="1417222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lnTo>
                    <a:pt x="18" y="15"/>
                  </a:lnTo>
                  <a:lnTo>
                    <a:pt x="0" y="32"/>
                  </a:lnTo>
                  <a:cubicBezTo>
                    <a:pt x="14" y="22"/>
                    <a:pt x="21" y="11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9" name="Google Shape;7390;p82">
              <a:extLst>
                <a:ext uri="{FF2B5EF4-FFF2-40B4-BE49-F238E27FC236}">
                  <a16:creationId xmlns:a16="http://schemas.microsoft.com/office/drawing/2014/main" id="{F16EF9CC-8B5A-CC0A-6E0A-CC82523D3EE4}"/>
                </a:ext>
              </a:extLst>
            </p:cNvPr>
            <p:cNvSpPr/>
            <p:nvPr/>
          </p:nvSpPr>
          <p:spPr>
            <a:xfrm>
              <a:off x="3015482" y="1689586"/>
              <a:ext cx="163" cy="1195"/>
            </a:xfrm>
            <a:custGeom>
              <a:avLst/>
              <a:gdLst/>
              <a:ahLst/>
              <a:cxnLst/>
              <a:rect l="l" t="t" r="r" b="b"/>
              <a:pathLst>
                <a:path w="12" h="88" extrusionOk="0">
                  <a:moveTo>
                    <a:pt x="1" y="0"/>
                  </a:moveTo>
                  <a:cubicBezTo>
                    <a:pt x="8" y="28"/>
                    <a:pt x="11" y="56"/>
                    <a:pt x="11" y="88"/>
                  </a:cubicBezTo>
                  <a:cubicBezTo>
                    <a:pt x="11" y="56"/>
                    <a:pt x="8" y="2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0" name="Google Shape;7391;p82">
              <a:extLst>
                <a:ext uri="{FF2B5EF4-FFF2-40B4-BE49-F238E27FC236}">
                  <a16:creationId xmlns:a16="http://schemas.microsoft.com/office/drawing/2014/main" id="{FA29E932-8F59-0561-78BD-F5408589E543}"/>
                </a:ext>
              </a:extLst>
            </p:cNvPr>
            <p:cNvSpPr/>
            <p:nvPr/>
          </p:nvSpPr>
          <p:spPr>
            <a:xfrm>
              <a:off x="2958307" y="1600694"/>
              <a:ext cx="3150" cy="353"/>
            </a:xfrm>
            <a:custGeom>
              <a:avLst/>
              <a:gdLst/>
              <a:ahLst/>
              <a:cxnLst/>
              <a:rect l="l" t="t" r="r" b="b"/>
              <a:pathLst>
                <a:path w="232" h="26" extrusionOk="0">
                  <a:moveTo>
                    <a:pt x="0" y="8"/>
                  </a:moveTo>
                  <a:cubicBezTo>
                    <a:pt x="77" y="1"/>
                    <a:pt x="154" y="8"/>
                    <a:pt x="231" y="25"/>
                  </a:cubicBezTo>
                  <a:cubicBezTo>
                    <a:pt x="154" y="8"/>
                    <a:pt x="77" y="1"/>
                    <a:pt x="0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1" name="Google Shape;7392;p82">
              <a:extLst>
                <a:ext uri="{FF2B5EF4-FFF2-40B4-BE49-F238E27FC236}">
                  <a16:creationId xmlns:a16="http://schemas.microsoft.com/office/drawing/2014/main" id="{BE7D56A8-E288-E2EF-9A3E-129AF0638A06}"/>
                </a:ext>
              </a:extLst>
            </p:cNvPr>
            <p:cNvSpPr/>
            <p:nvPr/>
          </p:nvSpPr>
          <p:spPr>
            <a:xfrm>
              <a:off x="2924961" y="1625555"/>
              <a:ext cx="3408" cy="7671"/>
            </a:xfrm>
            <a:custGeom>
              <a:avLst/>
              <a:gdLst/>
              <a:ahLst/>
              <a:cxnLst/>
              <a:rect l="l" t="t" r="r" b="b"/>
              <a:pathLst>
                <a:path w="251" h="565" extrusionOk="0">
                  <a:moveTo>
                    <a:pt x="251" y="1"/>
                  </a:moveTo>
                  <a:cubicBezTo>
                    <a:pt x="230" y="46"/>
                    <a:pt x="191" y="109"/>
                    <a:pt x="156" y="169"/>
                  </a:cubicBezTo>
                  <a:cubicBezTo>
                    <a:pt x="195" y="109"/>
                    <a:pt x="230" y="46"/>
                    <a:pt x="251" y="1"/>
                  </a:cubicBezTo>
                  <a:close/>
                  <a:moveTo>
                    <a:pt x="156" y="170"/>
                  </a:moveTo>
                  <a:lnTo>
                    <a:pt x="156" y="170"/>
                  </a:lnTo>
                  <a:cubicBezTo>
                    <a:pt x="63" y="329"/>
                    <a:pt x="1" y="439"/>
                    <a:pt x="1" y="525"/>
                  </a:cubicBezTo>
                  <a:lnTo>
                    <a:pt x="1" y="525"/>
                  </a:lnTo>
                  <a:cubicBezTo>
                    <a:pt x="1" y="441"/>
                    <a:pt x="63" y="329"/>
                    <a:pt x="156" y="170"/>
                  </a:cubicBezTo>
                  <a:close/>
                  <a:moveTo>
                    <a:pt x="1" y="525"/>
                  </a:moveTo>
                  <a:cubicBezTo>
                    <a:pt x="1" y="539"/>
                    <a:pt x="2" y="552"/>
                    <a:pt x="6" y="564"/>
                  </a:cubicBezTo>
                  <a:cubicBezTo>
                    <a:pt x="2" y="552"/>
                    <a:pt x="1" y="539"/>
                    <a:pt x="1" y="5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2" name="Google Shape;7393;p82">
              <a:extLst>
                <a:ext uri="{FF2B5EF4-FFF2-40B4-BE49-F238E27FC236}">
                  <a16:creationId xmlns:a16="http://schemas.microsoft.com/office/drawing/2014/main" id="{7A97D742-0AA6-E141-2C62-74672A5E4819}"/>
                </a:ext>
              </a:extLst>
            </p:cNvPr>
            <p:cNvSpPr/>
            <p:nvPr/>
          </p:nvSpPr>
          <p:spPr>
            <a:xfrm>
              <a:off x="2928546" y="1617856"/>
              <a:ext cx="4535" cy="7196"/>
            </a:xfrm>
            <a:custGeom>
              <a:avLst/>
              <a:gdLst/>
              <a:ahLst/>
              <a:cxnLst/>
              <a:rect l="l" t="t" r="r" b="b"/>
              <a:pathLst>
                <a:path w="334" h="530" extrusionOk="0">
                  <a:moveTo>
                    <a:pt x="1" y="529"/>
                  </a:moveTo>
                  <a:cubicBezTo>
                    <a:pt x="32" y="410"/>
                    <a:pt x="214" y="102"/>
                    <a:pt x="333" y="1"/>
                  </a:cubicBezTo>
                  <a:cubicBezTo>
                    <a:pt x="214" y="102"/>
                    <a:pt x="32" y="410"/>
                    <a:pt x="1" y="5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3" name="Google Shape;7394;p82">
              <a:extLst>
                <a:ext uri="{FF2B5EF4-FFF2-40B4-BE49-F238E27FC236}">
                  <a16:creationId xmlns:a16="http://schemas.microsoft.com/office/drawing/2014/main" id="{25774B08-754D-E429-9ACE-454D72FF5762}"/>
                </a:ext>
              </a:extLst>
            </p:cNvPr>
            <p:cNvSpPr/>
            <p:nvPr/>
          </p:nvSpPr>
          <p:spPr>
            <a:xfrm>
              <a:off x="2906265" y="16356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1"/>
                  </a:moveTo>
                  <a:lnTo>
                    <a:pt x="0" y="1"/>
                  </a:lnTo>
                  <a:lnTo>
                    <a:pt x="25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4" name="Google Shape;7395;p82">
              <a:extLst>
                <a:ext uri="{FF2B5EF4-FFF2-40B4-BE49-F238E27FC236}">
                  <a16:creationId xmlns:a16="http://schemas.microsoft.com/office/drawing/2014/main" id="{4DB5DDB3-2DBF-ECEE-F610-BD1208ABB4BC}"/>
                </a:ext>
              </a:extLst>
            </p:cNvPr>
            <p:cNvSpPr/>
            <p:nvPr/>
          </p:nvSpPr>
          <p:spPr>
            <a:xfrm>
              <a:off x="2908301" y="1636634"/>
              <a:ext cx="638" cy="625"/>
            </a:xfrm>
            <a:custGeom>
              <a:avLst/>
              <a:gdLst/>
              <a:ahLst/>
              <a:cxnLst/>
              <a:rect l="l" t="t" r="r" b="b"/>
              <a:pathLst>
                <a:path w="47" h="46" extrusionOk="0">
                  <a:moveTo>
                    <a:pt x="1" y="1"/>
                  </a:moveTo>
                  <a:cubicBezTo>
                    <a:pt x="18" y="11"/>
                    <a:pt x="32" y="29"/>
                    <a:pt x="46" y="46"/>
                  </a:cubicBezTo>
                  <a:cubicBezTo>
                    <a:pt x="36" y="29"/>
                    <a:pt x="18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5" name="Google Shape;7396;p82">
              <a:extLst>
                <a:ext uri="{FF2B5EF4-FFF2-40B4-BE49-F238E27FC236}">
                  <a16:creationId xmlns:a16="http://schemas.microsoft.com/office/drawing/2014/main" id="{4E375A93-A49B-3B53-3A53-867EC1AE67B5}"/>
                </a:ext>
              </a:extLst>
            </p:cNvPr>
            <p:cNvSpPr/>
            <p:nvPr/>
          </p:nvSpPr>
          <p:spPr>
            <a:xfrm>
              <a:off x="2908967" y="1637299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8" y="25"/>
                  </a:moveTo>
                  <a:cubicBezTo>
                    <a:pt x="11" y="14"/>
                    <a:pt x="8" y="7"/>
                    <a:pt x="1" y="0"/>
                  </a:cubicBezTo>
                  <a:cubicBezTo>
                    <a:pt x="8" y="7"/>
                    <a:pt x="11" y="14"/>
                    <a:pt x="18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6" name="Google Shape;7397;p82">
              <a:extLst>
                <a:ext uri="{FF2B5EF4-FFF2-40B4-BE49-F238E27FC236}">
                  <a16:creationId xmlns:a16="http://schemas.microsoft.com/office/drawing/2014/main" id="{BCF4BFAA-B04B-1324-9881-D38A95609A77}"/>
                </a:ext>
              </a:extLst>
            </p:cNvPr>
            <p:cNvSpPr/>
            <p:nvPr/>
          </p:nvSpPr>
          <p:spPr>
            <a:xfrm>
              <a:off x="2935633" y="1611163"/>
              <a:ext cx="828" cy="3530"/>
            </a:xfrm>
            <a:custGeom>
              <a:avLst/>
              <a:gdLst/>
              <a:ahLst/>
              <a:cxnLst/>
              <a:rect l="l" t="t" r="r" b="b"/>
              <a:pathLst>
                <a:path w="61" h="260" extrusionOk="0">
                  <a:moveTo>
                    <a:pt x="1" y="0"/>
                  </a:moveTo>
                  <a:cubicBezTo>
                    <a:pt x="29" y="84"/>
                    <a:pt x="50" y="172"/>
                    <a:pt x="60" y="259"/>
                  </a:cubicBezTo>
                  <a:cubicBezTo>
                    <a:pt x="50" y="172"/>
                    <a:pt x="29" y="8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7" name="Google Shape;7398;p82">
              <a:extLst>
                <a:ext uri="{FF2B5EF4-FFF2-40B4-BE49-F238E27FC236}">
                  <a16:creationId xmlns:a16="http://schemas.microsoft.com/office/drawing/2014/main" id="{36EAAE66-DD11-F9C2-7547-9AEFE75FCBC0}"/>
                </a:ext>
              </a:extLst>
            </p:cNvPr>
            <p:cNvSpPr/>
            <p:nvPr/>
          </p:nvSpPr>
          <p:spPr>
            <a:xfrm>
              <a:off x="2907976" y="163639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"/>
                  </a:moveTo>
                  <a:lnTo>
                    <a:pt x="18" y="15"/>
                  </a:lnTo>
                  <a:cubicBezTo>
                    <a:pt x="14" y="8"/>
                    <a:pt x="7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8" name="Google Shape;7399;p82">
              <a:extLst>
                <a:ext uri="{FF2B5EF4-FFF2-40B4-BE49-F238E27FC236}">
                  <a16:creationId xmlns:a16="http://schemas.microsoft.com/office/drawing/2014/main" id="{11BE6C5C-41B0-7EDF-29C1-B87FE0C503C7}"/>
                </a:ext>
              </a:extLst>
            </p:cNvPr>
            <p:cNvSpPr/>
            <p:nvPr/>
          </p:nvSpPr>
          <p:spPr>
            <a:xfrm>
              <a:off x="2695420" y="1641956"/>
              <a:ext cx="2417" cy="448"/>
            </a:xfrm>
            <a:custGeom>
              <a:avLst/>
              <a:gdLst/>
              <a:ahLst/>
              <a:cxnLst/>
              <a:rect l="l" t="t" r="r" b="b"/>
              <a:pathLst>
                <a:path w="178" h="33" extrusionOk="0">
                  <a:moveTo>
                    <a:pt x="1" y="1"/>
                  </a:moveTo>
                  <a:cubicBezTo>
                    <a:pt x="29" y="4"/>
                    <a:pt x="63" y="11"/>
                    <a:pt x="90" y="18"/>
                  </a:cubicBezTo>
                  <a:cubicBezTo>
                    <a:pt x="93" y="18"/>
                    <a:pt x="97" y="19"/>
                    <a:pt x="100" y="19"/>
                  </a:cubicBezTo>
                  <a:lnTo>
                    <a:pt x="100" y="19"/>
                  </a:lnTo>
                  <a:cubicBezTo>
                    <a:pt x="98" y="19"/>
                    <a:pt x="96" y="18"/>
                    <a:pt x="94" y="18"/>
                  </a:cubicBezTo>
                  <a:cubicBezTo>
                    <a:pt x="63" y="11"/>
                    <a:pt x="29" y="4"/>
                    <a:pt x="1" y="1"/>
                  </a:cubicBezTo>
                  <a:close/>
                  <a:moveTo>
                    <a:pt x="100" y="19"/>
                  </a:moveTo>
                  <a:lnTo>
                    <a:pt x="100" y="19"/>
                  </a:lnTo>
                  <a:cubicBezTo>
                    <a:pt x="115" y="22"/>
                    <a:pt x="134" y="25"/>
                    <a:pt x="151" y="28"/>
                  </a:cubicBezTo>
                  <a:lnTo>
                    <a:pt x="151" y="28"/>
                  </a:lnTo>
                  <a:cubicBezTo>
                    <a:pt x="135" y="25"/>
                    <a:pt x="117" y="22"/>
                    <a:pt x="100" y="19"/>
                  </a:cubicBezTo>
                  <a:close/>
                  <a:moveTo>
                    <a:pt x="151" y="28"/>
                  </a:moveTo>
                  <a:cubicBezTo>
                    <a:pt x="160" y="29"/>
                    <a:pt x="169" y="31"/>
                    <a:pt x="178" y="32"/>
                  </a:cubicBezTo>
                  <a:lnTo>
                    <a:pt x="157" y="29"/>
                  </a:lnTo>
                  <a:cubicBezTo>
                    <a:pt x="155" y="28"/>
                    <a:pt x="153" y="28"/>
                    <a:pt x="151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9" name="Google Shape;7400;p82">
              <a:extLst>
                <a:ext uri="{FF2B5EF4-FFF2-40B4-BE49-F238E27FC236}">
                  <a16:creationId xmlns:a16="http://schemas.microsoft.com/office/drawing/2014/main" id="{2A95FAB2-A6DA-7606-9508-3BEC8FE21CA6}"/>
                </a:ext>
              </a:extLst>
            </p:cNvPr>
            <p:cNvSpPr/>
            <p:nvPr/>
          </p:nvSpPr>
          <p:spPr>
            <a:xfrm>
              <a:off x="2693641" y="1641060"/>
              <a:ext cx="1208" cy="869"/>
            </a:xfrm>
            <a:custGeom>
              <a:avLst/>
              <a:gdLst/>
              <a:ahLst/>
              <a:cxnLst/>
              <a:rect l="l" t="t" r="r" b="b"/>
              <a:pathLst>
                <a:path w="89" h="64" extrusionOk="0">
                  <a:moveTo>
                    <a:pt x="1" y="0"/>
                  </a:moveTo>
                  <a:cubicBezTo>
                    <a:pt x="6" y="6"/>
                    <a:pt x="12" y="12"/>
                    <a:pt x="18" y="18"/>
                  </a:cubicBezTo>
                  <a:lnTo>
                    <a:pt x="18" y="18"/>
                  </a:lnTo>
                  <a:cubicBezTo>
                    <a:pt x="16" y="15"/>
                    <a:pt x="13" y="13"/>
                    <a:pt x="11" y="11"/>
                  </a:cubicBezTo>
                  <a:lnTo>
                    <a:pt x="1" y="0"/>
                  </a:lnTo>
                  <a:close/>
                  <a:moveTo>
                    <a:pt x="18" y="18"/>
                  </a:moveTo>
                  <a:cubicBezTo>
                    <a:pt x="37" y="39"/>
                    <a:pt x="60" y="54"/>
                    <a:pt x="88" y="63"/>
                  </a:cubicBezTo>
                  <a:cubicBezTo>
                    <a:pt x="61" y="52"/>
                    <a:pt x="38" y="37"/>
                    <a:pt x="18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0" name="Google Shape;7401;p82">
              <a:extLst>
                <a:ext uri="{FF2B5EF4-FFF2-40B4-BE49-F238E27FC236}">
                  <a16:creationId xmlns:a16="http://schemas.microsoft.com/office/drawing/2014/main" id="{E50EC358-CD25-CF43-ABF6-AFE92302DDF0}"/>
                </a:ext>
              </a:extLst>
            </p:cNvPr>
            <p:cNvSpPr/>
            <p:nvPr/>
          </p:nvSpPr>
          <p:spPr>
            <a:xfrm>
              <a:off x="2974655" y="1606071"/>
              <a:ext cx="3584" cy="4481"/>
            </a:xfrm>
            <a:custGeom>
              <a:avLst/>
              <a:gdLst/>
              <a:ahLst/>
              <a:cxnLst/>
              <a:rect l="l" t="t" r="r" b="b"/>
              <a:pathLst>
                <a:path w="264" h="330" extrusionOk="0">
                  <a:moveTo>
                    <a:pt x="1" y="0"/>
                  </a:moveTo>
                  <a:cubicBezTo>
                    <a:pt x="113" y="77"/>
                    <a:pt x="263" y="175"/>
                    <a:pt x="246" y="330"/>
                  </a:cubicBezTo>
                  <a:cubicBezTo>
                    <a:pt x="263" y="175"/>
                    <a:pt x="113" y="7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1" name="Google Shape;7402;p82">
              <a:extLst>
                <a:ext uri="{FF2B5EF4-FFF2-40B4-BE49-F238E27FC236}">
                  <a16:creationId xmlns:a16="http://schemas.microsoft.com/office/drawing/2014/main" id="{89E732A5-9B61-D154-ED3F-CCE584CD5903}"/>
                </a:ext>
              </a:extLst>
            </p:cNvPr>
            <p:cNvSpPr/>
            <p:nvPr/>
          </p:nvSpPr>
          <p:spPr>
            <a:xfrm>
              <a:off x="3023194" y="1657313"/>
              <a:ext cx="1100" cy="54"/>
            </a:xfrm>
            <a:custGeom>
              <a:avLst/>
              <a:gdLst/>
              <a:ahLst/>
              <a:cxnLst/>
              <a:rect l="l" t="t" r="r" b="b"/>
              <a:pathLst>
                <a:path w="81" h="4" extrusionOk="0">
                  <a:moveTo>
                    <a:pt x="81" y="4"/>
                  </a:moveTo>
                  <a:cubicBezTo>
                    <a:pt x="56" y="4"/>
                    <a:pt x="32" y="4"/>
                    <a:pt x="0" y="0"/>
                  </a:cubicBezTo>
                  <a:cubicBezTo>
                    <a:pt x="32" y="4"/>
                    <a:pt x="56" y="4"/>
                    <a:pt x="81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2" name="Google Shape;7403;p82">
              <a:extLst>
                <a:ext uri="{FF2B5EF4-FFF2-40B4-BE49-F238E27FC236}">
                  <a16:creationId xmlns:a16="http://schemas.microsoft.com/office/drawing/2014/main" id="{77CE8345-DE09-D9B4-7EE1-860F64199079}"/>
                </a:ext>
              </a:extLst>
            </p:cNvPr>
            <p:cNvSpPr/>
            <p:nvPr/>
          </p:nvSpPr>
          <p:spPr>
            <a:xfrm>
              <a:off x="3010594" y="1646478"/>
              <a:ext cx="1874" cy="2620"/>
            </a:xfrm>
            <a:custGeom>
              <a:avLst/>
              <a:gdLst/>
              <a:ahLst/>
              <a:cxnLst/>
              <a:rect l="l" t="t" r="r" b="b"/>
              <a:pathLst>
                <a:path w="138" h="193" extrusionOk="0">
                  <a:moveTo>
                    <a:pt x="0" y="0"/>
                  </a:moveTo>
                  <a:cubicBezTo>
                    <a:pt x="72" y="26"/>
                    <a:pt x="138" y="68"/>
                    <a:pt x="138" y="170"/>
                  </a:cubicBezTo>
                  <a:lnTo>
                    <a:pt x="138" y="170"/>
                  </a:lnTo>
                  <a:cubicBezTo>
                    <a:pt x="138" y="67"/>
                    <a:pt x="72" y="23"/>
                    <a:pt x="0" y="0"/>
                  </a:cubicBezTo>
                  <a:close/>
                  <a:moveTo>
                    <a:pt x="138" y="170"/>
                  </a:moveTo>
                  <a:lnTo>
                    <a:pt x="138" y="170"/>
                  </a:lnTo>
                  <a:cubicBezTo>
                    <a:pt x="138" y="177"/>
                    <a:pt x="138" y="185"/>
                    <a:pt x="137" y="193"/>
                  </a:cubicBezTo>
                  <a:cubicBezTo>
                    <a:pt x="138" y="185"/>
                    <a:pt x="138" y="177"/>
                    <a:pt x="138" y="17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3" name="Google Shape;7404;p82">
              <a:extLst>
                <a:ext uri="{FF2B5EF4-FFF2-40B4-BE49-F238E27FC236}">
                  <a16:creationId xmlns:a16="http://schemas.microsoft.com/office/drawing/2014/main" id="{6240D83E-8056-2860-FB96-465297959758}"/>
                </a:ext>
              </a:extLst>
            </p:cNvPr>
            <p:cNvSpPr/>
            <p:nvPr/>
          </p:nvSpPr>
          <p:spPr>
            <a:xfrm>
              <a:off x="3041863" y="1659634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32"/>
                  </a:moveTo>
                  <a:cubicBezTo>
                    <a:pt x="8" y="22"/>
                    <a:pt x="4" y="11"/>
                    <a:pt x="1" y="1"/>
                  </a:cubicBezTo>
                  <a:cubicBezTo>
                    <a:pt x="4" y="11"/>
                    <a:pt x="8" y="22"/>
                    <a:pt x="11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4" name="Google Shape;7405;p82">
              <a:extLst>
                <a:ext uri="{FF2B5EF4-FFF2-40B4-BE49-F238E27FC236}">
                  <a16:creationId xmlns:a16="http://schemas.microsoft.com/office/drawing/2014/main" id="{B47F1BF1-9AB3-6357-C71D-0806DB0B0E85}"/>
                </a:ext>
              </a:extLst>
            </p:cNvPr>
            <p:cNvSpPr/>
            <p:nvPr/>
          </p:nvSpPr>
          <p:spPr>
            <a:xfrm>
              <a:off x="3006888" y="1644862"/>
              <a:ext cx="1534" cy="964"/>
            </a:xfrm>
            <a:custGeom>
              <a:avLst/>
              <a:gdLst/>
              <a:ahLst/>
              <a:cxnLst/>
              <a:rect l="l" t="t" r="r" b="b"/>
              <a:pathLst>
                <a:path w="113" h="71" extrusionOk="0">
                  <a:moveTo>
                    <a:pt x="112" y="70"/>
                  </a:moveTo>
                  <a:cubicBezTo>
                    <a:pt x="70" y="56"/>
                    <a:pt x="32" y="32"/>
                    <a:pt x="0" y="0"/>
                  </a:cubicBezTo>
                  <a:cubicBezTo>
                    <a:pt x="32" y="32"/>
                    <a:pt x="70" y="56"/>
                    <a:pt x="112" y="7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5" name="Google Shape;7406;p82">
              <a:extLst>
                <a:ext uri="{FF2B5EF4-FFF2-40B4-BE49-F238E27FC236}">
                  <a16:creationId xmlns:a16="http://schemas.microsoft.com/office/drawing/2014/main" id="{18F126BF-965B-2E1D-7091-A9DDBA8561B0}"/>
                </a:ext>
              </a:extLst>
            </p:cNvPr>
            <p:cNvSpPr/>
            <p:nvPr/>
          </p:nvSpPr>
          <p:spPr>
            <a:xfrm>
              <a:off x="3014722" y="1656362"/>
              <a:ext cx="5159" cy="1154"/>
            </a:xfrm>
            <a:custGeom>
              <a:avLst/>
              <a:gdLst/>
              <a:ahLst/>
              <a:cxnLst/>
              <a:rect l="l" t="t" r="r" b="b"/>
              <a:pathLst>
                <a:path w="380" h="85" extrusionOk="0">
                  <a:moveTo>
                    <a:pt x="1" y="0"/>
                  </a:moveTo>
                  <a:cubicBezTo>
                    <a:pt x="116" y="60"/>
                    <a:pt x="249" y="84"/>
                    <a:pt x="379" y="74"/>
                  </a:cubicBezTo>
                  <a:cubicBezTo>
                    <a:pt x="249" y="84"/>
                    <a:pt x="116" y="6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6" name="Google Shape;7407;p82">
              <a:extLst>
                <a:ext uri="{FF2B5EF4-FFF2-40B4-BE49-F238E27FC236}">
                  <a16:creationId xmlns:a16="http://schemas.microsoft.com/office/drawing/2014/main" id="{F9EAE9E2-572C-8449-67B2-9DB64610F976}"/>
                </a:ext>
              </a:extLst>
            </p:cNvPr>
            <p:cNvSpPr/>
            <p:nvPr/>
          </p:nvSpPr>
          <p:spPr>
            <a:xfrm>
              <a:off x="3033880" y="1652031"/>
              <a:ext cx="3680" cy="1113"/>
            </a:xfrm>
            <a:custGeom>
              <a:avLst/>
              <a:gdLst/>
              <a:ahLst/>
              <a:cxnLst/>
              <a:rect l="l" t="t" r="r" b="b"/>
              <a:pathLst>
                <a:path w="271" h="82" extrusionOk="0">
                  <a:moveTo>
                    <a:pt x="1" y="81"/>
                  </a:moveTo>
                  <a:cubicBezTo>
                    <a:pt x="81" y="32"/>
                    <a:pt x="176" y="4"/>
                    <a:pt x="270" y="1"/>
                  </a:cubicBezTo>
                  <a:cubicBezTo>
                    <a:pt x="176" y="4"/>
                    <a:pt x="81" y="32"/>
                    <a:pt x="1" y="8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7" name="Google Shape;7408;p82">
              <a:extLst>
                <a:ext uri="{FF2B5EF4-FFF2-40B4-BE49-F238E27FC236}">
                  <a16:creationId xmlns:a16="http://schemas.microsoft.com/office/drawing/2014/main" id="{34066E72-29E6-ACD9-160F-E74128C5686C}"/>
                </a:ext>
              </a:extLst>
            </p:cNvPr>
            <p:cNvSpPr/>
            <p:nvPr/>
          </p:nvSpPr>
          <p:spPr>
            <a:xfrm>
              <a:off x="3018632" y="1682254"/>
              <a:ext cx="2715" cy="1494"/>
            </a:xfrm>
            <a:custGeom>
              <a:avLst/>
              <a:gdLst/>
              <a:ahLst/>
              <a:cxnLst/>
              <a:rect l="l" t="t" r="r" b="b"/>
              <a:pathLst>
                <a:path w="200" h="110" extrusionOk="0">
                  <a:moveTo>
                    <a:pt x="165" y="1"/>
                  </a:moveTo>
                  <a:cubicBezTo>
                    <a:pt x="127" y="1"/>
                    <a:pt x="80" y="38"/>
                    <a:pt x="0" y="110"/>
                  </a:cubicBezTo>
                  <a:cubicBezTo>
                    <a:pt x="79" y="38"/>
                    <a:pt x="129" y="1"/>
                    <a:pt x="166" y="1"/>
                  </a:cubicBezTo>
                  <a:lnTo>
                    <a:pt x="166" y="1"/>
                  </a:lnTo>
                  <a:cubicBezTo>
                    <a:pt x="178" y="1"/>
                    <a:pt x="189" y="4"/>
                    <a:pt x="200" y="12"/>
                  </a:cubicBezTo>
                  <a:cubicBezTo>
                    <a:pt x="189" y="4"/>
                    <a:pt x="179" y="1"/>
                    <a:pt x="167" y="1"/>
                  </a:cubicBezTo>
                  <a:cubicBezTo>
                    <a:pt x="167" y="1"/>
                    <a:pt x="166" y="1"/>
                    <a:pt x="166" y="1"/>
                  </a:cubicBezTo>
                  <a:lnTo>
                    <a:pt x="166" y="1"/>
                  </a:lnTo>
                  <a:cubicBezTo>
                    <a:pt x="166" y="1"/>
                    <a:pt x="166" y="1"/>
                    <a:pt x="16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8" name="Google Shape;7409;p82">
              <a:extLst>
                <a:ext uri="{FF2B5EF4-FFF2-40B4-BE49-F238E27FC236}">
                  <a16:creationId xmlns:a16="http://schemas.microsoft.com/office/drawing/2014/main" id="{F13EFF1C-C4E0-2C66-3600-3D4A07A5802A}"/>
                </a:ext>
              </a:extLst>
            </p:cNvPr>
            <p:cNvSpPr/>
            <p:nvPr/>
          </p:nvSpPr>
          <p:spPr>
            <a:xfrm>
              <a:off x="2985965" y="1626560"/>
              <a:ext cx="3720" cy="8608"/>
            </a:xfrm>
            <a:custGeom>
              <a:avLst/>
              <a:gdLst/>
              <a:ahLst/>
              <a:cxnLst/>
              <a:rect l="l" t="t" r="r" b="b"/>
              <a:pathLst>
                <a:path w="274" h="634" extrusionOk="0">
                  <a:moveTo>
                    <a:pt x="127" y="266"/>
                  </a:moveTo>
                  <a:cubicBezTo>
                    <a:pt x="78" y="179"/>
                    <a:pt x="36" y="91"/>
                    <a:pt x="1" y="0"/>
                  </a:cubicBezTo>
                  <a:cubicBezTo>
                    <a:pt x="36" y="91"/>
                    <a:pt x="78" y="179"/>
                    <a:pt x="127" y="266"/>
                  </a:cubicBezTo>
                  <a:cubicBezTo>
                    <a:pt x="214" y="434"/>
                    <a:pt x="274" y="550"/>
                    <a:pt x="270" y="634"/>
                  </a:cubicBezTo>
                  <a:cubicBezTo>
                    <a:pt x="274" y="550"/>
                    <a:pt x="214" y="434"/>
                    <a:pt x="127" y="26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9" name="Google Shape;7410;p82">
              <a:extLst>
                <a:ext uri="{FF2B5EF4-FFF2-40B4-BE49-F238E27FC236}">
                  <a16:creationId xmlns:a16="http://schemas.microsoft.com/office/drawing/2014/main" id="{C7AF18D4-638E-90E5-B477-4FB691C76135}"/>
                </a:ext>
              </a:extLst>
            </p:cNvPr>
            <p:cNvSpPr/>
            <p:nvPr/>
          </p:nvSpPr>
          <p:spPr>
            <a:xfrm>
              <a:off x="2972944" y="1604741"/>
              <a:ext cx="1724" cy="1344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1" y="0"/>
                  </a:moveTo>
                  <a:cubicBezTo>
                    <a:pt x="39" y="39"/>
                    <a:pt x="81" y="74"/>
                    <a:pt x="127" y="98"/>
                  </a:cubicBezTo>
                  <a:cubicBezTo>
                    <a:pt x="81" y="74"/>
                    <a:pt x="39" y="39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0" name="Google Shape;7411;p82">
              <a:extLst>
                <a:ext uri="{FF2B5EF4-FFF2-40B4-BE49-F238E27FC236}">
                  <a16:creationId xmlns:a16="http://schemas.microsoft.com/office/drawing/2014/main" id="{8DB0FBD3-A19E-3551-21F1-0C2E93635705}"/>
                </a:ext>
              </a:extLst>
            </p:cNvPr>
            <p:cNvSpPr/>
            <p:nvPr/>
          </p:nvSpPr>
          <p:spPr>
            <a:xfrm>
              <a:off x="3042013" y="166006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4" y="11"/>
                    <a:pt x="4" y="21"/>
                    <a:pt x="4" y="32"/>
                  </a:cubicBezTo>
                  <a:cubicBezTo>
                    <a:pt x="4" y="21"/>
                    <a:pt x="4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1" name="Google Shape;7412;p82">
              <a:extLst>
                <a:ext uri="{FF2B5EF4-FFF2-40B4-BE49-F238E27FC236}">
                  <a16:creationId xmlns:a16="http://schemas.microsoft.com/office/drawing/2014/main" id="{195601B2-9EAD-C207-11D3-887C3F597E85}"/>
                </a:ext>
              </a:extLst>
            </p:cNvPr>
            <p:cNvSpPr/>
            <p:nvPr/>
          </p:nvSpPr>
          <p:spPr>
            <a:xfrm>
              <a:off x="3015876" y="1695628"/>
              <a:ext cx="475" cy="4046"/>
            </a:xfrm>
            <a:custGeom>
              <a:avLst/>
              <a:gdLst/>
              <a:ahLst/>
              <a:cxnLst/>
              <a:rect l="l" t="t" r="r" b="b"/>
              <a:pathLst>
                <a:path w="35" h="298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74"/>
                    <a:pt x="31" y="179"/>
                    <a:pt x="35" y="298"/>
                  </a:cubicBezTo>
                  <a:cubicBezTo>
                    <a:pt x="31" y="175"/>
                    <a:pt x="31" y="7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2" name="Google Shape;7413;p82">
              <a:extLst>
                <a:ext uri="{FF2B5EF4-FFF2-40B4-BE49-F238E27FC236}">
                  <a16:creationId xmlns:a16="http://schemas.microsoft.com/office/drawing/2014/main" id="{1D9C5B8E-E357-A51B-F518-AAC657134BE2}"/>
                </a:ext>
              </a:extLst>
            </p:cNvPr>
            <p:cNvSpPr/>
            <p:nvPr/>
          </p:nvSpPr>
          <p:spPr>
            <a:xfrm>
              <a:off x="2961824" y="16011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3" name="Google Shape;7414;p82">
              <a:extLst>
                <a:ext uri="{FF2B5EF4-FFF2-40B4-BE49-F238E27FC236}">
                  <a16:creationId xmlns:a16="http://schemas.microsoft.com/office/drawing/2014/main" id="{5D861C46-5859-3922-FF0A-688696591940}"/>
                </a:ext>
              </a:extLst>
            </p:cNvPr>
            <p:cNvSpPr/>
            <p:nvPr/>
          </p:nvSpPr>
          <p:spPr>
            <a:xfrm>
              <a:off x="2989291" y="163710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1"/>
                  </a:moveTo>
                  <a:cubicBezTo>
                    <a:pt x="4" y="14"/>
                    <a:pt x="1" y="7"/>
                    <a:pt x="1" y="0"/>
                  </a:cubicBezTo>
                  <a:cubicBezTo>
                    <a:pt x="1" y="7"/>
                    <a:pt x="4" y="14"/>
                    <a:pt x="4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4" name="Google Shape;7415;p82">
              <a:extLst>
                <a:ext uri="{FF2B5EF4-FFF2-40B4-BE49-F238E27FC236}">
                  <a16:creationId xmlns:a16="http://schemas.microsoft.com/office/drawing/2014/main" id="{AA64DAE3-42BF-D876-BECF-5A2E7AFD7475}"/>
                </a:ext>
              </a:extLst>
            </p:cNvPr>
            <p:cNvSpPr/>
            <p:nvPr/>
          </p:nvSpPr>
          <p:spPr>
            <a:xfrm>
              <a:off x="2977845" y="161097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28"/>
                  </a:moveTo>
                  <a:cubicBezTo>
                    <a:pt x="4" y="18"/>
                    <a:pt x="4" y="11"/>
                    <a:pt x="7" y="0"/>
                  </a:cubicBezTo>
                  <a:cubicBezTo>
                    <a:pt x="4" y="11"/>
                    <a:pt x="4" y="18"/>
                    <a:pt x="0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5" name="Google Shape;7416;p82">
              <a:extLst>
                <a:ext uri="{FF2B5EF4-FFF2-40B4-BE49-F238E27FC236}">
                  <a16:creationId xmlns:a16="http://schemas.microsoft.com/office/drawing/2014/main" id="{B5ABB967-88B8-7E7E-1E8B-2FC02997ACA0}"/>
                </a:ext>
              </a:extLst>
            </p:cNvPr>
            <p:cNvSpPr/>
            <p:nvPr/>
          </p:nvSpPr>
          <p:spPr>
            <a:xfrm>
              <a:off x="2962829" y="160150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6" name="Google Shape;7417;p82">
              <a:extLst>
                <a:ext uri="{FF2B5EF4-FFF2-40B4-BE49-F238E27FC236}">
                  <a16:creationId xmlns:a16="http://schemas.microsoft.com/office/drawing/2014/main" id="{EEB71C06-B825-36AD-43AF-166F5117BF2F}"/>
                </a:ext>
              </a:extLst>
            </p:cNvPr>
            <p:cNvSpPr/>
            <p:nvPr/>
          </p:nvSpPr>
          <p:spPr>
            <a:xfrm>
              <a:off x="2955117" y="1600464"/>
              <a:ext cx="2444" cy="339"/>
            </a:xfrm>
            <a:custGeom>
              <a:avLst/>
              <a:gdLst/>
              <a:ahLst/>
              <a:cxnLst/>
              <a:rect l="l" t="t" r="r" b="b"/>
              <a:pathLst>
                <a:path w="180" h="25" extrusionOk="0">
                  <a:moveTo>
                    <a:pt x="179" y="25"/>
                  </a:moveTo>
                  <a:cubicBezTo>
                    <a:pt x="120" y="25"/>
                    <a:pt x="60" y="18"/>
                    <a:pt x="1" y="0"/>
                  </a:cubicBezTo>
                  <a:cubicBezTo>
                    <a:pt x="60" y="18"/>
                    <a:pt x="120" y="25"/>
                    <a:pt x="179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7" name="Google Shape;7418;p82">
              <a:extLst>
                <a:ext uri="{FF2B5EF4-FFF2-40B4-BE49-F238E27FC236}">
                  <a16:creationId xmlns:a16="http://schemas.microsoft.com/office/drawing/2014/main" id="{20E90BA7-D46C-933A-6387-A160B81342C6}"/>
                </a:ext>
              </a:extLst>
            </p:cNvPr>
            <p:cNvSpPr/>
            <p:nvPr/>
          </p:nvSpPr>
          <p:spPr>
            <a:xfrm>
              <a:off x="2998429" y="164125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11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8" name="Google Shape;7419;p82">
              <a:extLst>
                <a:ext uri="{FF2B5EF4-FFF2-40B4-BE49-F238E27FC236}">
                  <a16:creationId xmlns:a16="http://schemas.microsoft.com/office/drawing/2014/main" id="{5DB9A49C-C6F3-4458-0622-EAAE191A8029}"/>
                </a:ext>
              </a:extLst>
            </p:cNvPr>
            <p:cNvSpPr/>
            <p:nvPr/>
          </p:nvSpPr>
          <p:spPr>
            <a:xfrm>
              <a:off x="2694931" y="1641956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1"/>
                  </a:moveTo>
                  <a:lnTo>
                    <a:pt x="32" y="1"/>
                  </a:lnTo>
                  <a:cubicBezTo>
                    <a:pt x="21" y="1"/>
                    <a:pt x="1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9" name="Google Shape;7420;p82">
              <a:extLst>
                <a:ext uri="{FF2B5EF4-FFF2-40B4-BE49-F238E27FC236}">
                  <a16:creationId xmlns:a16="http://schemas.microsoft.com/office/drawing/2014/main" id="{0F0A7E41-9445-3C5C-91D6-A1DF4AC8DF63}"/>
                </a:ext>
              </a:extLst>
            </p:cNvPr>
            <p:cNvSpPr/>
            <p:nvPr/>
          </p:nvSpPr>
          <p:spPr>
            <a:xfrm>
              <a:off x="2697538" y="164233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1"/>
                  </a:moveTo>
                  <a:lnTo>
                    <a:pt x="1" y="1"/>
                  </a:lnTo>
                  <a:cubicBezTo>
                    <a:pt x="15" y="4"/>
                    <a:pt x="32" y="8"/>
                    <a:pt x="50" y="8"/>
                  </a:cubicBezTo>
                  <a:lnTo>
                    <a:pt x="25" y="4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0" name="Google Shape;7421;p82">
              <a:extLst>
                <a:ext uri="{FF2B5EF4-FFF2-40B4-BE49-F238E27FC236}">
                  <a16:creationId xmlns:a16="http://schemas.microsoft.com/office/drawing/2014/main" id="{69ADD7A3-D3DF-5C8E-042F-8E831C51E2F1}"/>
                </a:ext>
              </a:extLst>
            </p:cNvPr>
            <p:cNvSpPr/>
            <p:nvPr/>
          </p:nvSpPr>
          <p:spPr>
            <a:xfrm>
              <a:off x="2409736" y="1625609"/>
              <a:ext cx="1534" cy="1344"/>
            </a:xfrm>
            <a:custGeom>
              <a:avLst/>
              <a:gdLst/>
              <a:ahLst/>
              <a:cxnLst/>
              <a:rect l="l" t="t" r="r" b="b"/>
              <a:pathLst>
                <a:path w="113" h="99" extrusionOk="0">
                  <a:moveTo>
                    <a:pt x="112" y="0"/>
                  </a:moveTo>
                  <a:cubicBezTo>
                    <a:pt x="95" y="53"/>
                    <a:pt x="53" y="88"/>
                    <a:pt x="0" y="98"/>
                  </a:cubicBezTo>
                  <a:cubicBezTo>
                    <a:pt x="53" y="88"/>
                    <a:pt x="95" y="53"/>
                    <a:pt x="11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1" name="Google Shape;7422;p82">
              <a:extLst>
                <a:ext uri="{FF2B5EF4-FFF2-40B4-BE49-F238E27FC236}">
                  <a16:creationId xmlns:a16="http://schemas.microsoft.com/office/drawing/2014/main" id="{73972CDA-2170-154F-1DF6-E187141663D8}"/>
                </a:ext>
              </a:extLst>
            </p:cNvPr>
            <p:cNvSpPr/>
            <p:nvPr/>
          </p:nvSpPr>
          <p:spPr>
            <a:xfrm>
              <a:off x="2425798" y="1617761"/>
              <a:ext cx="2824" cy="828"/>
            </a:xfrm>
            <a:custGeom>
              <a:avLst/>
              <a:gdLst/>
              <a:ahLst/>
              <a:cxnLst/>
              <a:rect l="l" t="t" r="r" b="b"/>
              <a:pathLst>
                <a:path w="208" h="61" extrusionOk="0">
                  <a:moveTo>
                    <a:pt x="148" y="25"/>
                  </a:moveTo>
                  <a:cubicBezTo>
                    <a:pt x="165" y="36"/>
                    <a:pt x="186" y="46"/>
                    <a:pt x="207" y="60"/>
                  </a:cubicBezTo>
                  <a:cubicBezTo>
                    <a:pt x="186" y="46"/>
                    <a:pt x="165" y="36"/>
                    <a:pt x="148" y="25"/>
                  </a:cubicBezTo>
                  <a:cubicBezTo>
                    <a:pt x="102" y="4"/>
                    <a:pt x="50" y="1"/>
                    <a:pt x="0" y="11"/>
                  </a:cubicBezTo>
                  <a:cubicBezTo>
                    <a:pt x="50" y="1"/>
                    <a:pt x="102" y="4"/>
                    <a:pt x="148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2" name="Google Shape;7423;p82">
              <a:extLst>
                <a:ext uri="{FF2B5EF4-FFF2-40B4-BE49-F238E27FC236}">
                  <a16:creationId xmlns:a16="http://schemas.microsoft.com/office/drawing/2014/main" id="{A9BC2A10-F35F-D0DE-F75F-67559F002551}"/>
                </a:ext>
              </a:extLst>
            </p:cNvPr>
            <p:cNvSpPr/>
            <p:nvPr/>
          </p:nvSpPr>
          <p:spPr>
            <a:xfrm>
              <a:off x="2458167" y="1627035"/>
              <a:ext cx="4440" cy="828"/>
            </a:xfrm>
            <a:custGeom>
              <a:avLst/>
              <a:gdLst/>
              <a:ahLst/>
              <a:cxnLst/>
              <a:rect l="l" t="t" r="r" b="b"/>
              <a:pathLst>
                <a:path w="327" h="61" extrusionOk="0">
                  <a:moveTo>
                    <a:pt x="1" y="0"/>
                  </a:moveTo>
                  <a:cubicBezTo>
                    <a:pt x="65" y="39"/>
                    <a:pt x="138" y="60"/>
                    <a:pt x="211" y="60"/>
                  </a:cubicBezTo>
                  <a:cubicBezTo>
                    <a:pt x="250" y="60"/>
                    <a:pt x="289" y="54"/>
                    <a:pt x="326" y="42"/>
                  </a:cubicBezTo>
                  <a:lnTo>
                    <a:pt x="326" y="42"/>
                  </a:lnTo>
                  <a:cubicBezTo>
                    <a:pt x="289" y="53"/>
                    <a:pt x="250" y="59"/>
                    <a:pt x="211" y="59"/>
                  </a:cubicBezTo>
                  <a:cubicBezTo>
                    <a:pt x="138" y="59"/>
                    <a:pt x="65" y="39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3" name="Google Shape;7424;p82">
              <a:extLst>
                <a:ext uri="{FF2B5EF4-FFF2-40B4-BE49-F238E27FC236}">
                  <a16:creationId xmlns:a16="http://schemas.microsoft.com/office/drawing/2014/main" id="{927D0611-6DE1-87BF-026D-4109F0DAAEAB}"/>
                </a:ext>
              </a:extLst>
            </p:cNvPr>
            <p:cNvSpPr/>
            <p:nvPr/>
          </p:nvSpPr>
          <p:spPr>
            <a:xfrm>
              <a:off x="2567398" y="1580681"/>
              <a:ext cx="5051" cy="1303"/>
            </a:xfrm>
            <a:custGeom>
              <a:avLst/>
              <a:gdLst/>
              <a:ahLst/>
              <a:cxnLst/>
              <a:rect l="l" t="t" r="r" b="b"/>
              <a:pathLst>
                <a:path w="372" h="96" extrusionOk="0">
                  <a:moveTo>
                    <a:pt x="372" y="61"/>
                  </a:moveTo>
                  <a:cubicBezTo>
                    <a:pt x="291" y="96"/>
                    <a:pt x="155" y="71"/>
                    <a:pt x="1" y="1"/>
                  </a:cubicBezTo>
                  <a:cubicBezTo>
                    <a:pt x="155" y="71"/>
                    <a:pt x="291" y="96"/>
                    <a:pt x="372" y="6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4" name="Google Shape;7425;p82">
              <a:extLst>
                <a:ext uri="{FF2B5EF4-FFF2-40B4-BE49-F238E27FC236}">
                  <a16:creationId xmlns:a16="http://schemas.microsoft.com/office/drawing/2014/main" id="{D9BEAD0B-8037-3C2D-9EC1-8A5F2345D856}"/>
                </a:ext>
              </a:extLst>
            </p:cNvPr>
            <p:cNvSpPr/>
            <p:nvPr/>
          </p:nvSpPr>
          <p:spPr>
            <a:xfrm>
              <a:off x="2468336" y="1623505"/>
              <a:ext cx="4100" cy="638"/>
            </a:xfrm>
            <a:custGeom>
              <a:avLst/>
              <a:gdLst/>
              <a:ahLst/>
              <a:cxnLst/>
              <a:rect l="l" t="t" r="r" b="b"/>
              <a:pathLst>
                <a:path w="302" h="47" extrusionOk="0">
                  <a:moveTo>
                    <a:pt x="146" y="0"/>
                  </a:moveTo>
                  <a:cubicBezTo>
                    <a:pt x="91" y="0"/>
                    <a:pt x="38" y="12"/>
                    <a:pt x="1" y="22"/>
                  </a:cubicBezTo>
                  <a:cubicBezTo>
                    <a:pt x="39" y="12"/>
                    <a:pt x="92" y="0"/>
                    <a:pt x="147" y="0"/>
                  </a:cubicBezTo>
                  <a:lnTo>
                    <a:pt x="147" y="0"/>
                  </a:lnTo>
                  <a:cubicBezTo>
                    <a:pt x="202" y="0"/>
                    <a:pt x="258" y="12"/>
                    <a:pt x="302" y="47"/>
                  </a:cubicBezTo>
                  <a:cubicBezTo>
                    <a:pt x="258" y="12"/>
                    <a:pt x="202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lnTo>
                    <a:pt x="147" y="0"/>
                  </a:lnTo>
                  <a:cubicBezTo>
                    <a:pt x="146" y="0"/>
                    <a:pt x="146" y="0"/>
                    <a:pt x="14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5" name="Google Shape;7426;p82">
              <a:extLst>
                <a:ext uri="{FF2B5EF4-FFF2-40B4-BE49-F238E27FC236}">
                  <a16:creationId xmlns:a16="http://schemas.microsoft.com/office/drawing/2014/main" id="{90A940EE-5C93-F762-B849-C87BAA6644AE}"/>
                </a:ext>
              </a:extLst>
            </p:cNvPr>
            <p:cNvSpPr/>
            <p:nvPr/>
          </p:nvSpPr>
          <p:spPr>
            <a:xfrm>
              <a:off x="2501995" y="1594001"/>
              <a:ext cx="1914" cy="434"/>
            </a:xfrm>
            <a:custGeom>
              <a:avLst/>
              <a:gdLst/>
              <a:ahLst/>
              <a:cxnLst/>
              <a:rect l="l" t="t" r="r" b="b"/>
              <a:pathLst>
                <a:path w="141" h="32" extrusionOk="0">
                  <a:moveTo>
                    <a:pt x="140" y="4"/>
                  </a:moveTo>
                  <a:cubicBezTo>
                    <a:pt x="91" y="0"/>
                    <a:pt x="42" y="11"/>
                    <a:pt x="0" y="32"/>
                  </a:cubicBezTo>
                  <a:cubicBezTo>
                    <a:pt x="42" y="11"/>
                    <a:pt x="91" y="0"/>
                    <a:pt x="140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6" name="Google Shape;7427;p82">
              <a:extLst>
                <a:ext uri="{FF2B5EF4-FFF2-40B4-BE49-F238E27FC236}">
                  <a16:creationId xmlns:a16="http://schemas.microsoft.com/office/drawing/2014/main" id="{B3BE59F9-5391-3A8D-8EF9-48A8B2CD87AB}"/>
                </a:ext>
              </a:extLst>
            </p:cNvPr>
            <p:cNvSpPr/>
            <p:nvPr/>
          </p:nvSpPr>
          <p:spPr>
            <a:xfrm>
              <a:off x="2407020" y="1631787"/>
              <a:ext cx="448" cy="1154"/>
            </a:xfrm>
            <a:custGeom>
              <a:avLst/>
              <a:gdLst/>
              <a:ahLst/>
              <a:cxnLst/>
              <a:rect l="l" t="t" r="r" b="b"/>
              <a:pathLst>
                <a:path w="33" h="85" extrusionOk="0">
                  <a:moveTo>
                    <a:pt x="1" y="0"/>
                  </a:moveTo>
                  <a:lnTo>
                    <a:pt x="4" y="14"/>
                  </a:lnTo>
                  <a:cubicBezTo>
                    <a:pt x="11" y="39"/>
                    <a:pt x="22" y="63"/>
                    <a:pt x="32" y="84"/>
                  </a:cubicBezTo>
                  <a:cubicBezTo>
                    <a:pt x="22" y="63"/>
                    <a:pt x="11" y="39"/>
                    <a:pt x="4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7" name="Google Shape;7428;p82">
              <a:extLst>
                <a:ext uri="{FF2B5EF4-FFF2-40B4-BE49-F238E27FC236}">
                  <a16:creationId xmlns:a16="http://schemas.microsoft.com/office/drawing/2014/main" id="{9FCC89FB-0343-98F0-579D-1943F49B8862}"/>
                </a:ext>
              </a:extLst>
            </p:cNvPr>
            <p:cNvSpPr/>
            <p:nvPr/>
          </p:nvSpPr>
          <p:spPr>
            <a:xfrm>
              <a:off x="2480882" y="1622989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1"/>
                  </a:moveTo>
                  <a:cubicBezTo>
                    <a:pt x="15" y="4"/>
                    <a:pt x="32" y="8"/>
                    <a:pt x="46" y="8"/>
                  </a:cubicBezTo>
                  <a:cubicBezTo>
                    <a:pt x="32" y="4"/>
                    <a:pt x="15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8" name="Google Shape;7429;p82">
              <a:extLst>
                <a:ext uri="{FF2B5EF4-FFF2-40B4-BE49-F238E27FC236}">
                  <a16:creationId xmlns:a16="http://schemas.microsoft.com/office/drawing/2014/main" id="{F9740857-7D60-E44A-1D9C-0224C2749E69}"/>
                </a:ext>
              </a:extLst>
            </p:cNvPr>
            <p:cNvSpPr/>
            <p:nvPr/>
          </p:nvSpPr>
          <p:spPr>
            <a:xfrm>
              <a:off x="2472898" y="1624509"/>
              <a:ext cx="2634" cy="1208"/>
            </a:xfrm>
            <a:custGeom>
              <a:avLst/>
              <a:gdLst/>
              <a:ahLst/>
              <a:cxnLst/>
              <a:rect l="l" t="t" r="r" b="b"/>
              <a:pathLst>
                <a:path w="194" h="89" extrusionOk="0">
                  <a:moveTo>
                    <a:pt x="193" y="1"/>
                  </a:moveTo>
                  <a:cubicBezTo>
                    <a:pt x="106" y="88"/>
                    <a:pt x="95" y="81"/>
                    <a:pt x="1" y="1"/>
                  </a:cubicBezTo>
                  <a:cubicBezTo>
                    <a:pt x="95" y="81"/>
                    <a:pt x="106" y="88"/>
                    <a:pt x="19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9" name="Google Shape;7430;p82">
              <a:extLst>
                <a:ext uri="{FF2B5EF4-FFF2-40B4-BE49-F238E27FC236}">
                  <a16:creationId xmlns:a16="http://schemas.microsoft.com/office/drawing/2014/main" id="{84D2AB50-7326-D95E-D68A-F4257A14082F}"/>
                </a:ext>
              </a:extLst>
            </p:cNvPr>
            <p:cNvSpPr/>
            <p:nvPr/>
          </p:nvSpPr>
          <p:spPr>
            <a:xfrm>
              <a:off x="2643499" y="1625270"/>
              <a:ext cx="1059" cy="1629"/>
            </a:xfrm>
            <a:custGeom>
              <a:avLst/>
              <a:gdLst/>
              <a:ahLst/>
              <a:cxnLst/>
              <a:rect l="l" t="t" r="r" b="b"/>
              <a:pathLst>
                <a:path w="78" h="120" extrusionOk="0">
                  <a:moveTo>
                    <a:pt x="77" y="1"/>
                  </a:moveTo>
                  <a:cubicBezTo>
                    <a:pt x="56" y="43"/>
                    <a:pt x="32" y="85"/>
                    <a:pt x="0" y="120"/>
                  </a:cubicBezTo>
                  <a:cubicBezTo>
                    <a:pt x="32" y="85"/>
                    <a:pt x="56" y="46"/>
                    <a:pt x="7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0" name="Google Shape;7431;p82">
              <a:extLst>
                <a:ext uri="{FF2B5EF4-FFF2-40B4-BE49-F238E27FC236}">
                  <a16:creationId xmlns:a16="http://schemas.microsoft.com/office/drawing/2014/main" id="{7E99408B-3F81-2571-D4E3-96D36D810393}"/>
                </a:ext>
              </a:extLst>
            </p:cNvPr>
            <p:cNvSpPr/>
            <p:nvPr/>
          </p:nvSpPr>
          <p:spPr>
            <a:xfrm>
              <a:off x="2626772" y="1600559"/>
              <a:ext cx="9708" cy="13415"/>
            </a:xfrm>
            <a:custGeom>
              <a:avLst/>
              <a:gdLst/>
              <a:ahLst/>
              <a:cxnLst/>
              <a:rect l="l" t="t" r="r" b="b"/>
              <a:pathLst>
                <a:path w="715" h="988" extrusionOk="0">
                  <a:moveTo>
                    <a:pt x="0" y="0"/>
                  </a:moveTo>
                  <a:cubicBezTo>
                    <a:pt x="235" y="238"/>
                    <a:pt x="462" y="588"/>
                    <a:pt x="627" y="848"/>
                  </a:cubicBezTo>
                  <a:cubicBezTo>
                    <a:pt x="462" y="588"/>
                    <a:pt x="235" y="235"/>
                    <a:pt x="0" y="0"/>
                  </a:cubicBezTo>
                  <a:close/>
                  <a:moveTo>
                    <a:pt x="627" y="848"/>
                  </a:moveTo>
                  <a:cubicBezTo>
                    <a:pt x="655" y="900"/>
                    <a:pt x="686" y="946"/>
                    <a:pt x="714" y="988"/>
                  </a:cubicBezTo>
                  <a:cubicBezTo>
                    <a:pt x="686" y="942"/>
                    <a:pt x="658" y="900"/>
                    <a:pt x="627" y="84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1" name="Google Shape;7432;p82">
              <a:extLst>
                <a:ext uri="{FF2B5EF4-FFF2-40B4-BE49-F238E27FC236}">
                  <a16:creationId xmlns:a16="http://schemas.microsoft.com/office/drawing/2014/main" id="{2F1EDF6A-D1A1-A4F3-F14B-42D888B58848}"/>
                </a:ext>
              </a:extLst>
            </p:cNvPr>
            <p:cNvSpPr/>
            <p:nvPr/>
          </p:nvSpPr>
          <p:spPr>
            <a:xfrm>
              <a:off x="2691319" y="1637245"/>
              <a:ext cx="910" cy="1208"/>
            </a:xfrm>
            <a:custGeom>
              <a:avLst/>
              <a:gdLst/>
              <a:ahLst/>
              <a:cxnLst/>
              <a:rect l="l" t="t" r="r" b="b"/>
              <a:pathLst>
                <a:path w="67" h="89" extrusionOk="0">
                  <a:moveTo>
                    <a:pt x="67" y="89"/>
                  </a:moveTo>
                  <a:cubicBezTo>
                    <a:pt x="60" y="50"/>
                    <a:pt x="35" y="15"/>
                    <a:pt x="0" y="1"/>
                  </a:cubicBezTo>
                  <a:cubicBezTo>
                    <a:pt x="35" y="15"/>
                    <a:pt x="60" y="50"/>
                    <a:pt x="67" y="8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2" name="Google Shape;7433;p82">
              <a:extLst>
                <a:ext uri="{FF2B5EF4-FFF2-40B4-BE49-F238E27FC236}">
                  <a16:creationId xmlns:a16="http://schemas.microsoft.com/office/drawing/2014/main" id="{C566F573-60E6-6E06-5FFB-210D22F8B3E4}"/>
                </a:ext>
              </a:extLst>
            </p:cNvPr>
            <p:cNvSpPr/>
            <p:nvPr/>
          </p:nvSpPr>
          <p:spPr>
            <a:xfrm>
              <a:off x="2692216" y="1638494"/>
              <a:ext cx="1398" cy="2580"/>
            </a:xfrm>
            <a:custGeom>
              <a:avLst/>
              <a:gdLst/>
              <a:ahLst/>
              <a:cxnLst/>
              <a:rect l="l" t="t" r="r" b="b"/>
              <a:pathLst>
                <a:path w="103" h="190" extrusionOk="0">
                  <a:moveTo>
                    <a:pt x="1" y="0"/>
                  </a:moveTo>
                  <a:cubicBezTo>
                    <a:pt x="1" y="7"/>
                    <a:pt x="4" y="14"/>
                    <a:pt x="4" y="21"/>
                  </a:cubicBezTo>
                  <a:cubicBezTo>
                    <a:pt x="18" y="81"/>
                    <a:pt x="50" y="137"/>
                    <a:pt x="95" y="182"/>
                  </a:cubicBezTo>
                  <a:lnTo>
                    <a:pt x="102" y="189"/>
                  </a:lnTo>
                  <a:cubicBezTo>
                    <a:pt x="57" y="140"/>
                    <a:pt x="22" y="84"/>
                    <a:pt x="4" y="18"/>
                  </a:cubicBezTo>
                  <a:cubicBezTo>
                    <a:pt x="4" y="11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3" name="Google Shape;7434;p82">
              <a:extLst>
                <a:ext uri="{FF2B5EF4-FFF2-40B4-BE49-F238E27FC236}">
                  <a16:creationId xmlns:a16="http://schemas.microsoft.com/office/drawing/2014/main" id="{A52A4EFD-1B1B-75B9-E219-8A3A703A7800}"/>
                </a:ext>
              </a:extLst>
            </p:cNvPr>
            <p:cNvSpPr/>
            <p:nvPr/>
          </p:nvSpPr>
          <p:spPr>
            <a:xfrm>
              <a:off x="2584125" y="1590959"/>
              <a:ext cx="2390" cy="1005"/>
            </a:xfrm>
            <a:custGeom>
              <a:avLst/>
              <a:gdLst/>
              <a:ahLst/>
              <a:cxnLst/>
              <a:rect l="l" t="t" r="r" b="b"/>
              <a:pathLst>
                <a:path w="176" h="74" extrusionOk="0">
                  <a:moveTo>
                    <a:pt x="176" y="25"/>
                  </a:moveTo>
                  <a:cubicBezTo>
                    <a:pt x="113" y="0"/>
                    <a:pt x="43" y="21"/>
                    <a:pt x="1" y="74"/>
                  </a:cubicBezTo>
                  <a:cubicBezTo>
                    <a:pt x="43" y="21"/>
                    <a:pt x="113" y="0"/>
                    <a:pt x="176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4" name="Google Shape;7435;p82">
              <a:extLst>
                <a:ext uri="{FF2B5EF4-FFF2-40B4-BE49-F238E27FC236}">
                  <a16:creationId xmlns:a16="http://schemas.microsoft.com/office/drawing/2014/main" id="{D94BFAED-6680-7E06-F152-FA021F0D6C28}"/>
                </a:ext>
              </a:extLst>
            </p:cNvPr>
            <p:cNvSpPr/>
            <p:nvPr/>
          </p:nvSpPr>
          <p:spPr>
            <a:xfrm>
              <a:off x="2673723" y="1629737"/>
              <a:ext cx="3815" cy="3245"/>
            </a:xfrm>
            <a:custGeom>
              <a:avLst/>
              <a:gdLst/>
              <a:ahLst/>
              <a:cxnLst/>
              <a:rect l="l" t="t" r="r" b="b"/>
              <a:pathLst>
                <a:path w="281" h="239" extrusionOk="0">
                  <a:moveTo>
                    <a:pt x="1" y="1"/>
                  </a:moveTo>
                  <a:lnTo>
                    <a:pt x="1" y="1"/>
                  </a:lnTo>
                  <a:cubicBezTo>
                    <a:pt x="88" y="211"/>
                    <a:pt x="214" y="239"/>
                    <a:pt x="281" y="239"/>
                  </a:cubicBezTo>
                  <a:cubicBezTo>
                    <a:pt x="214" y="239"/>
                    <a:pt x="88" y="207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5" name="Google Shape;7436;p82">
              <a:extLst>
                <a:ext uri="{FF2B5EF4-FFF2-40B4-BE49-F238E27FC236}">
                  <a16:creationId xmlns:a16="http://schemas.microsoft.com/office/drawing/2014/main" id="{547AFCFC-E081-E9E1-569F-7A42E42CBABB}"/>
                </a:ext>
              </a:extLst>
            </p:cNvPr>
            <p:cNvSpPr/>
            <p:nvPr/>
          </p:nvSpPr>
          <p:spPr>
            <a:xfrm>
              <a:off x="2619345" y="1593335"/>
              <a:ext cx="1208" cy="2050"/>
            </a:xfrm>
            <a:custGeom>
              <a:avLst/>
              <a:gdLst/>
              <a:ahLst/>
              <a:cxnLst/>
              <a:rect l="l" t="t" r="r" b="b"/>
              <a:pathLst>
                <a:path w="89" h="151" extrusionOk="0">
                  <a:moveTo>
                    <a:pt x="15" y="151"/>
                  </a:moveTo>
                  <a:cubicBezTo>
                    <a:pt x="1" y="98"/>
                    <a:pt x="53" y="35"/>
                    <a:pt x="88" y="0"/>
                  </a:cubicBezTo>
                  <a:cubicBezTo>
                    <a:pt x="53" y="35"/>
                    <a:pt x="1" y="98"/>
                    <a:pt x="15" y="15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6" name="Google Shape;7437;p82">
              <a:extLst>
                <a:ext uri="{FF2B5EF4-FFF2-40B4-BE49-F238E27FC236}">
                  <a16:creationId xmlns:a16="http://schemas.microsoft.com/office/drawing/2014/main" id="{1242DD24-983D-F32C-60C4-EC472284ED59}"/>
                </a:ext>
              </a:extLst>
            </p:cNvPr>
            <p:cNvSpPr/>
            <p:nvPr/>
          </p:nvSpPr>
          <p:spPr>
            <a:xfrm>
              <a:off x="2593969" y="159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7" name="Google Shape;7438;p82">
              <a:extLst>
                <a:ext uri="{FF2B5EF4-FFF2-40B4-BE49-F238E27FC236}">
                  <a16:creationId xmlns:a16="http://schemas.microsoft.com/office/drawing/2014/main" id="{B324C221-3E79-A114-871F-CE89E3E82CC2}"/>
                </a:ext>
              </a:extLst>
            </p:cNvPr>
            <p:cNvSpPr/>
            <p:nvPr/>
          </p:nvSpPr>
          <p:spPr>
            <a:xfrm>
              <a:off x="2594919" y="1599269"/>
              <a:ext cx="299" cy="448"/>
            </a:xfrm>
            <a:custGeom>
              <a:avLst/>
              <a:gdLst/>
              <a:ahLst/>
              <a:cxnLst/>
              <a:rect l="l" t="t" r="r" b="b"/>
              <a:pathLst>
                <a:path w="22" h="33" extrusionOk="0">
                  <a:moveTo>
                    <a:pt x="0" y="32"/>
                  </a:moveTo>
                  <a:cubicBezTo>
                    <a:pt x="4" y="18"/>
                    <a:pt x="11" y="8"/>
                    <a:pt x="21" y="1"/>
                  </a:cubicBezTo>
                  <a:cubicBezTo>
                    <a:pt x="11" y="8"/>
                    <a:pt x="4" y="18"/>
                    <a:pt x="0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8" name="Google Shape;7439;p82">
              <a:extLst>
                <a:ext uri="{FF2B5EF4-FFF2-40B4-BE49-F238E27FC236}">
                  <a16:creationId xmlns:a16="http://schemas.microsoft.com/office/drawing/2014/main" id="{BD1B5D0C-FA9B-B5CA-B9CB-C00CD424C99C}"/>
                </a:ext>
              </a:extLst>
            </p:cNvPr>
            <p:cNvSpPr/>
            <p:nvPr/>
          </p:nvSpPr>
          <p:spPr>
            <a:xfrm>
              <a:off x="2600391" y="1598413"/>
              <a:ext cx="1195" cy="163"/>
            </a:xfrm>
            <a:custGeom>
              <a:avLst/>
              <a:gdLst/>
              <a:ahLst/>
              <a:cxnLst/>
              <a:rect l="l" t="t" r="r" b="b"/>
              <a:pathLst>
                <a:path w="88" h="12" extrusionOk="0">
                  <a:moveTo>
                    <a:pt x="88" y="1"/>
                  </a:moveTo>
                  <a:cubicBezTo>
                    <a:pt x="60" y="11"/>
                    <a:pt x="28" y="11"/>
                    <a:pt x="0" y="1"/>
                  </a:cubicBezTo>
                  <a:cubicBezTo>
                    <a:pt x="28" y="11"/>
                    <a:pt x="60" y="11"/>
                    <a:pt x="8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9" name="Google Shape;7440;p82">
              <a:extLst>
                <a:ext uri="{FF2B5EF4-FFF2-40B4-BE49-F238E27FC236}">
                  <a16:creationId xmlns:a16="http://schemas.microsoft.com/office/drawing/2014/main" id="{4A3558A5-6FE4-9870-1A4A-19FDA1F8A921}"/>
                </a:ext>
              </a:extLst>
            </p:cNvPr>
            <p:cNvSpPr/>
            <p:nvPr/>
          </p:nvSpPr>
          <p:spPr>
            <a:xfrm>
              <a:off x="2607994" y="1592711"/>
              <a:ext cx="4576" cy="2444"/>
            </a:xfrm>
            <a:custGeom>
              <a:avLst/>
              <a:gdLst/>
              <a:ahLst/>
              <a:cxnLst/>
              <a:rect l="l" t="t" r="r" b="b"/>
              <a:pathLst>
                <a:path w="337" h="180" extrusionOk="0">
                  <a:moveTo>
                    <a:pt x="0" y="179"/>
                  </a:moveTo>
                  <a:cubicBezTo>
                    <a:pt x="109" y="155"/>
                    <a:pt x="228" y="74"/>
                    <a:pt x="336" y="1"/>
                  </a:cubicBezTo>
                  <a:cubicBezTo>
                    <a:pt x="228" y="74"/>
                    <a:pt x="109" y="155"/>
                    <a:pt x="0" y="17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0" name="Google Shape;7441;p82">
              <a:extLst>
                <a:ext uri="{FF2B5EF4-FFF2-40B4-BE49-F238E27FC236}">
                  <a16:creationId xmlns:a16="http://schemas.microsoft.com/office/drawing/2014/main" id="{6CCEA850-A537-AD6E-84FF-7957323CA57B}"/>
                </a:ext>
              </a:extLst>
            </p:cNvPr>
            <p:cNvSpPr/>
            <p:nvPr/>
          </p:nvSpPr>
          <p:spPr>
            <a:xfrm>
              <a:off x="2408921" y="1669763"/>
              <a:ext cx="1113" cy="638"/>
            </a:xfrm>
            <a:custGeom>
              <a:avLst/>
              <a:gdLst/>
              <a:ahLst/>
              <a:cxnLst/>
              <a:rect l="l" t="t" r="r" b="b"/>
              <a:pathLst>
                <a:path w="82" h="47" extrusionOk="0">
                  <a:moveTo>
                    <a:pt x="1" y="1"/>
                  </a:moveTo>
                  <a:cubicBezTo>
                    <a:pt x="25" y="15"/>
                    <a:pt x="53" y="29"/>
                    <a:pt x="81" y="46"/>
                  </a:cubicBezTo>
                  <a:lnTo>
                    <a:pt x="81" y="46"/>
                  </a:lnTo>
                  <a:cubicBezTo>
                    <a:pt x="53" y="29"/>
                    <a:pt x="25" y="1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1" name="Google Shape;7442;p82">
              <a:extLst>
                <a:ext uri="{FF2B5EF4-FFF2-40B4-BE49-F238E27FC236}">
                  <a16:creationId xmlns:a16="http://schemas.microsoft.com/office/drawing/2014/main" id="{063FF9A9-E837-58B5-5AF6-B2F57E80C283}"/>
                </a:ext>
              </a:extLst>
            </p:cNvPr>
            <p:cNvSpPr/>
            <p:nvPr/>
          </p:nvSpPr>
          <p:spPr>
            <a:xfrm>
              <a:off x="2397041" y="1656498"/>
              <a:ext cx="3965" cy="489"/>
            </a:xfrm>
            <a:custGeom>
              <a:avLst/>
              <a:gdLst/>
              <a:ahLst/>
              <a:cxnLst/>
              <a:rect l="l" t="t" r="r" b="b"/>
              <a:pathLst>
                <a:path w="292" h="36" extrusionOk="0">
                  <a:moveTo>
                    <a:pt x="0" y="36"/>
                  </a:moveTo>
                  <a:cubicBezTo>
                    <a:pt x="95" y="8"/>
                    <a:pt x="193" y="1"/>
                    <a:pt x="291" y="11"/>
                  </a:cubicBezTo>
                  <a:cubicBezTo>
                    <a:pt x="193" y="1"/>
                    <a:pt x="95" y="8"/>
                    <a:pt x="0" y="3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2" name="Google Shape;7443;p82">
              <a:extLst>
                <a:ext uri="{FF2B5EF4-FFF2-40B4-BE49-F238E27FC236}">
                  <a16:creationId xmlns:a16="http://schemas.microsoft.com/office/drawing/2014/main" id="{E3B7B740-A8E8-D014-8730-1D3F0C23D645}"/>
                </a:ext>
              </a:extLst>
            </p:cNvPr>
            <p:cNvSpPr/>
            <p:nvPr/>
          </p:nvSpPr>
          <p:spPr>
            <a:xfrm>
              <a:off x="2395045" y="1656742"/>
              <a:ext cx="2009" cy="530"/>
            </a:xfrm>
            <a:custGeom>
              <a:avLst/>
              <a:gdLst/>
              <a:ahLst/>
              <a:cxnLst/>
              <a:rect l="l" t="t" r="r" b="b"/>
              <a:pathLst>
                <a:path w="148" h="39" extrusionOk="0">
                  <a:moveTo>
                    <a:pt x="0" y="0"/>
                  </a:moveTo>
                  <a:cubicBezTo>
                    <a:pt x="42" y="32"/>
                    <a:pt x="98" y="39"/>
                    <a:pt x="147" y="18"/>
                  </a:cubicBezTo>
                  <a:cubicBezTo>
                    <a:pt x="98" y="39"/>
                    <a:pt x="42" y="32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3" name="Google Shape;7444;p82">
              <a:extLst>
                <a:ext uri="{FF2B5EF4-FFF2-40B4-BE49-F238E27FC236}">
                  <a16:creationId xmlns:a16="http://schemas.microsoft.com/office/drawing/2014/main" id="{218EFEDE-423A-15E8-BFD3-21157DA8D168}"/>
                </a:ext>
              </a:extLst>
            </p:cNvPr>
            <p:cNvSpPr/>
            <p:nvPr/>
          </p:nvSpPr>
          <p:spPr>
            <a:xfrm>
              <a:off x="2498668" y="1608732"/>
              <a:ext cx="679" cy="2919"/>
            </a:xfrm>
            <a:custGeom>
              <a:avLst/>
              <a:gdLst/>
              <a:ahLst/>
              <a:cxnLst/>
              <a:rect l="l" t="t" r="r" b="b"/>
              <a:pathLst>
                <a:path w="50" h="215" extrusionOk="0">
                  <a:moveTo>
                    <a:pt x="49" y="214"/>
                  </a:moveTo>
                  <a:cubicBezTo>
                    <a:pt x="21" y="148"/>
                    <a:pt x="7" y="74"/>
                    <a:pt x="0" y="0"/>
                  </a:cubicBezTo>
                  <a:cubicBezTo>
                    <a:pt x="7" y="74"/>
                    <a:pt x="21" y="148"/>
                    <a:pt x="49" y="2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4" name="Google Shape;7445;p82">
              <a:extLst>
                <a:ext uri="{FF2B5EF4-FFF2-40B4-BE49-F238E27FC236}">
                  <a16:creationId xmlns:a16="http://schemas.microsoft.com/office/drawing/2014/main" id="{E1C7F9C9-0ECE-4456-833C-27D24FDC252C}"/>
                </a:ext>
              </a:extLst>
            </p:cNvPr>
            <p:cNvSpPr/>
            <p:nvPr/>
          </p:nvSpPr>
          <p:spPr>
            <a:xfrm>
              <a:off x="2403748" y="1658684"/>
              <a:ext cx="2240" cy="2960"/>
            </a:xfrm>
            <a:custGeom>
              <a:avLst/>
              <a:gdLst/>
              <a:ahLst/>
              <a:cxnLst/>
              <a:rect l="l" t="t" r="r" b="b"/>
              <a:pathLst>
                <a:path w="165" h="218" extrusionOk="0">
                  <a:moveTo>
                    <a:pt x="165" y="218"/>
                  </a:moveTo>
                  <a:cubicBezTo>
                    <a:pt x="105" y="148"/>
                    <a:pt x="49" y="74"/>
                    <a:pt x="0" y="1"/>
                  </a:cubicBezTo>
                  <a:cubicBezTo>
                    <a:pt x="49" y="74"/>
                    <a:pt x="105" y="148"/>
                    <a:pt x="165" y="2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5" name="Google Shape;7446;p82">
              <a:extLst>
                <a:ext uri="{FF2B5EF4-FFF2-40B4-BE49-F238E27FC236}">
                  <a16:creationId xmlns:a16="http://schemas.microsoft.com/office/drawing/2014/main" id="{2BED54CD-5991-2320-E94B-316FE472A548}"/>
                </a:ext>
              </a:extLst>
            </p:cNvPr>
            <p:cNvSpPr/>
            <p:nvPr/>
          </p:nvSpPr>
          <p:spPr>
            <a:xfrm>
              <a:off x="2475519" y="1622853"/>
              <a:ext cx="4521" cy="1670"/>
            </a:xfrm>
            <a:custGeom>
              <a:avLst/>
              <a:gdLst/>
              <a:ahLst/>
              <a:cxnLst/>
              <a:rect l="l" t="t" r="r" b="b"/>
              <a:pathLst>
                <a:path w="333" h="123" extrusionOk="0">
                  <a:moveTo>
                    <a:pt x="0" y="123"/>
                  </a:moveTo>
                  <a:cubicBezTo>
                    <a:pt x="88" y="42"/>
                    <a:pt x="210" y="0"/>
                    <a:pt x="333" y="7"/>
                  </a:cubicBezTo>
                  <a:cubicBezTo>
                    <a:pt x="210" y="0"/>
                    <a:pt x="88" y="42"/>
                    <a:pt x="0" y="12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6" name="Google Shape;7447;p82">
              <a:extLst>
                <a:ext uri="{FF2B5EF4-FFF2-40B4-BE49-F238E27FC236}">
                  <a16:creationId xmlns:a16="http://schemas.microsoft.com/office/drawing/2014/main" id="{2F10D8F3-B967-4320-51D8-EAF40149EFE3}"/>
                </a:ext>
              </a:extLst>
            </p:cNvPr>
            <p:cNvSpPr/>
            <p:nvPr/>
          </p:nvSpPr>
          <p:spPr>
            <a:xfrm>
              <a:off x="2428608" y="1618576"/>
              <a:ext cx="1195" cy="584"/>
            </a:xfrm>
            <a:custGeom>
              <a:avLst/>
              <a:gdLst/>
              <a:ahLst/>
              <a:cxnLst/>
              <a:rect l="l" t="t" r="r" b="b"/>
              <a:pathLst>
                <a:path w="88" h="43" extrusionOk="0">
                  <a:moveTo>
                    <a:pt x="0" y="0"/>
                  </a:moveTo>
                  <a:cubicBezTo>
                    <a:pt x="28" y="18"/>
                    <a:pt x="56" y="32"/>
                    <a:pt x="88" y="42"/>
                  </a:cubicBezTo>
                  <a:cubicBezTo>
                    <a:pt x="56" y="32"/>
                    <a:pt x="28" y="18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7" name="Google Shape;7448;p82">
              <a:extLst>
                <a:ext uri="{FF2B5EF4-FFF2-40B4-BE49-F238E27FC236}">
                  <a16:creationId xmlns:a16="http://schemas.microsoft.com/office/drawing/2014/main" id="{507A0087-EFDF-BBF9-4909-9ADAB4E0AFCE}"/>
                </a:ext>
              </a:extLst>
            </p:cNvPr>
            <p:cNvSpPr/>
            <p:nvPr/>
          </p:nvSpPr>
          <p:spPr>
            <a:xfrm>
              <a:off x="2493862" y="1615480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60"/>
                  </a:moveTo>
                  <a:cubicBezTo>
                    <a:pt x="1" y="39"/>
                    <a:pt x="4" y="22"/>
                    <a:pt x="15" y="1"/>
                  </a:cubicBezTo>
                  <a:cubicBezTo>
                    <a:pt x="4" y="22"/>
                    <a:pt x="1" y="39"/>
                    <a:pt x="1" y="6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8" name="Google Shape;7449;p82">
              <a:extLst>
                <a:ext uri="{FF2B5EF4-FFF2-40B4-BE49-F238E27FC236}">
                  <a16:creationId xmlns:a16="http://schemas.microsoft.com/office/drawing/2014/main" id="{AE2318DC-8D7C-8CDB-36C6-1C7557065588}"/>
                </a:ext>
              </a:extLst>
            </p:cNvPr>
            <p:cNvSpPr/>
            <p:nvPr/>
          </p:nvSpPr>
          <p:spPr>
            <a:xfrm>
              <a:off x="2578667" y="1593050"/>
              <a:ext cx="1249" cy="339"/>
            </a:xfrm>
            <a:custGeom>
              <a:avLst/>
              <a:gdLst/>
              <a:ahLst/>
              <a:cxnLst/>
              <a:rect l="l" t="t" r="r" b="b"/>
              <a:pathLst>
                <a:path w="92" h="25" extrusionOk="0">
                  <a:moveTo>
                    <a:pt x="91" y="21"/>
                  </a:moveTo>
                  <a:lnTo>
                    <a:pt x="91" y="21"/>
                  </a:lnTo>
                  <a:cubicBezTo>
                    <a:pt x="60" y="25"/>
                    <a:pt x="32" y="21"/>
                    <a:pt x="7" y="7"/>
                  </a:cubicBezTo>
                  <a:lnTo>
                    <a:pt x="0" y="0"/>
                  </a:lnTo>
                  <a:lnTo>
                    <a:pt x="7" y="7"/>
                  </a:lnTo>
                  <a:cubicBezTo>
                    <a:pt x="32" y="21"/>
                    <a:pt x="60" y="25"/>
                    <a:pt x="91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9" name="Google Shape;7450;p82">
              <a:extLst>
                <a:ext uri="{FF2B5EF4-FFF2-40B4-BE49-F238E27FC236}">
                  <a16:creationId xmlns:a16="http://schemas.microsoft.com/office/drawing/2014/main" id="{65AF7D1E-E6CC-9451-6ACC-E046C5CB8D07}"/>
                </a:ext>
              </a:extLst>
            </p:cNvPr>
            <p:cNvSpPr/>
            <p:nvPr/>
          </p:nvSpPr>
          <p:spPr>
            <a:xfrm>
              <a:off x="2601667" y="159831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0" name="Google Shape;7451;p82">
              <a:extLst>
                <a:ext uri="{FF2B5EF4-FFF2-40B4-BE49-F238E27FC236}">
                  <a16:creationId xmlns:a16="http://schemas.microsoft.com/office/drawing/2014/main" id="{6C0C294C-2F3C-EC7A-A16F-9EBD92839558}"/>
                </a:ext>
              </a:extLst>
            </p:cNvPr>
            <p:cNvSpPr/>
            <p:nvPr/>
          </p:nvSpPr>
          <p:spPr>
            <a:xfrm>
              <a:off x="2398561" y="1629913"/>
              <a:ext cx="3340" cy="787"/>
            </a:xfrm>
            <a:custGeom>
              <a:avLst/>
              <a:gdLst/>
              <a:ahLst/>
              <a:cxnLst/>
              <a:rect l="l" t="t" r="r" b="b"/>
              <a:pathLst>
                <a:path w="246" h="58" extrusionOk="0">
                  <a:moveTo>
                    <a:pt x="84" y="0"/>
                  </a:moveTo>
                  <a:cubicBezTo>
                    <a:pt x="56" y="0"/>
                    <a:pt x="27" y="5"/>
                    <a:pt x="1" y="16"/>
                  </a:cubicBezTo>
                  <a:cubicBezTo>
                    <a:pt x="28" y="5"/>
                    <a:pt x="57" y="0"/>
                    <a:pt x="85" y="0"/>
                  </a:cubicBezTo>
                  <a:lnTo>
                    <a:pt x="85" y="0"/>
                  </a:lnTo>
                  <a:cubicBezTo>
                    <a:pt x="142" y="0"/>
                    <a:pt x="199" y="21"/>
                    <a:pt x="246" y="58"/>
                  </a:cubicBezTo>
                  <a:cubicBezTo>
                    <a:pt x="199" y="21"/>
                    <a:pt x="143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lnTo>
                    <a:pt x="85" y="0"/>
                  </a:lnTo>
                  <a:cubicBezTo>
                    <a:pt x="85" y="0"/>
                    <a:pt x="85" y="0"/>
                    <a:pt x="8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1" name="Google Shape;7452;p82">
              <a:extLst>
                <a:ext uri="{FF2B5EF4-FFF2-40B4-BE49-F238E27FC236}">
                  <a16:creationId xmlns:a16="http://schemas.microsoft.com/office/drawing/2014/main" id="{360556D3-EDDD-E32E-1359-4AC86DE83399}"/>
                </a:ext>
              </a:extLst>
            </p:cNvPr>
            <p:cNvSpPr/>
            <p:nvPr/>
          </p:nvSpPr>
          <p:spPr>
            <a:xfrm>
              <a:off x="2603473" y="1596798"/>
              <a:ext cx="1208" cy="774"/>
            </a:xfrm>
            <a:custGeom>
              <a:avLst/>
              <a:gdLst/>
              <a:ahLst/>
              <a:cxnLst/>
              <a:rect l="l" t="t" r="r" b="b"/>
              <a:pathLst>
                <a:path w="89" h="57" extrusionOk="0">
                  <a:moveTo>
                    <a:pt x="1" y="57"/>
                  </a:moveTo>
                  <a:cubicBezTo>
                    <a:pt x="32" y="39"/>
                    <a:pt x="60" y="18"/>
                    <a:pt x="88" y="1"/>
                  </a:cubicBezTo>
                  <a:cubicBezTo>
                    <a:pt x="60" y="18"/>
                    <a:pt x="32" y="39"/>
                    <a:pt x="1" y="5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2" name="Google Shape;7453;p82">
              <a:extLst>
                <a:ext uri="{FF2B5EF4-FFF2-40B4-BE49-F238E27FC236}">
                  <a16:creationId xmlns:a16="http://schemas.microsoft.com/office/drawing/2014/main" id="{47592BC2-D03F-6CD4-12E9-D7A8F588EA17}"/>
                </a:ext>
              </a:extLst>
            </p:cNvPr>
            <p:cNvSpPr/>
            <p:nvPr/>
          </p:nvSpPr>
          <p:spPr>
            <a:xfrm>
              <a:off x="2501370" y="1605066"/>
              <a:ext cx="733" cy="109"/>
            </a:xfrm>
            <a:custGeom>
              <a:avLst/>
              <a:gdLst/>
              <a:ahLst/>
              <a:cxnLst/>
              <a:rect l="l" t="t" r="r" b="b"/>
              <a:pathLst>
                <a:path w="54" h="8" extrusionOk="0">
                  <a:moveTo>
                    <a:pt x="1" y="8"/>
                  </a:moveTo>
                  <a:lnTo>
                    <a:pt x="53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3" name="Google Shape;7454;p82">
              <a:extLst>
                <a:ext uri="{FF2B5EF4-FFF2-40B4-BE49-F238E27FC236}">
                  <a16:creationId xmlns:a16="http://schemas.microsoft.com/office/drawing/2014/main" id="{A9F5D723-BE57-A74A-2192-095B853A927F}"/>
                </a:ext>
              </a:extLst>
            </p:cNvPr>
            <p:cNvSpPr/>
            <p:nvPr/>
          </p:nvSpPr>
          <p:spPr>
            <a:xfrm>
              <a:off x="2590398" y="15932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4" name="Google Shape;7455;p82">
              <a:extLst>
                <a:ext uri="{FF2B5EF4-FFF2-40B4-BE49-F238E27FC236}">
                  <a16:creationId xmlns:a16="http://schemas.microsoft.com/office/drawing/2014/main" id="{DADF8D71-5149-88B3-3B05-6CDA7A1E72D8}"/>
                </a:ext>
              </a:extLst>
            </p:cNvPr>
            <p:cNvSpPr/>
            <p:nvPr/>
          </p:nvSpPr>
          <p:spPr>
            <a:xfrm>
              <a:off x="2693587" y="16410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1" y="1"/>
                  </a:moveTo>
                  <a:lnTo>
                    <a:pt x="1" y="1"/>
                  </a:lnTo>
                  <a:lnTo>
                    <a:pt x="8" y="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5" name="Google Shape;7456;p82">
              <a:extLst>
                <a:ext uri="{FF2B5EF4-FFF2-40B4-BE49-F238E27FC236}">
                  <a16:creationId xmlns:a16="http://schemas.microsoft.com/office/drawing/2014/main" id="{50E21993-8C22-F581-BCA7-30C5C736C2AE}"/>
                </a:ext>
              </a:extLst>
            </p:cNvPr>
            <p:cNvSpPr/>
            <p:nvPr/>
          </p:nvSpPr>
          <p:spPr>
            <a:xfrm>
              <a:off x="2139177" y="2004096"/>
              <a:ext cx="134295" cy="138844"/>
            </a:xfrm>
            <a:custGeom>
              <a:avLst/>
              <a:gdLst/>
              <a:ahLst/>
              <a:cxnLst/>
              <a:rect l="l" t="t" r="r" b="b"/>
              <a:pathLst>
                <a:path w="9891" h="10226" extrusionOk="0">
                  <a:moveTo>
                    <a:pt x="7044" y="1"/>
                  </a:moveTo>
                  <a:cubicBezTo>
                    <a:pt x="7023" y="1"/>
                    <a:pt x="7004" y="3"/>
                    <a:pt x="6988" y="9"/>
                  </a:cubicBezTo>
                  <a:cubicBezTo>
                    <a:pt x="6971" y="12"/>
                    <a:pt x="6957" y="23"/>
                    <a:pt x="6950" y="40"/>
                  </a:cubicBezTo>
                  <a:cubicBezTo>
                    <a:pt x="6891" y="157"/>
                    <a:pt x="6822" y="187"/>
                    <a:pt x="6751" y="187"/>
                  </a:cubicBezTo>
                  <a:cubicBezTo>
                    <a:pt x="6711" y="187"/>
                    <a:pt x="6671" y="178"/>
                    <a:pt x="6631" y="170"/>
                  </a:cubicBezTo>
                  <a:cubicBezTo>
                    <a:pt x="6571" y="156"/>
                    <a:pt x="6512" y="145"/>
                    <a:pt x="6449" y="145"/>
                  </a:cubicBezTo>
                  <a:cubicBezTo>
                    <a:pt x="6232" y="145"/>
                    <a:pt x="6036" y="243"/>
                    <a:pt x="5906" y="306"/>
                  </a:cubicBezTo>
                  <a:cubicBezTo>
                    <a:pt x="5866" y="325"/>
                    <a:pt x="5824" y="332"/>
                    <a:pt x="5781" y="332"/>
                  </a:cubicBezTo>
                  <a:cubicBezTo>
                    <a:pt x="5729" y="332"/>
                    <a:pt x="5677" y="321"/>
                    <a:pt x="5626" y="310"/>
                  </a:cubicBezTo>
                  <a:cubicBezTo>
                    <a:pt x="5587" y="303"/>
                    <a:pt x="5545" y="294"/>
                    <a:pt x="5514" y="294"/>
                  </a:cubicBezTo>
                  <a:cubicBezTo>
                    <a:pt x="5497" y="294"/>
                    <a:pt x="5484" y="297"/>
                    <a:pt x="5476" y="303"/>
                  </a:cubicBezTo>
                  <a:cubicBezTo>
                    <a:pt x="5420" y="338"/>
                    <a:pt x="5360" y="520"/>
                    <a:pt x="5332" y="632"/>
                  </a:cubicBezTo>
                  <a:lnTo>
                    <a:pt x="5318" y="695"/>
                  </a:lnTo>
                  <a:lnTo>
                    <a:pt x="4184" y="478"/>
                  </a:lnTo>
                  <a:lnTo>
                    <a:pt x="4170" y="453"/>
                  </a:lnTo>
                  <a:cubicBezTo>
                    <a:pt x="4117" y="376"/>
                    <a:pt x="3949" y="180"/>
                    <a:pt x="3785" y="180"/>
                  </a:cubicBezTo>
                  <a:cubicBezTo>
                    <a:pt x="3641" y="180"/>
                    <a:pt x="3403" y="415"/>
                    <a:pt x="3277" y="572"/>
                  </a:cubicBezTo>
                  <a:lnTo>
                    <a:pt x="3277" y="912"/>
                  </a:lnTo>
                  <a:cubicBezTo>
                    <a:pt x="3277" y="919"/>
                    <a:pt x="3281" y="926"/>
                    <a:pt x="3281" y="933"/>
                  </a:cubicBezTo>
                  <a:cubicBezTo>
                    <a:pt x="3281" y="943"/>
                    <a:pt x="3281" y="947"/>
                    <a:pt x="3284" y="954"/>
                  </a:cubicBezTo>
                  <a:cubicBezTo>
                    <a:pt x="3288" y="961"/>
                    <a:pt x="3284" y="971"/>
                    <a:pt x="3288" y="978"/>
                  </a:cubicBezTo>
                  <a:cubicBezTo>
                    <a:pt x="3288" y="989"/>
                    <a:pt x="3288" y="992"/>
                    <a:pt x="3288" y="999"/>
                  </a:cubicBezTo>
                  <a:lnTo>
                    <a:pt x="3288" y="1024"/>
                  </a:lnTo>
                  <a:lnTo>
                    <a:pt x="3288" y="1045"/>
                  </a:lnTo>
                  <a:lnTo>
                    <a:pt x="3288" y="1069"/>
                  </a:lnTo>
                  <a:lnTo>
                    <a:pt x="3288" y="1087"/>
                  </a:lnTo>
                  <a:lnTo>
                    <a:pt x="3288" y="1111"/>
                  </a:lnTo>
                  <a:lnTo>
                    <a:pt x="3288" y="1132"/>
                  </a:lnTo>
                  <a:lnTo>
                    <a:pt x="3288" y="1157"/>
                  </a:lnTo>
                  <a:lnTo>
                    <a:pt x="3288" y="1174"/>
                  </a:lnTo>
                  <a:cubicBezTo>
                    <a:pt x="3288" y="1181"/>
                    <a:pt x="3288" y="1188"/>
                    <a:pt x="3284" y="1195"/>
                  </a:cubicBezTo>
                  <a:cubicBezTo>
                    <a:pt x="3281" y="1202"/>
                    <a:pt x="3284" y="1209"/>
                    <a:pt x="3281" y="1216"/>
                  </a:cubicBezTo>
                  <a:cubicBezTo>
                    <a:pt x="3281" y="1223"/>
                    <a:pt x="3281" y="1230"/>
                    <a:pt x="3281" y="1237"/>
                  </a:cubicBezTo>
                  <a:cubicBezTo>
                    <a:pt x="3277" y="1244"/>
                    <a:pt x="3281" y="1251"/>
                    <a:pt x="3277" y="1258"/>
                  </a:cubicBezTo>
                  <a:cubicBezTo>
                    <a:pt x="3274" y="1265"/>
                    <a:pt x="3274" y="1269"/>
                    <a:pt x="3274" y="1276"/>
                  </a:cubicBezTo>
                  <a:cubicBezTo>
                    <a:pt x="3270" y="1283"/>
                    <a:pt x="3270" y="1290"/>
                    <a:pt x="3267" y="1297"/>
                  </a:cubicBezTo>
                  <a:cubicBezTo>
                    <a:pt x="3267" y="1304"/>
                    <a:pt x="3267" y="1307"/>
                    <a:pt x="3263" y="1314"/>
                  </a:cubicBezTo>
                  <a:cubicBezTo>
                    <a:pt x="3263" y="1318"/>
                    <a:pt x="3260" y="1328"/>
                    <a:pt x="3260" y="1335"/>
                  </a:cubicBezTo>
                  <a:lnTo>
                    <a:pt x="3256" y="1349"/>
                  </a:lnTo>
                  <a:cubicBezTo>
                    <a:pt x="3256" y="1356"/>
                    <a:pt x="3249" y="1363"/>
                    <a:pt x="3249" y="1370"/>
                  </a:cubicBezTo>
                  <a:lnTo>
                    <a:pt x="3246" y="1384"/>
                  </a:lnTo>
                  <a:cubicBezTo>
                    <a:pt x="3242" y="1391"/>
                    <a:pt x="3239" y="1398"/>
                    <a:pt x="3239" y="1405"/>
                  </a:cubicBezTo>
                  <a:lnTo>
                    <a:pt x="3235" y="1416"/>
                  </a:lnTo>
                  <a:cubicBezTo>
                    <a:pt x="3232" y="1423"/>
                    <a:pt x="3228" y="1430"/>
                    <a:pt x="3225" y="1437"/>
                  </a:cubicBezTo>
                  <a:lnTo>
                    <a:pt x="3221" y="1447"/>
                  </a:lnTo>
                  <a:lnTo>
                    <a:pt x="3214" y="1465"/>
                  </a:lnTo>
                  <a:lnTo>
                    <a:pt x="3207" y="1475"/>
                  </a:lnTo>
                  <a:lnTo>
                    <a:pt x="3200" y="1493"/>
                  </a:lnTo>
                  <a:cubicBezTo>
                    <a:pt x="3197" y="1503"/>
                    <a:pt x="3190" y="1510"/>
                    <a:pt x="3186" y="1517"/>
                  </a:cubicBezTo>
                  <a:cubicBezTo>
                    <a:pt x="3165" y="1552"/>
                    <a:pt x="3144" y="1580"/>
                    <a:pt x="3127" y="1612"/>
                  </a:cubicBezTo>
                  <a:cubicBezTo>
                    <a:pt x="3050" y="1724"/>
                    <a:pt x="2994" y="1808"/>
                    <a:pt x="2994" y="2060"/>
                  </a:cubicBezTo>
                  <a:cubicBezTo>
                    <a:pt x="2994" y="2253"/>
                    <a:pt x="2878" y="2491"/>
                    <a:pt x="2770" y="2722"/>
                  </a:cubicBezTo>
                  <a:cubicBezTo>
                    <a:pt x="2682" y="2907"/>
                    <a:pt x="2588" y="3096"/>
                    <a:pt x="2588" y="3208"/>
                  </a:cubicBezTo>
                  <a:cubicBezTo>
                    <a:pt x="2588" y="3390"/>
                    <a:pt x="2430" y="3520"/>
                    <a:pt x="2286" y="3635"/>
                  </a:cubicBezTo>
                  <a:cubicBezTo>
                    <a:pt x="2209" y="3695"/>
                    <a:pt x="2115" y="3772"/>
                    <a:pt x="2115" y="3817"/>
                  </a:cubicBezTo>
                  <a:cubicBezTo>
                    <a:pt x="2115" y="3887"/>
                    <a:pt x="2111" y="3992"/>
                    <a:pt x="2104" y="4108"/>
                  </a:cubicBezTo>
                  <a:cubicBezTo>
                    <a:pt x="2094" y="4287"/>
                    <a:pt x="2080" y="4511"/>
                    <a:pt x="2080" y="4728"/>
                  </a:cubicBezTo>
                  <a:cubicBezTo>
                    <a:pt x="2080" y="4931"/>
                    <a:pt x="2020" y="4987"/>
                    <a:pt x="1926" y="5008"/>
                  </a:cubicBezTo>
                  <a:cubicBezTo>
                    <a:pt x="1898" y="5018"/>
                    <a:pt x="1880" y="5022"/>
                    <a:pt x="1880" y="5134"/>
                  </a:cubicBezTo>
                  <a:cubicBezTo>
                    <a:pt x="1880" y="5375"/>
                    <a:pt x="1786" y="5407"/>
                    <a:pt x="1674" y="5421"/>
                  </a:cubicBezTo>
                  <a:cubicBezTo>
                    <a:pt x="1618" y="5424"/>
                    <a:pt x="1562" y="5445"/>
                    <a:pt x="1523" y="5484"/>
                  </a:cubicBezTo>
                  <a:cubicBezTo>
                    <a:pt x="1414" y="5593"/>
                    <a:pt x="1345" y="5650"/>
                    <a:pt x="1286" y="5650"/>
                  </a:cubicBezTo>
                  <a:cubicBezTo>
                    <a:pt x="1272" y="5650"/>
                    <a:pt x="1259" y="5647"/>
                    <a:pt x="1247" y="5641"/>
                  </a:cubicBezTo>
                  <a:cubicBezTo>
                    <a:pt x="1173" y="5613"/>
                    <a:pt x="1173" y="5515"/>
                    <a:pt x="1173" y="5473"/>
                  </a:cubicBezTo>
                  <a:cubicBezTo>
                    <a:pt x="1177" y="5445"/>
                    <a:pt x="1159" y="5417"/>
                    <a:pt x="1131" y="5407"/>
                  </a:cubicBezTo>
                  <a:cubicBezTo>
                    <a:pt x="1114" y="5399"/>
                    <a:pt x="1093" y="5395"/>
                    <a:pt x="1069" y="5395"/>
                  </a:cubicBezTo>
                  <a:cubicBezTo>
                    <a:pt x="1005" y="5395"/>
                    <a:pt x="921" y="5423"/>
                    <a:pt x="841" y="5491"/>
                  </a:cubicBezTo>
                  <a:cubicBezTo>
                    <a:pt x="762" y="5557"/>
                    <a:pt x="696" y="5579"/>
                    <a:pt x="640" y="5579"/>
                  </a:cubicBezTo>
                  <a:cubicBezTo>
                    <a:pt x="563" y="5579"/>
                    <a:pt x="507" y="5535"/>
                    <a:pt x="466" y="5505"/>
                  </a:cubicBezTo>
                  <a:cubicBezTo>
                    <a:pt x="449" y="5491"/>
                    <a:pt x="431" y="5480"/>
                    <a:pt x="414" y="5470"/>
                  </a:cubicBezTo>
                  <a:lnTo>
                    <a:pt x="389" y="5470"/>
                  </a:lnTo>
                  <a:lnTo>
                    <a:pt x="379" y="5473"/>
                  </a:lnTo>
                  <a:lnTo>
                    <a:pt x="372" y="5477"/>
                  </a:lnTo>
                  <a:lnTo>
                    <a:pt x="364" y="5480"/>
                  </a:lnTo>
                  <a:lnTo>
                    <a:pt x="354" y="5484"/>
                  </a:lnTo>
                  <a:lnTo>
                    <a:pt x="347" y="5487"/>
                  </a:lnTo>
                  <a:lnTo>
                    <a:pt x="336" y="5491"/>
                  </a:lnTo>
                  <a:lnTo>
                    <a:pt x="326" y="5498"/>
                  </a:lnTo>
                  <a:lnTo>
                    <a:pt x="312" y="5501"/>
                  </a:lnTo>
                  <a:lnTo>
                    <a:pt x="301" y="5508"/>
                  </a:lnTo>
                  <a:lnTo>
                    <a:pt x="287" y="5515"/>
                  </a:lnTo>
                  <a:lnTo>
                    <a:pt x="273" y="5522"/>
                  </a:lnTo>
                  <a:lnTo>
                    <a:pt x="263" y="5529"/>
                  </a:lnTo>
                  <a:lnTo>
                    <a:pt x="245" y="5536"/>
                  </a:lnTo>
                  <a:lnTo>
                    <a:pt x="231" y="5547"/>
                  </a:lnTo>
                  <a:lnTo>
                    <a:pt x="214" y="5554"/>
                  </a:lnTo>
                  <a:lnTo>
                    <a:pt x="200" y="5564"/>
                  </a:lnTo>
                  <a:lnTo>
                    <a:pt x="182" y="5575"/>
                  </a:lnTo>
                  <a:lnTo>
                    <a:pt x="165" y="5585"/>
                  </a:lnTo>
                  <a:lnTo>
                    <a:pt x="144" y="5599"/>
                  </a:lnTo>
                  <a:lnTo>
                    <a:pt x="126" y="5610"/>
                  </a:lnTo>
                  <a:lnTo>
                    <a:pt x="105" y="5624"/>
                  </a:lnTo>
                  <a:lnTo>
                    <a:pt x="88" y="5634"/>
                  </a:lnTo>
                  <a:lnTo>
                    <a:pt x="63" y="5648"/>
                  </a:lnTo>
                  <a:lnTo>
                    <a:pt x="46" y="5662"/>
                  </a:lnTo>
                  <a:lnTo>
                    <a:pt x="14" y="5683"/>
                  </a:lnTo>
                  <a:lnTo>
                    <a:pt x="0" y="5690"/>
                  </a:lnTo>
                  <a:cubicBezTo>
                    <a:pt x="74" y="5862"/>
                    <a:pt x="130" y="6037"/>
                    <a:pt x="168" y="6219"/>
                  </a:cubicBezTo>
                  <a:lnTo>
                    <a:pt x="172" y="6216"/>
                  </a:lnTo>
                  <a:lnTo>
                    <a:pt x="217" y="6187"/>
                  </a:lnTo>
                  <a:lnTo>
                    <a:pt x="259" y="6163"/>
                  </a:lnTo>
                  <a:lnTo>
                    <a:pt x="266" y="6156"/>
                  </a:lnTo>
                  <a:lnTo>
                    <a:pt x="301" y="6138"/>
                  </a:lnTo>
                  <a:lnTo>
                    <a:pt x="308" y="6135"/>
                  </a:lnTo>
                  <a:lnTo>
                    <a:pt x="336" y="6121"/>
                  </a:lnTo>
                  <a:lnTo>
                    <a:pt x="340" y="6121"/>
                  </a:lnTo>
                  <a:lnTo>
                    <a:pt x="361" y="6114"/>
                  </a:lnTo>
                  <a:lnTo>
                    <a:pt x="364" y="6114"/>
                  </a:lnTo>
                  <a:lnTo>
                    <a:pt x="386" y="6107"/>
                  </a:lnTo>
                  <a:lnTo>
                    <a:pt x="389" y="6107"/>
                  </a:lnTo>
                  <a:lnTo>
                    <a:pt x="407" y="6100"/>
                  </a:lnTo>
                  <a:lnTo>
                    <a:pt x="424" y="6100"/>
                  </a:lnTo>
                  <a:cubicBezTo>
                    <a:pt x="482" y="6091"/>
                    <a:pt x="692" y="6088"/>
                    <a:pt x="949" y="6088"/>
                  </a:cubicBezTo>
                  <a:cubicBezTo>
                    <a:pt x="1462" y="6088"/>
                    <a:pt x="2162" y="6100"/>
                    <a:pt x="2206" y="6100"/>
                  </a:cubicBezTo>
                  <a:lnTo>
                    <a:pt x="2241" y="6100"/>
                  </a:lnTo>
                  <a:lnTo>
                    <a:pt x="2258" y="6128"/>
                  </a:lnTo>
                  <a:cubicBezTo>
                    <a:pt x="2265" y="6142"/>
                    <a:pt x="2419" y="6398"/>
                    <a:pt x="2363" y="6639"/>
                  </a:cubicBezTo>
                  <a:cubicBezTo>
                    <a:pt x="2346" y="6720"/>
                    <a:pt x="2353" y="6723"/>
                    <a:pt x="2398" y="6762"/>
                  </a:cubicBezTo>
                  <a:cubicBezTo>
                    <a:pt x="2483" y="6828"/>
                    <a:pt x="2542" y="6916"/>
                    <a:pt x="2581" y="7010"/>
                  </a:cubicBezTo>
                  <a:cubicBezTo>
                    <a:pt x="2677" y="7245"/>
                    <a:pt x="2746" y="7332"/>
                    <a:pt x="2860" y="7332"/>
                  </a:cubicBezTo>
                  <a:cubicBezTo>
                    <a:pt x="2890" y="7332"/>
                    <a:pt x="2924" y="7326"/>
                    <a:pt x="2962" y="7315"/>
                  </a:cubicBezTo>
                  <a:cubicBezTo>
                    <a:pt x="3152" y="7257"/>
                    <a:pt x="3395" y="7207"/>
                    <a:pt x="3542" y="7207"/>
                  </a:cubicBezTo>
                  <a:cubicBezTo>
                    <a:pt x="3563" y="7207"/>
                    <a:pt x="3583" y="7208"/>
                    <a:pt x="3599" y="7210"/>
                  </a:cubicBezTo>
                  <a:cubicBezTo>
                    <a:pt x="3613" y="7168"/>
                    <a:pt x="3624" y="7126"/>
                    <a:pt x="3634" y="7080"/>
                  </a:cubicBezTo>
                  <a:cubicBezTo>
                    <a:pt x="3662" y="6944"/>
                    <a:pt x="3694" y="6786"/>
                    <a:pt x="3799" y="6734"/>
                  </a:cubicBezTo>
                  <a:cubicBezTo>
                    <a:pt x="3859" y="6704"/>
                    <a:pt x="3936" y="6694"/>
                    <a:pt x="4011" y="6694"/>
                  </a:cubicBezTo>
                  <a:cubicBezTo>
                    <a:pt x="4140" y="6694"/>
                    <a:pt x="4262" y="6723"/>
                    <a:pt x="4282" y="6730"/>
                  </a:cubicBezTo>
                  <a:lnTo>
                    <a:pt x="4320" y="6741"/>
                  </a:lnTo>
                  <a:lnTo>
                    <a:pt x="4331" y="6779"/>
                  </a:lnTo>
                  <a:cubicBezTo>
                    <a:pt x="4331" y="6779"/>
                    <a:pt x="4355" y="6849"/>
                    <a:pt x="4531" y="6849"/>
                  </a:cubicBezTo>
                  <a:cubicBezTo>
                    <a:pt x="4594" y="6849"/>
                    <a:pt x="4657" y="6842"/>
                    <a:pt x="4716" y="6832"/>
                  </a:cubicBezTo>
                  <a:cubicBezTo>
                    <a:pt x="4752" y="6827"/>
                    <a:pt x="4785" y="6822"/>
                    <a:pt x="4815" y="6822"/>
                  </a:cubicBezTo>
                  <a:cubicBezTo>
                    <a:pt x="4853" y="6822"/>
                    <a:pt x="4885" y="6829"/>
                    <a:pt x="4912" y="6853"/>
                  </a:cubicBezTo>
                  <a:cubicBezTo>
                    <a:pt x="4947" y="6888"/>
                    <a:pt x="4965" y="6937"/>
                    <a:pt x="4961" y="6986"/>
                  </a:cubicBezTo>
                  <a:cubicBezTo>
                    <a:pt x="4961" y="7178"/>
                    <a:pt x="4993" y="7329"/>
                    <a:pt x="5038" y="7378"/>
                  </a:cubicBezTo>
                  <a:cubicBezTo>
                    <a:pt x="5094" y="7434"/>
                    <a:pt x="5070" y="7539"/>
                    <a:pt x="5017" y="7759"/>
                  </a:cubicBezTo>
                  <a:cubicBezTo>
                    <a:pt x="4989" y="7871"/>
                    <a:pt x="4930" y="8109"/>
                    <a:pt x="4961" y="8148"/>
                  </a:cubicBezTo>
                  <a:cubicBezTo>
                    <a:pt x="5077" y="8242"/>
                    <a:pt x="5283" y="8484"/>
                    <a:pt x="5252" y="8649"/>
                  </a:cubicBezTo>
                  <a:cubicBezTo>
                    <a:pt x="5248" y="8663"/>
                    <a:pt x="5245" y="8677"/>
                    <a:pt x="5241" y="8694"/>
                  </a:cubicBezTo>
                  <a:cubicBezTo>
                    <a:pt x="5206" y="8869"/>
                    <a:pt x="5192" y="8974"/>
                    <a:pt x="5210" y="9009"/>
                  </a:cubicBezTo>
                  <a:cubicBezTo>
                    <a:pt x="5224" y="8999"/>
                    <a:pt x="5238" y="8988"/>
                    <a:pt x="5248" y="8974"/>
                  </a:cubicBezTo>
                  <a:cubicBezTo>
                    <a:pt x="5304" y="8904"/>
                    <a:pt x="5388" y="8866"/>
                    <a:pt x="5479" y="8862"/>
                  </a:cubicBezTo>
                  <a:lnTo>
                    <a:pt x="5581" y="8862"/>
                  </a:lnTo>
                  <a:cubicBezTo>
                    <a:pt x="5613" y="8863"/>
                    <a:pt x="5645" y="8864"/>
                    <a:pt x="5675" y="8864"/>
                  </a:cubicBezTo>
                  <a:cubicBezTo>
                    <a:pt x="5764" y="8864"/>
                    <a:pt x="5847" y="8856"/>
                    <a:pt x="5938" y="8820"/>
                  </a:cubicBezTo>
                  <a:cubicBezTo>
                    <a:pt x="5964" y="8807"/>
                    <a:pt x="5994" y="8800"/>
                    <a:pt x="6023" y="8800"/>
                  </a:cubicBezTo>
                  <a:cubicBezTo>
                    <a:pt x="6033" y="8800"/>
                    <a:pt x="6043" y="8801"/>
                    <a:pt x="6053" y="8803"/>
                  </a:cubicBezTo>
                  <a:lnTo>
                    <a:pt x="6053" y="8785"/>
                  </a:lnTo>
                  <a:lnTo>
                    <a:pt x="6144" y="8834"/>
                  </a:lnTo>
                  <a:lnTo>
                    <a:pt x="6190" y="8855"/>
                  </a:lnTo>
                  <a:lnTo>
                    <a:pt x="6190" y="8859"/>
                  </a:lnTo>
                  <a:cubicBezTo>
                    <a:pt x="6239" y="8894"/>
                    <a:pt x="6281" y="8939"/>
                    <a:pt x="6316" y="8992"/>
                  </a:cubicBezTo>
                  <a:lnTo>
                    <a:pt x="6319" y="9002"/>
                  </a:lnTo>
                  <a:lnTo>
                    <a:pt x="6326" y="9016"/>
                  </a:lnTo>
                  <a:cubicBezTo>
                    <a:pt x="6333" y="9048"/>
                    <a:pt x="6351" y="9076"/>
                    <a:pt x="6375" y="9097"/>
                  </a:cubicBezTo>
                  <a:lnTo>
                    <a:pt x="6379" y="9097"/>
                  </a:lnTo>
                  <a:cubicBezTo>
                    <a:pt x="6382" y="9097"/>
                    <a:pt x="6552" y="9020"/>
                    <a:pt x="6680" y="9020"/>
                  </a:cubicBezTo>
                  <a:cubicBezTo>
                    <a:pt x="6720" y="9020"/>
                    <a:pt x="6756" y="9028"/>
                    <a:pt x="6782" y="9048"/>
                  </a:cubicBezTo>
                  <a:cubicBezTo>
                    <a:pt x="6810" y="9072"/>
                    <a:pt x="6824" y="9111"/>
                    <a:pt x="6813" y="9149"/>
                  </a:cubicBezTo>
                  <a:cubicBezTo>
                    <a:pt x="6810" y="9202"/>
                    <a:pt x="6824" y="9258"/>
                    <a:pt x="6855" y="9303"/>
                  </a:cubicBezTo>
                  <a:cubicBezTo>
                    <a:pt x="6873" y="9331"/>
                    <a:pt x="6890" y="9342"/>
                    <a:pt x="6894" y="9342"/>
                  </a:cubicBezTo>
                  <a:cubicBezTo>
                    <a:pt x="6914" y="9330"/>
                    <a:pt x="6937" y="9325"/>
                    <a:pt x="6961" y="9325"/>
                  </a:cubicBezTo>
                  <a:cubicBezTo>
                    <a:pt x="7032" y="9325"/>
                    <a:pt x="7116" y="9367"/>
                    <a:pt x="7202" y="9412"/>
                  </a:cubicBezTo>
                  <a:cubicBezTo>
                    <a:pt x="7258" y="9443"/>
                    <a:pt x="7317" y="9468"/>
                    <a:pt x="7380" y="9478"/>
                  </a:cubicBezTo>
                  <a:cubicBezTo>
                    <a:pt x="7394" y="9479"/>
                    <a:pt x="7408" y="9480"/>
                    <a:pt x="7422" y="9480"/>
                  </a:cubicBezTo>
                  <a:cubicBezTo>
                    <a:pt x="7468" y="9480"/>
                    <a:pt x="7512" y="9475"/>
                    <a:pt x="7555" y="9464"/>
                  </a:cubicBezTo>
                  <a:cubicBezTo>
                    <a:pt x="7562" y="9380"/>
                    <a:pt x="7650" y="9296"/>
                    <a:pt x="7727" y="9279"/>
                  </a:cubicBezTo>
                  <a:cubicBezTo>
                    <a:pt x="7737" y="9275"/>
                    <a:pt x="7748" y="9275"/>
                    <a:pt x="7758" y="9275"/>
                  </a:cubicBezTo>
                  <a:lnTo>
                    <a:pt x="7765" y="9275"/>
                  </a:lnTo>
                  <a:cubicBezTo>
                    <a:pt x="7776" y="9275"/>
                    <a:pt x="7786" y="9275"/>
                    <a:pt x="7793" y="9279"/>
                  </a:cubicBezTo>
                  <a:lnTo>
                    <a:pt x="7797" y="9279"/>
                  </a:lnTo>
                  <a:cubicBezTo>
                    <a:pt x="7807" y="9282"/>
                    <a:pt x="7814" y="9286"/>
                    <a:pt x="7825" y="9289"/>
                  </a:cubicBezTo>
                  <a:lnTo>
                    <a:pt x="7828" y="9293"/>
                  </a:lnTo>
                  <a:cubicBezTo>
                    <a:pt x="7835" y="9300"/>
                    <a:pt x="7846" y="9307"/>
                    <a:pt x="7853" y="9314"/>
                  </a:cubicBezTo>
                  <a:lnTo>
                    <a:pt x="7856" y="9317"/>
                  </a:lnTo>
                  <a:cubicBezTo>
                    <a:pt x="7863" y="9328"/>
                    <a:pt x="7870" y="9335"/>
                    <a:pt x="7874" y="9345"/>
                  </a:cubicBezTo>
                  <a:cubicBezTo>
                    <a:pt x="7972" y="9538"/>
                    <a:pt x="8059" y="9625"/>
                    <a:pt x="8105" y="9625"/>
                  </a:cubicBezTo>
                  <a:cubicBezTo>
                    <a:pt x="8121" y="9625"/>
                    <a:pt x="8137" y="9624"/>
                    <a:pt x="8153" y="9624"/>
                  </a:cubicBezTo>
                  <a:cubicBezTo>
                    <a:pt x="8227" y="9624"/>
                    <a:pt x="8298" y="9631"/>
                    <a:pt x="8367" y="9639"/>
                  </a:cubicBezTo>
                  <a:cubicBezTo>
                    <a:pt x="8423" y="9643"/>
                    <a:pt x="8476" y="9657"/>
                    <a:pt x="8521" y="9681"/>
                  </a:cubicBezTo>
                  <a:cubicBezTo>
                    <a:pt x="8528" y="9685"/>
                    <a:pt x="8535" y="9688"/>
                    <a:pt x="8539" y="9695"/>
                  </a:cubicBezTo>
                  <a:lnTo>
                    <a:pt x="8546" y="9699"/>
                  </a:lnTo>
                  <a:cubicBezTo>
                    <a:pt x="8549" y="9702"/>
                    <a:pt x="8556" y="9706"/>
                    <a:pt x="8560" y="9713"/>
                  </a:cubicBezTo>
                  <a:cubicBezTo>
                    <a:pt x="8560" y="9716"/>
                    <a:pt x="8563" y="9720"/>
                    <a:pt x="8563" y="9720"/>
                  </a:cubicBezTo>
                  <a:cubicBezTo>
                    <a:pt x="8567" y="9723"/>
                    <a:pt x="8570" y="9727"/>
                    <a:pt x="8570" y="9730"/>
                  </a:cubicBezTo>
                  <a:cubicBezTo>
                    <a:pt x="8574" y="9734"/>
                    <a:pt x="8574" y="9737"/>
                    <a:pt x="8577" y="9741"/>
                  </a:cubicBezTo>
                  <a:cubicBezTo>
                    <a:pt x="8577" y="9744"/>
                    <a:pt x="8581" y="9748"/>
                    <a:pt x="8581" y="9755"/>
                  </a:cubicBezTo>
                  <a:cubicBezTo>
                    <a:pt x="8581" y="9755"/>
                    <a:pt x="8581" y="9758"/>
                    <a:pt x="8581" y="9762"/>
                  </a:cubicBezTo>
                  <a:cubicBezTo>
                    <a:pt x="8584" y="9769"/>
                    <a:pt x="8584" y="9779"/>
                    <a:pt x="8584" y="9786"/>
                  </a:cubicBezTo>
                  <a:cubicBezTo>
                    <a:pt x="8584" y="9867"/>
                    <a:pt x="8675" y="10115"/>
                    <a:pt x="8777" y="10196"/>
                  </a:cubicBezTo>
                  <a:cubicBezTo>
                    <a:pt x="8804" y="10217"/>
                    <a:pt x="8846" y="10225"/>
                    <a:pt x="8892" y="10225"/>
                  </a:cubicBezTo>
                  <a:cubicBezTo>
                    <a:pt x="8960" y="10225"/>
                    <a:pt x="9038" y="10208"/>
                    <a:pt x="9092" y="10189"/>
                  </a:cubicBezTo>
                  <a:cubicBezTo>
                    <a:pt x="9138" y="10136"/>
                    <a:pt x="9162" y="10070"/>
                    <a:pt x="9159" y="10003"/>
                  </a:cubicBezTo>
                  <a:cubicBezTo>
                    <a:pt x="9159" y="9916"/>
                    <a:pt x="9159" y="9748"/>
                    <a:pt x="9138" y="9688"/>
                  </a:cubicBezTo>
                  <a:cubicBezTo>
                    <a:pt x="9124" y="9695"/>
                    <a:pt x="9106" y="9706"/>
                    <a:pt x="9092" y="9716"/>
                  </a:cubicBezTo>
                  <a:cubicBezTo>
                    <a:pt x="9033" y="9756"/>
                    <a:pt x="8951" y="9811"/>
                    <a:pt x="8848" y="9811"/>
                  </a:cubicBezTo>
                  <a:cubicBezTo>
                    <a:pt x="8823" y="9811"/>
                    <a:pt x="8797" y="9808"/>
                    <a:pt x="8770" y="9800"/>
                  </a:cubicBezTo>
                  <a:cubicBezTo>
                    <a:pt x="8630" y="9762"/>
                    <a:pt x="8539" y="9601"/>
                    <a:pt x="8462" y="9471"/>
                  </a:cubicBezTo>
                  <a:cubicBezTo>
                    <a:pt x="8441" y="9429"/>
                    <a:pt x="8416" y="9391"/>
                    <a:pt x="8385" y="9356"/>
                  </a:cubicBezTo>
                  <a:cubicBezTo>
                    <a:pt x="8301" y="9300"/>
                    <a:pt x="8350" y="9177"/>
                    <a:pt x="8409" y="9020"/>
                  </a:cubicBezTo>
                  <a:cubicBezTo>
                    <a:pt x="8444" y="8946"/>
                    <a:pt x="8465" y="8869"/>
                    <a:pt x="8479" y="8792"/>
                  </a:cubicBezTo>
                  <a:cubicBezTo>
                    <a:pt x="8483" y="8719"/>
                    <a:pt x="8493" y="8645"/>
                    <a:pt x="8507" y="8572"/>
                  </a:cubicBezTo>
                  <a:cubicBezTo>
                    <a:pt x="8521" y="8477"/>
                    <a:pt x="8556" y="8285"/>
                    <a:pt x="8535" y="8239"/>
                  </a:cubicBezTo>
                  <a:cubicBezTo>
                    <a:pt x="8486" y="8214"/>
                    <a:pt x="8458" y="8169"/>
                    <a:pt x="8451" y="8116"/>
                  </a:cubicBezTo>
                  <a:cubicBezTo>
                    <a:pt x="8444" y="8029"/>
                    <a:pt x="8500" y="7920"/>
                    <a:pt x="8602" y="7840"/>
                  </a:cubicBezTo>
                  <a:cubicBezTo>
                    <a:pt x="8630" y="7819"/>
                    <a:pt x="8626" y="7759"/>
                    <a:pt x="8623" y="7703"/>
                  </a:cubicBezTo>
                  <a:cubicBezTo>
                    <a:pt x="8619" y="7633"/>
                    <a:pt x="8616" y="7560"/>
                    <a:pt x="8665" y="7507"/>
                  </a:cubicBezTo>
                  <a:cubicBezTo>
                    <a:pt x="8697" y="7479"/>
                    <a:pt x="8734" y="7465"/>
                    <a:pt x="8774" y="7465"/>
                  </a:cubicBezTo>
                  <a:cubicBezTo>
                    <a:pt x="8778" y="7465"/>
                    <a:pt x="8783" y="7465"/>
                    <a:pt x="8788" y="7465"/>
                  </a:cubicBezTo>
                  <a:lnTo>
                    <a:pt x="8861" y="7465"/>
                  </a:lnTo>
                  <a:cubicBezTo>
                    <a:pt x="8873" y="7465"/>
                    <a:pt x="8886" y="7465"/>
                    <a:pt x="8900" y="7465"/>
                  </a:cubicBezTo>
                  <a:cubicBezTo>
                    <a:pt x="9060" y="7465"/>
                    <a:pt x="9329" y="7462"/>
                    <a:pt x="9397" y="7388"/>
                  </a:cubicBezTo>
                  <a:lnTo>
                    <a:pt x="9411" y="7374"/>
                  </a:lnTo>
                  <a:cubicBezTo>
                    <a:pt x="9418" y="7364"/>
                    <a:pt x="9421" y="7357"/>
                    <a:pt x="9425" y="7346"/>
                  </a:cubicBezTo>
                  <a:lnTo>
                    <a:pt x="9428" y="7336"/>
                  </a:lnTo>
                  <a:lnTo>
                    <a:pt x="9432" y="7332"/>
                  </a:lnTo>
                  <a:cubicBezTo>
                    <a:pt x="9407" y="7294"/>
                    <a:pt x="9386" y="7252"/>
                    <a:pt x="9362" y="7210"/>
                  </a:cubicBezTo>
                  <a:cubicBezTo>
                    <a:pt x="9274" y="7056"/>
                    <a:pt x="9173" y="6877"/>
                    <a:pt x="9075" y="6825"/>
                  </a:cubicBezTo>
                  <a:cubicBezTo>
                    <a:pt x="8798" y="6674"/>
                    <a:pt x="8714" y="5351"/>
                    <a:pt x="8746" y="4927"/>
                  </a:cubicBezTo>
                  <a:cubicBezTo>
                    <a:pt x="8760" y="4766"/>
                    <a:pt x="8784" y="4700"/>
                    <a:pt x="8840" y="4679"/>
                  </a:cubicBezTo>
                  <a:lnTo>
                    <a:pt x="8823" y="4427"/>
                  </a:lnTo>
                  <a:lnTo>
                    <a:pt x="8486" y="4287"/>
                  </a:lnTo>
                  <a:lnTo>
                    <a:pt x="8690" y="4294"/>
                  </a:lnTo>
                  <a:cubicBezTo>
                    <a:pt x="8690" y="4290"/>
                    <a:pt x="8690" y="4287"/>
                    <a:pt x="8686" y="4283"/>
                  </a:cubicBezTo>
                  <a:lnTo>
                    <a:pt x="8686" y="4280"/>
                  </a:lnTo>
                  <a:cubicBezTo>
                    <a:pt x="8686" y="4269"/>
                    <a:pt x="8683" y="4262"/>
                    <a:pt x="8683" y="4252"/>
                  </a:cubicBezTo>
                  <a:lnTo>
                    <a:pt x="8683" y="4245"/>
                  </a:lnTo>
                  <a:cubicBezTo>
                    <a:pt x="8679" y="4231"/>
                    <a:pt x="8679" y="4220"/>
                    <a:pt x="8679" y="4206"/>
                  </a:cubicBezTo>
                  <a:cubicBezTo>
                    <a:pt x="8672" y="4118"/>
                    <a:pt x="8721" y="4038"/>
                    <a:pt x="8798" y="4003"/>
                  </a:cubicBezTo>
                  <a:cubicBezTo>
                    <a:pt x="8798" y="3894"/>
                    <a:pt x="8812" y="3688"/>
                    <a:pt x="8952" y="3635"/>
                  </a:cubicBezTo>
                  <a:cubicBezTo>
                    <a:pt x="8970" y="3628"/>
                    <a:pt x="8984" y="3618"/>
                    <a:pt x="8991" y="3604"/>
                  </a:cubicBezTo>
                  <a:cubicBezTo>
                    <a:pt x="9036" y="3551"/>
                    <a:pt x="9061" y="3446"/>
                    <a:pt x="9068" y="3310"/>
                  </a:cubicBezTo>
                  <a:lnTo>
                    <a:pt x="9068" y="3247"/>
                  </a:lnTo>
                  <a:cubicBezTo>
                    <a:pt x="9068" y="3075"/>
                    <a:pt x="9103" y="2907"/>
                    <a:pt x="9169" y="2750"/>
                  </a:cubicBezTo>
                  <a:cubicBezTo>
                    <a:pt x="9190" y="2697"/>
                    <a:pt x="9204" y="2645"/>
                    <a:pt x="9211" y="2592"/>
                  </a:cubicBezTo>
                  <a:cubicBezTo>
                    <a:pt x="9225" y="2494"/>
                    <a:pt x="9243" y="2393"/>
                    <a:pt x="9323" y="2333"/>
                  </a:cubicBezTo>
                  <a:cubicBezTo>
                    <a:pt x="9355" y="2302"/>
                    <a:pt x="9376" y="2263"/>
                    <a:pt x="9386" y="2218"/>
                  </a:cubicBezTo>
                  <a:cubicBezTo>
                    <a:pt x="9418" y="2144"/>
                    <a:pt x="9453" y="2050"/>
                    <a:pt x="9551" y="2021"/>
                  </a:cubicBezTo>
                  <a:cubicBezTo>
                    <a:pt x="9712" y="1972"/>
                    <a:pt x="9733" y="1927"/>
                    <a:pt x="9733" y="1916"/>
                  </a:cubicBezTo>
                  <a:cubicBezTo>
                    <a:pt x="9750" y="1864"/>
                    <a:pt x="9778" y="1818"/>
                    <a:pt x="9813" y="1780"/>
                  </a:cubicBezTo>
                  <a:cubicBezTo>
                    <a:pt x="9852" y="1738"/>
                    <a:pt x="9890" y="1685"/>
                    <a:pt x="9890" y="1650"/>
                  </a:cubicBezTo>
                  <a:cubicBezTo>
                    <a:pt x="9890" y="1629"/>
                    <a:pt x="9869" y="1612"/>
                    <a:pt x="9831" y="1580"/>
                  </a:cubicBezTo>
                  <a:cubicBezTo>
                    <a:pt x="9778" y="1542"/>
                    <a:pt x="9708" y="1486"/>
                    <a:pt x="9708" y="1384"/>
                  </a:cubicBezTo>
                  <a:lnTo>
                    <a:pt x="9708" y="1356"/>
                  </a:lnTo>
                  <a:lnTo>
                    <a:pt x="9708" y="1349"/>
                  </a:lnTo>
                  <a:lnTo>
                    <a:pt x="9708" y="1328"/>
                  </a:lnTo>
                  <a:lnTo>
                    <a:pt x="9708" y="1314"/>
                  </a:lnTo>
                  <a:lnTo>
                    <a:pt x="9708" y="1297"/>
                  </a:lnTo>
                  <a:lnTo>
                    <a:pt x="9708" y="1283"/>
                  </a:lnTo>
                  <a:lnTo>
                    <a:pt x="9708" y="1262"/>
                  </a:lnTo>
                  <a:lnTo>
                    <a:pt x="9708" y="1248"/>
                  </a:lnTo>
                  <a:lnTo>
                    <a:pt x="9712" y="1220"/>
                  </a:lnTo>
                  <a:lnTo>
                    <a:pt x="9712" y="1213"/>
                  </a:lnTo>
                  <a:cubicBezTo>
                    <a:pt x="9712" y="1199"/>
                    <a:pt x="9715" y="1188"/>
                    <a:pt x="9715" y="1174"/>
                  </a:cubicBezTo>
                  <a:lnTo>
                    <a:pt x="9715" y="1171"/>
                  </a:lnTo>
                  <a:lnTo>
                    <a:pt x="9719" y="1139"/>
                  </a:lnTo>
                  <a:lnTo>
                    <a:pt x="9719" y="1125"/>
                  </a:lnTo>
                  <a:lnTo>
                    <a:pt x="9722" y="1101"/>
                  </a:lnTo>
                  <a:lnTo>
                    <a:pt x="9722" y="1087"/>
                  </a:lnTo>
                  <a:lnTo>
                    <a:pt x="9726" y="1066"/>
                  </a:lnTo>
                  <a:lnTo>
                    <a:pt x="9726" y="1052"/>
                  </a:lnTo>
                  <a:lnTo>
                    <a:pt x="9726" y="1034"/>
                  </a:lnTo>
                  <a:lnTo>
                    <a:pt x="9726" y="1020"/>
                  </a:lnTo>
                  <a:lnTo>
                    <a:pt x="9726" y="1006"/>
                  </a:lnTo>
                  <a:cubicBezTo>
                    <a:pt x="9729" y="971"/>
                    <a:pt x="9733" y="947"/>
                    <a:pt x="9736" y="926"/>
                  </a:cubicBezTo>
                  <a:lnTo>
                    <a:pt x="9729" y="919"/>
                  </a:lnTo>
                  <a:lnTo>
                    <a:pt x="9705" y="898"/>
                  </a:lnTo>
                  <a:lnTo>
                    <a:pt x="9680" y="873"/>
                  </a:lnTo>
                  <a:lnTo>
                    <a:pt x="9656" y="852"/>
                  </a:lnTo>
                  <a:lnTo>
                    <a:pt x="9628" y="831"/>
                  </a:lnTo>
                  <a:lnTo>
                    <a:pt x="9607" y="810"/>
                  </a:lnTo>
                  <a:lnTo>
                    <a:pt x="9579" y="786"/>
                  </a:lnTo>
                  <a:lnTo>
                    <a:pt x="9558" y="768"/>
                  </a:lnTo>
                  <a:lnTo>
                    <a:pt x="9530" y="744"/>
                  </a:lnTo>
                  <a:lnTo>
                    <a:pt x="9512" y="726"/>
                  </a:lnTo>
                  <a:lnTo>
                    <a:pt x="9484" y="702"/>
                  </a:lnTo>
                  <a:lnTo>
                    <a:pt x="9463" y="688"/>
                  </a:lnTo>
                  <a:lnTo>
                    <a:pt x="9435" y="663"/>
                  </a:lnTo>
                  <a:lnTo>
                    <a:pt x="9421" y="649"/>
                  </a:lnTo>
                  <a:lnTo>
                    <a:pt x="9390" y="625"/>
                  </a:lnTo>
                  <a:lnTo>
                    <a:pt x="9376" y="614"/>
                  </a:lnTo>
                  <a:lnTo>
                    <a:pt x="9348" y="590"/>
                  </a:lnTo>
                  <a:lnTo>
                    <a:pt x="9337" y="579"/>
                  </a:lnTo>
                  <a:lnTo>
                    <a:pt x="9309" y="555"/>
                  </a:lnTo>
                  <a:lnTo>
                    <a:pt x="9299" y="548"/>
                  </a:lnTo>
                  <a:lnTo>
                    <a:pt x="9271" y="527"/>
                  </a:lnTo>
                  <a:lnTo>
                    <a:pt x="9264" y="520"/>
                  </a:lnTo>
                  <a:lnTo>
                    <a:pt x="9239" y="499"/>
                  </a:lnTo>
                  <a:lnTo>
                    <a:pt x="9232" y="492"/>
                  </a:lnTo>
                  <a:lnTo>
                    <a:pt x="9211" y="478"/>
                  </a:lnTo>
                  <a:lnTo>
                    <a:pt x="9204" y="471"/>
                  </a:lnTo>
                  <a:lnTo>
                    <a:pt x="9183" y="457"/>
                  </a:lnTo>
                  <a:lnTo>
                    <a:pt x="9180" y="453"/>
                  </a:lnTo>
                  <a:lnTo>
                    <a:pt x="9162" y="443"/>
                  </a:lnTo>
                  <a:lnTo>
                    <a:pt x="9159" y="439"/>
                  </a:lnTo>
                  <a:lnTo>
                    <a:pt x="9145" y="429"/>
                  </a:lnTo>
                  <a:cubicBezTo>
                    <a:pt x="9141" y="425"/>
                    <a:pt x="9134" y="422"/>
                    <a:pt x="9127" y="422"/>
                  </a:cubicBezTo>
                  <a:lnTo>
                    <a:pt x="9099" y="422"/>
                  </a:lnTo>
                  <a:cubicBezTo>
                    <a:pt x="9092" y="422"/>
                    <a:pt x="9085" y="422"/>
                    <a:pt x="9078" y="425"/>
                  </a:cubicBezTo>
                  <a:lnTo>
                    <a:pt x="9075" y="425"/>
                  </a:lnTo>
                  <a:cubicBezTo>
                    <a:pt x="9047" y="432"/>
                    <a:pt x="9022" y="446"/>
                    <a:pt x="8998" y="460"/>
                  </a:cubicBezTo>
                  <a:lnTo>
                    <a:pt x="8973" y="474"/>
                  </a:lnTo>
                  <a:lnTo>
                    <a:pt x="8956" y="492"/>
                  </a:lnTo>
                  <a:lnTo>
                    <a:pt x="8952" y="492"/>
                  </a:lnTo>
                  <a:lnTo>
                    <a:pt x="8907" y="523"/>
                  </a:lnTo>
                  <a:lnTo>
                    <a:pt x="8865" y="481"/>
                  </a:lnTo>
                  <a:cubicBezTo>
                    <a:pt x="8857" y="471"/>
                    <a:pt x="8795" y="414"/>
                    <a:pt x="8730" y="414"/>
                  </a:cubicBezTo>
                  <a:cubicBezTo>
                    <a:pt x="8704" y="414"/>
                    <a:pt x="8678" y="423"/>
                    <a:pt x="8654" y="446"/>
                  </a:cubicBezTo>
                  <a:cubicBezTo>
                    <a:pt x="8602" y="499"/>
                    <a:pt x="8528" y="527"/>
                    <a:pt x="8455" y="527"/>
                  </a:cubicBezTo>
                  <a:cubicBezTo>
                    <a:pt x="8378" y="523"/>
                    <a:pt x="8301" y="499"/>
                    <a:pt x="8234" y="457"/>
                  </a:cubicBezTo>
                  <a:cubicBezTo>
                    <a:pt x="8122" y="383"/>
                    <a:pt x="8028" y="278"/>
                    <a:pt x="7972" y="156"/>
                  </a:cubicBezTo>
                  <a:cubicBezTo>
                    <a:pt x="7972" y="149"/>
                    <a:pt x="7968" y="142"/>
                    <a:pt x="7965" y="135"/>
                  </a:cubicBezTo>
                  <a:lnTo>
                    <a:pt x="7961" y="128"/>
                  </a:lnTo>
                  <a:cubicBezTo>
                    <a:pt x="7958" y="124"/>
                    <a:pt x="7954" y="117"/>
                    <a:pt x="7951" y="114"/>
                  </a:cubicBezTo>
                  <a:lnTo>
                    <a:pt x="7947" y="110"/>
                  </a:lnTo>
                  <a:cubicBezTo>
                    <a:pt x="7944" y="103"/>
                    <a:pt x="7937" y="100"/>
                    <a:pt x="7933" y="93"/>
                  </a:cubicBezTo>
                  <a:lnTo>
                    <a:pt x="7926" y="89"/>
                  </a:lnTo>
                  <a:lnTo>
                    <a:pt x="7912" y="79"/>
                  </a:lnTo>
                  <a:lnTo>
                    <a:pt x="7909" y="75"/>
                  </a:lnTo>
                  <a:lnTo>
                    <a:pt x="7485" y="145"/>
                  </a:lnTo>
                  <a:lnTo>
                    <a:pt x="7464" y="135"/>
                  </a:lnTo>
                  <a:cubicBezTo>
                    <a:pt x="7357" y="78"/>
                    <a:pt x="7166" y="1"/>
                    <a:pt x="704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6" name="Google Shape;7457;p82">
              <a:extLst>
                <a:ext uri="{FF2B5EF4-FFF2-40B4-BE49-F238E27FC236}">
                  <a16:creationId xmlns:a16="http://schemas.microsoft.com/office/drawing/2014/main" id="{7F4CA0E4-9E22-5E28-13FA-58B079237FE9}"/>
                </a:ext>
              </a:extLst>
            </p:cNvPr>
            <p:cNvSpPr/>
            <p:nvPr/>
          </p:nvSpPr>
          <p:spPr>
            <a:xfrm>
              <a:off x="2142218" y="208790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42" y="0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7" name="Google Shape;7458;p82">
              <a:extLst>
                <a:ext uri="{FF2B5EF4-FFF2-40B4-BE49-F238E27FC236}">
                  <a16:creationId xmlns:a16="http://schemas.microsoft.com/office/drawing/2014/main" id="{60FB31A6-6327-711A-547A-F1F57B67668F}"/>
                </a:ext>
              </a:extLst>
            </p:cNvPr>
            <p:cNvSpPr/>
            <p:nvPr/>
          </p:nvSpPr>
          <p:spPr>
            <a:xfrm>
              <a:off x="2143834" y="2087244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8" name="Google Shape;7459;p82">
              <a:extLst>
                <a:ext uri="{FF2B5EF4-FFF2-40B4-BE49-F238E27FC236}">
                  <a16:creationId xmlns:a16="http://schemas.microsoft.com/office/drawing/2014/main" id="{D96435AA-730F-A2DD-665B-DB781C0A0683}"/>
                </a:ext>
              </a:extLst>
            </p:cNvPr>
            <p:cNvSpPr/>
            <p:nvPr/>
          </p:nvSpPr>
          <p:spPr>
            <a:xfrm>
              <a:off x="2143399" y="2087380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9" name="Google Shape;7460;p82">
              <a:extLst>
                <a:ext uri="{FF2B5EF4-FFF2-40B4-BE49-F238E27FC236}">
                  <a16:creationId xmlns:a16="http://schemas.microsoft.com/office/drawing/2014/main" id="{7637C1FD-6119-A820-103E-780594E9DA9B}"/>
                </a:ext>
              </a:extLst>
            </p:cNvPr>
            <p:cNvSpPr/>
            <p:nvPr/>
          </p:nvSpPr>
          <p:spPr>
            <a:xfrm>
              <a:off x="2141553" y="2088235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49" y="1"/>
                  </a:moveTo>
                  <a:lnTo>
                    <a:pt x="0" y="33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0" name="Google Shape;7461;p82">
              <a:extLst>
                <a:ext uri="{FF2B5EF4-FFF2-40B4-BE49-F238E27FC236}">
                  <a16:creationId xmlns:a16="http://schemas.microsoft.com/office/drawing/2014/main" id="{3A6B2943-2AC7-5D6A-5932-48A306026279}"/>
                </a:ext>
              </a:extLst>
            </p:cNvPr>
            <p:cNvSpPr/>
            <p:nvPr/>
          </p:nvSpPr>
          <p:spPr>
            <a:xfrm>
              <a:off x="2142829" y="2087624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36" y="0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1" name="Google Shape;7462;p82">
              <a:extLst>
                <a:ext uri="{FF2B5EF4-FFF2-40B4-BE49-F238E27FC236}">
                  <a16:creationId xmlns:a16="http://schemas.microsoft.com/office/drawing/2014/main" id="{FB10277F-52E9-584A-193B-E4B80ED9DA6B}"/>
                </a:ext>
              </a:extLst>
            </p:cNvPr>
            <p:cNvSpPr/>
            <p:nvPr/>
          </p:nvSpPr>
          <p:spPr>
            <a:xfrm>
              <a:off x="2144214" y="2087095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2" name="Google Shape;7463;p82">
              <a:extLst>
                <a:ext uri="{FF2B5EF4-FFF2-40B4-BE49-F238E27FC236}">
                  <a16:creationId xmlns:a16="http://schemas.microsoft.com/office/drawing/2014/main" id="{F89DDB80-D750-D5A9-ADDE-039AA63BB698}"/>
                </a:ext>
              </a:extLst>
            </p:cNvPr>
            <p:cNvSpPr/>
            <p:nvPr/>
          </p:nvSpPr>
          <p:spPr>
            <a:xfrm>
              <a:off x="2144554" y="208705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3" name="Google Shape;7464;p82">
              <a:extLst>
                <a:ext uri="{FF2B5EF4-FFF2-40B4-BE49-F238E27FC236}">
                  <a16:creationId xmlns:a16="http://schemas.microsoft.com/office/drawing/2014/main" id="{8C3610DC-E32A-0B8D-7BA7-C7F0DB47004B}"/>
                </a:ext>
              </a:extLst>
            </p:cNvPr>
            <p:cNvSpPr/>
            <p:nvPr/>
          </p:nvSpPr>
          <p:spPr>
            <a:xfrm>
              <a:off x="2144839" y="2087000"/>
              <a:ext cx="190" cy="68"/>
            </a:xfrm>
            <a:custGeom>
              <a:avLst/>
              <a:gdLst/>
              <a:ahLst/>
              <a:cxnLst/>
              <a:rect l="l" t="t" r="r" b="b"/>
              <a:pathLst>
                <a:path w="14" h="5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4" name="Google Shape;7465;p82">
              <a:extLst>
                <a:ext uri="{FF2B5EF4-FFF2-40B4-BE49-F238E27FC236}">
                  <a16:creationId xmlns:a16="http://schemas.microsoft.com/office/drawing/2014/main" id="{25FFD453-C518-FCC9-738D-6494D84E4E71}"/>
                </a:ext>
              </a:extLst>
            </p:cNvPr>
            <p:cNvSpPr/>
            <p:nvPr/>
          </p:nvSpPr>
          <p:spPr>
            <a:xfrm>
              <a:off x="2222597" y="212403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1" y="0"/>
                  </a:moveTo>
                  <a:cubicBezTo>
                    <a:pt x="15" y="7"/>
                    <a:pt x="29" y="14"/>
                    <a:pt x="42" y="25"/>
                  </a:cubicBezTo>
                  <a:lnTo>
                    <a:pt x="42" y="2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5" name="Google Shape;7466;p82">
              <a:extLst>
                <a:ext uri="{FF2B5EF4-FFF2-40B4-BE49-F238E27FC236}">
                  <a16:creationId xmlns:a16="http://schemas.microsoft.com/office/drawing/2014/main" id="{33282C93-F4CB-4AF7-6E3C-679F0A0F92C0}"/>
                </a:ext>
              </a:extLst>
            </p:cNvPr>
            <p:cNvSpPr/>
            <p:nvPr/>
          </p:nvSpPr>
          <p:spPr>
            <a:xfrm>
              <a:off x="2254816" y="21355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cubicBezTo>
                    <a:pt x="8" y="4"/>
                    <a:pt x="15" y="11"/>
                    <a:pt x="18" y="14"/>
                  </a:cubicBezTo>
                  <a:cubicBezTo>
                    <a:pt x="15" y="11"/>
                    <a:pt x="8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6" name="Google Shape;7467;p82">
              <a:extLst>
                <a:ext uri="{FF2B5EF4-FFF2-40B4-BE49-F238E27FC236}">
                  <a16:creationId xmlns:a16="http://schemas.microsoft.com/office/drawing/2014/main" id="{AC72E564-974C-429A-8C4F-8D3ED4568415}"/>
                </a:ext>
              </a:extLst>
            </p:cNvPr>
            <p:cNvSpPr/>
            <p:nvPr/>
          </p:nvSpPr>
          <p:spPr>
            <a:xfrm>
              <a:off x="2249168" y="2134725"/>
              <a:ext cx="5621" cy="828"/>
            </a:xfrm>
            <a:custGeom>
              <a:avLst/>
              <a:gdLst/>
              <a:ahLst/>
              <a:cxnLst/>
              <a:rect l="l" t="t" r="r" b="b"/>
              <a:pathLst>
                <a:path w="414" h="61" extrusionOk="0">
                  <a:moveTo>
                    <a:pt x="0" y="1"/>
                  </a:moveTo>
                  <a:cubicBezTo>
                    <a:pt x="88" y="1"/>
                    <a:pt x="175" y="4"/>
                    <a:pt x="263" y="15"/>
                  </a:cubicBezTo>
                  <a:cubicBezTo>
                    <a:pt x="315" y="22"/>
                    <a:pt x="368" y="36"/>
                    <a:pt x="413" y="60"/>
                  </a:cubicBezTo>
                  <a:cubicBezTo>
                    <a:pt x="326" y="8"/>
                    <a:pt x="16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7" name="Google Shape;7468;p82">
              <a:extLst>
                <a:ext uri="{FF2B5EF4-FFF2-40B4-BE49-F238E27FC236}">
                  <a16:creationId xmlns:a16="http://schemas.microsoft.com/office/drawing/2014/main" id="{BF58042F-8F8F-F409-C1A6-730F5A476576}"/>
                </a:ext>
              </a:extLst>
            </p:cNvPr>
            <p:cNvSpPr/>
            <p:nvPr/>
          </p:nvSpPr>
          <p:spPr>
            <a:xfrm>
              <a:off x="2245787" y="213059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0"/>
                  </a:moveTo>
                  <a:cubicBezTo>
                    <a:pt x="8" y="7"/>
                    <a:pt x="15" y="18"/>
                    <a:pt x="18" y="28"/>
                  </a:cubicBezTo>
                  <a:cubicBezTo>
                    <a:pt x="15" y="18"/>
                    <a:pt x="8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8" name="Google Shape;7469;p82">
              <a:extLst>
                <a:ext uri="{FF2B5EF4-FFF2-40B4-BE49-F238E27FC236}">
                  <a16:creationId xmlns:a16="http://schemas.microsoft.com/office/drawing/2014/main" id="{7A9EC709-AE9B-007A-D6C9-5AB9B8872C88}"/>
                </a:ext>
              </a:extLst>
            </p:cNvPr>
            <p:cNvSpPr/>
            <p:nvPr/>
          </p:nvSpPr>
          <p:spPr>
            <a:xfrm>
              <a:off x="2255387" y="213611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cubicBezTo>
                    <a:pt x="4" y="0"/>
                    <a:pt x="8" y="4"/>
                    <a:pt x="8" y="7"/>
                  </a:cubicBezTo>
                  <a:cubicBezTo>
                    <a:pt x="8" y="4"/>
                    <a:pt x="4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9" name="Google Shape;7470;p82">
              <a:extLst>
                <a:ext uri="{FF2B5EF4-FFF2-40B4-BE49-F238E27FC236}">
                  <a16:creationId xmlns:a16="http://schemas.microsoft.com/office/drawing/2014/main" id="{DD51680F-20E4-A36D-D6B7-9F561013E62C}"/>
                </a:ext>
              </a:extLst>
            </p:cNvPr>
            <p:cNvSpPr/>
            <p:nvPr/>
          </p:nvSpPr>
          <p:spPr>
            <a:xfrm>
              <a:off x="2255577" y="2136340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4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0" name="Google Shape;7471;p82">
              <a:extLst>
                <a:ext uri="{FF2B5EF4-FFF2-40B4-BE49-F238E27FC236}">
                  <a16:creationId xmlns:a16="http://schemas.microsoft.com/office/drawing/2014/main" id="{FE1CC204-1BF9-5FBA-6B03-18EBC61E42DD}"/>
                </a:ext>
              </a:extLst>
            </p:cNvPr>
            <p:cNvSpPr/>
            <p:nvPr/>
          </p:nvSpPr>
          <p:spPr>
            <a:xfrm>
              <a:off x="2253866" y="2114331"/>
              <a:ext cx="1154" cy="1684"/>
            </a:xfrm>
            <a:custGeom>
              <a:avLst/>
              <a:gdLst/>
              <a:ahLst/>
              <a:cxnLst/>
              <a:rect l="l" t="t" r="r" b="b"/>
              <a:pathLst>
                <a:path w="85" h="124" extrusionOk="0">
                  <a:moveTo>
                    <a:pt x="1" y="1"/>
                  </a:moveTo>
                  <a:cubicBezTo>
                    <a:pt x="8" y="53"/>
                    <a:pt x="36" y="99"/>
                    <a:pt x="85" y="123"/>
                  </a:cubicBezTo>
                  <a:cubicBezTo>
                    <a:pt x="36" y="99"/>
                    <a:pt x="8" y="53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1" name="Google Shape;7472;p82">
              <a:extLst>
                <a:ext uri="{FF2B5EF4-FFF2-40B4-BE49-F238E27FC236}">
                  <a16:creationId xmlns:a16="http://schemas.microsoft.com/office/drawing/2014/main" id="{8A7D5C43-011D-76F9-D678-8428A1EF8935}"/>
                </a:ext>
              </a:extLst>
            </p:cNvPr>
            <p:cNvSpPr/>
            <p:nvPr/>
          </p:nvSpPr>
          <p:spPr>
            <a:xfrm>
              <a:off x="2266710" y="21042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2" name="Google Shape;7473;p82">
              <a:extLst>
                <a:ext uri="{FF2B5EF4-FFF2-40B4-BE49-F238E27FC236}">
                  <a16:creationId xmlns:a16="http://schemas.microsoft.com/office/drawing/2014/main" id="{7A5C2949-BF8D-07BF-B63D-C33A0DB0E90D}"/>
                </a:ext>
              </a:extLst>
            </p:cNvPr>
            <p:cNvSpPr/>
            <p:nvPr/>
          </p:nvSpPr>
          <p:spPr>
            <a:xfrm>
              <a:off x="2254246" y="2120468"/>
              <a:ext cx="394" cy="3014"/>
            </a:xfrm>
            <a:custGeom>
              <a:avLst/>
              <a:gdLst/>
              <a:ahLst/>
              <a:cxnLst/>
              <a:rect l="l" t="t" r="r" b="b"/>
              <a:pathLst>
                <a:path w="29" h="222" extrusionOk="0">
                  <a:moveTo>
                    <a:pt x="1" y="221"/>
                  </a:moveTo>
                  <a:cubicBezTo>
                    <a:pt x="4" y="148"/>
                    <a:pt x="15" y="74"/>
                    <a:pt x="29" y="1"/>
                  </a:cubicBezTo>
                  <a:cubicBezTo>
                    <a:pt x="15" y="74"/>
                    <a:pt x="4" y="148"/>
                    <a:pt x="1" y="2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3" name="Google Shape;7474;p82">
              <a:extLst>
                <a:ext uri="{FF2B5EF4-FFF2-40B4-BE49-F238E27FC236}">
                  <a16:creationId xmlns:a16="http://schemas.microsoft.com/office/drawing/2014/main" id="{E28A814D-EAE9-6F3A-3680-C733F1BDA4A3}"/>
                </a:ext>
              </a:extLst>
            </p:cNvPr>
            <p:cNvSpPr/>
            <p:nvPr/>
          </p:nvSpPr>
          <p:spPr>
            <a:xfrm>
              <a:off x="2223167" y="2124365"/>
              <a:ext cx="1724" cy="1819"/>
            </a:xfrm>
            <a:custGeom>
              <a:avLst/>
              <a:gdLst/>
              <a:ahLst/>
              <a:cxnLst/>
              <a:rect l="l" t="t" r="r" b="b"/>
              <a:pathLst>
                <a:path w="127" h="134" extrusionOk="0">
                  <a:moveTo>
                    <a:pt x="126" y="134"/>
                  </a:moveTo>
                  <a:cubicBezTo>
                    <a:pt x="95" y="81"/>
                    <a:pt x="49" y="36"/>
                    <a:pt x="0" y="1"/>
                  </a:cubicBezTo>
                  <a:lnTo>
                    <a:pt x="0" y="1"/>
                  </a:lnTo>
                  <a:cubicBezTo>
                    <a:pt x="49" y="36"/>
                    <a:pt x="95" y="81"/>
                    <a:pt x="126" y="13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4" name="Google Shape;7475;p82">
              <a:extLst>
                <a:ext uri="{FF2B5EF4-FFF2-40B4-BE49-F238E27FC236}">
                  <a16:creationId xmlns:a16="http://schemas.microsoft.com/office/drawing/2014/main" id="{340895D8-AF88-41A8-C23E-86A46EDEEA5A}"/>
                </a:ext>
              </a:extLst>
            </p:cNvPr>
            <p:cNvSpPr/>
            <p:nvPr/>
          </p:nvSpPr>
          <p:spPr>
            <a:xfrm>
              <a:off x="2232196" y="2130353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32"/>
                    <a:pt x="32" y="39"/>
                    <a:pt x="36" y="39"/>
                  </a:cubicBezTo>
                  <a:cubicBezTo>
                    <a:pt x="36" y="39"/>
                    <a:pt x="18" y="32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5" name="Google Shape;7476;p82">
              <a:extLst>
                <a:ext uri="{FF2B5EF4-FFF2-40B4-BE49-F238E27FC236}">
                  <a16:creationId xmlns:a16="http://schemas.microsoft.com/office/drawing/2014/main" id="{07F74F4F-C0F0-A9AB-B1B1-5F96881D2B41}"/>
                </a:ext>
              </a:extLst>
            </p:cNvPr>
            <p:cNvSpPr/>
            <p:nvPr/>
          </p:nvSpPr>
          <p:spPr>
            <a:xfrm>
              <a:off x="2255156" y="213577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"/>
                  </a:moveTo>
                  <a:cubicBezTo>
                    <a:pt x="4" y="4"/>
                    <a:pt x="11" y="11"/>
                    <a:pt x="14" y="15"/>
                  </a:cubicBezTo>
                  <a:cubicBezTo>
                    <a:pt x="11" y="11"/>
                    <a:pt x="4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6" name="Google Shape;7477;p82">
              <a:extLst>
                <a:ext uri="{FF2B5EF4-FFF2-40B4-BE49-F238E27FC236}">
                  <a16:creationId xmlns:a16="http://schemas.microsoft.com/office/drawing/2014/main" id="{A37ABB02-AD11-8B3C-351C-66E3D7D88F13}"/>
                </a:ext>
              </a:extLst>
            </p:cNvPr>
            <p:cNvSpPr/>
            <p:nvPr/>
          </p:nvSpPr>
          <p:spPr>
            <a:xfrm>
              <a:off x="2245027" y="2130068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"/>
                  </a:moveTo>
                  <a:cubicBezTo>
                    <a:pt x="8" y="1"/>
                    <a:pt x="18" y="4"/>
                    <a:pt x="25" y="11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7" name="Google Shape;7478;p82">
              <a:extLst>
                <a:ext uri="{FF2B5EF4-FFF2-40B4-BE49-F238E27FC236}">
                  <a16:creationId xmlns:a16="http://schemas.microsoft.com/office/drawing/2014/main" id="{ADD62343-3465-F0F4-B481-AE41298BEE6A}"/>
                </a:ext>
              </a:extLst>
            </p:cNvPr>
            <p:cNvSpPr/>
            <p:nvPr/>
          </p:nvSpPr>
          <p:spPr>
            <a:xfrm>
              <a:off x="2221497" y="2123510"/>
              <a:ext cx="1208" cy="584"/>
            </a:xfrm>
            <a:custGeom>
              <a:avLst/>
              <a:gdLst/>
              <a:ahLst/>
              <a:cxnLst/>
              <a:rect l="l" t="t" r="r" b="b"/>
              <a:pathLst>
                <a:path w="89" h="43" extrusionOk="0">
                  <a:moveTo>
                    <a:pt x="1" y="1"/>
                  </a:moveTo>
                  <a:lnTo>
                    <a:pt x="1" y="18"/>
                  </a:lnTo>
                  <a:cubicBezTo>
                    <a:pt x="26" y="18"/>
                    <a:pt x="54" y="27"/>
                    <a:pt x="79" y="38"/>
                  </a:cubicBezTo>
                  <a:lnTo>
                    <a:pt x="79" y="38"/>
                  </a:lnTo>
                  <a:lnTo>
                    <a:pt x="1" y="1"/>
                  </a:lnTo>
                  <a:close/>
                  <a:moveTo>
                    <a:pt x="79" y="38"/>
                  </a:moveTo>
                  <a:lnTo>
                    <a:pt x="88" y="43"/>
                  </a:lnTo>
                  <a:cubicBezTo>
                    <a:pt x="85" y="41"/>
                    <a:pt x="82" y="40"/>
                    <a:pt x="79" y="3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8" name="Google Shape;7479;p82">
              <a:extLst>
                <a:ext uri="{FF2B5EF4-FFF2-40B4-BE49-F238E27FC236}">
                  <a16:creationId xmlns:a16="http://schemas.microsoft.com/office/drawing/2014/main" id="{FBAF3232-1023-6F5A-E749-D0733C2194A8}"/>
                </a:ext>
              </a:extLst>
            </p:cNvPr>
            <p:cNvSpPr/>
            <p:nvPr/>
          </p:nvSpPr>
          <p:spPr>
            <a:xfrm>
              <a:off x="2244552" y="2129973"/>
              <a:ext cx="448" cy="68"/>
            </a:xfrm>
            <a:custGeom>
              <a:avLst/>
              <a:gdLst/>
              <a:ahLst/>
              <a:cxnLst/>
              <a:rect l="l" t="t" r="r" b="b"/>
              <a:pathLst>
                <a:path w="33" h="5" extrusionOk="0">
                  <a:moveTo>
                    <a:pt x="1" y="1"/>
                  </a:moveTo>
                  <a:cubicBezTo>
                    <a:pt x="11" y="1"/>
                    <a:pt x="22" y="4"/>
                    <a:pt x="32" y="4"/>
                  </a:cubicBezTo>
                  <a:cubicBezTo>
                    <a:pt x="22" y="4"/>
                    <a:pt x="11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9" name="Google Shape;7480;p82">
              <a:extLst>
                <a:ext uri="{FF2B5EF4-FFF2-40B4-BE49-F238E27FC236}">
                  <a16:creationId xmlns:a16="http://schemas.microsoft.com/office/drawing/2014/main" id="{378C4814-9496-CFC4-6B5A-07968292A4FC}"/>
                </a:ext>
              </a:extLst>
            </p:cNvPr>
            <p:cNvSpPr/>
            <p:nvPr/>
          </p:nvSpPr>
          <p:spPr>
            <a:xfrm>
              <a:off x="2244036" y="2130027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0" name="Google Shape;7481;p82">
              <a:extLst>
                <a:ext uri="{FF2B5EF4-FFF2-40B4-BE49-F238E27FC236}">
                  <a16:creationId xmlns:a16="http://schemas.microsoft.com/office/drawing/2014/main" id="{8802B193-C6D0-C5E9-7014-D19998048DD6}"/>
                </a:ext>
              </a:extLst>
            </p:cNvPr>
            <p:cNvSpPr/>
            <p:nvPr/>
          </p:nvSpPr>
          <p:spPr>
            <a:xfrm>
              <a:off x="2255672" y="213662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cubicBezTo>
                    <a:pt x="1" y="8"/>
                    <a:pt x="1" y="18"/>
                    <a:pt x="1" y="25"/>
                  </a:cubicBezTo>
                  <a:cubicBezTo>
                    <a:pt x="1" y="18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1" name="Google Shape;7482;p82">
              <a:extLst>
                <a:ext uri="{FF2B5EF4-FFF2-40B4-BE49-F238E27FC236}">
                  <a16:creationId xmlns:a16="http://schemas.microsoft.com/office/drawing/2014/main" id="{0E00E169-36F6-9754-08FA-A871C16D1C82}"/>
                </a:ext>
              </a:extLst>
            </p:cNvPr>
            <p:cNvSpPr/>
            <p:nvPr/>
          </p:nvSpPr>
          <p:spPr>
            <a:xfrm>
              <a:off x="2245407" y="2130258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11" y="4"/>
                    <a:pt x="18" y="11"/>
                    <a:pt x="25" y="18"/>
                  </a:cubicBezTo>
                  <a:cubicBezTo>
                    <a:pt x="18" y="11"/>
                    <a:pt x="1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2" name="Google Shape;7483;p82">
              <a:extLst>
                <a:ext uri="{FF2B5EF4-FFF2-40B4-BE49-F238E27FC236}">
                  <a16:creationId xmlns:a16="http://schemas.microsoft.com/office/drawing/2014/main" id="{03092E4C-4F56-6345-6C2C-39A5D84B7C20}"/>
                </a:ext>
              </a:extLst>
            </p:cNvPr>
            <p:cNvSpPr/>
            <p:nvPr/>
          </p:nvSpPr>
          <p:spPr>
            <a:xfrm>
              <a:off x="2222638" y="2124039"/>
              <a:ext cx="543" cy="339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7"/>
                    <a:pt x="29" y="18"/>
                    <a:pt x="39" y="25"/>
                  </a:cubicBezTo>
                  <a:lnTo>
                    <a:pt x="39" y="25"/>
                  </a:lnTo>
                  <a:cubicBezTo>
                    <a:pt x="29" y="18"/>
                    <a:pt x="15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3" name="Google Shape;7484;p82">
              <a:extLst>
                <a:ext uri="{FF2B5EF4-FFF2-40B4-BE49-F238E27FC236}">
                  <a16:creationId xmlns:a16="http://schemas.microsoft.com/office/drawing/2014/main" id="{F726603D-B3AF-76C6-9793-186D912764E5}"/>
                </a:ext>
              </a:extLst>
            </p:cNvPr>
            <p:cNvSpPr/>
            <p:nvPr/>
          </p:nvSpPr>
          <p:spPr>
            <a:xfrm>
              <a:off x="2257057" y="206219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4" name="Google Shape;7485;p82">
              <a:extLst>
                <a:ext uri="{FF2B5EF4-FFF2-40B4-BE49-F238E27FC236}">
                  <a16:creationId xmlns:a16="http://schemas.microsoft.com/office/drawing/2014/main" id="{DB82FC21-A2E9-5031-F0FE-9D1D46719387}"/>
                </a:ext>
              </a:extLst>
            </p:cNvPr>
            <p:cNvSpPr/>
            <p:nvPr/>
          </p:nvSpPr>
          <p:spPr>
            <a:xfrm>
              <a:off x="2256907" y="206167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4"/>
                  </a:lnTo>
                  <a:cubicBezTo>
                    <a:pt x="1" y="0"/>
                    <a:pt x="1" y="7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5" name="Google Shape;7486;p82">
              <a:extLst>
                <a:ext uri="{FF2B5EF4-FFF2-40B4-BE49-F238E27FC236}">
                  <a16:creationId xmlns:a16="http://schemas.microsoft.com/office/drawing/2014/main" id="{8D5ACD27-F4F2-0B6A-1E1A-925A684D7962}"/>
                </a:ext>
              </a:extLst>
            </p:cNvPr>
            <p:cNvSpPr/>
            <p:nvPr/>
          </p:nvSpPr>
          <p:spPr>
            <a:xfrm>
              <a:off x="2215659" y="2008291"/>
              <a:ext cx="3802" cy="380"/>
            </a:xfrm>
            <a:custGeom>
              <a:avLst/>
              <a:gdLst/>
              <a:ahLst/>
              <a:cxnLst/>
              <a:rect l="l" t="t" r="r" b="b"/>
              <a:pathLst>
                <a:path w="280" h="28" extrusionOk="0">
                  <a:moveTo>
                    <a:pt x="280" y="1"/>
                  </a:moveTo>
                  <a:cubicBezTo>
                    <a:pt x="242" y="20"/>
                    <a:pt x="201" y="28"/>
                    <a:pt x="159" y="28"/>
                  </a:cubicBezTo>
                  <a:lnTo>
                    <a:pt x="159" y="28"/>
                  </a:lnTo>
                  <a:cubicBezTo>
                    <a:pt x="106" y="28"/>
                    <a:pt x="51" y="16"/>
                    <a:pt x="0" y="4"/>
                  </a:cubicBezTo>
                  <a:lnTo>
                    <a:pt x="0" y="4"/>
                  </a:lnTo>
                  <a:cubicBezTo>
                    <a:pt x="49" y="16"/>
                    <a:pt x="104" y="28"/>
                    <a:pt x="158" y="28"/>
                  </a:cubicBezTo>
                  <a:cubicBezTo>
                    <a:pt x="158" y="28"/>
                    <a:pt x="159" y="28"/>
                    <a:pt x="159" y="28"/>
                  </a:cubicBezTo>
                  <a:lnTo>
                    <a:pt x="159" y="28"/>
                  </a:lnTo>
                  <a:cubicBezTo>
                    <a:pt x="159" y="28"/>
                    <a:pt x="159" y="28"/>
                    <a:pt x="159" y="28"/>
                  </a:cubicBezTo>
                  <a:cubicBezTo>
                    <a:pt x="201" y="28"/>
                    <a:pt x="242" y="21"/>
                    <a:pt x="28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6" name="Google Shape;7487;p82">
              <a:extLst>
                <a:ext uri="{FF2B5EF4-FFF2-40B4-BE49-F238E27FC236}">
                  <a16:creationId xmlns:a16="http://schemas.microsoft.com/office/drawing/2014/main" id="{DFF1F7D3-754B-A40A-26E0-7E5B02389F56}"/>
                </a:ext>
              </a:extLst>
            </p:cNvPr>
            <p:cNvSpPr/>
            <p:nvPr/>
          </p:nvSpPr>
          <p:spPr>
            <a:xfrm>
              <a:off x="2196121" y="2010572"/>
              <a:ext cx="15601" cy="3014"/>
            </a:xfrm>
            <a:custGeom>
              <a:avLst/>
              <a:gdLst/>
              <a:ahLst/>
              <a:cxnLst/>
              <a:rect l="l" t="t" r="r" b="b"/>
              <a:pathLst>
                <a:path w="1149" h="222" extrusionOk="0">
                  <a:moveTo>
                    <a:pt x="0" y="1"/>
                  </a:moveTo>
                  <a:lnTo>
                    <a:pt x="1135" y="221"/>
                  </a:lnTo>
                  <a:lnTo>
                    <a:pt x="1149" y="158"/>
                  </a:lnTo>
                  <a:lnTo>
                    <a:pt x="1135" y="2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7" name="Google Shape;7488;p82">
              <a:extLst>
                <a:ext uri="{FF2B5EF4-FFF2-40B4-BE49-F238E27FC236}">
                  <a16:creationId xmlns:a16="http://schemas.microsoft.com/office/drawing/2014/main" id="{1CC938CB-3CCC-C118-BFA6-64C415C57D55}"/>
                </a:ext>
              </a:extLst>
            </p:cNvPr>
            <p:cNvSpPr/>
            <p:nvPr/>
          </p:nvSpPr>
          <p:spPr>
            <a:xfrm>
              <a:off x="2183955" y="201804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8" name="Google Shape;7489;p82">
              <a:extLst>
                <a:ext uri="{FF2B5EF4-FFF2-40B4-BE49-F238E27FC236}">
                  <a16:creationId xmlns:a16="http://schemas.microsoft.com/office/drawing/2014/main" id="{B967FCDE-162C-EAAF-2622-B843F56E9C1F}"/>
                </a:ext>
              </a:extLst>
            </p:cNvPr>
            <p:cNvSpPr/>
            <p:nvPr/>
          </p:nvSpPr>
          <p:spPr>
            <a:xfrm>
              <a:off x="2183806" y="2016845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4"/>
                    <a:pt x="1" y="1"/>
                  </a:cubicBezTo>
                  <a:cubicBezTo>
                    <a:pt x="4" y="4"/>
                    <a:pt x="4" y="11"/>
                    <a:pt x="4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9" name="Google Shape;7490;p82">
              <a:extLst>
                <a:ext uri="{FF2B5EF4-FFF2-40B4-BE49-F238E27FC236}">
                  <a16:creationId xmlns:a16="http://schemas.microsoft.com/office/drawing/2014/main" id="{AA7301A3-BC1D-B30B-97FF-34BA2A815B58}"/>
                </a:ext>
              </a:extLst>
            </p:cNvPr>
            <p:cNvSpPr/>
            <p:nvPr/>
          </p:nvSpPr>
          <p:spPr>
            <a:xfrm>
              <a:off x="2183901" y="201746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0" name="Google Shape;7491;p82">
              <a:extLst>
                <a:ext uri="{FF2B5EF4-FFF2-40B4-BE49-F238E27FC236}">
                  <a16:creationId xmlns:a16="http://schemas.microsoft.com/office/drawing/2014/main" id="{E442D648-251E-D121-49E4-967A32EFCA0B}"/>
                </a:ext>
              </a:extLst>
            </p:cNvPr>
            <p:cNvSpPr/>
            <p:nvPr/>
          </p:nvSpPr>
          <p:spPr>
            <a:xfrm>
              <a:off x="2183955" y="201865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1" name="Google Shape;7492;p82">
              <a:extLst>
                <a:ext uri="{FF2B5EF4-FFF2-40B4-BE49-F238E27FC236}">
                  <a16:creationId xmlns:a16="http://schemas.microsoft.com/office/drawing/2014/main" id="{5843DB8E-DEB1-1C69-4315-17B791F1D841}"/>
                </a:ext>
              </a:extLst>
            </p:cNvPr>
            <p:cNvSpPr/>
            <p:nvPr/>
          </p:nvSpPr>
          <p:spPr>
            <a:xfrm>
              <a:off x="2139218" y="20815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2" name="Google Shape;7493;p82">
              <a:extLst>
                <a:ext uri="{FF2B5EF4-FFF2-40B4-BE49-F238E27FC236}">
                  <a16:creationId xmlns:a16="http://schemas.microsoft.com/office/drawing/2014/main" id="{AD2CD1DF-3A13-3CE1-81FA-0574D8BDC3BF}"/>
                </a:ext>
              </a:extLst>
            </p:cNvPr>
            <p:cNvSpPr/>
            <p:nvPr/>
          </p:nvSpPr>
          <p:spPr>
            <a:xfrm>
              <a:off x="2144404" y="207850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3" name="Google Shape;7494;p82">
              <a:extLst>
                <a:ext uri="{FF2B5EF4-FFF2-40B4-BE49-F238E27FC236}">
                  <a16:creationId xmlns:a16="http://schemas.microsoft.com/office/drawing/2014/main" id="{CAF105B0-3E0B-C858-049F-A8004FED865B}"/>
                </a:ext>
              </a:extLst>
            </p:cNvPr>
            <p:cNvSpPr/>
            <p:nvPr/>
          </p:nvSpPr>
          <p:spPr>
            <a:xfrm>
              <a:off x="2143644" y="20787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4" name="Google Shape;7495;p82">
              <a:extLst>
                <a:ext uri="{FF2B5EF4-FFF2-40B4-BE49-F238E27FC236}">
                  <a16:creationId xmlns:a16="http://schemas.microsoft.com/office/drawing/2014/main" id="{D4CAADB2-0043-143D-4CD0-A802FE73A8DC}"/>
                </a:ext>
              </a:extLst>
            </p:cNvPr>
            <p:cNvSpPr/>
            <p:nvPr/>
          </p:nvSpPr>
          <p:spPr>
            <a:xfrm>
              <a:off x="2182910" y="2023783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5" name="Google Shape;7496;p82">
              <a:extLst>
                <a:ext uri="{FF2B5EF4-FFF2-40B4-BE49-F238E27FC236}">
                  <a16:creationId xmlns:a16="http://schemas.microsoft.com/office/drawing/2014/main" id="{D70483AB-C31E-806D-4415-0EE02B405675}"/>
                </a:ext>
              </a:extLst>
            </p:cNvPr>
            <p:cNvSpPr/>
            <p:nvPr/>
          </p:nvSpPr>
          <p:spPr>
            <a:xfrm>
              <a:off x="2143929" y="207869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6" name="Google Shape;7497;p82">
              <a:extLst>
                <a:ext uri="{FF2B5EF4-FFF2-40B4-BE49-F238E27FC236}">
                  <a16:creationId xmlns:a16="http://schemas.microsoft.com/office/drawing/2014/main" id="{8CD3AE12-EE47-9E6D-739F-B09C6CF46856}"/>
                </a:ext>
              </a:extLst>
            </p:cNvPr>
            <p:cNvSpPr/>
            <p:nvPr/>
          </p:nvSpPr>
          <p:spPr>
            <a:xfrm>
              <a:off x="2182720" y="2024163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7" name="Google Shape;7498;p82">
              <a:extLst>
                <a:ext uri="{FF2B5EF4-FFF2-40B4-BE49-F238E27FC236}">
                  <a16:creationId xmlns:a16="http://schemas.microsoft.com/office/drawing/2014/main" id="{A7FAA4EA-17A6-5E54-2D68-ECB37BF42A5B}"/>
                </a:ext>
              </a:extLst>
            </p:cNvPr>
            <p:cNvSpPr/>
            <p:nvPr/>
          </p:nvSpPr>
          <p:spPr>
            <a:xfrm>
              <a:off x="2183765" y="202093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2"/>
                  </a:moveTo>
                  <a:cubicBezTo>
                    <a:pt x="0" y="15"/>
                    <a:pt x="4" y="8"/>
                    <a:pt x="4" y="1"/>
                  </a:cubicBezTo>
                  <a:cubicBezTo>
                    <a:pt x="4" y="8"/>
                    <a:pt x="0" y="15"/>
                    <a:pt x="0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8" name="Google Shape;7499;p82">
              <a:extLst>
                <a:ext uri="{FF2B5EF4-FFF2-40B4-BE49-F238E27FC236}">
                  <a16:creationId xmlns:a16="http://schemas.microsoft.com/office/drawing/2014/main" id="{335C09A8-EC69-50A1-C94A-58429C34CE17}"/>
                </a:ext>
              </a:extLst>
            </p:cNvPr>
            <p:cNvSpPr/>
            <p:nvPr/>
          </p:nvSpPr>
          <p:spPr>
            <a:xfrm>
              <a:off x="2144839" y="2078405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0" y="0"/>
                  </a:moveTo>
                  <a:cubicBezTo>
                    <a:pt x="21" y="11"/>
                    <a:pt x="39" y="21"/>
                    <a:pt x="56" y="35"/>
                  </a:cubicBezTo>
                  <a:cubicBezTo>
                    <a:pt x="39" y="21"/>
                    <a:pt x="21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9" name="Google Shape;7500;p82">
              <a:extLst>
                <a:ext uri="{FF2B5EF4-FFF2-40B4-BE49-F238E27FC236}">
                  <a16:creationId xmlns:a16="http://schemas.microsoft.com/office/drawing/2014/main" id="{0F9ACA63-9573-1464-6612-7D7216EAC225}"/>
                </a:ext>
              </a:extLst>
            </p:cNvPr>
            <p:cNvSpPr/>
            <p:nvPr/>
          </p:nvSpPr>
          <p:spPr>
            <a:xfrm>
              <a:off x="2183670" y="202146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cubicBezTo>
                    <a:pt x="0" y="14"/>
                    <a:pt x="4" y="7"/>
                    <a:pt x="4" y="0"/>
                  </a:cubicBezTo>
                  <a:cubicBezTo>
                    <a:pt x="4" y="7"/>
                    <a:pt x="0" y="14"/>
                    <a:pt x="0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0" name="Google Shape;7501;p82">
              <a:extLst>
                <a:ext uri="{FF2B5EF4-FFF2-40B4-BE49-F238E27FC236}">
                  <a16:creationId xmlns:a16="http://schemas.microsoft.com/office/drawing/2014/main" id="{67BF3F45-355C-43F8-DEE7-5F4838CA8EDE}"/>
                </a:ext>
              </a:extLst>
            </p:cNvPr>
            <p:cNvSpPr/>
            <p:nvPr/>
          </p:nvSpPr>
          <p:spPr>
            <a:xfrm>
              <a:off x="2143359" y="207897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1" name="Google Shape;7502;p82">
              <a:extLst>
                <a:ext uri="{FF2B5EF4-FFF2-40B4-BE49-F238E27FC236}">
                  <a16:creationId xmlns:a16="http://schemas.microsoft.com/office/drawing/2014/main" id="{F3347C25-3045-BBDD-4C9F-1219BF1E394F}"/>
                </a:ext>
              </a:extLst>
            </p:cNvPr>
            <p:cNvSpPr/>
            <p:nvPr/>
          </p:nvSpPr>
          <p:spPr>
            <a:xfrm>
              <a:off x="2183236" y="202292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2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2" name="Google Shape;7503;p82">
              <a:extLst>
                <a:ext uri="{FF2B5EF4-FFF2-40B4-BE49-F238E27FC236}">
                  <a16:creationId xmlns:a16="http://schemas.microsoft.com/office/drawing/2014/main" id="{9C67806C-BB54-FD04-5135-8DF78FADBF81}"/>
                </a:ext>
              </a:extLst>
            </p:cNvPr>
            <p:cNvSpPr/>
            <p:nvPr/>
          </p:nvSpPr>
          <p:spPr>
            <a:xfrm>
              <a:off x="2142979" y="20791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3" name="Google Shape;7504;p82">
              <a:extLst>
                <a:ext uri="{FF2B5EF4-FFF2-40B4-BE49-F238E27FC236}">
                  <a16:creationId xmlns:a16="http://schemas.microsoft.com/office/drawing/2014/main" id="{FB6D3B7D-3C09-C669-C104-98BCC51A58F4}"/>
                </a:ext>
              </a:extLst>
            </p:cNvPr>
            <p:cNvSpPr/>
            <p:nvPr/>
          </p:nvSpPr>
          <p:spPr>
            <a:xfrm>
              <a:off x="2183521" y="202197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4" y="15"/>
                    <a:pt x="4" y="8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4" name="Google Shape;7505;p82">
              <a:extLst>
                <a:ext uri="{FF2B5EF4-FFF2-40B4-BE49-F238E27FC236}">
                  <a16:creationId xmlns:a16="http://schemas.microsoft.com/office/drawing/2014/main" id="{BA74D84B-225D-6427-6418-C2FBC94C9E8A}"/>
                </a:ext>
              </a:extLst>
            </p:cNvPr>
            <p:cNvSpPr/>
            <p:nvPr/>
          </p:nvSpPr>
          <p:spPr>
            <a:xfrm>
              <a:off x="2183385" y="202245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2"/>
                  </a:moveTo>
                  <a:cubicBezTo>
                    <a:pt x="4" y="15"/>
                    <a:pt x="7" y="8"/>
                    <a:pt x="7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5" name="Google Shape;7506;p82">
              <a:extLst>
                <a:ext uri="{FF2B5EF4-FFF2-40B4-BE49-F238E27FC236}">
                  <a16:creationId xmlns:a16="http://schemas.microsoft.com/office/drawing/2014/main" id="{DA399D54-2D6B-03C6-9610-2D8EF6F81051}"/>
                </a:ext>
              </a:extLst>
            </p:cNvPr>
            <p:cNvSpPr/>
            <p:nvPr/>
          </p:nvSpPr>
          <p:spPr>
            <a:xfrm>
              <a:off x="2183100" y="202336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1"/>
                  </a:moveTo>
                  <a:cubicBezTo>
                    <a:pt x="4" y="14"/>
                    <a:pt x="4" y="7"/>
                    <a:pt x="7" y="0"/>
                  </a:cubicBezTo>
                  <a:cubicBezTo>
                    <a:pt x="4" y="7"/>
                    <a:pt x="4" y="14"/>
                    <a:pt x="0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6" name="Google Shape;7507;p82">
              <a:extLst>
                <a:ext uri="{FF2B5EF4-FFF2-40B4-BE49-F238E27FC236}">
                  <a16:creationId xmlns:a16="http://schemas.microsoft.com/office/drawing/2014/main" id="{9A1F8447-9ECA-03AA-113C-B48118B5AB76}"/>
                </a:ext>
              </a:extLst>
            </p:cNvPr>
            <p:cNvSpPr/>
            <p:nvPr/>
          </p:nvSpPr>
          <p:spPr>
            <a:xfrm>
              <a:off x="2139462" y="2081107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22"/>
                  </a:moveTo>
                  <a:lnTo>
                    <a:pt x="2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7" name="Google Shape;7508;p82">
              <a:extLst>
                <a:ext uri="{FF2B5EF4-FFF2-40B4-BE49-F238E27FC236}">
                  <a16:creationId xmlns:a16="http://schemas.microsoft.com/office/drawing/2014/main" id="{AA1E815D-FE4F-CC59-36C5-C71686AF9065}"/>
                </a:ext>
              </a:extLst>
            </p:cNvPr>
            <p:cNvSpPr/>
            <p:nvPr/>
          </p:nvSpPr>
          <p:spPr>
            <a:xfrm>
              <a:off x="2140127" y="208072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8" name="Google Shape;7509;p82">
              <a:extLst>
                <a:ext uri="{FF2B5EF4-FFF2-40B4-BE49-F238E27FC236}">
                  <a16:creationId xmlns:a16="http://schemas.microsoft.com/office/drawing/2014/main" id="{7160200A-9AA9-1F66-59DC-2C486B4516C8}"/>
                </a:ext>
              </a:extLst>
            </p:cNvPr>
            <p:cNvSpPr/>
            <p:nvPr/>
          </p:nvSpPr>
          <p:spPr>
            <a:xfrm>
              <a:off x="2140697" y="208040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9" name="Google Shape;7510;p82">
              <a:extLst>
                <a:ext uri="{FF2B5EF4-FFF2-40B4-BE49-F238E27FC236}">
                  <a16:creationId xmlns:a16="http://schemas.microsoft.com/office/drawing/2014/main" id="{8070B926-ED05-4BA4-FA37-737891EBEE85}"/>
                </a:ext>
              </a:extLst>
            </p:cNvPr>
            <p:cNvSpPr/>
            <p:nvPr/>
          </p:nvSpPr>
          <p:spPr>
            <a:xfrm>
              <a:off x="2183860" y="20203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cubicBezTo>
                    <a:pt x="0" y="15"/>
                    <a:pt x="0" y="8"/>
                    <a:pt x="0" y="1"/>
                  </a:cubicBezTo>
                  <a:cubicBezTo>
                    <a:pt x="0" y="8"/>
                    <a:pt x="0" y="15"/>
                    <a:pt x="0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0" name="Google Shape;7511;p82">
              <a:extLst>
                <a:ext uri="{FF2B5EF4-FFF2-40B4-BE49-F238E27FC236}">
                  <a16:creationId xmlns:a16="http://schemas.microsoft.com/office/drawing/2014/main" id="{FB9182D2-930D-4E16-26BC-BD96AABA3A5E}"/>
                </a:ext>
              </a:extLst>
            </p:cNvPr>
            <p:cNvSpPr/>
            <p:nvPr/>
          </p:nvSpPr>
          <p:spPr>
            <a:xfrm>
              <a:off x="2141213" y="208006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1" name="Google Shape;7512;p82">
              <a:extLst>
                <a:ext uri="{FF2B5EF4-FFF2-40B4-BE49-F238E27FC236}">
                  <a16:creationId xmlns:a16="http://schemas.microsoft.com/office/drawing/2014/main" id="{E4F20210-97E8-B229-1A37-45FA66CA3130}"/>
                </a:ext>
              </a:extLst>
            </p:cNvPr>
            <p:cNvSpPr/>
            <p:nvPr/>
          </p:nvSpPr>
          <p:spPr>
            <a:xfrm>
              <a:off x="2183955" y="201927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4"/>
                    <a:pt x="0" y="11"/>
                    <a:pt x="0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2" name="Google Shape;7513;p82">
              <a:extLst>
                <a:ext uri="{FF2B5EF4-FFF2-40B4-BE49-F238E27FC236}">
                  <a16:creationId xmlns:a16="http://schemas.microsoft.com/office/drawing/2014/main" id="{C2A25F78-7619-DDEE-CE79-890A82AC9819}"/>
                </a:ext>
              </a:extLst>
            </p:cNvPr>
            <p:cNvSpPr/>
            <p:nvPr/>
          </p:nvSpPr>
          <p:spPr>
            <a:xfrm>
              <a:off x="2141743" y="207977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3" name="Google Shape;7514;p82">
              <a:extLst>
                <a:ext uri="{FF2B5EF4-FFF2-40B4-BE49-F238E27FC236}">
                  <a16:creationId xmlns:a16="http://schemas.microsoft.com/office/drawing/2014/main" id="{C26302B7-DEA3-3E1F-1594-89B7C150E9A5}"/>
                </a:ext>
              </a:extLst>
            </p:cNvPr>
            <p:cNvSpPr/>
            <p:nvPr/>
          </p:nvSpPr>
          <p:spPr>
            <a:xfrm>
              <a:off x="2144214" y="2078595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4" name="Google Shape;7515;p82">
              <a:extLst>
                <a:ext uri="{FF2B5EF4-FFF2-40B4-BE49-F238E27FC236}">
                  <a16:creationId xmlns:a16="http://schemas.microsoft.com/office/drawing/2014/main" id="{9384B258-50A1-14F2-CFFC-AC2D464FB0FE}"/>
                </a:ext>
              </a:extLst>
            </p:cNvPr>
            <p:cNvSpPr/>
            <p:nvPr/>
          </p:nvSpPr>
          <p:spPr>
            <a:xfrm>
              <a:off x="2142164" y="207954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11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5" name="Google Shape;7516;p82">
              <a:extLst>
                <a:ext uri="{FF2B5EF4-FFF2-40B4-BE49-F238E27FC236}">
                  <a16:creationId xmlns:a16="http://schemas.microsoft.com/office/drawing/2014/main" id="{BE664948-88F7-75C3-2536-FFD3A9F4AD78}"/>
                </a:ext>
              </a:extLst>
            </p:cNvPr>
            <p:cNvSpPr/>
            <p:nvPr/>
          </p:nvSpPr>
          <p:spPr>
            <a:xfrm>
              <a:off x="2142598" y="20793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6" name="Google Shape;7517;p82">
              <a:extLst>
                <a:ext uri="{FF2B5EF4-FFF2-40B4-BE49-F238E27FC236}">
                  <a16:creationId xmlns:a16="http://schemas.microsoft.com/office/drawing/2014/main" id="{8C7B79E9-CC3B-110A-0F79-17BFEC8FAA59}"/>
                </a:ext>
              </a:extLst>
            </p:cNvPr>
            <p:cNvSpPr/>
            <p:nvPr/>
          </p:nvSpPr>
          <p:spPr>
            <a:xfrm>
              <a:off x="2144594" y="20785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7" name="Google Shape;7518;p82">
              <a:extLst>
                <a:ext uri="{FF2B5EF4-FFF2-40B4-BE49-F238E27FC236}">
                  <a16:creationId xmlns:a16="http://schemas.microsoft.com/office/drawing/2014/main" id="{4C219AD1-003D-1A54-D12A-886F533FA6D9}"/>
                </a:ext>
              </a:extLst>
            </p:cNvPr>
            <p:cNvSpPr/>
            <p:nvPr/>
          </p:nvSpPr>
          <p:spPr>
            <a:xfrm>
              <a:off x="2144744" y="2078446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8" name="Google Shape;7519;p82">
              <a:extLst>
                <a:ext uri="{FF2B5EF4-FFF2-40B4-BE49-F238E27FC236}">
                  <a16:creationId xmlns:a16="http://schemas.microsoft.com/office/drawing/2014/main" id="{36D5AAA2-9EDA-BC50-5D3B-9016FE3E4A3A}"/>
                </a:ext>
              </a:extLst>
            </p:cNvPr>
            <p:cNvSpPr/>
            <p:nvPr/>
          </p:nvSpPr>
          <p:spPr>
            <a:xfrm>
              <a:off x="2183901" y="201984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9" name="Google Shape;7520;p82">
              <a:extLst>
                <a:ext uri="{FF2B5EF4-FFF2-40B4-BE49-F238E27FC236}">
                  <a16:creationId xmlns:a16="http://schemas.microsoft.com/office/drawing/2014/main" id="{8C808E0D-377B-2576-3233-8078480C7AB7}"/>
                </a:ext>
              </a:extLst>
            </p:cNvPr>
            <p:cNvSpPr/>
            <p:nvPr/>
          </p:nvSpPr>
          <p:spPr>
            <a:xfrm>
              <a:off x="2246887" y="200539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0" name="Google Shape;7521;p82">
              <a:extLst>
                <a:ext uri="{FF2B5EF4-FFF2-40B4-BE49-F238E27FC236}">
                  <a16:creationId xmlns:a16="http://schemas.microsoft.com/office/drawing/2014/main" id="{EDF277DE-9997-0DFE-E3E6-3BF14BC3CAA8}"/>
                </a:ext>
              </a:extLst>
            </p:cNvPr>
            <p:cNvSpPr/>
            <p:nvPr/>
          </p:nvSpPr>
          <p:spPr>
            <a:xfrm>
              <a:off x="2263194" y="20098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1" name="Google Shape;7522;p82">
              <a:extLst>
                <a:ext uri="{FF2B5EF4-FFF2-40B4-BE49-F238E27FC236}">
                  <a16:creationId xmlns:a16="http://schemas.microsoft.com/office/drawing/2014/main" id="{74DCFBF9-EB6C-5FD9-C329-A8D536F1DD5E}"/>
                </a:ext>
              </a:extLst>
            </p:cNvPr>
            <p:cNvSpPr/>
            <p:nvPr/>
          </p:nvSpPr>
          <p:spPr>
            <a:xfrm>
              <a:off x="2260818" y="2010572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0" y="18"/>
                  </a:moveTo>
                  <a:lnTo>
                    <a:pt x="0" y="18"/>
                  </a:lnTo>
                  <a:lnTo>
                    <a:pt x="21" y="1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2" name="Google Shape;7523;p82">
              <a:extLst>
                <a:ext uri="{FF2B5EF4-FFF2-40B4-BE49-F238E27FC236}">
                  <a16:creationId xmlns:a16="http://schemas.microsoft.com/office/drawing/2014/main" id="{C1E53377-8788-F0D5-14F6-53DF2CB6249F}"/>
                </a:ext>
              </a:extLst>
            </p:cNvPr>
            <p:cNvSpPr/>
            <p:nvPr/>
          </p:nvSpPr>
          <p:spPr>
            <a:xfrm>
              <a:off x="2266235" y="201209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3" name="Google Shape;7524;p82">
              <a:extLst>
                <a:ext uri="{FF2B5EF4-FFF2-40B4-BE49-F238E27FC236}">
                  <a16:creationId xmlns:a16="http://schemas.microsoft.com/office/drawing/2014/main" id="{64B4F296-242B-7A14-24D9-B44EAD01C6B6}"/>
                </a:ext>
              </a:extLst>
            </p:cNvPr>
            <p:cNvSpPr/>
            <p:nvPr/>
          </p:nvSpPr>
          <p:spPr>
            <a:xfrm>
              <a:off x="2265665" y="2011617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4" name="Google Shape;7525;p82">
              <a:extLst>
                <a:ext uri="{FF2B5EF4-FFF2-40B4-BE49-F238E27FC236}">
                  <a16:creationId xmlns:a16="http://schemas.microsoft.com/office/drawing/2014/main" id="{D6741FCE-2001-676E-74ED-6A7865D22E21}"/>
                </a:ext>
              </a:extLst>
            </p:cNvPr>
            <p:cNvSpPr/>
            <p:nvPr/>
          </p:nvSpPr>
          <p:spPr>
            <a:xfrm>
              <a:off x="2265190" y="2011197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2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5" name="Google Shape;7526;p82">
              <a:extLst>
                <a:ext uri="{FF2B5EF4-FFF2-40B4-BE49-F238E27FC236}">
                  <a16:creationId xmlns:a16="http://schemas.microsoft.com/office/drawing/2014/main" id="{2C1B4639-517D-A816-BE51-5ED7668EB834}"/>
                </a:ext>
              </a:extLst>
            </p:cNvPr>
            <p:cNvSpPr/>
            <p:nvPr/>
          </p:nvSpPr>
          <p:spPr>
            <a:xfrm>
              <a:off x="2246643" y="200515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6" name="Google Shape;7527;p82">
              <a:extLst>
                <a:ext uri="{FF2B5EF4-FFF2-40B4-BE49-F238E27FC236}">
                  <a16:creationId xmlns:a16="http://schemas.microsoft.com/office/drawing/2014/main" id="{3FDADB42-3D3A-F9E8-CEE8-6BC245FC84C9}"/>
                </a:ext>
              </a:extLst>
            </p:cNvPr>
            <p:cNvSpPr/>
            <p:nvPr/>
          </p:nvSpPr>
          <p:spPr>
            <a:xfrm>
              <a:off x="2263995" y="201028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7" name="Google Shape;7528;p82">
              <a:extLst>
                <a:ext uri="{FF2B5EF4-FFF2-40B4-BE49-F238E27FC236}">
                  <a16:creationId xmlns:a16="http://schemas.microsoft.com/office/drawing/2014/main" id="{C5EC70E0-B676-6516-8051-85AFE0CFFBF0}"/>
                </a:ext>
              </a:extLst>
            </p:cNvPr>
            <p:cNvSpPr/>
            <p:nvPr/>
          </p:nvSpPr>
          <p:spPr>
            <a:xfrm>
              <a:off x="2266805" y="2012527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8" name="Google Shape;7529;p82">
              <a:extLst>
                <a:ext uri="{FF2B5EF4-FFF2-40B4-BE49-F238E27FC236}">
                  <a16:creationId xmlns:a16="http://schemas.microsoft.com/office/drawing/2014/main" id="{CE96E128-5318-3F20-14C9-1E7451D1EF80}"/>
                </a:ext>
              </a:extLst>
            </p:cNvPr>
            <p:cNvSpPr/>
            <p:nvPr/>
          </p:nvSpPr>
          <p:spPr>
            <a:xfrm>
              <a:off x="2263710" y="201005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9" name="Google Shape;7530;p82">
              <a:extLst>
                <a:ext uri="{FF2B5EF4-FFF2-40B4-BE49-F238E27FC236}">
                  <a16:creationId xmlns:a16="http://schemas.microsoft.com/office/drawing/2014/main" id="{CB225467-3B6E-725F-C528-347482EA6E15}"/>
                </a:ext>
              </a:extLst>
            </p:cNvPr>
            <p:cNvSpPr/>
            <p:nvPr/>
          </p:nvSpPr>
          <p:spPr>
            <a:xfrm>
              <a:off x="2261429" y="2010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0" name="Google Shape;7531;p82">
              <a:extLst>
                <a:ext uri="{FF2B5EF4-FFF2-40B4-BE49-F238E27FC236}">
                  <a16:creationId xmlns:a16="http://schemas.microsoft.com/office/drawing/2014/main" id="{E2EE4E73-3A53-821C-E8CD-765FE50FE926}"/>
                </a:ext>
              </a:extLst>
            </p:cNvPr>
            <p:cNvSpPr/>
            <p:nvPr/>
          </p:nvSpPr>
          <p:spPr>
            <a:xfrm>
              <a:off x="2264334" y="2010531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1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1" name="Google Shape;7532;p82">
              <a:extLst>
                <a:ext uri="{FF2B5EF4-FFF2-40B4-BE49-F238E27FC236}">
                  <a16:creationId xmlns:a16="http://schemas.microsoft.com/office/drawing/2014/main" id="{27363C04-7E7E-6EBE-EB5B-81926EE2890E}"/>
                </a:ext>
              </a:extLst>
            </p:cNvPr>
            <p:cNvSpPr/>
            <p:nvPr/>
          </p:nvSpPr>
          <p:spPr>
            <a:xfrm>
              <a:off x="2264714" y="201085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25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2" name="Google Shape;7533;p82">
              <a:extLst>
                <a:ext uri="{FF2B5EF4-FFF2-40B4-BE49-F238E27FC236}">
                  <a16:creationId xmlns:a16="http://schemas.microsoft.com/office/drawing/2014/main" id="{ABDEB426-F0EF-8F6E-3768-679E9357DEBA}"/>
                </a:ext>
              </a:extLst>
            </p:cNvPr>
            <p:cNvSpPr/>
            <p:nvPr/>
          </p:nvSpPr>
          <p:spPr>
            <a:xfrm>
              <a:off x="2263479" y="2009907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3" name="Google Shape;7534;p82">
              <a:extLst>
                <a:ext uri="{FF2B5EF4-FFF2-40B4-BE49-F238E27FC236}">
                  <a16:creationId xmlns:a16="http://schemas.microsoft.com/office/drawing/2014/main" id="{8BC882E2-DD90-7325-DD0A-46F2EB62379C}"/>
                </a:ext>
              </a:extLst>
            </p:cNvPr>
            <p:cNvSpPr/>
            <p:nvPr/>
          </p:nvSpPr>
          <p:spPr>
            <a:xfrm>
              <a:off x="2262528" y="20098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4" name="Google Shape;7535;p82">
              <a:extLst>
                <a:ext uri="{FF2B5EF4-FFF2-40B4-BE49-F238E27FC236}">
                  <a16:creationId xmlns:a16="http://schemas.microsoft.com/office/drawing/2014/main" id="{CE73F19A-E9FB-53EA-8550-126023A3D748}"/>
                </a:ext>
              </a:extLst>
            </p:cNvPr>
            <p:cNvSpPr/>
            <p:nvPr/>
          </p:nvSpPr>
          <p:spPr>
            <a:xfrm>
              <a:off x="2262814" y="200981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5" name="Google Shape;7536;p82">
              <a:extLst>
                <a:ext uri="{FF2B5EF4-FFF2-40B4-BE49-F238E27FC236}">
                  <a16:creationId xmlns:a16="http://schemas.microsoft.com/office/drawing/2014/main" id="{C6478C7A-923A-F980-58C9-4D2CE1BB54A2}"/>
                </a:ext>
              </a:extLst>
            </p:cNvPr>
            <p:cNvSpPr/>
            <p:nvPr/>
          </p:nvSpPr>
          <p:spPr>
            <a:xfrm>
              <a:off x="2268706" y="201414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8" y="2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6" name="Google Shape;7537;p82">
              <a:extLst>
                <a:ext uri="{FF2B5EF4-FFF2-40B4-BE49-F238E27FC236}">
                  <a16:creationId xmlns:a16="http://schemas.microsoft.com/office/drawing/2014/main" id="{0F722BC0-14C3-C5A9-B875-1FBC14B573B4}"/>
                </a:ext>
              </a:extLst>
            </p:cNvPr>
            <p:cNvSpPr/>
            <p:nvPr/>
          </p:nvSpPr>
          <p:spPr>
            <a:xfrm>
              <a:off x="2251069" y="2010341"/>
              <a:ext cx="3001" cy="964"/>
            </a:xfrm>
            <a:custGeom>
              <a:avLst/>
              <a:gdLst/>
              <a:ahLst/>
              <a:cxnLst/>
              <a:rect l="l" t="t" r="r" b="b"/>
              <a:pathLst>
                <a:path w="221" h="71" extrusionOk="0">
                  <a:moveTo>
                    <a:pt x="221" y="70"/>
                  </a:moveTo>
                  <a:cubicBezTo>
                    <a:pt x="144" y="67"/>
                    <a:pt x="67" y="42"/>
                    <a:pt x="0" y="0"/>
                  </a:cubicBezTo>
                  <a:cubicBezTo>
                    <a:pt x="67" y="42"/>
                    <a:pt x="144" y="67"/>
                    <a:pt x="221" y="7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7" name="Google Shape;7538;p82">
              <a:extLst>
                <a:ext uri="{FF2B5EF4-FFF2-40B4-BE49-F238E27FC236}">
                  <a16:creationId xmlns:a16="http://schemas.microsoft.com/office/drawing/2014/main" id="{35C011F0-82CC-92DA-DC07-59C6E3812C22}"/>
                </a:ext>
              </a:extLst>
            </p:cNvPr>
            <p:cNvSpPr/>
            <p:nvPr/>
          </p:nvSpPr>
          <p:spPr>
            <a:xfrm>
              <a:off x="2268041" y="201361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8" name="Google Shape;7539;p82">
              <a:extLst>
                <a:ext uri="{FF2B5EF4-FFF2-40B4-BE49-F238E27FC236}">
                  <a16:creationId xmlns:a16="http://schemas.microsoft.com/office/drawing/2014/main" id="{B2B72BA8-F749-F469-4B9E-F5B7F1721639}"/>
                </a:ext>
              </a:extLst>
            </p:cNvPr>
            <p:cNvSpPr/>
            <p:nvPr/>
          </p:nvSpPr>
          <p:spPr>
            <a:xfrm>
              <a:off x="2271367" y="201656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9" name="Google Shape;7540;p82">
              <a:extLst>
                <a:ext uri="{FF2B5EF4-FFF2-40B4-BE49-F238E27FC236}">
                  <a16:creationId xmlns:a16="http://schemas.microsoft.com/office/drawing/2014/main" id="{8088DDAE-2F00-F856-BE12-C190C048F221}"/>
                </a:ext>
              </a:extLst>
            </p:cNvPr>
            <p:cNvSpPr/>
            <p:nvPr/>
          </p:nvSpPr>
          <p:spPr>
            <a:xfrm>
              <a:off x="2269371" y="2014754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25" y="22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0" name="Google Shape;7541;p82">
              <a:extLst>
                <a:ext uri="{FF2B5EF4-FFF2-40B4-BE49-F238E27FC236}">
                  <a16:creationId xmlns:a16="http://schemas.microsoft.com/office/drawing/2014/main" id="{65DD8043-7E51-1D39-5B39-052E1897525B}"/>
                </a:ext>
              </a:extLst>
            </p:cNvPr>
            <p:cNvSpPr/>
            <p:nvPr/>
          </p:nvSpPr>
          <p:spPr>
            <a:xfrm>
              <a:off x="2270743" y="2015949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2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1" name="Google Shape;7542;p82">
              <a:extLst>
                <a:ext uri="{FF2B5EF4-FFF2-40B4-BE49-F238E27FC236}">
                  <a16:creationId xmlns:a16="http://schemas.microsoft.com/office/drawing/2014/main" id="{AD7884E2-C515-EB99-963A-71AEBAB7A217}"/>
                </a:ext>
              </a:extLst>
            </p:cNvPr>
            <p:cNvSpPr/>
            <p:nvPr/>
          </p:nvSpPr>
          <p:spPr>
            <a:xfrm>
              <a:off x="2270037" y="2015324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2" name="Google Shape;7543;p82">
              <a:extLst>
                <a:ext uri="{FF2B5EF4-FFF2-40B4-BE49-F238E27FC236}">
                  <a16:creationId xmlns:a16="http://schemas.microsoft.com/office/drawing/2014/main" id="{695A1111-9090-6097-8D8E-3E465143C9B4}"/>
                </a:ext>
              </a:extLst>
            </p:cNvPr>
            <p:cNvSpPr/>
            <p:nvPr/>
          </p:nvSpPr>
          <p:spPr>
            <a:xfrm>
              <a:off x="2247172" y="2005684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3" name="Google Shape;7544;p82">
              <a:extLst>
                <a:ext uri="{FF2B5EF4-FFF2-40B4-BE49-F238E27FC236}">
                  <a16:creationId xmlns:a16="http://schemas.microsoft.com/office/drawing/2014/main" id="{19FCF968-894D-005C-3F8C-564D6382B7E0}"/>
                </a:ext>
              </a:extLst>
            </p:cNvPr>
            <p:cNvSpPr/>
            <p:nvPr/>
          </p:nvSpPr>
          <p:spPr>
            <a:xfrm>
              <a:off x="2267416" y="201304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9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4" name="Google Shape;7545;p82">
              <a:extLst>
                <a:ext uri="{FF2B5EF4-FFF2-40B4-BE49-F238E27FC236}">
                  <a16:creationId xmlns:a16="http://schemas.microsoft.com/office/drawing/2014/main" id="{D4A801DC-5725-AD3B-37FD-92F8613E0C4F}"/>
                </a:ext>
              </a:extLst>
            </p:cNvPr>
            <p:cNvSpPr/>
            <p:nvPr/>
          </p:nvSpPr>
          <p:spPr>
            <a:xfrm>
              <a:off x="2247362" y="200591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5" name="Google Shape;7546;p82">
              <a:extLst>
                <a:ext uri="{FF2B5EF4-FFF2-40B4-BE49-F238E27FC236}">
                  <a16:creationId xmlns:a16="http://schemas.microsoft.com/office/drawing/2014/main" id="{1779F7F3-9C37-E61B-6410-7567C2363CC1}"/>
                </a:ext>
              </a:extLst>
            </p:cNvPr>
            <p:cNvSpPr/>
            <p:nvPr/>
          </p:nvSpPr>
          <p:spPr>
            <a:xfrm>
              <a:off x="2271028" y="202051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6" name="Google Shape;7547;p82">
              <a:extLst>
                <a:ext uri="{FF2B5EF4-FFF2-40B4-BE49-F238E27FC236}">
                  <a16:creationId xmlns:a16="http://schemas.microsoft.com/office/drawing/2014/main" id="{0BFD971C-69A7-D1A8-B9FB-21A7CD4A5862}"/>
                </a:ext>
              </a:extLst>
            </p:cNvPr>
            <p:cNvSpPr/>
            <p:nvPr/>
          </p:nvSpPr>
          <p:spPr>
            <a:xfrm>
              <a:off x="2271367" y="2016655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11" y="1"/>
                  </a:moveTo>
                  <a:lnTo>
                    <a:pt x="11" y="1"/>
                  </a:lnTo>
                  <a:cubicBezTo>
                    <a:pt x="7" y="18"/>
                    <a:pt x="4" y="43"/>
                    <a:pt x="0" y="78"/>
                  </a:cubicBezTo>
                  <a:cubicBezTo>
                    <a:pt x="4" y="46"/>
                    <a:pt x="7" y="18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7" name="Google Shape;7548;p82">
              <a:extLst>
                <a:ext uri="{FF2B5EF4-FFF2-40B4-BE49-F238E27FC236}">
                  <a16:creationId xmlns:a16="http://schemas.microsoft.com/office/drawing/2014/main" id="{88BF572D-5AA6-5F00-B4DF-11D0AB57E0DA}"/>
                </a:ext>
              </a:extLst>
            </p:cNvPr>
            <p:cNvSpPr/>
            <p:nvPr/>
          </p:nvSpPr>
          <p:spPr>
            <a:xfrm>
              <a:off x="2270987" y="20209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8" name="Google Shape;7549;p82">
              <a:extLst>
                <a:ext uri="{FF2B5EF4-FFF2-40B4-BE49-F238E27FC236}">
                  <a16:creationId xmlns:a16="http://schemas.microsoft.com/office/drawing/2014/main" id="{760DBBA6-DB6E-968A-0029-D1A289189DF3}"/>
                </a:ext>
              </a:extLst>
            </p:cNvPr>
            <p:cNvSpPr/>
            <p:nvPr/>
          </p:nvSpPr>
          <p:spPr>
            <a:xfrm>
              <a:off x="2271082" y="2019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9" name="Google Shape;7550;p82">
              <a:extLst>
                <a:ext uri="{FF2B5EF4-FFF2-40B4-BE49-F238E27FC236}">
                  <a16:creationId xmlns:a16="http://schemas.microsoft.com/office/drawing/2014/main" id="{B659BFC6-7459-7C0E-3B5A-6B7A54241790}"/>
                </a:ext>
              </a:extLst>
            </p:cNvPr>
            <p:cNvSpPr/>
            <p:nvPr/>
          </p:nvSpPr>
          <p:spPr>
            <a:xfrm>
              <a:off x="2271313" y="20178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0" name="Google Shape;7551;p82">
              <a:extLst>
                <a:ext uri="{FF2B5EF4-FFF2-40B4-BE49-F238E27FC236}">
                  <a16:creationId xmlns:a16="http://schemas.microsoft.com/office/drawing/2014/main" id="{FF9A6CF7-25A1-059D-8950-BFD3A8FFA598}"/>
                </a:ext>
              </a:extLst>
            </p:cNvPr>
            <p:cNvSpPr/>
            <p:nvPr/>
          </p:nvSpPr>
          <p:spPr>
            <a:xfrm>
              <a:off x="2270933" y="202146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1" name="Google Shape;7552;p82">
              <a:extLst>
                <a:ext uri="{FF2B5EF4-FFF2-40B4-BE49-F238E27FC236}">
                  <a16:creationId xmlns:a16="http://schemas.microsoft.com/office/drawing/2014/main" id="{AEEE05C4-D3BE-2F52-1A21-0B3FE5E2C16C}"/>
                </a:ext>
              </a:extLst>
            </p:cNvPr>
            <p:cNvSpPr/>
            <p:nvPr/>
          </p:nvSpPr>
          <p:spPr>
            <a:xfrm>
              <a:off x="2261143" y="2049037"/>
              <a:ext cx="1018" cy="3992"/>
            </a:xfrm>
            <a:custGeom>
              <a:avLst/>
              <a:gdLst/>
              <a:ahLst/>
              <a:cxnLst/>
              <a:rect l="l" t="t" r="r" b="b"/>
              <a:pathLst>
                <a:path w="75" h="294" extrusionOk="0">
                  <a:moveTo>
                    <a:pt x="74" y="0"/>
                  </a:moveTo>
                  <a:cubicBezTo>
                    <a:pt x="67" y="137"/>
                    <a:pt x="39" y="241"/>
                    <a:pt x="1" y="294"/>
                  </a:cubicBezTo>
                  <a:cubicBezTo>
                    <a:pt x="43" y="241"/>
                    <a:pt x="67" y="137"/>
                    <a:pt x="7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2" name="Google Shape;7553;p82">
              <a:extLst>
                <a:ext uri="{FF2B5EF4-FFF2-40B4-BE49-F238E27FC236}">
                  <a16:creationId xmlns:a16="http://schemas.microsoft.com/office/drawing/2014/main" id="{B9C031B8-DAEF-2D58-93C3-62F733DA0E8D}"/>
                </a:ext>
              </a:extLst>
            </p:cNvPr>
            <p:cNvSpPr/>
            <p:nvPr/>
          </p:nvSpPr>
          <p:spPr>
            <a:xfrm>
              <a:off x="2271272" y="201832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3" name="Google Shape;7554;p82">
              <a:extLst>
                <a:ext uri="{FF2B5EF4-FFF2-40B4-BE49-F238E27FC236}">
                  <a16:creationId xmlns:a16="http://schemas.microsoft.com/office/drawing/2014/main" id="{9DE03ACB-B651-E890-07E5-DE8D540C061F}"/>
                </a:ext>
              </a:extLst>
            </p:cNvPr>
            <p:cNvSpPr/>
            <p:nvPr/>
          </p:nvSpPr>
          <p:spPr>
            <a:xfrm>
              <a:off x="2271123" y="201937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4" name="Google Shape;7555;p82">
              <a:extLst>
                <a:ext uri="{FF2B5EF4-FFF2-40B4-BE49-F238E27FC236}">
                  <a16:creationId xmlns:a16="http://schemas.microsoft.com/office/drawing/2014/main" id="{6E489F2A-4785-BB45-DA48-F0E7BA28CF70}"/>
                </a:ext>
              </a:extLst>
            </p:cNvPr>
            <p:cNvSpPr/>
            <p:nvPr/>
          </p:nvSpPr>
          <p:spPr>
            <a:xfrm>
              <a:off x="2270892" y="202193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5" name="Google Shape;7556;p82">
              <a:extLst>
                <a:ext uri="{FF2B5EF4-FFF2-40B4-BE49-F238E27FC236}">
                  <a16:creationId xmlns:a16="http://schemas.microsoft.com/office/drawing/2014/main" id="{41BAFF17-B763-177B-E566-5785BF61CD00}"/>
                </a:ext>
              </a:extLst>
            </p:cNvPr>
            <p:cNvSpPr/>
            <p:nvPr/>
          </p:nvSpPr>
          <p:spPr>
            <a:xfrm>
              <a:off x="2271177" y="201880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6" name="Google Shape;7557;p82">
              <a:extLst>
                <a:ext uri="{FF2B5EF4-FFF2-40B4-BE49-F238E27FC236}">
                  <a16:creationId xmlns:a16="http://schemas.microsoft.com/office/drawing/2014/main" id="{2B1CA3EB-503A-6B58-A489-A50482406D9F}"/>
                </a:ext>
              </a:extLst>
            </p:cNvPr>
            <p:cNvSpPr/>
            <p:nvPr/>
          </p:nvSpPr>
          <p:spPr>
            <a:xfrm>
              <a:off x="2270892" y="202235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7" name="Google Shape;7558;p82">
              <a:extLst>
                <a:ext uri="{FF2B5EF4-FFF2-40B4-BE49-F238E27FC236}">
                  <a16:creationId xmlns:a16="http://schemas.microsoft.com/office/drawing/2014/main" id="{C4B40D4E-A28C-B66D-F9B2-26C5C7BAD52D}"/>
                </a:ext>
              </a:extLst>
            </p:cNvPr>
            <p:cNvSpPr/>
            <p:nvPr/>
          </p:nvSpPr>
          <p:spPr>
            <a:xfrm>
              <a:off x="2260668" y="2062248"/>
              <a:ext cx="9192" cy="13265"/>
            </a:xfrm>
            <a:custGeom>
              <a:avLst/>
              <a:gdLst/>
              <a:ahLst/>
              <a:cxnLst/>
              <a:rect l="l" t="t" r="r" b="b"/>
              <a:pathLst>
                <a:path w="677" h="977" extrusionOk="0">
                  <a:moveTo>
                    <a:pt x="417" y="0"/>
                  </a:moveTo>
                  <a:cubicBezTo>
                    <a:pt x="417" y="4"/>
                    <a:pt x="414" y="7"/>
                    <a:pt x="410" y="14"/>
                  </a:cubicBezTo>
                  <a:cubicBezTo>
                    <a:pt x="410" y="18"/>
                    <a:pt x="410" y="21"/>
                    <a:pt x="407" y="28"/>
                  </a:cubicBezTo>
                  <a:cubicBezTo>
                    <a:pt x="403" y="32"/>
                    <a:pt x="403" y="35"/>
                    <a:pt x="400" y="42"/>
                  </a:cubicBezTo>
                  <a:cubicBezTo>
                    <a:pt x="400" y="46"/>
                    <a:pt x="400" y="49"/>
                    <a:pt x="396" y="56"/>
                  </a:cubicBezTo>
                  <a:cubicBezTo>
                    <a:pt x="393" y="60"/>
                    <a:pt x="389" y="67"/>
                    <a:pt x="386" y="74"/>
                  </a:cubicBezTo>
                  <a:cubicBezTo>
                    <a:pt x="379" y="81"/>
                    <a:pt x="379" y="81"/>
                    <a:pt x="379" y="84"/>
                  </a:cubicBezTo>
                  <a:cubicBezTo>
                    <a:pt x="372" y="91"/>
                    <a:pt x="365" y="102"/>
                    <a:pt x="354" y="109"/>
                  </a:cubicBezTo>
                  <a:cubicBezTo>
                    <a:pt x="344" y="119"/>
                    <a:pt x="333" y="126"/>
                    <a:pt x="319" y="137"/>
                  </a:cubicBezTo>
                  <a:lnTo>
                    <a:pt x="312" y="140"/>
                  </a:lnTo>
                  <a:cubicBezTo>
                    <a:pt x="302" y="147"/>
                    <a:pt x="291" y="151"/>
                    <a:pt x="277" y="158"/>
                  </a:cubicBezTo>
                  <a:lnTo>
                    <a:pt x="270" y="158"/>
                  </a:lnTo>
                  <a:cubicBezTo>
                    <a:pt x="256" y="165"/>
                    <a:pt x="242" y="168"/>
                    <a:pt x="228" y="168"/>
                  </a:cubicBezTo>
                  <a:lnTo>
                    <a:pt x="214" y="168"/>
                  </a:lnTo>
                  <a:cubicBezTo>
                    <a:pt x="204" y="172"/>
                    <a:pt x="190" y="172"/>
                    <a:pt x="176" y="172"/>
                  </a:cubicBezTo>
                  <a:lnTo>
                    <a:pt x="116" y="172"/>
                  </a:lnTo>
                  <a:cubicBezTo>
                    <a:pt x="99" y="172"/>
                    <a:pt x="81" y="168"/>
                    <a:pt x="64" y="165"/>
                  </a:cubicBezTo>
                  <a:lnTo>
                    <a:pt x="32" y="161"/>
                  </a:lnTo>
                  <a:lnTo>
                    <a:pt x="1" y="161"/>
                  </a:lnTo>
                  <a:lnTo>
                    <a:pt x="22" y="497"/>
                  </a:lnTo>
                  <a:cubicBezTo>
                    <a:pt x="74" y="655"/>
                    <a:pt x="113" y="812"/>
                    <a:pt x="141" y="977"/>
                  </a:cubicBezTo>
                  <a:lnTo>
                    <a:pt x="176" y="952"/>
                  </a:lnTo>
                  <a:lnTo>
                    <a:pt x="179" y="952"/>
                  </a:lnTo>
                  <a:lnTo>
                    <a:pt x="239" y="917"/>
                  </a:lnTo>
                  <a:lnTo>
                    <a:pt x="256" y="907"/>
                  </a:lnTo>
                  <a:lnTo>
                    <a:pt x="284" y="893"/>
                  </a:lnTo>
                  <a:lnTo>
                    <a:pt x="291" y="889"/>
                  </a:lnTo>
                  <a:cubicBezTo>
                    <a:pt x="344" y="872"/>
                    <a:pt x="456" y="711"/>
                    <a:pt x="568" y="525"/>
                  </a:cubicBezTo>
                  <a:lnTo>
                    <a:pt x="596" y="476"/>
                  </a:lnTo>
                  <a:cubicBezTo>
                    <a:pt x="613" y="445"/>
                    <a:pt x="631" y="413"/>
                    <a:pt x="648" y="382"/>
                  </a:cubicBezTo>
                  <a:lnTo>
                    <a:pt x="676" y="333"/>
                  </a:lnTo>
                  <a:lnTo>
                    <a:pt x="554" y="259"/>
                  </a:lnTo>
                  <a:lnTo>
                    <a:pt x="557" y="214"/>
                  </a:lnTo>
                  <a:lnTo>
                    <a:pt x="557" y="210"/>
                  </a:lnTo>
                  <a:lnTo>
                    <a:pt x="557" y="200"/>
                  </a:lnTo>
                  <a:lnTo>
                    <a:pt x="557" y="196"/>
                  </a:lnTo>
                  <a:lnTo>
                    <a:pt x="557" y="182"/>
                  </a:lnTo>
                  <a:lnTo>
                    <a:pt x="557" y="179"/>
                  </a:lnTo>
                  <a:lnTo>
                    <a:pt x="557" y="158"/>
                  </a:lnTo>
                  <a:lnTo>
                    <a:pt x="557" y="130"/>
                  </a:lnTo>
                  <a:lnTo>
                    <a:pt x="557" y="123"/>
                  </a:lnTo>
                  <a:lnTo>
                    <a:pt x="557" y="95"/>
                  </a:lnTo>
                  <a:lnTo>
                    <a:pt x="557" y="88"/>
                  </a:lnTo>
                  <a:cubicBezTo>
                    <a:pt x="557" y="77"/>
                    <a:pt x="557" y="63"/>
                    <a:pt x="554" y="53"/>
                  </a:cubicBezTo>
                  <a:lnTo>
                    <a:pt x="554" y="49"/>
                  </a:lnTo>
                  <a:cubicBezTo>
                    <a:pt x="554" y="35"/>
                    <a:pt x="554" y="21"/>
                    <a:pt x="550" y="11"/>
                  </a:cubicBezTo>
                  <a:cubicBezTo>
                    <a:pt x="512" y="0"/>
                    <a:pt x="459" y="0"/>
                    <a:pt x="41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8" name="Google Shape;7559;p82">
              <a:extLst>
                <a:ext uri="{FF2B5EF4-FFF2-40B4-BE49-F238E27FC236}">
                  <a16:creationId xmlns:a16="http://schemas.microsoft.com/office/drawing/2014/main" id="{6ABB31AA-5FDA-B021-C873-7CA3A05872E2}"/>
                </a:ext>
              </a:extLst>
            </p:cNvPr>
            <p:cNvSpPr/>
            <p:nvPr/>
          </p:nvSpPr>
          <p:spPr>
            <a:xfrm>
              <a:off x="2266140" y="206262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4"/>
                    <a:pt x="0" y="7"/>
                    <a:pt x="0" y="14"/>
                  </a:cubicBezTo>
                  <a:cubicBezTo>
                    <a:pt x="4" y="7"/>
                    <a:pt x="4" y="4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9" name="Google Shape;7560;p82">
              <a:extLst>
                <a:ext uri="{FF2B5EF4-FFF2-40B4-BE49-F238E27FC236}">
                  <a16:creationId xmlns:a16="http://schemas.microsoft.com/office/drawing/2014/main" id="{9B2E3422-12D7-ED02-39A1-0153284AA57C}"/>
                </a:ext>
              </a:extLst>
            </p:cNvPr>
            <p:cNvSpPr/>
            <p:nvPr/>
          </p:nvSpPr>
          <p:spPr>
            <a:xfrm>
              <a:off x="2263044" y="20646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0" name="Google Shape;7561;p82">
              <a:extLst>
                <a:ext uri="{FF2B5EF4-FFF2-40B4-BE49-F238E27FC236}">
                  <a16:creationId xmlns:a16="http://schemas.microsoft.com/office/drawing/2014/main" id="{2FF0A611-294A-F168-1045-64E3E4FB1633}"/>
                </a:ext>
              </a:extLst>
            </p:cNvPr>
            <p:cNvSpPr/>
            <p:nvPr/>
          </p:nvSpPr>
          <p:spPr>
            <a:xfrm>
              <a:off x="2265515" y="2063388"/>
              <a:ext cx="353" cy="339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" y="25"/>
                  </a:moveTo>
                  <a:cubicBezTo>
                    <a:pt x="8" y="18"/>
                    <a:pt x="15" y="7"/>
                    <a:pt x="25" y="0"/>
                  </a:cubicBezTo>
                  <a:cubicBezTo>
                    <a:pt x="15" y="7"/>
                    <a:pt x="8" y="1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1" name="Google Shape;7562;p82">
              <a:extLst>
                <a:ext uri="{FF2B5EF4-FFF2-40B4-BE49-F238E27FC236}">
                  <a16:creationId xmlns:a16="http://schemas.microsoft.com/office/drawing/2014/main" id="{25D26D03-7DB6-72CA-F78D-6721D0DB9048}"/>
                </a:ext>
              </a:extLst>
            </p:cNvPr>
            <p:cNvSpPr/>
            <p:nvPr/>
          </p:nvSpPr>
          <p:spPr>
            <a:xfrm>
              <a:off x="2261103" y="2064380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0" y="1"/>
                  </a:moveTo>
                  <a:lnTo>
                    <a:pt x="32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2" name="Google Shape;7563;p82">
              <a:extLst>
                <a:ext uri="{FF2B5EF4-FFF2-40B4-BE49-F238E27FC236}">
                  <a16:creationId xmlns:a16="http://schemas.microsoft.com/office/drawing/2014/main" id="{9D6A0F79-38A5-675D-D6F0-4A6BF8238273}"/>
                </a:ext>
              </a:extLst>
            </p:cNvPr>
            <p:cNvSpPr/>
            <p:nvPr/>
          </p:nvSpPr>
          <p:spPr>
            <a:xfrm>
              <a:off x="2264904" y="20640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3" name="Google Shape;7564;p82">
              <a:extLst>
                <a:ext uri="{FF2B5EF4-FFF2-40B4-BE49-F238E27FC236}">
                  <a16:creationId xmlns:a16="http://schemas.microsoft.com/office/drawing/2014/main" id="{7BD0E438-4624-CBCB-330D-B4BB32A11236}"/>
                </a:ext>
              </a:extLst>
            </p:cNvPr>
            <p:cNvSpPr/>
            <p:nvPr/>
          </p:nvSpPr>
          <p:spPr>
            <a:xfrm>
              <a:off x="2264375" y="20643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4" name="Google Shape;7565;p82">
              <a:extLst>
                <a:ext uri="{FF2B5EF4-FFF2-40B4-BE49-F238E27FC236}">
                  <a16:creationId xmlns:a16="http://schemas.microsoft.com/office/drawing/2014/main" id="{75DC93B2-A282-9B15-A06C-8818AEEE15B0}"/>
                </a:ext>
              </a:extLst>
            </p:cNvPr>
            <p:cNvSpPr/>
            <p:nvPr/>
          </p:nvSpPr>
          <p:spPr>
            <a:xfrm>
              <a:off x="2262243" y="206457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5" name="Google Shape;7566;p82">
              <a:extLst>
                <a:ext uri="{FF2B5EF4-FFF2-40B4-BE49-F238E27FC236}">
                  <a16:creationId xmlns:a16="http://schemas.microsoft.com/office/drawing/2014/main" id="{904E16CF-AE1D-3905-70CA-E5EA69BAD082}"/>
                </a:ext>
              </a:extLst>
            </p:cNvPr>
            <p:cNvSpPr/>
            <p:nvPr/>
          </p:nvSpPr>
          <p:spPr>
            <a:xfrm>
              <a:off x="2263615" y="20645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6" name="Google Shape;7567;p82">
              <a:extLst>
                <a:ext uri="{FF2B5EF4-FFF2-40B4-BE49-F238E27FC236}">
                  <a16:creationId xmlns:a16="http://schemas.microsoft.com/office/drawing/2014/main" id="{1017E153-1B2B-E8FF-0433-B7ED0B0E36C5}"/>
                </a:ext>
              </a:extLst>
            </p:cNvPr>
            <p:cNvSpPr/>
            <p:nvPr/>
          </p:nvSpPr>
          <p:spPr>
            <a:xfrm>
              <a:off x="2260668" y="20643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7" name="Google Shape;7568;p82">
              <a:extLst>
                <a:ext uri="{FF2B5EF4-FFF2-40B4-BE49-F238E27FC236}">
                  <a16:creationId xmlns:a16="http://schemas.microsoft.com/office/drawing/2014/main" id="{5ACFEB96-F246-2991-E9A9-DF703D593D78}"/>
                </a:ext>
              </a:extLst>
            </p:cNvPr>
            <p:cNvSpPr/>
            <p:nvPr/>
          </p:nvSpPr>
          <p:spPr>
            <a:xfrm>
              <a:off x="2265896" y="206300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11" y="4"/>
                    <a:pt x="11" y="0"/>
                  </a:cubicBezTo>
                  <a:cubicBezTo>
                    <a:pt x="11" y="4"/>
                    <a:pt x="4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8" name="Google Shape;7569;p82">
              <a:extLst>
                <a:ext uri="{FF2B5EF4-FFF2-40B4-BE49-F238E27FC236}">
                  <a16:creationId xmlns:a16="http://schemas.microsoft.com/office/drawing/2014/main" id="{95BA354C-5047-0B36-FCD8-02EC32076002}"/>
                </a:ext>
              </a:extLst>
            </p:cNvPr>
            <p:cNvSpPr/>
            <p:nvPr/>
          </p:nvSpPr>
          <p:spPr>
            <a:xfrm>
              <a:off x="2266235" y="2062194"/>
              <a:ext cx="2050" cy="258"/>
            </a:xfrm>
            <a:custGeom>
              <a:avLst/>
              <a:gdLst/>
              <a:ahLst/>
              <a:cxnLst/>
              <a:rect l="l" t="t" r="r" b="b"/>
              <a:pathLst>
                <a:path w="151" h="19" extrusionOk="0">
                  <a:moveTo>
                    <a:pt x="151" y="1"/>
                  </a:moveTo>
                  <a:lnTo>
                    <a:pt x="151" y="1"/>
                  </a:lnTo>
                  <a:cubicBezTo>
                    <a:pt x="98" y="4"/>
                    <a:pt x="46" y="4"/>
                    <a:pt x="7" y="4"/>
                  </a:cubicBezTo>
                  <a:cubicBezTo>
                    <a:pt x="49" y="4"/>
                    <a:pt x="98" y="4"/>
                    <a:pt x="151" y="1"/>
                  </a:cubicBezTo>
                  <a:close/>
                  <a:moveTo>
                    <a:pt x="7" y="4"/>
                  </a:moveTo>
                  <a:cubicBezTo>
                    <a:pt x="4" y="8"/>
                    <a:pt x="0" y="15"/>
                    <a:pt x="0" y="18"/>
                  </a:cubicBezTo>
                  <a:cubicBezTo>
                    <a:pt x="4" y="11"/>
                    <a:pt x="7" y="8"/>
                    <a:pt x="7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9" name="Google Shape;7570;p82">
              <a:extLst>
                <a:ext uri="{FF2B5EF4-FFF2-40B4-BE49-F238E27FC236}">
                  <a16:creationId xmlns:a16="http://schemas.microsoft.com/office/drawing/2014/main" id="{E0F310D8-9869-BD12-CA2E-92F48F055F8B}"/>
                </a:ext>
              </a:extLst>
            </p:cNvPr>
            <p:cNvSpPr/>
            <p:nvPr/>
          </p:nvSpPr>
          <p:spPr>
            <a:xfrm>
              <a:off x="2260668" y="2064339"/>
              <a:ext cx="353" cy="4616"/>
            </a:xfrm>
            <a:custGeom>
              <a:avLst/>
              <a:gdLst/>
              <a:ahLst/>
              <a:cxnLst/>
              <a:rect l="l" t="t" r="r" b="b"/>
              <a:pathLst>
                <a:path w="26" h="340" extrusionOk="0">
                  <a:moveTo>
                    <a:pt x="1" y="0"/>
                  </a:moveTo>
                  <a:lnTo>
                    <a:pt x="25" y="340"/>
                  </a:lnTo>
                  <a:lnTo>
                    <a:pt x="25" y="34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0" name="Google Shape;7571;p82">
              <a:extLst>
                <a:ext uri="{FF2B5EF4-FFF2-40B4-BE49-F238E27FC236}">
                  <a16:creationId xmlns:a16="http://schemas.microsoft.com/office/drawing/2014/main" id="{16003136-C164-5244-A039-5CEBD9A50767}"/>
                </a:ext>
              </a:extLst>
            </p:cNvPr>
            <p:cNvSpPr/>
            <p:nvPr/>
          </p:nvSpPr>
          <p:spPr>
            <a:xfrm>
              <a:off x="2267851" y="2123754"/>
              <a:ext cx="76781" cy="124832"/>
            </a:xfrm>
            <a:custGeom>
              <a:avLst/>
              <a:gdLst/>
              <a:ahLst/>
              <a:cxnLst/>
              <a:rect l="l" t="t" r="r" b="b"/>
              <a:pathLst>
                <a:path w="5655" h="9194" extrusionOk="0">
                  <a:moveTo>
                    <a:pt x="5448" y="0"/>
                  </a:moveTo>
                  <a:lnTo>
                    <a:pt x="5402" y="21"/>
                  </a:lnTo>
                  <a:lnTo>
                    <a:pt x="5384" y="28"/>
                  </a:lnTo>
                  <a:lnTo>
                    <a:pt x="5321" y="60"/>
                  </a:lnTo>
                  <a:lnTo>
                    <a:pt x="5265" y="84"/>
                  </a:lnTo>
                  <a:lnTo>
                    <a:pt x="5251" y="91"/>
                  </a:lnTo>
                  <a:lnTo>
                    <a:pt x="5216" y="109"/>
                  </a:lnTo>
                  <a:lnTo>
                    <a:pt x="5202" y="119"/>
                  </a:lnTo>
                  <a:lnTo>
                    <a:pt x="5174" y="133"/>
                  </a:lnTo>
                  <a:lnTo>
                    <a:pt x="5160" y="140"/>
                  </a:lnTo>
                  <a:lnTo>
                    <a:pt x="5136" y="151"/>
                  </a:lnTo>
                  <a:lnTo>
                    <a:pt x="5122" y="158"/>
                  </a:lnTo>
                  <a:lnTo>
                    <a:pt x="5104" y="168"/>
                  </a:lnTo>
                  <a:lnTo>
                    <a:pt x="5094" y="175"/>
                  </a:lnTo>
                  <a:lnTo>
                    <a:pt x="5076" y="182"/>
                  </a:lnTo>
                  <a:lnTo>
                    <a:pt x="5066" y="189"/>
                  </a:lnTo>
                  <a:lnTo>
                    <a:pt x="5055" y="196"/>
                  </a:lnTo>
                  <a:lnTo>
                    <a:pt x="5045" y="200"/>
                  </a:lnTo>
                  <a:lnTo>
                    <a:pt x="5038" y="207"/>
                  </a:lnTo>
                  <a:lnTo>
                    <a:pt x="5031" y="210"/>
                  </a:lnTo>
                  <a:lnTo>
                    <a:pt x="5020" y="217"/>
                  </a:lnTo>
                  <a:lnTo>
                    <a:pt x="5017" y="221"/>
                  </a:lnTo>
                  <a:lnTo>
                    <a:pt x="5010" y="224"/>
                  </a:lnTo>
                  <a:lnTo>
                    <a:pt x="5006" y="228"/>
                  </a:lnTo>
                  <a:lnTo>
                    <a:pt x="4999" y="231"/>
                  </a:lnTo>
                  <a:lnTo>
                    <a:pt x="4996" y="235"/>
                  </a:lnTo>
                  <a:lnTo>
                    <a:pt x="4992" y="238"/>
                  </a:lnTo>
                  <a:lnTo>
                    <a:pt x="4989" y="242"/>
                  </a:lnTo>
                  <a:cubicBezTo>
                    <a:pt x="4954" y="305"/>
                    <a:pt x="4884" y="316"/>
                    <a:pt x="4819" y="316"/>
                  </a:cubicBezTo>
                  <a:cubicBezTo>
                    <a:pt x="4805" y="316"/>
                    <a:pt x="4792" y="316"/>
                    <a:pt x="4779" y="315"/>
                  </a:cubicBezTo>
                  <a:cubicBezTo>
                    <a:pt x="4768" y="315"/>
                    <a:pt x="4757" y="315"/>
                    <a:pt x="4747" y="315"/>
                  </a:cubicBezTo>
                  <a:cubicBezTo>
                    <a:pt x="4683" y="315"/>
                    <a:pt x="4629" y="318"/>
                    <a:pt x="4590" y="354"/>
                  </a:cubicBezTo>
                  <a:cubicBezTo>
                    <a:pt x="4529" y="406"/>
                    <a:pt x="4474" y="423"/>
                    <a:pt x="4425" y="423"/>
                  </a:cubicBezTo>
                  <a:cubicBezTo>
                    <a:pt x="4368" y="423"/>
                    <a:pt x="4318" y="400"/>
                    <a:pt x="4275" y="382"/>
                  </a:cubicBezTo>
                  <a:cubicBezTo>
                    <a:pt x="4254" y="368"/>
                    <a:pt x="4229" y="361"/>
                    <a:pt x="4205" y="350"/>
                  </a:cubicBezTo>
                  <a:cubicBezTo>
                    <a:pt x="4200" y="349"/>
                    <a:pt x="4196" y="348"/>
                    <a:pt x="4192" y="348"/>
                  </a:cubicBezTo>
                  <a:cubicBezTo>
                    <a:pt x="4186" y="348"/>
                    <a:pt x="4181" y="350"/>
                    <a:pt x="4177" y="354"/>
                  </a:cubicBezTo>
                  <a:cubicBezTo>
                    <a:pt x="4149" y="371"/>
                    <a:pt x="4121" y="434"/>
                    <a:pt x="4110" y="508"/>
                  </a:cubicBezTo>
                  <a:cubicBezTo>
                    <a:pt x="4103" y="543"/>
                    <a:pt x="4086" y="571"/>
                    <a:pt x="4058" y="588"/>
                  </a:cubicBezTo>
                  <a:cubicBezTo>
                    <a:pt x="4023" y="613"/>
                    <a:pt x="3976" y="622"/>
                    <a:pt x="3923" y="622"/>
                  </a:cubicBezTo>
                  <a:cubicBezTo>
                    <a:pt x="3859" y="622"/>
                    <a:pt x="3786" y="609"/>
                    <a:pt x="3718" y="595"/>
                  </a:cubicBezTo>
                  <a:lnTo>
                    <a:pt x="3708" y="595"/>
                  </a:lnTo>
                  <a:cubicBezTo>
                    <a:pt x="3638" y="599"/>
                    <a:pt x="3568" y="609"/>
                    <a:pt x="3501" y="627"/>
                  </a:cubicBezTo>
                  <a:cubicBezTo>
                    <a:pt x="3421" y="644"/>
                    <a:pt x="3336" y="658"/>
                    <a:pt x="3252" y="662"/>
                  </a:cubicBezTo>
                  <a:cubicBezTo>
                    <a:pt x="3248" y="662"/>
                    <a:pt x="3243" y="662"/>
                    <a:pt x="3238" y="662"/>
                  </a:cubicBezTo>
                  <a:cubicBezTo>
                    <a:pt x="3174" y="662"/>
                    <a:pt x="3115" y="619"/>
                    <a:pt x="3105" y="553"/>
                  </a:cubicBezTo>
                  <a:cubicBezTo>
                    <a:pt x="3102" y="525"/>
                    <a:pt x="3081" y="504"/>
                    <a:pt x="3053" y="497"/>
                  </a:cubicBezTo>
                  <a:cubicBezTo>
                    <a:pt x="3035" y="492"/>
                    <a:pt x="3019" y="489"/>
                    <a:pt x="3003" y="489"/>
                  </a:cubicBezTo>
                  <a:cubicBezTo>
                    <a:pt x="2957" y="489"/>
                    <a:pt x="2916" y="508"/>
                    <a:pt x="2874" y="529"/>
                  </a:cubicBezTo>
                  <a:cubicBezTo>
                    <a:pt x="2836" y="550"/>
                    <a:pt x="2794" y="564"/>
                    <a:pt x="2748" y="567"/>
                  </a:cubicBezTo>
                  <a:lnTo>
                    <a:pt x="2650" y="567"/>
                  </a:lnTo>
                  <a:lnTo>
                    <a:pt x="2626" y="564"/>
                  </a:lnTo>
                  <a:lnTo>
                    <a:pt x="2601" y="560"/>
                  </a:lnTo>
                  <a:lnTo>
                    <a:pt x="2573" y="557"/>
                  </a:lnTo>
                  <a:lnTo>
                    <a:pt x="2552" y="553"/>
                  </a:lnTo>
                  <a:lnTo>
                    <a:pt x="2531" y="553"/>
                  </a:lnTo>
                  <a:lnTo>
                    <a:pt x="2510" y="550"/>
                  </a:lnTo>
                  <a:lnTo>
                    <a:pt x="2500" y="550"/>
                  </a:lnTo>
                  <a:cubicBezTo>
                    <a:pt x="2496" y="599"/>
                    <a:pt x="2489" y="648"/>
                    <a:pt x="2472" y="693"/>
                  </a:cubicBezTo>
                  <a:cubicBezTo>
                    <a:pt x="2416" y="840"/>
                    <a:pt x="2517" y="1148"/>
                    <a:pt x="2598" y="1393"/>
                  </a:cubicBezTo>
                  <a:cubicBezTo>
                    <a:pt x="2647" y="1523"/>
                    <a:pt x="2685" y="1656"/>
                    <a:pt x="2710" y="1793"/>
                  </a:cubicBezTo>
                  <a:lnTo>
                    <a:pt x="2724" y="1807"/>
                  </a:lnTo>
                  <a:lnTo>
                    <a:pt x="2759" y="1835"/>
                  </a:lnTo>
                  <a:lnTo>
                    <a:pt x="2780" y="1852"/>
                  </a:lnTo>
                  <a:lnTo>
                    <a:pt x="2811" y="1884"/>
                  </a:lnTo>
                  <a:lnTo>
                    <a:pt x="2829" y="1898"/>
                  </a:lnTo>
                  <a:lnTo>
                    <a:pt x="2857" y="1926"/>
                  </a:lnTo>
                  <a:lnTo>
                    <a:pt x="2874" y="1943"/>
                  </a:lnTo>
                  <a:lnTo>
                    <a:pt x="2902" y="1968"/>
                  </a:lnTo>
                  <a:lnTo>
                    <a:pt x="2916" y="1982"/>
                  </a:lnTo>
                  <a:lnTo>
                    <a:pt x="2941" y="2006"/>
                  </a:lnTo>
                  <a:lnTo>
                    <a:pt x="2955" y="2020"/>
                  </a:lnTo>
                  <a:lnTo>
                    <a:pt x="2972" y="2041"/>
                  </a:lnTo>
                  <a:lnTo>
                    <a:pt x="2986" y="2055"/>
                  </a:lnTo>
                  <a:lnTo>
                    <a:pt x="3004" y="2073"/>
                  </a:lnTo>
                  <a:lnTo>
                    <a:pt x="3014" y="2087"/>
                  </a:lnTo>
                  <a:lnTo>
                    <a:pt x="3028" y="2101"/>
                  </a:lnTo>
                  <a:cubicBezTo>
                    <a:pt x="3039" y="2115"/>
                    <a:pt x="3049" y="2129"/>
                    <a:pt x="3056" y="2139"/>
                  </a:cubicBezTo>
                  <a:cubicBezTo>
                    <a:pt x="3098" y="2192"/>
                    <a:pt x="3116" y="2262"/>
                    <a:pt x="3102" y="2328"/>
                  </a:cubicBezTo>
                  <a:cubicBezTo>
                    <a:pt x="3098" y="2346"/>
                    <a:pt x="3095" y="2363"/>
                    <a:pt x="3091" y="2381"/>
                  </a:cubicBezTo>
                  <a:lnTo>
                    <a:pt x="3084" y="2405"/>
                  </a:lnTo>
                  <a:cubicBezTo>
                    <a:pt x="3060" y="2500"/>
                    <a:pt x="3053" y="2594"/>
                    <a:pt x="3060" y="2689"/>
                  </a:cubicBezTo>
                  <a:cubicBezTo>
                    <a:pt x="3070" y="2979"/>
                    <a:pt x="2976" y="3025"/>
                    <a:pt x="2846" y="3049"/>
                  </a:cubicBezTo>
                  <a:cubicBezTo>
                    <a:pt x="2804" y="3053"/>
                    <a:pt x="2762" y="3070"/>
                    <a:pt x="2727" y="3098"/>
                  </a:cubicBezTo>
                  <a:cubicBezTo>
                    <a:pt x="2661" y="3158"/>
                    <a:pt x="2678" y="3291"/>
                    <a:pt x="2696" y="3399"/>
                  </a:cubicBezTo>
                  <a:cubicBezTo>
                    <a:pt x="2706" y="3473"/>
                    <a:pt x="2717" y="3529"/>
                    <a:pt x="2699" y="3574"/>
                  </a:cubicBezTo>
                  <a:cubicBezTo>
                    <a:pt x="2696" y="3581"/>
                    <a:pt x="2692" y="3588"/>
                    <a:pt x="2685" y="3595"/>
                  </a:cubicBezTo>
                  <a:cubicBezTo>
                    <a:pt x="2682" y="3599"/>
                    <a:pt x="2675" y="3606"/>
                    <a:pt x="2671" y="3609"/>
                  </a:cubicBezTo>
                  <a:cubicBezTo>
                    <a:pt x="2664" y="3613"/>
                    <a:pt x="2661" y="3617"/>
                    <a:pt x="2654" y="3617"/>
                  </a:cubicBezTo>
                  <a:lnTo>
                    <a:pt x="2626" y="3617"/>
                  </a:lnTo>
                  <a:cubicBezTo>
                    <a:pt x="2489" y="3613"/>
                    <a:pt x="2094" y="2962"/>
                    <a:pt x="2073" y="2902"/>
                  </a:cubicBezTo>
                  <a:cubicBezTo>
                    <a:pt x="2055" y="2843"/>
                    <a:pt x="2073" y="2766"/>
                    <a:pt x="2118" y="2619"/>
                  </a:cubicBezTo>
                  <a:cubicBezTo>
                    <a:pt x="2160" y="2475"/>
                    <a:pt x="2209" y="2300"/>
                    <a:pt x="2185" y="2181"/>
                  </a:cubicBezTo>
                  <a:cubicBezTo>
                    <a:pt x="2185" y="2157"/>
                    <a:pt x="2171" y="2136"/>
                    <a:pt x="2150" y="2122"/>
                  </a:cubicBezTo>
                  <a:cubicBezTo>
                    <a:pt x="2134" y="2113"/>
                    <a:pt x="2113" y="2109"/>
                    <a:pt x="2090" y="2109"/>
                  </a:cubicBezTo>
                  <a:cubicBezTo>
                    <a:pt x="2032" y="2109"/>
                    <a:pt x="1960" y="2131"/>
                    <a:pt x="1905" y="2146"/>
                  </a:cubicBezTo>
                  <a:cubicBezTo>
                    <a:pt x="1880" y="2157"/>
                    <a:pt x="1852" y="2164"/>
                    <a:pt x="1824" y="2167"/>
                  </a:cubicBezTo>
                  <a:cubicBezTo>
                    <a:pt x="1818" y="2168"/>
                    <a:pt x="1811" y="2169"/>
                    <a:pt x="1804" y="2169"/>
                  </a:cubicBezTo>
                  <a:cubicBezTo>
                    <a:pt x="1726" y="2169"/>
                    <a:pt x="1639" y="2095"/>
                    <a:pt x="1516" y="1985"/>
                  </a:cubicBezTo>
                  <a:lnTo>
                    <a:pt x="1495" y="1968"/>
                  </a:lnTo>
                  <a:lnTo>
                    <a:pt x="1488" y="1957"/>
                  </a:lnTo>
                  <a:lnTo>
                    <a:pt x="1471" y="1947"/>
                  </a:lnTo>
                  <a:lnTo>
                    <a:pt x="1464" y="1936"/>
                  </a:lnTo>
                  <a:lnTo>
                    <a:pt x="1450" y="1929"/>
                  </a:lnTo>
                  <a:lnTo>
                    <a:pt x="1443" y="1922"/>
                  </a:lnTo>
                  <a:lnTo>
                    <a:pt x="1436" y="1915"/>
                  </a:lnTo>
                  <a:cubicBezTo>
                    <a:pt x="1320" y="1947"/>
                    <a:pt x="595" y="2213"/>
                    <a:pt x="56" y="2416"/>
                  </a:cubicBezTo>
                  <a:lnTo>
                    <a:pt x="53" y="2416"/>
                  </a:lnTo>
                  <a:lnTo>
                    <a:pt x="0" y="2433"/>
                  </a:lnTo>
                  <a:lnTo>
                    <a:pt x="119" y="2860"/>
                  </a:lnTo>
                  <a:lnTo>
                    <a:pt x="102" y="2860"/>
                  </a:lnTo>
                  <a:lnTo>
                    <a:pt x="126" y="2913"/>
                  </a:lnTo>
                  <a:cubicBezTo>
                    <a:pt x="252" y="2923"/>
                    <a:pt x="627" y="2962"/>
                    <a:pt x="823" y="3091"/>
                  </a:cubicBezTo>
                  <a:cubicBezTo>
                    <a:pt x="952" y="3179"/>
                    <a:pt x="1131" y="3217"/>
                    <a:pt x="1264" y="3249"/>
                  </a:cubicBezTo>
                  <a:cubicBezTo>
                    <a:pt x="1331" y="3259"/>
                    <a:pt x="1394" y="3280"/>
                    <a:pt x="1453" y="3308"/>
                  </a:cubicBezTo>
                  <a:cubicBezTo>
                    <a:pt x="1520" y="3354"/>
                    <a:pt x="1523" y="3473"/>
                    <a:pt x="1509" y="3809"/>
                  </a:cubicBezTo>
                  <a:cubicBezTo>
                    <a:pt x="1499" y="3942"/>
                    <a:pt x="1499" y="4075"/>
                    <a:pt x="1506" y="4205"/>
                  </a:cubicBezTo>
                  <a:cubicBezTo>
                    <a:pt x="1520" y="4366"/>
                    <a:pt x="1439" y="4464"/>
                    <a:pt x="1376" y="4537"/>
                  </a:cubicBezTo>
                  <a:cubicBezTo>
                    <a:pt x="1310" y="4618"/>
                    <a:pt x="1313" y="4625"/>
                    <a:pt x="1341" y="4649"/>
                  </a:cubicBezTo>
                  <a:cubicBezTo>
                    <a:pt x="1432" y="4744"/>
                    <a:pt x="1450" y="4866"/>
                    <a:pt x="1464" y="4957"/>
                  </a:cubicBezTo>
                  <a:cubicBezTo>
                    <a:pt x="1467" y="4989"/>
                    <a:pt x="1474" y="5017"/>
                    <a:pt x="1485" y="5048"/>
                  </a:cubicBezTo>
                  <a:cubicBezTo>
                    <a:pt x="1520" y="5059"/>
                    <a:pt x="1544" y="5087"/>
                    <a:pt x="1548" y="5122"/>
                  </a:cubicBezTo>
                  <a:cubicBezTo>
                    <a:pt x="1569" y="5248"/>
                    <a:pt x="1310" y="5517"/>
                    <a:pt x="1204" y="5580"/>
                  </a:cubicBezTo>
                  <a:cubicBezTo>
                    <a:pt x="1180" y="5594"/>
                    <a:pt x="1176" y="5664"/>
                    <a:pt x="1173" y="5735"/>
                  </a:cubicBezTo>
                  <a:cubicBezTo>
                    <a:pt x="1173" y="5843"/>
                    <a:pt x="1166" y="5980"/>
                    <a:pt x="1078" y="6095"/>
                  </a:cubicBezTo>
                  <a:cubicBezTo>
                    <a:pt x="1008" y="6190"/>
                    <a:pt x="844" y="6347"/>
                    <a:pt x="686" y="6498"/>
                  </a:cubicBezTo>
                  <a:lnTo>
                    <a:pt x="609" y="6568"/>
                  </a:lnTo>
                  <a:lnTo>
                    <a:pt x="592" y="6585"/>
                  </a:lnTo>
                  <a:lnTo>
                    <a:pt x="560" y="6613"/>
                  </a:lnTo>
                  <a:cubicBezTo>
                    <a:pt x="571" y="6638"/>
                    <a:pt x="578" y="6662"/>
                    <a:pt x="585" y="6687"/>
                  </a:cubicBezTo>
                  <a:lnTo>
                    <a:pt x="592" y="6718"/>
                  </a:lnTo>
                  <a:lnTo>
                    <a:pt x="595" y="6729"/>
                  </a:lnTo>
                  <a:lnTo>
                    <a:pt x="602" y="6760"/>
                  </a:lnTo>
                  <a:lnTo>
                    <a:pt x="606" y="6774"/>
                  </a:lnTo>
                  <a:lnTo>
                    <a:pt x="616" y="6813"/>
                  </a:lnTo>
                  <a:lnTo>
                    <a:pt x="620" y="6823"/>
                  </a:lnTo>
                  <a:lnTo>
                    <a:pt x="630" y="6879"/>
                  </a:lnTo>
                  <a:cubicBezTo>
                    <a:pt x="679" y="7079"/>
                    <a:pt x="791" y="7544"/>
                    <a:pt x="868" y="7586"/>
                  </a:cubicBezTo>
                  <a:cubicBezTo>
                    <a:pt x="1075" y="7709"/>
                    <a:pt x="949" y="8640"/>
                    <a:pt x="949" y="8651"/>
                  </a:cubicBezTo>
                  <a:lnTo>
                    <a:pt x="949" y="8654"/>
                  </a:lnTo>
                  <a:lnTo>
                    <a:pt x="949" y="8714"/>
                  </a:lnTo>
                  <a:lnTo>
                    <a:pt x="949" y="8738"/>
                  </a:lnTo>
                  <a:lnTo>
                    <a:pt x="952" y="8780"/>
                  </a:lnTo>
                  <a:cubicBezTo>
                    <a:pt x="956" y="8857"/>
                    <a:pt x="970" y="8955"/>
                    <a:pt x="984" y="9085"/>
                  </a:cubicBezTo>
                  <a:lnTo>
                    <a:pt x="998" y="9193"/>
                  </a:lnTo>
                  <a:lnTo>
                    <a:pt x="1005" y="9193"/>
                  </a:lnTo>
                  <a:lnTo>
                    <a:pt x="1029" y="9190"/>
                  </a:lnTo>
                  <a:lnTo>
                    <a:pt x="1033" y="9190"/>
                  </a:lnTo>
                  <a:cubicBezTo>
                    <a:pt x="1099" y="9183"/>
                    <a:pt x="1194" y="9176"/>
                    <a:pt x="1289" y="9172"/>
                  </a:cubicBezTo>
                  <a:cubicBezTo>
                    <a:pt x="1296" y="9099"/>
                    <a:pt x="1303" y="9022"/>
                    <a:pt x="1306" y="8962"/>
                  </a:cubicBezTo>
                  <a:cubicBezTo>
                    <a:pt x="1310" y="8938"/>
                    <a:pt x="1310" y="8913"/>
                    <a:pt x="1303" y="8889"/>
                  </a:cubicBezTo>
                  <a:lnTo>
                    <a:pt x="1274" y="8889"/>
                  </a:lnTo>
                  <a:cubicBezTo>
                    <a:pt x="1265" y="8890"/>
                    <a:pt x="1256" y="8891"/>
                    <a:pt x="1247" y="8891"/>
                  </a:cubicBezTo>
                  <a:cubicBezTo>
                    <a:pt x="1177" y="8891"/>
                    <a:pt x="1114" y="8845"/>
                    <a:pt x="1092" y="8777"/>
                  </a:cubicBezTo>
                  <a:cubicBezTo>
                    <a:pt x="1005" y="8532"/>
                    <a:pt x="1597" y="8210"/>
                    <a:pt x="1989" y="8063"/>
                  </a:cubicBezTo>
                  <a:cubicBezTo>
                    <a:pt x="2447" y="7895"/>
                    <a:pt x="2598" y="7804"/>
                    <a:pt x="2636" y="7677"/>
                  </a:cubicBezTo>
                  <a:cubicBezTo>
                    <a:pt x="2654" y="7611"/>
                    <a:pt x="2654" y="7474"/>
                    <a:pt x="2654" y="7341"/>
                  </a:cubicBezTo>
                  <a:cubicBezTo>
                    <a:pt x="2654" y="7166"/>
                    <a:pt x="2654" y="6988"/>
                    <a:pt x="2692" y="6883"/>
                  </a:cubicBezTo>
                  <a:cubicBezTo>
                    <a:pt x="2724" y="6795"/>
                    <a:pt x="2706" y="6732"/>
                    <a:pt x="2671" y="6603"/>
                  </a:cubicBezTo>
                  <a:cubicBezTo>
                    <a:pt x="2636" y="6480"/>
                    <a:pt x="2612" y="6354"/>
                    <a:pt x="2594" y="6225"/>
                  </a:cubicBezTo>
                  <a:cubicBezTo>
                    <a:pt x="2573" y="6064"/>
                    <a:pt x="2521" y="5910"/>
                    <a:pt x="2433" y="5770"/>
                  </a:cubicBezTo>
                  <a:cubicBezTo>
                    <a:pt x="2388" y="5700"/>
                    <a:pt x="2353" y="5622"/>
                    <a:pt x="2328" y="5538"/>
                  </a:cubicBezTo>
                  <a:cubicBezTo>
                    <a:pt x="2290" y="5409"/>
                    <a:pt x="2262" y="5227"/>
                    <a:pt x="2335" y="5118"/>
                  </a:cubicBezTo>
                  <a:cubicBezTo>
                    <a:pt x="2367" y="5073"/>
                    <a:pt x="2419" y="5045"/>
                    <a:pt x="2475" y="5045"/>
                  </a:cubicBezTo>
                  <a:cubicBezTo>
                    <a:pt x="2545" y="5038"/>
                    <a:pt x="2552" y="5031"/>
                    <a:pt x="2619" y="4898"/>
                  </a:cubicBezTo>
                  <a:cubicBezTo>
                    <a:pt x="2633" y="4866"/>
                    <a:pt x="2650" y="4831"/>
                    <a:pt x="2671" y="4789"/>
                  </a:cubicBezTo>
                  <a:cubicBezTo>
                    <a:pt x="2752" y="4635"/>
                    <a:pt x="2843" y="4607"/>
                    <a:pt x="2941" y="4576"/>
                  </a:cubicBezTo>
                  <a:cubicBezTo>
                    <a:pt x="3018" y="4555"/>
                    <a:pt x="3088" y="4520"/>
                    <a:pt x="3154" y="4474"/>
                  </a:cubicBezTo>
                  <a:cubicBezTo>
                    <a:pt x="3231" y="4411"/>
                    <a:pt x="3301" y="4334"/>
                    <a:pt x="3354" y="4247"/>
                  </a:cubicBezTo>
                  <a:cubicBezTo>
                    <a:pt x="3452" y="4093"/>
                    <a:pt x="3578" y="3956"/>
                    <a:pt x="3725" y="3844"/>
                  </a:cubicBezTo>
                  <a:cubicBezTo>
                    <a:pt x="3928" y="3687"/>
                    <a:pt x="4142" y="3624"/>
                    <a:pt x="4348" y="3560"/>
                  </a:cubicBezTo>
                  <a:cubicBezTo>
                    <a:pt x="4506" y="3518"/>
                    <a:pt x="4656" y="3459"/>
                    <a:pt x="4800" y="3378"/>
                  </a:cubicBezTo>
                  <a:cubicBezTo>
                    <a:pt x="5122" y="3189"/>
                    <a:pt x="5654" y="2444"/>
                    <a:pt x="5637" y="2318"/>
                  </a:cubicBezTo>
                  <a:cubicBezTo>
                    <a:pt x="5577" y="2167"/>
                    <a:pt x="5462" y="1505"/>
                    <a:pt x="5497" y="1222"/>
                  </a:cubicBezTo>
                  <a:cubicBezTo>
                    <a:pt x="5514" y="1068"/>
                    <a:pt x="5497" y="756"/>
                    <a:pt x="5472" y="455"/>
                  </a:cubicBezTo>
                  <a:cubicBezTo>
                    <a:pt x="5462" y="287"/>
                    <a:pt x="5451" y="126"/>
                    <a:pt x="544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1" name="Google Shape;7572;p82">
              <a:extLst>
                <a:ext uri="{FF2B5EF4-FFF2-40B4-BE49-F238E27FC236}">
                  <a16:creationId xmlns:a16="http://schemas.microsoft.com/office/drawing/2014/main" id="{55871B4A-1E87-935F-CBC0-EDCD96AF1115}"/>
                </a:ext>
              </a:extLst>
            </p:cNvPr>
            <p:cNvSpPr/>
            <p:nvPr/>
          </p:nvSpPr>
          <p:spPr>
            <a:xfrm>
              <a:off x="2344428" y="21553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2" name="Google Shape;7573;p82">
              <a:extLst>
                <a:ext uri="{FF2B5EF4-FFF2-40B4-BE49-F238E27FC236}">
                  <a16:creationId xmlns:a16="http://schemas.microsoft.com/office/drawing/2014/main" id="{6868F926-2B7A-20AC-CBF4-E9DDA2E24158}"/>
                </a:ext>
              </a:extLst>
            </p:cNvPr>
            <p:cNvSpPr/>
            <p:nvPr/>
          </p:nvSpPr>
          <p:spPr>
            <a:xfrm>
              <a:off x="2275454" y="2213298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1"/>
                  </a:moveTo>
                  <a:lnTo>
                    <a:pt x="0" y="32"/>
                  </a:lnTo>
                  <a:lnTo>
                    <a:pt x="4" y="32"/>
                  </a:lnTo>
                  <a:lnTo>
                    <a:pt x="3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3" name="Google Shape;7574;p82">
              <a:extLst>
                <a:ext uri="{FF2B5EF4-FFF2-40B4-BE49-F238E27FC236}">
                  <a16:creationId xmlns:a16="http://schemas.microsoft.com/office/drawing/2014/main" id="{0F88BAE0-B3F9-F80F-3408-730FF7787D53}"/>
                </a:ext>
              </a:extLst>
            </p:cNvPr>
            <p:cNvSpPr/>
            <p:nvPr/>
          </p:nvSpPr>
          <p:spPr>
            <a:xfrm>
              <a:off x="2276119" y="2212116"/>
              <a:ext cx="1059" cy="964"/>
            </a:xfrm>
            <a:custGeom>
              <a:avLst/>
              <a:gdLst/>
              <a:ahLst/>
              <a:cxnLst/>
              <a:rect l="l" t="t" r="r" b="b"/>
              <a:pathLst>
                <a:path w="78" h="71" extrusionOk="0">
                  <a:moveTo>
                    <a:pt x="77" y="0"/>
                  </a:moveTo>
                  <a:lnTo>
                    <a:pt x="0" y="7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4" name="Google Shape;7575;p82">
              <a:extLst>
                <a:ext uri="{FF2B5EF4-FFF2-40B4-BE49-F238E27FC236}">
                  <a16:creationId xmlns:a16="http://schemas.microsoft.com/office/drawing/2014/main" id="{3C766A8D-0AA7-172A-2F6E-790BC779A02B}"/>
                </a:ext>
              </a:extLst>
            </p:cNvPr>
            <p:cNvSpPr/>
            <p:nvPr/>
          </p:nvSpPr>
          <p:spPr>
            <a:xfrm>
              <a:off x="2280777" y="2242204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5"/>
                  </a:move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5" name="Google Shape;7576;p82">
              <a:extLst>
                <a:ext uri="{FF2B5EF4-FFF2-40B4-BE49-F238E27FC236}">
                  <a16:creationId xmlns:a16="http://schemas.microsoft.com/office/drawing/2014/main" id="{CB37BF07-5137-8613-E406-34A839B26767}"/>
                </a:ext>
              </a:extLst>
            </p:cNvPr>
            <p:cNvSpPr/>
            <p:nvPr/>
          </p:nvSpPr>
          <p:spPr>
            <a:xfrm>
              <a:off x="2280817" y="2243155"/>
              <a:ext cx="448" cy="4141"/>
            </a:xfrm>
            <a:custGeom>
              <a:avLst/>
              <a:gdLst/>
              <a:ahLst/>
              <a:cxnLst/>
              <a:rect l="l" t="t" r="r" b="b"/>
              <a:pathLst>
                <a:path w="33" h="305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54"/>
                    <a:pt x="6" y="74"/>
                    <a:pt x="9" y="95"/>
                  </a:cubicBezTo>
                  <a:lnTo>
                    <a:pt x="9" y="95"/>
                  </a:lnTo>
                  <a:cubicBezTo>
                    <a:pt x="5" y="59"/>
                    <a:pt x="2" y="28"/>
                    <a:pt x="1" y="0"/>
                  </a:cubicBezTo>
                  <a:close/>
                  <a:moveTo>
                    <a:pt x="9" y="95"/>
                  </a:moveTo>
                  <a:cubicBezTo>
                    <a:pt x="15" y="155"/>
                    <a:pt x="24" y="226"/>
                    <a:pt x="32" y="305"/>
                  </a:cubicBezTo>
                  <a:cubicBezTo>
                    <a:pt x="25" y="231"/>
                    <a:pt x="17" y="159"/>
                    <a:pt x="9" y="9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6" name="Google Shape;7577;p82">
              <a:extLst>
                <a:ext uri="{FF2B5EF4-FFF2-40B4-BE49-F238E27FC236}">
                  <a16:creationId xmlns:a16="http://schemas.microsoft.com/office/drawing/2014/main" id="{01CB90C8-22BE-4FC2-532E-6CDABF34C45A}"/>
                </a:ext>
              </a:extLst>
            </p:cNvPr>
            <p:cNvSpPr/>
            <p:nvPr/>
          </p:nvSpPr>
          <p:spPr>
            <a:xfrm>
              <a:off x="2281252" y="2247282"/>
              <a:ext cx="204" cy="1494"/>
            </a:xfrm>
            <a:custGeom>
              <a:avLst/>
              <a:gdLst/>
              <a:ahLst/>
              <a:cxnLst/>
              <a:rect l="l" t="t" r="r" b="b"/>
              <a:pathLst>
                <a:path w="15" h="110" extrusionOk="0">
                  <a:moveTo>
                    <a:pt x="0" y="1"/>
                  </a:moveTo>
                  <a:cubicBezTo>
                    <a:pt x="4" y="36"/>
                    <a:pt x="7" y="71"/>
                    <a:pt x="14" y="109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7" name="Google Shape;7578;p82">
              <a:extLst>
                <a:ext uri="{FF2B5EF4-FFF2-40B4-BE49-F238E27FC236}">
                  <a16:creationId xmlns:a16="http://schemas.microsoft.com/office/drawing/2014/main" id="{E461864F-C376-9C40-3F09-8ED1AFE692AE}"/>
                </a:ext>
              </a:extLst>
            </p:cNvPr>
            <p:cNvSpPr/>
            <p:nvPr/>
          </p:nvSpPr>
          <p:spPr>
            <a:xfrm>
              <a:off x="2276215" y="221639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8" name="Google Shape;7579;p82">
              <a:extLst>
                <a:ext uri="{FF2B5EF4-FFF2-40B4-BE49-F238E27FC236}">
                  <a16:creationId xmlns:a16="http://schemas.microsoft.com/office/drawing/2014/main" id="{F09A6B15-1E09-56C6-2D98-4E3E6213767F}"/>
                </a:ext>
              </a:extLst>
            </p:cNvPr>
            <p:cNvSpPr/>
            <p:nvPr/>
          </p:nvSpPr>
          <p:spPr>
            <a:xfrm>
              <a:off x="2280722" y="2241389"/>
              <a:ext cx="14" cy="828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53"/>
                  </a:moveTo>
                  <a:lnTo>
                    <a:pt x="1" y="53"/>
                  </a:lnTo>
                  <a:lnTo>
                    <a:pt x="1" y="60"/>
                  </a:lnTo>
                  <a:lnTo>
                    <a:pt x="1" y="1"/>
                  </a:lnTo>
                  <a:cubicBezTo>
                    <a:pt x="1" y="18"/>
                    <a:pt x="1" y="36"/>
                    <a:pt x="1" y="5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9" name="Google Shape;7580;p82">
              <a:extLst>
                <a:ext uri="{FF2B5EF4-FFF2-40B4-BE49-F238E27FC236}">
                  <a16:creationId xmlns:a16="http://schemas.microsoft.com/office/drawing/2014/main" id="{8A249C1C-5E56-A11C-8038-A12B2A2D3E03}"/>
                </a:ext>
              </a:extLst>
            </p:cNvPr>
            <p:cNvSpPr/>
            <p:nvPr/>
          </p:nvSpPr>
          <p:spPr>
            <a:xfrm>
              <a:off x="2281917" y="22487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0" name="Google Shape;7581;p82">
              <a:extLst>
                <a:ext uri="{FF2B5EF4-FFF2-40B4-BE49-F238E27FC236}">
                  <a16:creationId xmlns:a16="http://schemas.microsoft.com/office/drawing/2014/main" id="{29625368-372C-6FCC-DE12-766D0BABBC5E}"/>
                </a:ext>
              </a:extLst>
            </p:cNvPr>
            <p:cNvSpPr/>
            <p:nvPr/>
          </p:nvSpPr>
          <p:spPr>
            <a:xfrm>
              <a:off x="2280777" y="224253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cubicBezTo>
                    <a:pt x="0" y="15"/>
                    <a:pt x="0" y="32"/>
                    <a:pt x="4" y="4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1" name="Google Shape;7582;p82">
              <a:extLst>
                <a:ext uri="{FF2B5EF4-FFF2-40B4-BE49-F238E27FC236}">
                  <a16:creationId xmlns:a16="http://schemas.microsoft.com/office/drawing/2014/main" id="{379731F1-122A-49A1-D106-1F3DFE1671BF}"/>
                </a:ext>
              </a:extLst>
            </p:cNvPr>
            <p:cNvSpPr/>
            <p:nvPr/>
          </p:nvSpPr>
          <p:spPr>
            <a:xfrm>
              <a:off x="2275875" y="22151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0"/>
                  </a:moveTo>
                  <a:lnTo>
                    <a:pt x="4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2" name="Google Shape;7583;p82">
              <a:extLst>
                <a:ext uri="{FF2B5EF4-FFF2-40B4-BE49-F238E27FC236}">
                  <a16:creationId xmlns:a16="http://schemas.microsoft.com/office/drawing/2014/main" id="{E3D092B1-EB2D-AF91-3F3D-8DE80E21D0DB}"/>
                </a:ext>
              </a:extLst>
            </p:cNvPr>
            <p:cNvSpPr/>
            <p:nvPr/>
          </p:nvSpPr>
          <p:spPr>
            <a:xfrm>
              <a:off x="2275780" y="22146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3" name="Google Shape;7584;p82">
              <a:extLst>
                <a:ext uri="{FF2B5EF4-FFF2-40B4-BE49-F238E27FC236}">
                  <a16:creationId xmlns:a16="http://schemas.microsoft.com/office/drawing/2014/main" id="{1300BAAD-E129-8834-BE5E-FA5BA991044F}"/>
                </a:ext>
              </a:extLst>
            </p:cNvPr>
            <p:cNvSpPr/>
            <p:nvPr/>
          </p:nvSpPr>
          <p:spPr>
            <a:xfrm>
              <a:off x="2276024" y="221572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4" name="Google Shape;7585;p82">
              <a:extLst>
                <a:ext uri="{FF2B5EF4-FFF2-40B4-BE49-F238E27FC236}">
                  <a16:creationId xmlns:a16="http://schemas.microsoft.com/office/drawing/2014/main" id="{B0C0613B-727F-F4D2-5750-2895EDE0039E}"/>
                </a:ext>
              </a:extLst>
            </p:cNvPr>
            <p:cNvSpPr/>
            <p:nvPr/>
          </p:nvSpPr>
          <p:spPr>
            <a:xfrm>
              <a:off x="2280722" y="2242109"/>
              <a:ext cx="163" cy="1534"/>
            </a:xfrm>
            <a:custGeom>
              <a:avLst/>
              <a:gdLst/>
              <a:ahLst/>
              <a:cxnLst/>
              <a:rect l="l" t="t" r="r" b="b"/>
              <a:pathLst>
                <a:path w="12" h="113" extrusionOk="0">
                  <a:moveTo>
                    <a:pt x="1" y="0"/>
                  </a:moveTo>
                  <a:cubicBezTo>
                    <a:pt x="1" y="28"/>
                    <a:pt x="4" y="67"/>
                    <a:pt x="11" y="112"/>
                  </a:cubicBezTo>
                  <a:lnTo>
                    <a:pt x="8" y="77"/>
                  </a:lnTo>
                  <a:cubicBezTo>
                    <a:pt x="8" y="60"/>
                    <a:pt x="4" y="46"/>
                    <a:pt x="4" y="32"/>
                  </a:cubicBezTo>
                  <a:lnTo>
                    <a:pt x="4" y="7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5" name="Google Shape;7586;p82">
              <a:extLst>
                <a:ext uri="{FF2B5EF4-FFF2-40B4-BE49-F238E27FC236}">
                  <a16:creationId xmlns:a16="http://schemas.microsoft.com/office/drawing/2014/main" id="{BB9F5C91-B4EE-4DE5-6E85-455D188A03F0}"/>
                </a:ext>
              </a:extLst>
            </p:cNvPr>
            <p:cNvSpPr/>
            <p:nvPr/>
          </p:nvSpPr>
          <p:spPr>
            <a:xfrm>
              <a:off x="2281252" y="2247296"/>
              <a:ext cx="204" cy="1480"/>
            </a:xfrm>
            <a:custGeom>
              <a:avLst/>
              <a:gdLst/>
              <a:ahLst/>
              <a:cxnLst/>
              <a:rect l="l" t="t" r="r" b="b"/>
              <a:pathLst>
                <a:path w="15" h="109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35"/>
                    <a:pt x="7" y="73"/>
                    <a:pt x="14" y="108"/>
                  </a:cubicBezTo>
                  <a:cubicBezTo>
                    <a:pt x="7" y="70"/>
                    <a:pt x="4" y="35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6" name="Google Shape;7587;p82">
              <a:extLst>
                <a:ext uri="{FF2B5EF4-FFF2-40B4-BE49-F238E27FC236}">
                  <a16:creationId xmlns:a16="http://schemas.microsoft.com/office/drawing/2014/main" id="{CDCC16CB-39A1-5D16-0657-16435EBEAFB9}"/>
                </a:ext>
              </a:extLst>
            </p:cNvPr>
            <p:cNvSpPr/>
            <p:nvPr/>
          </p:nvSpPr>
          <p:spPr>
            <a:xfrm>
              <a:off x="2269222" y="2162721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7" name="Google Shape;7588;p82">
              <a:extLst>
                <a:ext uri="{FF2B5EF4-FFF2-40B4-BE49-F238E27FC236}">
                  <a16:creationId xmlns:a16="http://schemas.microsoft.com/office/drawing/2014/main" id="{788ECB6B-DFE7-A495-A7E0-A64A792A4C24}"/>
                </a:ext>
              </a:extLst>
            </p:cNvPr>
            <p:cNvSpPr/>
            <p:nvPr/>
          </p:nvSpPr>
          <p:spPr>
            <a:xfrm>
              <a:off x="2268611" y="2149850"/>
              <a:ext cx="18737" cy="6802"/>
            </a:xfrm>
            <a:custGeom>
              <a:avLst/>
              <a:gdLst/>
              <a:ahLst/>
              <a:cxnLst/>
              <a:rect l="l" t="t" r="r" b="b"/>
              <a:pathLst>
                <a:path w="1380" h="501" extrusionOk="0">
                  <a:moveTo>
                    <a:pt x="1380" y="0"/>
                  </a:moveTo>
                  <a:cubicBezTo>
                    <a:pt x="1372" y="2"/>
                    <a:pt x="1363" y="5"/>
                    <a:pt x="1352" y="9"/>
                  </a:cubicBezTo>
                  <a:lnTo>
                    <a:pt x="1352" y="9"/>
                  </a:lnTo>
                  <a:cubicBezTo>
                    <a:pt x="1363" y="5"/>
                    <a:pt x="1372" y="2"/>
                    <a:pt x="1380" y="0"/>
                  </a:cubicBezTo>
                  <a:close/>
                  <a:moveTo>
                    <a:pt x="1352" y="9"/>
                  </a:moveTo>
                  <a:cubicBezTo>
                    <a:pt x="1169" y="68"/>
                    <a:pt x="505" y="313"/>
                    <a:pt x="0" y="501"/>
                  </a:cubicBezTo>
                  <a:cubicBezTo>
                    <a:pt x="507" y="313"/>
                    <a:pt x="1174" y="67"/>
                    <a:pt x="1352" y="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8" name="Google Shape;7589;p82">
              <a:extLst>
                <a:ext uri="{FF2B5EF4-FFF2-40B4-BE49-F238E27FC236}">
                  <a16:creationId xmlns:a16="http://schemas.microsoft.com/office/drawing/2014/main" id="{076EB60B-C59C-EA9E-9203-7DEAC4F87D18}"/>
                </a:ext>
              </a:extLst>
            </p:cNvPr>
            <p:cNvSpPr/>
            <p:nvPr/>
          </p:nvSpPr>
          <p:spPr>
            <a:xfrm>
              <a:off x="2267851" y="2156693"/>
              <a:ext cx="720" cy="244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53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9" name="Google Shape;7590;p82">
              <a:extLst>
                <a:ext uri="{FF2B5EF4-FFF2-40B4-BE49-F238E27FC236}">
                  <a16:creationId xmlns:a16="http://schemas.microsoft.com/office/drawing/2014/main" id="{5751D2CC-CAFE-348C-4E75-21DF5596A985}"/>
                </a:ext>
              </a:extLst>
            </p:cNvPr>
            <p:cNvSpPr/>
            <p:nvPr/>
          </p:nvSpPr>
          <p:spPr>
            <a:xfrm>
              <a:off x="2262854" y="2051169"/>
              <a:ext cx="78532" cy="79768"/>
            </a:xfrm>
            <a:custGeom>
              <a:avLst/>
              <a:gdLst/>
              <a:ahLst/>
              <a:cxnLst/>
              <a:rect l="l" t="t" r="r" b="b"/>
              <a:pathLst>
                <a:path w="5784" h="5875" extrusionOk="0">
                  <a:moveTo>
                    <a:pt x="1121" y="0"/>
                  </a:moveTo>
                  <a:lnTo>
                    <a:pt x="844" y="25"/>
                  </a:lnTo>
                  <a:lnTo>
                    <a:pt x="767" y="28"/>
                  </a:lnTo>
                  <a:cubicBezTo>
                    <a:pt x="750" y="35"/>
                    <a:pt x="673" y="53"/>
                    <a:pt x="585" y="77"/>
                  </a:cubicBezTo>
                  <a:lnTo>
                    <a:pt x="648" y="245"/>
                  </a:lnTo>
                  <a:lnTo>
                    <a:pt x="655" y="256"/>
                  </a:lnTo>
                  <a:cubicBezTo>
                    <a:pt x="704" y="361"/>
                    <a:pt x="736" y="473"/>
                    <a:pt x="743" y="588"/>
                  </a:cubicBezTo>
                  <a:cubicBezTo>
                    <a:pt x="743" y="609"/>
                    <a:pt x="739" y="630"/>
                    <a:pt x="736" y="648"/>
                  </a:cubicBezTo>
                  <a:cubicBezTo>
                    <a:pt x="732" y="659"/>
                    <a:pt x="729" y="669"/>
                    <a:pt x="725" y="680"/>
                  </a:cubicBezTo>
                  <a:cubicBezTo>
                    <a:pt x="725" y="683"/>
                    <a:pt x="722" y="683"/>
                    <a:pt x="722" y="687"/>
                  </a:cubicBezTo>
                  <a:cubicBezTo>
                    <a:pt x="718" y="694"/>
                    <a:pt x="715" y="701"/>
                    <a:pt x="708" y="708"/>
                  </a:cubicBezTo>
                  <a:lnTo>
                    <a:pt x="704" y="715"/>
                  </a:lnTo>
                  <a:cubicBezTo>
                    <a:pt x="697" y="718"/>
                    <a:pt x="694" y="725"/>
                    <a:pt x="687" y="729"/>
                  </a:cubicBezTo>
                  <a:lnTo>
                    <a:pt x="680" y="736"/>
                  </a:lnTo>
                  <a:cubicBezTo>
                    <a:pt x="673" y="739"/>
                    <a:pt x="666" y="746"/>
                    <a:pt x="659" y="750"/>
                  </a:cubicBezTo>
                  <a:lnTo>
                    <a:pt x="655" y="750"/>
                  </a:lnTo>
                  <a:cubicBezTo>
                    <a:pt x="617" y="771"/>
                    <a:pt x="575" y="785"/>
                    <a:pt x="529" y="795"/>
                  </a:cubicBezTo>
                  <a:lnTo>
                    <a:pt x="529" y="802"/>
                  </a:lnTo>
                  <a:lnTo>
                    <a:pt x="529" y="813"/>
                  </a:lnTo>
                  <a:cubicBezTo>
                    <a:pt x="529" y="823"/>
                    <a:pt x="533" y="830"/>
                    <a:pt x="533" y="837"/>
                  </a:cubicBezTo>
                  <a:lnTo>
                    <a:pt x="533" y="848"/>
                  </a:lnTo>
                  <a:cubicBezTo>
                    <a:pt x="533" y="858"/>
                    <a:pt x="533" y="869"/>
                    <a:pt x="536" y="879"/>
                  </a:cubicBezTo>
                  <a:lnTo>
                    <a:pt x="536" y="911"/>
                  </a:lnTo>
                  <a:lnTo>
                    <a:pt x="536" y="918"/>
                  </a:lnTo>
                  <a:lnTo>
                    <a:pt x="536" y="935"/>
                  </a:lnTo>
                  <a:lnTo>
                    <a:pt x="536" y="946"/>
                  </a:lnTo>
                  <a:lnTo>
                    <a:pt x="536" y="963"/>
                  </a:lnTo>
                  <a:lnTo>
                    <a:pt x="536" y="967"/>
                  </a:lnTo>
                  <a:lnTo>
                    <a:pt x="536" y="988"/>
                  </a:lnTo>
                  <a:lnTo>
                    <a:pt x="697" y="1082"/>
                  </a:lnTo>
                  <a:lnTo>
                    <a:pt x="666" y="1138"/>
                  </a:lnTo>
                  <a:cubicBezTo>
                    <a:pt x="592" y="1282"/>
                    <a:pt x="337" y="1751"/>
                    <a:pt x="186" y="1810"/>
                  </a:cubicBezTo>
                  <a:lnTo>
                    <a:pt x="179" y="1814"/>
                  </a:lnTo>
                  <a:lnTo>
                    <a:pt x="172" y="1817"/>
                  </a:lnTo>
                  <a:lnTo>
                    <a:pt x="169" y="1821"/>
                  </a:lnTo>
                  <a:lnTo>
                    <a:pt x="158" y="1824"/>
                  </a:lnTo>
                  <a:lnTo>
                    <a:pt x="151" y="1828"/>
                  </a:lnTo>
                  <a:lnTo>
                    <a:pt x="141" y="1835"/>
                  </a:lnTo>
                  <a:lnTo>
                    <a:pt x="130" y="1842"/>
                  </a:lnTo>
                  <a:lnTo>
                    <a:pt x="116" y="1849"/>
                  </a:lnTo>
                  <a:lnTo>
                    <a:pt x="106" y="1856"/>
                  </a:lnTo>
                  <a:lnTo>
                    <a:pt x="88" y="1866"/>
                  </a:lnTo>
                  <a:lnTo>
                    <a:pt x="71" y="1877"/>
                  </a:lnTo>
                  <a:lnTo>
                    <a:pt x="53" y="1887"/>
                  </a:lnTo>
                  <a:lnTo>
                    <a:pt x="25" y="1905"/>
                  </a:lnTo>
                  <a:lnTo>
                    <a:pt x="11" y="1915"/>
                  </a:lnTo>
                  <a:lnTo>
                    <a:pt x="1" y="1922"/>
                  </a:lnTo>
                  <a:cubicBezTo>
                    <a:pt x="71" y="2272"/>
                    <a:pt x="172" y="2763"/>
                    <a:pt x="309" y="2885"/>
                  </a:cubicBezTo>
                  <a:cubicBezTo>
                    <a:pt x="526" y="3085"/>
                    <a:pt x="561" y="3309"/>
                    <a:pt x="585" y="3473"/>
                  </a:cubicBezTo>
                  <a:cubicBezTo>
                    <a:pt x="592" y="3526"/>
                    <a:pt x="599" y="3578"/>
                    <a:pt x="617" y="3627"/>
                  </a:cubicBezTo>
                  <a:cubicBezTo>
                    <a:pt x="641" y="3683"/>
                    <a:pt x="673" y="3736"/>
                    <a:pt x="708" y="3785"/>
                  </a:cubicBezTo>
                  <a:cubicBezTo>
                    <a:pt x="771" y="3876"/>
                    <a:pt x="830" y="3967"/>
                    <a:pt x="806" y="4047"/>
                  </a:cubicBezTo>
                  <a:cubicBezTo>
                    <a:pt x="799" y="4079"/>
                    <a:pt x="778" y="4107"/>
                    <a:pt x="753" y="4124"/>
                  </a:cubicBezTo>
                  <a:lnTo>
                    <a:pt x="771" y="4124"/>
                  </a:lnTo>
                  <a:lnTo>
                    <a:pt x="792" y="4131"/>
                  </a:lnTo>
                  <a:lnTo>
                    <a:pt x="806" y="4135"/>
                  </a:lnTo>
                  <a:lnTo>
                    <a:pt x="827" y="4142"/>
                  </a:lnTo>
                  <a:lnTo>
                    <a:pt x="844" y="4145"/>
                  </a:lnTo>
                  <a:lnTo>
                    <a:pt x="865" y="4152"/>
                  </a:lnTo>
                  <a:lnTo>
                    <a:pt x="883" y="4159"/>
                  </a:lnTo>
                  <a:lnTo>
                    <a:pt x="904" y="4170"/>
                  </a:lnTo>
                  <a:lnTo>
                    <a:pt x="921" y="4177"/>
                  </a:lnTo>
                  <a:lnTo>
                    <a:pt x="946" y="4187"/>
                  </a:lnTo>
                  <a:lnTo>
                    <a:pt x="960" y="4194"/>
                  </a:lnTo>
                  <a:lnTo>
                    <a:pt x="984" y="4208"/>
                  </a:lnTo>
                  <a:lnTo>
                    <a:pt x="998" y="4215"/>
                  </a:lnTo>
                  <a:lnTo>
                    <a:pt x="1037" y="4233"/>
                  </a:lnTo>
                  <a:cubicBezTo>
                    <a:pt x="1100" y="4268"/>
                    <a:pt x="1166" y="4299"/>
                    <a:pt x="1236" y="4320"/>
                  </a:cubicBezTo>
                  <a:cubicBezTo>
                    <a:pt x="1359" y="4345"/>
                    <a:pt x="1895" y="4544"/>
                    <a:pt x="1979" y="4653"/>
                  </a:cubicBezTo>
                  <a:cubicBezTo>
                    <a:pt x="1982" y="4660"/>
                    <a:pt x="1989" y="4670"/>
                    <a:pt x="1996" y="4677"/>
                  </a:cubicBezTo>
                  <a:lnTo>
                    <a:pt x="2311" y="4677"/>
                  </a:lnTo>
                  <a:cubicBezTo>
                    <a:pt x="2339" y="4660"/>
                    <a:pt x="2374" y="4649"/>
                    <a:pt x="2409" y="4649"/>
                  </a:cubicBezTo>
                  <a:cubicBezTo>
                    <a:pt x="2462" y="4653"/>
                    <a:pt x="2511" y="4677"/>
                    <a:pt x="2542" y="4716"/>
                  </a:cubicBezTo>
                  <a:cubicBezTo>
                    <a:pt x="2717" y="4895"/>
                    <a:pt x="2861" y="5420"/>
                    <a:pt x="2868" y="5766"/>
                  </a:cubicBezTo>
                  <a:lnTo>
                    <a:pt x="2917" y="5773"/>
                  </a:lnTo>
                  <a:lnTo>
                    <a:pt x="2927" y="5773"/>
                  </a:lnTo>
                  <a:lnTo>
                    <a:pt x="2962" y="5777"/>
                  </a:lnTo>
                  <a:lnTo>
                    <a:pt x="2973" y="5777"/>
                  </a:lnTo>
                  <a:lnTo>
                    <a:pt x="3001" y="5780"/>
                  </a:lnTo>
                  <a:lnTo>
                    <a:pt x="3113" y="5780"/>
                  </a:lnTo>
                  <a:cubicBezTo>
                    <a:pt x="3137" y="5773"/>
                    <a:pt x="3162" y="5766"/>
                    <a:pt x="3183" y="5752"/>
                  </a:cubicBezTo>
                  <a:cubicBezTo>
                    <a:pt x="3236" y="5720"/>
                    <a:pt x="3298" y="5703"/>
                    <a:pt x="3361" y="5703"/>
                  </a:cubicBezTo>
                  <a:cubicBezTo>
                    <a:pt x="3394" y="5703"/>
                    <a:pt x="3427" y="5708"/>
                    <a:pt x="3459" y="5717"/>
                  </a:cubicBezTo>
                  <a:cubicBezTo>
                    <a:pt x="3526" y="5735"/>
                    <a:pt x="3578" y="5791"/>
                    <a:pt x="3596" y="5861"/>
                  </a:cubicBezTo>
                  <a:cubicBezTo>
                    <a:pt x="3596" y="5864"/>
                    <a:pt x="3599" y="5871"/>
                    <a:pt x="3599" y="5875"/>
                  </a:cubicBezTo>
                  <a:lnTo>
                    <a:pt x="3613" y="5875"/>
                  </a:lnTo>
                  <a:cubicBezTo>
                    <a:pt x="3690" y="5868"/>
                    <a:pt x="3764" y="5857"/>
                    <a:pt x="3838" y="5840"/>
                  </a:cubicBezTo>
                  <a:cubicBezTo>
                    <a:pt x="3908" y="5826"/>
                    <a:pt x="3981" y="5812"/>
                    <a:pt x="4051" y="5808"/>
                  </a:cubicBezTo>
                  <a:cubicBezTo>
                    <a:pt x="4065" y="5808"/>
                    <a:pt x="4083" y="5808"/>
                    <a:pt x="4097" y="5812"/>
                  </a:cubicBezTo>
                  <a:lnTo>
                    <a:pt x="4104" y="5812"/>
                  </a:lnTo>
                  <a:cubicBezTo>
                    <a:pt x="4195" y="5830"/>
                    <a:pt x="4251" y="5836"/>
                    <a:pt x="4287" y="5836"/>
                  </a:cubicBezTo>
                  <a:cubicBezTo>
                    <a:pt x="4320" y="5836"/>
                    <a:pt x="4335" y="5831"/>
                    <a:pt x="4342" y="5826"/>
                  </a:cubicBezTo>
                  <a:cubicBezTo>
                    <a:pt x="4352" y="5759"/>
                    <a:pt x="4387" y="5640"/>
                    <a:pt x="4468" y="5588"/>
                  </a:cubicBezTo>
                  <a:cubicBezTo>
                    <a:pt x="4492" y="5570"/>
                    <a:pt x="4521" y="5561"/>
                    <a:pt x="4550" y="5561"/>
                  </a:cubicBezTo>
                  <a:cubicBezTo>
                    <a:pt x="4567" y="5561"/>
                    <a:pt x="4584" y="5564"/>
                    <a:pt x="4601" y="5570"/>
                  </a:cubicBezTo>
                  <a:cubicBezTo>
                    <a:pt x="4632" y="5577"/>
                    <a:pt x="4664" y="5591"/>
                    <a:pt x="4692" y="5605"/>
                  </a:cubicBezTo>
                  <a:cubicBezTo>
                    <a:pt x="4713" y="5612"/>
                    <a:pt x="4727" y="5619"/>
                    <a:pt x="4741" y="5626"/>
                  </a:cubicBezTo>
                  <a:cubicBezTo>
                    <a:pt x="4754" y="5632"/>
                    <a:pt x="4769" y="5635"/>
                    <a:pt x="4783" y="5635"/>
                  </a:cubicBezTo>
                  <a:cubicBezTo>
                    <a:pt x="4814" y="5635"/>
                    <a:pt x="4844" y="5622"/>
                    <a:pt x="4863" y="5598"/>
                  </a:cubicBezTo>
                  <a:cubicBezTo>
                    <a:pt x="4933" y="5537"/>
                    <a:pt x="5017" y="5527"/>
                    <a:pt x="5089" y="5527"/>
                  </a:cubicBezTo>
                  <a:cubicBezTo>
                    <a:pt x="5108" y="5527"/>
                    <a:pt x="5127" y="5527"/>
                    <a:pt x="5143" y="5528"/>
                  </a:cubicBezTo>
                  <a:lnTo>
                    <a:pt x="5185" y="5528"/>
                  </a:lnTo>
                  <a:cubicBezTo>
                    <a:pt x="5203" y="5528"/>
                    <a:pt x="5220" y="5528"/>
                    <a:pt x="5238" y="5521"/>
                  </a:cubicBezTo>
                  <a:lnTo>
                    <a:pt x="5238" y="5518"/>
                  </a:lnTo>
                  <a:lnTo>
                    <a:pt x="5238" y="5514"/>
                  </a:lnTo>
                  <a:lnTo>
                    <a:pt x="5238" y="5511"/>
                  </a:lnTo>
                  <a:lnTo>
                    <a:pt x="5241" y="5507"/>
                  </a:lnTo>
                  <a:lnTo>
                    <a:pt x="5245" y="5504"/>
                  </a:lnTo>
                  <a:lnTo>
                    <a:pt x="5248" y="5500"/>
                  </a:lnTo>
                  <a:lnTo>
                    <a:pt x="5255" y="5497"/>
                  </a:lnTo>
                  <a:lnTo>
                    <a:pt x="5262" y="5493"/>
                  </a:lnTo>
                  <a:lnTo>
                    <a:pt x="5266" y="5493"/>
                  </a:lnTo>
                  <a:lnTo>
                    <a:pt x="5269" y="5490"/>
                  </a:lnTo>
                  <a:lnTo>
                    <a:pt x="5273" y="5486"/>
                  </a:lnTo>
                  <a:lnTo>
                    <a:pt x="5280" y="5479"/>
                  </a:lnTo>
                  <a:lnTo>
                    <a:pt x="5283" y="5479"/>
                  </a:lnTo>
                  <a:lnTo>
                    <a:pt x="5294" y="5476"/>
                  </a:lnTo>
                  <a:lnTo>
                    <a:pt x="5297" y="5472"/>
                  </a:lnTo>
                  <a:lnTo>
                    <a:pt x="5304" y="5465"/>
                  </a:lnTo>
                  <a:lnTo>
                    <a:pt x="5311" y="5465"/>
                  </a:lnTo>
                  <a:lnTo>
                    <a:pt x="5322" y="5458"/>
                  </a:lnTo>
                  <a:lnTo>
                    <a:pt x="5325" y="5455"/>
                  </a:lnTo>
                  <a:lnTo>
                    <a:pt x="5336" y="5448"/>
                  </a:lnTo>
                  <a:lnTo>
                    <a:pt x="5343" y="5444"/>
                  </a:lnTo>
                  <a:lnTo>
                    <a:pt x="5353" y="5437"/>
                  </a:lnTo>
                  <a:lnTo>
                    <a:pt x="5360" y="5434"/>
                  </a:lnTo>
                  <a:lnTo>
                    <a:pt x="5374" y="5427"/>
                  </a:lnTo>
                  <a:lnTo>
                    <a:pt x="5381" y="5423"/>
                  </a:lnTo>
                  <a:lnTo>
                    <a:pt x="5395" y="5416"/>
                  </a:lnTo>
                  <a:lnTo>
                    <a:pt x="5402" y="5413"/>
                  </a:lnTo>
                  <a:lnTo>
                    <a:pt x="5420" y="5402"/>
                  </a:lnTo>
                  <a:lnTo>
                    <a:pt x="5427" y="5399"/>
                  </a:lnTo>
                  <a:lnTo>
                    <a:pt x="5444" y="5388"/>
                  </a:lnTo>
                  <a:lnTo>
                    <a:pt x="5451" y="5385"/>
                  </a:lnTo>
                  <a:lnTo>
                    <a:pt x="5472" y="5374"/>
                  </a:lnTo>
                  <a:lnTo>
                    <a:pt x="5479" y="5371"/>
                  </a:lnTo>
                  <a:lnTo>
                    <a:pt x="5504" y="5360"/>
                  </a:lnTo>
                  <a:lnTo>
                    <a:pt x="5511" y="5353"/>
                  </a:lnTo>
                  <a:lnTo>
                    <a:pt x="5535" y="5343"/>
                  </a:lnTo>
                  <a:lnTo>
                    <a:pt x="5546" y="5339"/>
                  </a:lnTo>
                  <a:lnTo>
                    <a:pt x="5570" y="5325"/>
                  </a:lnTo>
                  <a:lnTo>
                    <a:pt x="5581" y="5322"/>
                  </a:lnTo>
                  <a:lnTo>
                    <a:pt x="5605" y="5308"/>
                  </a:lnTo>
                  <a:lnTo>
                    <a:pt x="5619" y="5301"/>
                  </a:lnTo>
                  <a:lnTo>
                    <a:pt x="5647" y="5290"/>
                  </a:lnTo>
                  <a:lnTo>
                    <a:pt x="5658" y="5283"/>
                  </a:lnTo>
                  <a:lnTo>
                    <a:pt x="5689" y="5269"/>
                  </a:lnTo>
                  <a:lnTo>
                    <a:pt x="5700" y="5266"/>
                  </a:lnTo>
                  <a:lnTo>
                    <a:pt x="5735" y="5248"/>
                  </a:lnTo>
                  <a:lnTo>
                    <a:pt x="5745" y="5245"/>
                  </a:lnTo>
                  <a:lnTo>
                    <a:pt x="5784" y="5224"/>
                  </a:lnTo>
                  <a:cubicBezTo>
                    <a:pt x="5766" y="5143"/>
                    <a:pt x="5714" y="5119"/>
                    <a:pt x="5637" y="5080"/>
                  </a:cubicBezTo>
                  <a:cubicBezTo>
                    <a:pt x="5542" y="5038"/>
                    <a:pt x="5413" y="4975"/>
                    <a:pt x="5402" y="4772"/>
                  </a:cubicBezTo>
                  <a:cubicBezTo>
                    <a:pt x="5402" y="4663"/>
                    <a:pt x="5364" y="4558"/>
                    <a:pt x="5294" y="4474"/>
                  </a:cubicBezTo>
                  <a:cubicBezTo>
                    <a:pt x="5231" y="4401"/>
                    <a:pt x="5199" y="4306"/>
                    <a:pt x="5199" y="4208"/>
                  </a:cubicBezTo>
                  <a:lnTo>
                    <a:pt x="5203" y="4145"/>
                  </a:lnTo>
                  <a:cubicBezTo>
                    <a:pt x="5206" y="4030"/>
                    <a:pt x="5213" y="3851"/>
                    <a:pt x="5189" y="3820"/>
                  </a:cubicBezTo>
                  <a:cubicBezTo>
                    <a:pt x="5154" y="3806"/>
                    <a:pt x="5126" y="3781"/>
                    <a:pt x="5115" y="3746"/>
                  </a:cubicBezTo>
                  <a:cubicBezTo>
                    <a:pt x="5073" y="3634"/>
                    <a:pt x="5164" y="3438"/>
                    <a:pt x="5252" y="3309"/>
                  </a:cubicBezTo>
                  <a:cubicBezTo>
                    <a:pt x="5280" y="3263"/>
                    <a:pt x="5283" y="3253"/>
                    <a:pt x="5171" y="3169"/>
                  </a:cubicBezTo>
                  <a:cubicBezTo>
                    <a:pt x="5087" y="3109"/>
                    <a:pt x="4982" y="3032"/>
                    <a:pt x="4951" y="2899"/>
                  </a:cubicBezTo>
                  <a:cubicBezTo>
                    <a:pt x="4940" y="2854"/>
                    <a:pt x="4916" y="2745"/>
                    <a:pt x="5175" y="2076"/>
                  </a:cubicBezTo>
                  <a:cubicBezTo>
                    <a:pt x="4741" y="1775"/>
                    <a:pt x="4303" y="1457"/>
                    <a:pt x="4300" y="1453"/>
                  </a:cubicBezTo>
                  <a:lnTo>
                    <a:pt x="4272" y="1432"/>
                  </a:lnTo>
                  <a:lnTo>
                    <a:pt x="4300" y="1100"/>
                  </a:lnTo>
                  <a:lnTo>
                    <a:pt x="2357" y="70"/>
                  </a:lnTo>
                  <a:cubicBezTo>
                    <a:pt x="2350" y="287"/>
                    <a:pt x="2241" y="462"/>
                    <a:pt x="2094" y="532"/>
                  </a:cubicBezTo>
                  <a:cubicBezTo>
                    <a:pt x="2108" y="564"/>
                    <a:pt x="2126" y="592"/>
                    <a:pt x="2147" y="620"/>
                  </a:cubicBezTo>
                  <a:cubicBezTo>
                    <a:pt x="2189" y="683"/>
                    <a:pt x="2234" y="746"/>
                    <a:pt x="2210" y="809"/>
                  </a:cubicBezTo>
                  <a:cubicBezTo>
                    <a:pt x="2192" y="848"/>
                    <a:pt x="2157" y="876"/>
                    <a:pt x="2115" y="879"/>
                  </a:cubicBezTo>
                  <a:cubicBezTo>
                    <a:pt x="2096" y="883"/>
                    <a:pt x="2074" y="885"/>
                    <a:pt x="2052" y="885"/>
                  </a:cubicBezTo>
                  <a:cubicBezTo>
                    <a:pt x="1978" y="885"/>
                    <a:pt x="1889" y="866"/>
                    <a:pt x="1790" y="844"/>
                  </a:cubicBezTo>
                  <a:cubicBezTo>
                    <a:pt x="1675" y="820"/>
                    <a:pt x="1550" y="793"/>
                    <a:pt x="1433" y="793"/>
                  </a:cubicBezTo>
                  <a:cubicBezTo>
                    <a:pt x="1365" y="793"/>
                    <a:pt x="1299" y="802"/>
                    <a:pt x="1240" y="827"/>
                  </a:cubicBezTo>
                  <a:cubicBezTo>
                    <a:pt x="1221" y="836"/>
                    <a:pt x="1200" y="841"/>
                    <a:pt x="1178" y="841"/>
                  </a:cubicBezTo>
                  <a:cubicBezTo>
                    <a:pt x="1145" y="841"/>
                    <a:pt x="1112" y="829"/>
                    <a:pt x="1086" y="806"/>
                  </a:cubicBezTo>
                  <a:cubicBezTo>
                    <a:pt x="963" y="687"/>
                    <a:pt x="1030" y="291"/>
                    <a:pt x="112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0" name="Google Shape;7591;p82">
              <a:extLst>
                <a:ext uri="{FF2B5EF4-FFF2-40B4-BE49-F238E27FC236}">
                  <a16:creationId xmlns:a16="http://schemas.microsoft.com/office/drawing/2014/main" id="{B59DF04C-7249-D4EF-2F75-22DF98B8E18C}"/>
                </a:ext>
              </a:extLst>
            </p:cNvPr>
            <p:cNvSpPr/>
            <p:nvPr/>
          </p:nvSpPr>
          <p:spPr>
            <a:xfrm>
              <a:off x="2274164" y="2107447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1" name="Google Shape;7592;p82">
              <a:extLst>
                <a:ext uri="{FF2B5EF4-FFF2-40B4-BE49-F238E27FC236}">
                  <a16:creationId xmlns:a16="http://schemas.microsoft.com/office/drawing/2014/main" id="{B404D6D1-6DC4-245E-D237-7D89876F105E}"/>
                </a:ext>
              </a:extLst>
            </p:cNvPr>
            <p:cNvSpPr/>
            <p:nvPr/>
          </p:nvSpPr>
          <p:spPr>
            <a:xfrm>
              <a:off x="2273173" y="210720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2" name="Google Shape;7593;p82">
              <a:extLst>
                <a:ext uri="{FF2B5EF4-FFF2-40B4-BE49-F238E27FC236}">
                  <a16:creationId xmlns:a16="http://schemas.microsoft.com/office/drawing/2014/main" id="{F3F8174C-731B-1CE2-D2E2-3D34A19B9911}"/>
                </a:ext>
              </a:extLst>
            </p:cNvPr>
            <p:cNvSpPr/>
            <p:nvPr/>
          </p:nvSpPr>
          <p:spPr>
            <a:xfrm>
              <a:off x="2275739" y="2108058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3" name="Google Shape;7594;p82">
              <a:extLst>
                <a:ext uri="{FF2B5EF4-FFF2-40B4-BE49-F238E27FC236}">
                  <a16:creationId xmlns:a16="http://schemas.microsoft.com/office/drawing/2014/main" id="{2EB67C79-2468-580B-2BA6-805D96042B1B}"/>
                </a:ext>
              </a:extLst>
            </p:cNvPr>
            <p:cNvSpPr/>
            <p:nvPr/>
          </p:nvSpPr>
          <p:spPr>
            <a:xfrm>
              <a:off x="2274694" y="210758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4" name="Google Shape;7595;p82">
              <a:extLst>
                <a:ext uri="{FF2B5EF4-FFF2-40B4-BE49-F238E27FC236}">
                  <a16:creationId xmlns:a16="http://schemas.microsoft.com/office/drawing/2014/main" id="{FEDEFF39-A654-BEE9-FE0F-5CCBB0AEF19A}"/>
                </a:ext>
              </a:extLst>
            </p:cNvPr>
            <p:cNvSpPr/>
            <p:nvPr/>
          </p:nvSpPr>
          <p:spPr>
            <a:xfrm>
              <a:off x="2275210" y="210782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5" name="Google Shape;7596;p82">
              <a:extLst>
                <a:ext uri="{FF2B5EF4-FFF2-40B4-BE49-F238E27FC236}">
                  <a16:creationId xmlns:a16="http://schemas.microsoft.com/office/drawing/2014/main" id="{94F2A679-A979-BE5C-4345-C06D724F4835}"/>
                </a:ext>
              </a:extLst>
            </p:cNvPr>
            <p:cNvSpPr/>
            <p:nvPr/>
          </p:nvSpPr>
          <p:spPr>
            <a:xfrm>
              <a:off x="2273648" y="2107298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1"/>
                  </a:moveTo>
                  <a:lnTo>
                    <a:pt x="1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6" name="Google Shape;7597;p82">
              <a:extLst>
                <a:ext uri="{FF2B5EF4-FFF2-40B4-BE49-F238E27FC236}">
                  <a16:creationId xmlns:a16="http://schemas.microsoft.com/office/drawing/2014/main" id="{BB991EDD-1E40-6683-5538-42DF50187EEB}"/>
                </a:ext>
              </a:extLst>
            </p:cNvPr>
            <p:cNvSpPr/>
            <p:nvPr/>
          </p:nvSpPr>
          <p:spPr>
            <a:xfrm>
              <a:off x="2276310" y="21083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7" name="Google Shape;7598;p82">
              <a:extLst>
                <a:ext uri="{FF2B5EF4-FFF2-40B4-BE49-F238E27FC236}">
                  <a16:creationId xmlns:a16="http://schemas.microsoft.com/office/drawing/2014/main" id="{E5491D2E-838A-C0AA-3329-760AE3AB4A19}"/>
                </a:ext>
              </a:extLst>
            </p:cNvPr>
            <p:cNvSpPr/>
            <p:nvPr/>
          </p:nvSpPr>
          <p:spPr>
            <a:xfrm>
              <a:off x="2272168" y="2060822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0"/>
                  </a:moveTo>
                  <a:cubicBezTo>
                    <a:pt x="11" y="7"/>
                    <a:pt x="8" y="14"/>
                    <a:pt x="1" y="18"/>
                  </a:cubicBezTo>
                  <a:cubicBezTo>
                    <a:pt x="8" y="14"/>
                    <a:pt x="11" y="7"/>
                    <a:pt x="1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8" name="Google Shape;7599;p82">
              <a:extLst>
                <a:ext uri="{FF2B5EF4-FFF2-40B4-BE49-F238E27FC236}">
                  <a16:creationId xmlns:a16="http://schemas.microsoft.com/office/drawing/2014/main" id="{2B6D3B74-A7B9-41AF-647F-182D01E84C16}"/>
                </a:ext>
              </a:extLst>
            </p:cNvPr>
            <p:cNvSpPr/>
            <p:nvPr/>
          </p:nvSpPr>
          <p:spPr>
            <a:xfrm>
              <a:off x="2272454" y="20604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"/>
                  </a:moveTo>
                  <a:cubicBezTo>
                    <a:pt x="11" y="8"/>
                    <a:pt x="8" y="15"/>
                    <a:pt x="1" y="18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9" name="Google Shape;7600;p82">
              <a:extLst>
                <a:ext uri="{FF2B5EF4-FFF2-40B4-BE49-F238E27FC236}">
                  <a16:creationId xmlns:a16="http://schemas.microsoft.com/office/drawing/2014/main" id="{979B29C7-3C79-C72F-317F-F4E03F383E57}"/>
                </a:ext>
              </a:extLst>
            </p:cNvPr>
            <p:cNvSpPr/>
            <p:nvPr/>
          </p:nvSpPr>
          <p:spPr>
            <a:xfrm>
              <a:off x="2271788" y="2061148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"/>
                  </a:moveTo>
                  <a:cubicBezTo>
                    <a:pt x="15" y="4"/>
                    <a:pt x="8" y="11"/>
                    <a:pt x="1" y="15"/>
                  </a:cubicBezTo>
                  <a:cubicBezTo>
                    <a:pt x="8" y="11"/>
                    <a:pt x="15" y="4"/>
                    <a:pt x="2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0" name="Google Shape;7601;p82">
              <a:extLst>
                <a:ext uri="{FF2B5EF4-FFF2-40B4-BE49-F238E27FC236}">
                  <a16:creationId xmlns:a16="http://schemas.microsoft.com/office/drawing/2014/main" id="{1B30675B-52F1-11FD-D1CF-2666344E0C3A}"/>
                </a:ext>
              </a:extLst>
            </p:cNvPr>
            <p:cNvSpPr/>
            <p:nvPr/>
          </p:nvSpPr>
          <p:spPr>
            <a:xfrm>
              <a:off x="2271693" y="2054590"/>
              <a:ext cx="1208" cy="4576"/>
            </a:xfrm>
            <a:custGeom>
              <a:avLst/>
              <a:gdLst/>
              <a:ahLst/>
              <a:cxnLst/>
              <a:rect l="l" t="t" r="r" b="b"/>
              <a:pathLst>
                <a:path w="89" h="337" extrusionOk="0">
                  <a:moveTo>
                    <a:pt x="1" y="0"/>
                  </a:moveTo>
                  <a:cubicBezTo>
                    <a:pt x="53" y="105"/>
                    <a:pt x="81" y="217"/>
                    <a:pt x="88" y="336"/>
                  </a:cubicBezTo>
                  <a:cubicBezTo>
                    <a:pt x="81" y="217"/>
                    <a:pt x="53" y="105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1" name="Google Shape;7602;p82">
              <a:extLst>
                <a:ext uri="{FF2B5EF4-FFF2-40B4-BE49-F238E27FC236}">
                  <a16:creationId xmlns:a16="http://schemas.microsoft.com/office/drawing/2014/main" id="{18F74519-7B45-F75D-D1DA-0AE1332AFDF3}"/>
                </a:ext>
              </a:extLst>
            </p:cNvPr>
            <p:cNvSpPr/>
            <p:nvPr/>
          </p:nvSpPr>
          <p:spPr>
            <a:xfrm>
              <a:off x="2272698" y="2059953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12"/>
                    <a:pt x="4" y="19"/>
                    <a:pt x="0" y="29"/>
                  </a:cubicBezTo>
                  <a:cubicBezTo>
                    <a:pt x="4" y="19"/>
                    <a:pt x="7" y="12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2" name="Google Shape;7603;p82">
              <a:extLst>
                <a:ext uri="{FF2B5EF4-FFF2-40B4-BE49-F238E27FC236}">
                  <a16:creationId xmlns:a16="http://schemas.microsoft.com/office/drawing/2014/main" id="{18809EAA-2481-EA10-E402-3B67D30822ED}"/>
                </a:ext>
              </a:extLst>
            </p:cNvPr>
            <p:cNvSpPr/>
            <p:nvPr/>
          </p:nvSpPr>
          <p:spPr>
            <a:xfrm>
              <a:off x="2270077" y="2061393"/>
              <a:ext cx="1684" cy="584"/>
            </a:xfrm>
            <a:custGeom>
              <a:avLst/>
              <a:gdLst/>
              <a:ahLst/>
              <a:cxnLst/>
              <a:rect l="l" t="t" r="r" b="b"/>
              <a:pathLst>
                <a:path w="124" h="43" extrusionOk="0">
                  <a:moveTo>
                    <a:pt x="1" y="42"/>
                  </a:moveTo>
                  <a:cubicBezTo>
                    <a:pt x="43" y="35"/>
                    <a:pt x="85" y="21"/>
                    <a:pt x="123" y="0"/>
                  </a:cubicBezTo>
                  <a:cubicBezTo>
                    <a:pt x="85" y="21"/>
                    <a:pt x="43" y="35"/>
                    <a:pt x="1" y="4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3" name="Google Shape;7604;p82">
              <a:extLst>
                <a:ext uri="{FF2B5EF4-FFF2-40B4-BE49-F238E27FC236}">
                  <a16:creationId xmlns:a16="http://schemas.microsoft.com/office/drawing/2014/main" id="{348DABBC-0753-4997-5261-3CA85B0DDF2D}"/>
                </a:ext>
              </a:extLst>
            </p:cNvPr>
            <p:cNvSpPr/>
            <p:nvPr/>
          </p:nvSpPr>
          <p:spPr>
            <a:xfrm>
              <a:off x="2295223" y="2052024"/>
              <a:ext cx="26354" cy="13985"/>
            </a:xfrm>
            <a:custGeom>
              <a:avLst/>
              <a:gdLst/>
              <a:ahLst/>
              <a:cxnLst/>
              <a:rect l="l" t="t" r="r" b="b"/>
              <a:pathLst>
                <a:path w="1941" h="1030" extrusionOk="0">
                  <a:moveTo>
                    <a:pt x="1" y="0"/>
                  </a:moveTo>
                  <a:lnTo>
                    <a:pt x="1" y="0"/>
                  </a:lnTo>
                  <a:lnTo>
                    <a:pt x="1940" y="103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4" name="Google Shape;7605;p82">
              <a:extLst>
                <a:ext uri="{FF2B5EF4-FFF2-40B4-BE49-F238E27FC236}">
                  <a16:creationId xmlns:a16="http://schemas.microsoft.com/office/drawing/2014/main" id="{3ADDEED4-8EA3-95CC-9E25-6F418B132E50}"/>
                </a:ext>
              </a:extLst>
            </p:cNvPr>
            <p:cNvSpPr/>
            <p:nvPr/>
          </p:nvSpPr>
          <p:spPr>
            <a:xfrm>
              <a:off x="2274259" y="2051169"/>
              <a:ext cx="3775" cy="299"/>
            </a:xfrm>
            <a:custGeom>
              <a:avLst/>
              <a:gdLst/>
              <a:ahLst/>
              <a:cxnLst/>
              <a:rect l="l" t="t" r="r" b="b"/>
              <a:pathLst>
                <a:path w="278" h="22" extrusionOk="0">
                  <a:moveTo>
                    <a:pt x="1" y="21"/>
                  </a:moveTo>
                  <a:lnTo>
                    <a:pt x="277" y="0"/>
                  </a:lnTo>
                  <a:lnTo>
                    <a:pt x="27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5" name="Google Shape;7606;p82">
              <a:extLst>
                <a:ext uri="{FF2B5EF4-FFF2-40B4-BE49-F238E27FC236}">
                  <a16:creationId xmlns:a16="http://schemas.microsoft.com/office/drawing/2014/main" id="{F24FA34A-EFF0-4054-C351-05F2499E32F3}"/>
                </a:ext>
              </a:extLst>
            </p:cNvPr>
            <p:cNvSpPr/>
            <p:nvPr/>
          </p:nvSpPr>
          <p:spPr>
            <a:xfrm>
              <a:off x="2270227" y="206428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6" name="Google Shape;7607;p82">
              <a:extLst>
                <a:ext uri="{FF2B5EF4-FFF2-40B4-BE49-F238E27FC236}">
                  <a16:creationId xmlns:a16="http://schemas.microsoft.com/office/drawing/2014/main" id="{9F3527EF-AFAC-ECC3-072E-88415B0BA5D3}"/>
                </a:ext>
              </a:extLst>
            </p:cNvPr>
            <p:cNvSpPr/>
            <p:nvPr/>
          </p:nvSpPr>
          <p:spPr>
            <a:xfrm>
              <a:off x="2270227" y="206357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7" name="Google Shape;7608;p82">
              <a:extLst>
                <a:ext uri="{FF2B5EF4-FFF2-40B4-BE49-F238E27FC236}">
                  <a16:creationId xmlns:a16="http://schemas.microsoft.com/office/drawing/2014/main" id="{1D47AE46-5ACD-A5EA-8F86-820E2A404220}"/>
                </a:ext>
              </a:extLst>
            </p:cNvPr>
            <p:cNvSpPr/>
            <p:nvPr/>
          </p:nvSpPr>
          <p:spPr>
            <a:xfrm>
              <a:off x="2264375" y="207631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8" name="Google Shape;7609;p82">
              <a:extLst>
                <a:ext uri="{FF2B5EF4-FFF2-40B4-BE49-F238E27FC236}">
                  <a16:creationId xmlns:a16="http://schemas.microsoft.com/office/drawing/2014/main" id="{12A7EBD9-095E-6AD8-166B-B0DA69A8B0E6}"/>
                </a:ext>
              </a:extLst>
            </p:cNvPr>
            <p:cNvSpPr/>
            <p:nvPr/>
          </p:nvSpPr>
          <p:spPr>
            <a:xfrm>
              <a:off x="2270227" y="20639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9" name="Google Shape;7610;p82">
              <a:extLst>
                <a:ext uri="{FF2B5EF4-FFF2-40B4-BE49-F238E27FC236}">
                  <a16:creationId xmlns:a16="http://schemas.microsoft.com/office/drawing/2014/main" id="{CD2DC47D-8BE1-2F8E-F3EA-DFA376898687}"/>
                </a:ext>
              </a:extLst>
            </p:cNvPr>
            <p:cNvSpPr/>
            <p:nvPr/>
          </p:nvSpPr>
          <p:spPr>
            <a:xfrm>
              <a:off x="2265380" y="20758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0" name="Google Shape;7611;p82">
              <a:extLst>
                <a:ext uri="{FF2B5EF4-FFF2-40B4-BE49-F238E27FC236}">
                  <a16:creationId xmlns:a16="http://schemas.microsoft.com/office/drawing/2014/main" id="{D187E6F8-50E9-A4C1-4609-931AE0B5E40D}"/>
                </a:ext>
              </a:extLst>
            </p:cNvPr>
            <p:cNvSpPr/>
            <p:nvPr/>
          </p:nvSpPr>
          <p:spPr>
            <a:xfrm>
              <a:off x="2265190" y="207588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1" name="Google Shape;7612;p82">
              <a:extLst>
                <a:ext uri="{FF2B5EF4-FFF2-40B4-BE49-F238E27FC236}">
                  <a16:creationId xmlns:a16="http://schemas.microsoft.com/office/drawing/2014/main" id="{5869C6F1-1884-DCC9-2898-B347A26CB955}"/>
                </a:ext>
              </a:extLst>
            </p:cNvPr>
            <p:cNvSpPr/>
            <p:nvPr/>
          </p:nvSpPr>
          <p:spPr>
            <a:xfrm>
              <a:off x="2263900" y="207659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2" name="Google Shape;7613;p82">
              <a:extLst>
                <a:ext uri="{FF2B5EF4-FFF2-40B4-BE49-F238E27FC236}">
                  <a16:creationId xmlns:a16="http://schemas.microsoft.com/office/drawing/2014/main" id="{8C72B883-D30A-B47E-3931-3DE428F97291}"/>
                </a:ext>
              </a:extLst>
            </p:cNvPr>
            <p:cNvSpPr/>
            <p:nvPr/>
          </p:nvSpPr>
          <p:spPr>
            <a:xfrm>
              <a:off x="2265000" y="207597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3" name="Google Shape;7614;p82">
              <a:extLst>
                <a:ext uri="{FF2B5EF4-FFF2-40B4-BE49-F238E27FC236}">
                  <a16:creationId xmlns:a16="http://schemas.microsoft.com/office/drawing/2014/main" id="{CBC96CB8-32FE-ECBE-CF89-DDFCB67D3B47}"/>
                </a:ext>
              </a:extLst>
            </p:cNvPr>
            <p:cNvSpPr/>
            <p:nvPr/>
          </p:nvSpPr>
          <p:spPr>
            <a:xfrm>
              <a:off x="2264714" y="207612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4" name="Google Shape;7615;p82">
              <a:extLst>
                <a:ext uri="{FF2B5EF4-FFF2-40B4-BE49-F238E27FC236}">
                  <a16:creationId xmlns:a16="http://schemas.microsoft.com/office/drawing/2014/main" id="{ABF45705-9911-8EAD-D605-F24BD0A7C394}"/>
                </a:ext>
              </a:extLst>
            </p:cNvPr>
            <p:cNvSpPr/>
            <p:nvPr/>
          </p:nvSpPr>
          <p:spPr>
            <a:xfrm>
              <a:off x="2262949" y="207721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5" name="Google Shape;7616;p82">
              <a:extLst>
                <a:ext uri="{FF2B5EF4-FFF2-40B4-BE49-F238E27FC236}">
                  <a16:creationId xmlns:a16="http://schemas.microsoft.com/office/drawing/2014/main" id="{8713EFC4-92F9-519C-F9E8-E314470023D2}"/>
                </a:ext>
              </a:extLst>
            </p:cNvPr>
            <p:cNvSpPr/>
            <p:nvPr/>
          </p:nvSpPr>
          <p:spPr>
            <a:xfrm>
              <a:off x="2270077" y="20620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6" name="Google Shape;7617;p82">
              <a:extLst>
                <a:ext uri="{FF2B5EF4-FFF2-40B4-BE49-F238E27FC236}">
                  <a16:creationId xmlns:a16="http://schemas.microsoft.com/office/drawing/2014/main" id="{1A064662-3179-A8F5-0D4F-B12F737DB012}"/>
                </a:ext>
              </a:extLst>
            </p:cNvPr>
            <p:cNvSpPr/>
            <p:nvPr/>
          </p:nvSpPr>
          <p:spPr>
            <a:xfrm>
              <a:off x="2270132" y="206257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7" name="Google Shape;7618;p82">
              <a:extLst>
                <a:ext uri="{FF2B5EF4-FFF2-40B4-BE49-F238E27FC236}">
                  <a16:creationId xmlns:a16="http://schemas.microsoft.com/office/drawing/2014/main" id="{E83AC473-67E3-B257-4822-7374DF22A9E6}"/>
                </a:ext>
              </a:extLst>
            </p:cNvPr>
            <p:cNvSpPr/>
            <p:nvPr/>
          </p:nvSpPr>
          <p:spPr>
            <a:xfrm>
              <a:off x="2263289" y="2076830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8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8" name="Google Shape;7619;p82">
              <a:extLst>
                <a:ext uri="{FF2B5EF4-FFF2-40B4-BE49-F238E27FC236}">
                  <a16:creationId xmlns:a16="http://schemas.microsoft.com/office/drawing/2014/main" id="{D3006317-19F3-8D2D-163A-38BF1C401634}"/>
                </a:ext>
              </a:extLst>
            </p:cNvPr>
            <p:cNvSpPr/>
            <p:nvPr/>
          </p:nvSpPr>
          <p:spPr>
            <a:xfrm>
              <a:off x="2270173" y="20631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9" name="Google Shape;7620;p82">
              <a:extLst>
                <a:ext uri="{FF2B5EF4-FFF2-40B4-BE49-F238E27FC236}">
                  <a16:creationId xmlns:a16="http://schemas.microsoft.com/office/drawing/2014/main" id="{7E8AE0E7-A9C8-EBBC-CC5D-BAA695CC1FE4}"/>
                </a:ext>
              </a:extLst>
            </p:cNvPr>
            <p:cNvSpPr/>
            <p:nvPr/>
          </p:nvSpPr>
          <p:spPr>
            <a:xfrm>
              <a:off x="2334109" y="21262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0" name="Google Shape;7621;p82">
              <a:extLst>
                <a:ext uri="{FF2B5EF4-FFF2-40B4-BE49-F238E27FC236}">
                  <a16:creationId xmlns:a16="http://schemas.microsoft.com/office/drawing/2014/main" id="{7BAD1DD8-DBC3-4D2E-61E3-9C246720741F}"/>
                </a:ext>
              </a:extLst>
            </p:cNvPr>
            <p:cNvSpPr/>
            <p:nvPr/>
          </p:nvSpPr>
          <p:spPr>
            <a:xfrm>
              <a:off x="2334204" y="212607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1" name="Google Shape;7622;p82">
              <a:extLst>
                <a:ext uri="{FF2B5EF4-FFF2-40B4-BE49-F238E27FC236}">
                  <a16:creationId xmlns:a16="http://schemas.microsoft.com/office/drawing/2014/main" id="{1F1900DF-CA37-F714-E23B-3DA40973092E}"/>
                </a:ext>
              </a:extLst>
            </p:cNvPr>
            <p:cNvSpPr/>
            <p:nvPr/>
          </p:nvSpPr>
          <p:spPr>
            <a:xfrm>
              <a:off x="2334150" y="21261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2" name="Google Shape;7623;p82">
              <a:extLst>
                <a:ext uri="{FF2B5EF4-FFF2-40B4-BE49-F238E27FC236}">
                  <a16:creationId xmlns:a16="http://schemas.microsoft.com/office/drawing/2014/main" id="{435BF42C-EF33-7F15-99AB-D56BBA3BE012}"/>
                </a:ext>
              </a:extLst>
            </p:cNvPr>
            <p:cNvSpPr/>
            <p:nvPr/>
          </p:nvSpPr>
          <p:spPr>
            <a:xfrm>
              <a:off x="2334204" y="212603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3" name="Google Shape;7624;p82">
              <a:extLst>
                <a:ext uri="{FF2B5EF4-FFF2-40B4-BE49-F238E27FC236}">
                  <a16:creationId xmlns:a16="http://schemas.microsoft.com/office/drawing/2014/main" id="{488FBCE0-B992-FAF4-A95B-FD216FD69641}"/>
                </a:ext>
              </a:extLst>
            </p:cNvPr>
            <p:cNvSpPr/>
            <p:nvPr/>
          </p:nvSpPr>
          <p:spPr>
            <a:xfrm>
              <a:off x="2334055" y="21263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4" name="Google Shape;7625;p82">
              <a:extLst>
                <a:ext uri="{FF2B5EF4-FFF2-40B4-BE49-F238E27FC236}">
                  <a16:creationId xmlns:a16="http://schemas.microsoft.com/office/drawing/2014/main" id="{2B51A148-D38D-77C2-DE15-9103865DBC5A}"/>
                </a:ext>
              </a:extLst>
            </p:cNvPr>
            <p:cNvSpPr/>
            <p:nvPr/>
          </p:nvSpPr>
          <p:spPr>
            <a:xfrm>
              <a:off x="2334109" y="21262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5" name="Google Shape;7626;p82">
              <a:extLst>
                <a:ext uri="{FF2B5EF4-FFF2-40B4-BE49-F238E27FC236}">
                  <a16:creationId xmlns:a16="http://schemas.microsoft.com/office/drawing/2014/main" id="{0D056FC0-99E1-F288-741F-1A9456DD0B5D}"/>
                </a:ext>
              </a:extLst>
            </p:cNvPr>
            <p:cNvSpPr/>
            <p:nvPr/>
          </p:nvSpPr>
          <p:spPr>
            <a:xfrm>
              <a:off x="2336580" y="212436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6" name="Google Shape;7627;p82">
              <a:extLst>
                <a:ext uri="{FF2B5EF4-FFF2-40B4-BE49-F238E27FC236}">
                  <a16:creationId xmlns:a16="http://schemas.microsoft.com/office/drawing/2014/main" id="{E6C37288-D857-646E-8270-ECA29C490ECE}"/>
                </a:ext>
              </a:extLst>
            </p:cNvPr>
            <p:cNvSpPr/>
            <p:nvPr/>
          </p:nvSpPr>
          <p:spPr>
            <a:xfrm>
              <a:off x="2304306" y="21297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7" name="Google Shape;7628;p82">
              <a:extLst>
                <a:ext uri="{FF2B5EF4-FFF2-40B4-BE49-F238E27FC236}">
                  <a16:creationId xmlns:a16="http://schemas.microsoft.com/office/drawing/2014/main" id="{D6D97916-73FE-5B5D-0577-AC7ABE9298FB}"/>
                </a:ext>
              </a:extLst>
            </p:cNvPr>
            <p:cNvSpPr/>
            <p:nvPr/>
          </p:nvSpPr>
          <p:spPr>
            <a:xfrm>
              <a:off x="2337245" y="2123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8" name="Google Shape;7629;p82">
              <a:extLst>
                <a:ext uri="{FF2B5EF4-FFF2-40B4-BE49-F238E27FC236}">
                  <a16:creationId xmlns:a16="http://schemas.microsoft.com/office/drawing/2014/main" id="{61EDB289-7AD0-3509-5237-432581B8F93D}"/>
                </a:ext>
              </a:extLst>
            </p:cNvPr>
            <p:cNvSpPr/>
            <p:nvPr/>
          </p:nvSpPr>
          <p:spPr>
            <a:xfrm>
              <a:off x="2317952" y="2130217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0"/>
                  </a:moveTo>
                  <a:cubicBezTo>
                    <a:pt x="14" y="0"/>
                    <a:pt x="28" y="0"/>
                    <a:pt x="42" y="4"/>
                  </a:cubicBezTo>
                  <a:cubicBezTo>
                    <a:pt x="28" y="0"/>
                    <a:pt x="14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9" name="Google Shape;7630;p82">
              <a:extLst>
                <a:ext uri="{FF2B5EF4-FFF2-40B4-BE49-F238E27FC236}">
                  <a16:creationId xmlns:a16="http://schemas.microsoft.com/office/drawing/2014/main" id="{DC015BF4-A524-3DEF-BCA4-DD57B9D213EF}"/>
                </a:ext>
              </a:extLst>
            </p:cNvPr>
            <p:cNvSpPr/>
            <p:nvPr/>
          </p:nvSpPr>
          <p:spPr>
            <a:xfrm>
              <a:off x="2304687" y="2129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0" name="Google Shape;7631;p82">
              <a:extLst>
                <a:ext uri="{FF2B5EF4-FFF2-40B4-BE49-F238E27FC236}">
                  <a16:creationId xmlns:a16="http://schemas.microsoft.com/office/drawing/2014/main" id="{D5045933-542F-D5D3-B2A4-0F9887AFDD97}"/>
                </a:ext>
              </a:extLst>
            </p:cNvPr>
            <p:cNvSpPr/>
            <p:nvPr/>
          </p:nvSpPr>
          <p:spPr>
            <a:xfrm>
              <a:off x="2318658" y="2130312"/>
              <a:ext cx="3245" cy="312"/>
            </a:xfrm>
            <a:custGeom>
              <a:avLst/>
              <a:gdLst/>
              <a:ahLst/>
              <a:cxnLst/>
              <a:rect l="l" t="t" r="r" b="b"/>
              <a:pathLst>
                <a:path w="239" h="23" extrusionOk="0">
                  <a:moveTo>
                    <a:pt x="1" y="0"/>
                  </a:moveTo>
                  <a:cubicBezTo>
                    <a:pt x="88" y="18"/>
                    <a:pt x="144" y="23"/>
                    <a:pt x="180" y="23"/>
                  </a:cubicBezTo>
                  <a:cubicBezTo>
                    <a:pt x="216" y="23"/>
                    <a:pt x="232" y="18"/>
                    <a:pt x="239" y="14"/>
                  </a:cubicBezTo>
                  <a:lnTo>
                    <a:pt x="239" y="14"/>
                  </a:lnTo>
                  <a:cubicBezTo>
                    <a:pt x="232" y="18"/>
                    <a:pt x="217" y="22"/>
                    <a:pt x="185" y="22"/>
                  </a:cubicBezTo>
                  <a:cubicBezTo>
                    <a:pt x="149" y="22"/>
                    <a:pt x="92" y="1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1" name="Google Shape;7632;p82">
              <a:extLst>
                <a:ext uri="{FF2B5EF4-FFF2-40B4-BE49-F238E27FC236}">
                  <a16:creationId xmlns:a16="http://schemas.microsoft.com/office/drawing/2014/main" id="{A359FD55-B500-227F-AA62-53DBCDD0B1E6}"/>
                </a:ext>
              </a:extLst>
            </p:cNvPr>
            <p:cNvSpPr/>
            <p:nvPr/>
          </p:nvSpPr>
          <p:spPr>
            <a:xfrm>
              <a:off x="2336241" y="2124555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2" name="Google Shape;7633;p82">
              <a:extLst>
                <a:ext uri="{FF2B5EF4-FFF2-40B4-BE49-F238E27FC236}">
                  <a16:creationId xmlns:a16="http://schemas.microsoft.com/office/drawing/2014/main" id="{23CAEC7C-C37A-D543-4772-887F58AE23B6}"/>
                </a:ext>
              </a:extLst>
            </p:cNvPr>
            <p:cNvSpPr/>
            <p:nvPr/>
          </p:nvSpPr>
          <p:spPr>
            <a:xfrm>
              <a:off x="2336010" y="212470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3" name="Google Shape;7634;p82">
              <a:extLst>
                <a:ext uri="{FF2B5EF4-FFF2-40B4-BE49-F238E27FC236}">
                  <a16:creationId xmlns:a16="http://schemas.microsoft.com/office/drawing/2014/main" id="{7C32E9B8-5538-DCB8-693F-7B61ED55B623}"/>
                </a:ext>
              </a:extLst>
            </p:cNvPr>
            <p:cNvSpPr/>
            <p:nvPr/>
          </p:nvSpPr>
          <p:spPr>
            <a:xfrm>
              <a:off x="2335725" y="212489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4" name="Google Shape;7635;p82">
              <a:extLst>
                <a:ext uri="{FF2B5EF4-FFF2-40B4-BE49-F238E27FC236}">
                  <a16:creationId xmlns:a16="http://schemas.microsoft.com/office/drawing/2014/main" id="{E2AC0AE1-A5D2-C192-7CEF-3A6F20D1B76C}"/>
                </a:ext>
              </a:extLst>
            </p:cNvPr>
            <p:cNvSpPr/>
            <p:nvPr/>
          </p:nvSpPr>
          <p:spPr>
            <a:xfrm>
              <a:off x="2341237" y="2121989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5" name="Google Shape;7636;p82">
              <a:extLst>
                <a:ext uri="{FF2B5EF4-FFF2-40B4-BE49-F238E27FC236}">
                  <a16:creationId xmlns:a16="http://schemas.microsoft.com/office/drawing/2014/main" id="{7824B275-A306-6616-5BD7-BCF305C18774}"/>
                </a:ext>
              </a:extLst>
            </p:cNvPr>
            <p:cNvSpPr/>
            <p:nvPr/>
          </p:nvSpPr>
          <p:spPr>
            <a:xfrm>
              <a:off x="2336865" y="212422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6" name="Google Shape;7637;p82">
              <a:extLst>
                <a:ext uri="{FF2B5EF4-FFF2-40B4-BE49-F238E27FC236}">
                  <a16:creationId xmlns:a16="http://schemas.microsoft.com/office/drawing/2014/main" id="{746DB2BC-A554-B6F4-F88F-894FC7955D29}"/>
                </a:ext>
              </a:extLst>
            </p:cNvPr>
            <p:cNvSpPr/>
            <p:nvPr/>
          </p:nvSpPr>
          <p:spPr>
            <a:xfrm>
              <a:off x="2339472" y="2122844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7" name="Google Shape;7638;p82">
              <a:extLst>
                <a:ext uri="{FF2B5EF4-FFF2-40B4-BE49-F238E27FC236}">
                  <a16:creationId xmlns:a16="http://schemas.microsoft.com/office/drawing/2014/main" id="{24F92B4C-3178-2FF2-1EBD-0AEDD35536B7}"/>
                </a:ext>
              </a:extLst>
            </p:cNvPr>
            <p:cNvSpPr/>
            <p:nvPr/>
          </p:nvSpPr>
          <p:spPr>
            <a:xfrm>
              <a:off x="2301876" y="212945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0"/>
                  </a:moveTo>
                  <a:lnTo>
                    <a:pt x="5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8" name="Google Shape;7639;p82">
              <a:extLst>
                <a:ext uri="{FF2B5EF4-FFF2-40B4-BE49-F238E27FC236}">
                  <a16:creationId xmlns:a16="http://schemas.microsoft.com/office/drawing/2014/main" id="{8CB67181-E9F3-2A3A-BF2C-F556E7F7DBD9}"/>
                </a:ext>
              </a:extLst>
            </p:cNvPr>
            <p:cNvSpPr/>
            <p:nvPr/>
          </p:nvSpPr>
          <p:spPr>
            <a:xfrm>
              <a:off x="2340572" y="2122274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9" name="Google Shape;7640;p82">
              <a:extLst>
                <a:ext uri="{FF2B5EF4-FFF2-40B4-BE49-F238E27FC236}">
                  <a16:creationId xmlns:a16="http://schemas.microsoft.com/office/drawing/2014/main" id="{A0641F6A-F743-4BD4-7853-23449764A8B1}"/>
                </a:ext>
              </a:extLst>
            </p:cNvPr>
            <p:cNvSpPr/>
            <p:nvPr/>
          </p:nvSpPr>
          <p:spPr>
            <a:xfrm>
              <a:off x="2334340" y="212588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0" name="Google Shape;7641;p82">
              <a:extLst>
                <a:ext uri="{FF2B5EF4-FFF2-40B4-BE49-F238E27FC236}">
                  <a16:creationId xmlns:a16="http://schemas.microsoft.com/office/drawing/2014/main" id="{1954F69D-2B55-A71D-5307-98670A8E0C4C}"/>
                </a:ext>
              </a:extLst>
            </p:cNvPr>
            <p:cNvSpPr/>
            <p:nvPr/>
          </p:nvSpPr>
          <p:spPr>
            <a:xfrm>
              <a:off x="2338956" y="2123129"/>
              <a:ext cx="394" cy="163"/>
            </a:xfrm>
            <a:custGeom>
              <a:avLst/>
              <a:gdLst/>
              <a:ahLst/>
              <a:cxnLst/>
              <a:rect l="l" t="t" r="r" b="b"/>
              <a:pathLst>
                <a:path w="29" h="12" extrusionOk="0">
                  <a:moveTo>
                    <a:pt x="28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1" name="Google Shape;7642;p82">
              <a:extLst>
                <a:ext uri="{FF2B5EF4-FFF2-40B4-BE49-F238E27FC236}">
                  <a16:creationId xmlns:a16="http://schemas.microsoft.com/office/drawing/2014/main" id="{45FF7C42-F9D5-2D27-2212-11BCA1451BD0}"/>
                </a:ext>
              </a:extLst>
            </p:cNvPr>
            <p:cNvSpPr/>
            <p:nvPr/>
          </p:nvSpPr>
          <p:spPr>
            <a:xfrm>
              <a:off x="2327307" y="2127406"/>
              <a:ext cx="1684" cy="638"/>
            </a:xfrm>
            <a:custGeom>
              <a:avLst/>
              <a:gdLst/>
              <a:ahLst/>
              <a:cxnLst/>
              <a:rect l="l" t="t" r="r" b="b"/>
              <a:pathLst>
                <a:path w="124" h="47" extrusionOk="0">
                  <a:moveTo>
                    <a:pt x="1" y="29"/>
                  </a:moveTo>
                  <a:cubicBezTo>
                    <a:pt x="43" y="46"/>
                    <a:pt x="95" y="36"/>
                    <a:pt x="123" y="1"/>
                  </a:cubicBezTo>
                  <a:cubicBezTo>
                    <a:pt x="95" y="36"/>
                    <a:pt x="43" y="46"/>
                    <a:pt x="1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2" name="Google Shape;7643;p82">
              <a:extLst>
                <a:ext uri="{FF2B5EF4-FFF2-40B4-BE49-F238E27FC236}">
                  <a16:creationId xmlns:a16="http://schemas.microsoft.com/office/drawing/2014/main" id="{4BA0E3DB-F62C-FE15-E6D3-4683DE86F771}"/>
                </a:ext>
              </a:extLst>
            </p:cNvPr>
            <p:cNvSpPr/>
            <p:nvPr/>
          </p:nvSpPr>
          <p:spPr>
            <a:xfrm>
              <a:off x="2338481" y="2123374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3" name="Google Shape;7644;p82">
              <a:extLst>
                <a:ext uri="{FF2B5EF4-FFF2-40B4-BE49-F238E27FC236}">
                  <a16:creationId xmlns:a16="http://schemas.microsoft.com/office/drawing/2014/main" id="{2377105F-1A18-B282-0A7A-590C2F7D3A6A}"/>
                </a:ext>
              </a:extLst>
            </p:cNvPr>
            <p:cNvSpPr/>
            <p:nvPr/>
          </p:nvSpPr>
          <p:spPr>
            <a:xfrm>
              <a:off x="2328977" y="2126361"/>
              <a:ext cx="3815" cy="1059"/>
            </a:xfrm>
            <a:custGeom>
              <a:avLst/>
              <a:gdLst/>
              <a:ahLst/>
              <a:cxnLst/>
              <a:rect l="l" t="t" r="r" b="b"/>
              <a:pathLst>
                <a:path w="281" h="78" extrusionOk="0">
                  <a:moveTo>
                    <a:pt x="0" y="78"/>
                  </a:moveTo>
                  <a:cubicBezTo>
                    <a:pt x="88" y="1"/>
                    <a:pt x="200" y="4"/>
                    <a:pt x="280" y="8"/>
                  </a:cubicBezTo>
                  <a:cubicBezTo>
                    <a:pt x="200" y="4"/>
                    <a:pt x="88" y="1"/>
                    <a:pt x="0" y="7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4" name="Google Shape;7645;p82">
              <a:extLst>
                <a:ext uri="{FF2B5EF4-FFF2-40B4-BE49-F238E27FC236}">
                  <a16:creationId xmlns:a16="http://schemas.microsoft.com/office/drawing/2014/main" id="{E52221D3-2F6F-3155-8CF0-CBA8BCEE66B9}"/>
                </a:ext>
              </a:extLst>
            </p:cNvPr>
            <p:cNvSpPr/>
            <p:nvPr/>
          </p:nvSpPr>
          <p:spPr>
            <a:xfrm>
              <a:off x="2302691" y="2129592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5" name="Google Shape;7646;p82">
              <a:extLst>
                <a:ext uri="{FF2B5EF4-FFF2-40B4-BE49-F238E27FC236}">
                  <a16:creationId xmlns:a16="http://schemas.microsoft.com/office/drawing/2014/main" id="{6463225C-7FD9-6910-CB69-BF2853294919}"/>
                </a:ext>
              </a:extLst>
            </p:cNvPr>
            <p:cNvSpPr/>
            <p:nvPr/>
          </p:nvSpPr>
          <p:spPr>
            <a:xfrm>
              <a:off x="2334245" y="2125981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6" name="Google Shape;7647;p82">
              <a:extLst>
                <a:ext uri="{FF2B5EF4-FFF2-40B4-BE49-F238E27FC236}">
                  <a16:creationId xmlns:a16="http://schemas.microsoft.com/office/drawing/2014/main" id="{DA2874FB-B6A6-359D-D8A0-6067F6CFA7C7}"/>
                </a:ext>
              </a:extLst>
            </p:cNvPr>
            <p:cNvSpPr/>
            <p:nvPr/>
          </p:nvSpPr>
          <p:spPr>
            <a:xfrm>
              <a:off x="2334489" y="212575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7" name="Google Shape;7648;p82">
              <a:extLst>
                <a:ext uri="{FF2B5EF4-FFF2-40B4-BE49-F238E27FC236}">
                  <a16:creationId xmlns:a16="http://schemas.microsoft.com/office/drawing/2014/main" id="{9C6266DD-F3AF-98B8-815B-96FE3ADE6E2C}"/>
                </a:ext>
              </a:extLst>
            </p:cNvPr>
            <p:cNvSpPr/>
            <p:nvPr/>
          </p:nvSpPr>
          <p:spPr>
            <a:xfrm>
              <a:off x="2303302" y="212964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9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8" name="Google Shape;7649;p82">
              <a:extLst>
                <a:ext uri="{FF2B5EF4-FFF2-40B4-BE49-F238E27FC236}">
                  <a16:creationId xmlns:a16="http://schemas.microsoft.com/office/drawing/2014/main" id="{90AA903B-3756-1CBC-0661-0C306EF5A289}"/>
                </a:ext>
              </a:extLst>
            </p:cNvPr>
            <p:cNvSpPr/>
            <p:nvPr/>
          </p:nvSpPr>
          <p:spPr>
            <a:xfrm>
              <a:off x="2333294" y="212645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9" name="Google Shape;7650;p82">
              <a:extLst>
                <a:ext uri="{FF2B5EF4-FFF2-40B4-BE49-F238E27FC236}">
                  <a16:creationId xmlns:a16="http://schemas.microsoft.com/office/drawing/2014/main" id="{61359F5E-B8D4-273D-1C5B-730ECB2446A5}"/>
                </a:ext>
              </a:extLst>
            </p:cNvPr>
            <p:cNvSpPr/>
            <p:nvPr/>
          </p:nvSpPr>
          <p:spPr>
            <a:xfrm>
              <a:off x="2334394" y="212584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0" name="Google Shape;7651;p82">
              <a:extLst>
                <a:ext uri="{FF2B5EF4-FFF2-40B4-BE49-F238E27FC236}">
                  <a16:creationId xmlns:a16="http://schemas.microsoft.com/office/drawing/2014/main" id="{BF7167FE-C44F-AF5E-F68E-4064C3973715}"/>
                </a:ext>
              </a:extLst>
            </p:cNvPr>
            <p:cNvSpPr/>
            <p:nvPr/>
          </p:nvSpPr>
          <p:spPr>
            <a:xfrm>
              <a:off x="2340002" y="2122559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35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1" name="Google Shape;7652;p82">
              <a:extLst>
                <a:ext uri="{FF2B5EF4-FFF2-40B4-BE49-F238E27FC236}">
                  <a16:creationId xmlns:a16="http://schemas.microsoft.com/office/drawing/2014/main" id="{8657723C-5926-A5C0-2634-4FD89992C42D}"/>
                </a:ext>
              </a:extLst>
            </p:cNvPr>
            <p:cNvSpPr/>
            <p:nvPr/>
          </p:nvSpPr>
          <p:spPr>
            <a:xfrm>
              <a:off x="2334530" y="212565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2" name="Google Shape;7653;p82">
              <a:extLst>
                <a:ext uri="{FF2B5EF4-FFF2-40B4-BE49-F238E27FC236}">
                  <a16:creationId xmlns:a16="http://schemas.microsoft.com/office/drawing/2014/main" id="{AB1EF73E-964B-148D-D5AE-303888C073D1}"/>
                </a:ext>
              </a:extLst>
            </p:cNvPr>
            <p:cNvSpPr/>
            <p:nvPr/>
          </p:nvSpPr>
          <p:spPr>
            <a:xfrm>
              <a:off x="2305202" y="2129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3" name="Google Shape;7654;p82">
              <a:extLst>
                <a:ext uri="{FF2B5EF4-FFF2-40B4-BE49-F238E27FC236}">
                  <a16:creationId xmlns:a16="http://schemas.microsoft.com/office/drawing/2014/main" id="{962858CF-D48B-3462-0D92-2ACA8D5421B6}"/>
                </a:ext>
              </a:extLst>
            </p:cNvPr>
            <p:cNvSpPr/>
            <p:nvPr/>
          </p:nvSpPr>
          <p:spPr>
            <a:xfrm>
              <a:off x="2335100" y="212527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4" name="Google Shape;7655;p82">
              <a:extLst>
                <a:ext uri="{FF2B5EF4-FFF2-40B4-BE49-F238E27FC236}">
                  <a16:creationId xmlns:a16="http://schemas.microsoft.com/office/drawing/2014/main" id="{8C1A02A7-01FC-69DA-2241-CF0B0282F7E2}"/>
                </a:ext>
              </a:extLst>
            </p:cNvPr>
            <p:cNvSpPr/>
            <p:nvPr/>
          </p:nvSpPr>
          <p:spPr>
            <a:xfrm>
              <a:off x="2334964" y="212537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5" name="Google Shape;7656;p82">
              <a:extLst>
                <a:ext uri="{FF2B5EF4-FFF2-40B4-BE49-F238E27FC236}">
                  <a16:creationId xmlns:a16="http://schemas.microsoft.com/office/drawing/2014/main" id="{256F9F2A-D7DF-0336-C0F3-83577884435E}"/>
                </a:ext>
              </a:extLst>
            </p:cNvPr>
            <p:cNvSpPr/>
            <p:nvPr/>
          </p:nvSpPr>
          <p:spPr>
            <a:xfrm>
              <a:off x="2335535" y="212499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6" name="Google Shape;7657;p82">
              <a:extLst>
                <a:ext uri="{FF2B5EF4-FFF2-40B4-BE49-F238E27FC236}">
                  <a16:creationId xmlns:a16="http://schemas.microsoft.com/office/drawing/2014/main" id="{36728547-9B66-6D45-3501-B1951319D031}"/>
                </a:ext>
              </a:extLst>
            </p:cNvPr>
            <p:cNvSpPr/>
            <p:nvPr/>
          </p:nvSpPr>
          <p:spPr>
            <a:xfrm>
              <a:off x="2338046" y="212360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7" name="Google Shape;7658;p82">
              <a:extLst>
                <a:ext uri="{FF2B5EF4-FFF2-40B4-BE49-F238E27FC236}">
                  <a16:creationId xmlns:a16="http://schemas.microsoft.com/office/drawing/2014/main" id="{412599FA-390B-1272-1E40-3E8D0035C674}"/>
                </a:ext>
              </a:extLst>
            </p:cNvPr>
            <p:cNvSpPr/>
            <p:nvPr/>
          </p:nvSpPr>
          <p:spPr>
            <a:xfrm>
              <a:off x="2303831" y="21297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8" name="Google Shape;7659;p82">
              <a:extLst>
                <a:ext uri="{FF2B5EF4-FFF2-40B4-BE49-F238E27FC236}">
                  <a16:creationId xmlns:a16="http://schemas.microsoft.com/office/drawing/2014/main" id="{2F68FC95-F952-FB3F-7C15-F0E38D142A20}"/>
                </a:ext>
              </a:extLst>
            </p:cNvPr>
            <p:cNvSpPr/>
            <p:nvPr/>
          </p:nvSpPr>
          <p:spPr>
            <a:xfrm>
              <a:off x="2335290" y="212512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9" name="Google Shape;7660;p82">
              <a:extLst>
                <a:ext uri="{FF2B5EF4-FFF2-40B4-BE49-F238E27FC236}">
                  <a16:creationId xmlns:a16="http://schemas.microsoft.com/office/drawing/2014/main" id="{FC5BA1AB-E74D-CE97-B4CF-EF3A98EB4EBB}"/>
                </a:ext>
              </a:extLst>
            </p:cNvPr>
            <p:cNvSpPr/>
            <p:nvPr/>
          </p:nvSpPr>
          <p:spPr>
            <a:xfrm>
              <a:off x="2334679" y="212556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0" name="Google Shape;7661;p82">
              <a:extLst>
                <a:ext uri="{FF2B5EF4-FFF2-40B4-BE49-F238E27FC236}">
                  <a16:creationId xmlns:a16="http://schemas.microsoft.com/office/drawing/2014/main" id="{EE449B48-A820-E5A8-BC36-F2889DA1FB1F}"/>
                </a:ext>
              </a:extLst>
            </p:cNvPr>
            <p:cNvSpPr/>
            <p:nvPr/>
          </p:nvSpPr>
          <p:spPr>
            <a:xfrm>
              <a:off x="2337626" y="212379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1" name="Google Shape;7662;p82">
              <a:extLst>
                <a:ext uri="{FF2B5EF4-FFF2-40B4-BE49-F238E27FC236}">
                  <a16:creationId xmlns:a16="http://schemas.microsoft.com/office/drawing/2014/main" id="{68AC0937-569E-E949-C297-7ECFE95F28CD}"/>
                </a:ext>
              </a:extLst>
            </p:cNvPr>
            <p:cNvSpPr/>
            <p:nvPr/>
          </p:nvSpPr>
          <p:spPr>
            <a:xfrm>
              <a:off x="2334815" y="212546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2" name="Google Shape;7663;p82">
              <a:extLst>
                <a:ext uri="{FF2B5EF4-FFF2-40B4-BE49-F238E27FC236}">
                  <a16:creationId xmlns:a16="http://schemas.microsoft.com/office/drawing/2014/main" id="{55F87254-4F66-4582-BDD4-D1EE308A0C41}"/>
                </a:ext>
              </a:extLst>
            </p:cNvPr>
            <p:cNvSpPr/>
            <p:nvPr/>
          </p:nvSpPr>
          <p:spPr>
            <a:xfrm>
              <a:off x="2286819" y="2116381"/>
              <a:ext cx="21398" cy="53672"/>
            </a:xfrm>
            <a:custGeom>
              <a:avLst/>
              <a:gdLst/>
              <a:ahLst/>
              <a:cxnLst/>
              <a:rect l="l" t="t" r="r" b="b"/>
              <a:pathLst>
                <a:path w="1576" h="3953" extrusionOk="0">
                  <a:moveTo>
                    <a:pt x="308" y="0"/>
                  </a:moveTo>
                  <a:cubicBezTo>
                    <a:pt x="350" y="85"/>
                    <a:pt x="392" y="172"/>
                    <a:pt x="427" y="260"/>
                  </a:cubicBezTo>
                  <a:lnTo>
                    <a:pt x="434" y="281"/>
                  </a:lnTo>
                  <a:lnTo>
                    <a:pt x="441" y="305"/>
                  </a:lnTo>
                  <a:lnTo>
                    <a:pt x="452" y="333"/>
                  </a:lnTo>
                  <a:lnTo>
                    <a:pt x="455" y="344"/>
                  </a:lnTo>
                  <a:cubicBezTo>
                    <a:pt x="462" y="368"/>
                    <a:pt x="469" y="393"/>
                    <a:pt x="476" y="417"/>
                  </a:cubicBezTo>
                  <a:lnTo>
                    <a:pt x="476" y="421"/>
                  </a:lnTo>
                  <a:cubicBezTo>
                    <a:pt x="476" y="431"/>
                    <a:pt x="480" y="438"/>
                    <a:pt x="480" y="449"/>
                  </a:cubicBezTo>
                  <a:lnTo>
                    <a:pt x="480" y="452"/>
                  </a:lnTo>
                  <a:cubicBezTo>
                    <a:pt x="480" y="463"/>
                    <a:pt x="480" y="470"/>
                    <a:pt x="480" y="480"/>
                  </a:cubicBezTo>
                  <a:cubicBezTo>
                    <a:pt x="483" y="512"/>
                    <a:pt x="469" y="543"/>
                    <a:pt x="448" y="568"/>
                  </a:cubicBezTo>
                  <a:cubicBezTo>
                    <a:pt x="423" y="584"/>
                    <a:pt x="394" y="594"/>
                    <a:pt x="364" y="594"/>
                  </a:cubicBezTo>
                  <a:cubicBezTo>
                    <a:pt x="356" y="594"/>
                    <a:pt x="348" y="594"/>
                    <a:pt x="340" y="592"/>
                  </a:cubicBezTo>
                  <a:cubicBezTo>
                    <a:pt x="330" y="591"/>
                    <a:pt x="323" y="591"/>
                    <a:pt x="316" y="591"/>
                  </a:cubicBezTo>
                  <a:cubicBezTo>
                    <a:pt x="292" y="591"/>
                    <a:pt x="288" y="597"/>
                    <a:pt x="280" y="617"/>
                  </a:cubicBezTo>
                  <a:cubicBezTo>
                    <a:pt x="224" y="753"/>
                    <a:pt x="210" y="1359"/>
                    <a:pt x="291" y="1439"/>
                  </a:cubicBezTo>
                  <a:cubicBezTo>
                    <a:pt x="326" y="1467"/>
                    <a:pt x="340" y="1509"/>
                    <a:pt x="329" y="1551"/>
                  </a:cubicBezTo>
                  <a:cubicBezTo>
                    <a:pt x="308" y="1611"/>
                    <a:pt x="245" y="1614"/>
                    <a:pt x="179" y="1621"/>
                  </a:cubicBezTo>
                  <a:lnTo>
                    <a:pt x="154" y="1625"/>
                  </a:lnTo>
                  <a:cubicBezTo>
                    <a:pt x="133" y="1625"/>
                    <a:pt x="109" y="1632"/>
                    <a:pt x="88" y="1639"/>
                  </a:cubicBezTo>
                  <a:cubicBezTo>
                    <a:pt x="88" y="1779"/>
                    <a:pt x="74" y="1919"/>
                    <a:pt x="46" y="2059"/>
                  </a:cubicBezTo>
                  <a:cubicBezTo>
                    <a:pt x="39" y="2094"/>
                    <a:pt x="28" y="2129"/>
                    <a:pt x="14" y="2161"/>
                  </a:cubicBezTo>
                  <a:cubicBezTo>
                    <a:pt x="11" y="2168"/>
                    <a:pt x="4" y="2178"/>
                    <a:pt x="0" y="2185"/>
                  </a:cubicBezTo>
                  <a:cubicBezTo>
                    <a:pt x="7" y="2206"/>
                    <a:pt x="28" y="2245"/>
                    <a:pt x="42" y="2273"/>
                  </a:cubicBezTo>
                  <a:lnTo>
                    <a:pt x="63" y="2311"/>
                  </a:lnTo>
                  <a:lnTo>
                    <a:pt x="70" y="2325"/>
                  </a:lnTo>
                  <a:lnTo>
                    <a:pt x="81" y="2339"/>
                  </a:lnTo>
                  <a:cubicBezTo>
                    <a:pt x="88" y="2343"/>
                    <a:pt x="95" y="2346"/>
                    <a:pt x="102" y="2350"/>
                  </a:cubicBezTo>
                  <a:lnTo>
                    <a:pt x="105" y="2353"/>
                  </a:lnTo>
                  <a:cubicBezTo>
                    <a:pt x="112" y="2360"/>
                    <a:pt x="119" y="2367"/>
                    <a:pt x="130" y="2374"/>
                  </a:cubicBezTo>
                  <a:lnTo>
                    <a:pt x="137" y="2381"/>
                  </a:lnTo>
                  <a:lnTo>
                    <a:pt x="158" y="2399"/>
                  </a:lnTo>
                  <a:lnTo>
                    <a:pt x="168" y="2409"/>
                  </a:lnTo>
                  <a:lnTo>
                    <a:pt x="203" y="2441"/>
                  </a:lnTo>
                  <a:cubicBezTo>
                    <a:pt x="256" y="2486"/>
                    <a:pt x="364" y="2588"/>
                    <a:pt x="403" y="2588"/>
                  </a:cubicBezTo>
                  <a:cubicBezTo>
                    <a:pt x="413" y="2588"/>
                    <a:pt x="441" y="2577"/>
                    <a:pt x="466" y="2570"/>
                  </a:cubicBezTo>
                  <a:lnTo>
                    <a:pt x="511" y="2556"/>
                  </a:lnTo>
                  <a:lnTo>
                    <a:pt x="522" y="2553"/>
                  </a:lnTo>
                  <a:lnTo>
                    <a:pt x="560" y="2542"/>
                  </a:lnTo>
                  <a:lnTo>
                    <a:pt x="578" y="2539"/>
                  </a:lnTo>
                  <a:cubicBezTo>
                    <a:pt x="588" y="2539"/>
                    <a:pt x="602" y="2535"/>
                    <a:pt x="616" y="2532"/>
                  </a:cubicBezTo>
                  <a:lnTo>
                    <a:pt x="630" y="2532"/>
                  </a:lnTo>
                  <a:cubicBezTo>
                    <a:pt x="648" y="2528"/>
                    <a:pt x="665" y="2528"/>
                    <a:pt x="683" y="2528"/>
                  </a:cubicBezTo>
                  <a:lnTo>
                    <a:pt x="735" y="2528"/>
                  </a:lnTo>
                  <a:cubicBezTo>
                    <a:pt x="746" y="2532"/>
                    <a:pt x="753" y="2532"/>
                    <a:pt x="763" y="2535"/>
                  </a:cubicBezTo>
                  <a:lnTo>
                    <a:pt x="774" y="2539"/>
                  </a:lnTo>
                  <a:cubicBezTo>
                    <a:pt x="788" y="2542"/>
                    <a:pt x="802" y="2549"/>
                    <a:pt x="812" y="2556"/>
                  </a:cubicBezTo>
                  <a:cubicBezTo>
                    <a:pt x="865" y="2588"/>
                    <a:pt x="900" y="2644"/>
                    <a:pt x="910" y="2703"/>
                  </a:cubicBezTo>
                  <a:cubicBezTo>
                    <a:pt x="942" y="2850"/>
                    <a:pt x="886" y="3046"/>
                    <a:pt x="840" y="3204"/>
                  </a:cubicBezTo>
                  <a:cubicBezTo>
                    <a:pt x="819" y="3277"/>
                    <a:pt x="788" y="3382"/>
                    <a:pt x="798" y="3407"/>
                  </a:cubicBezTo>
                  <a:cubicBezTo>
                    <a:pt x="819" y="3473"/>
                    <a:pt x="1008" y="3757"/>
                    <a:pt x="1138" y="3921"/>
                  </a:cubicBezTo>
                  <a:lnTo>
                    <a:pt x="1166" y="3953"/>
                  </a:lnTo>
                  <a:cubicBezTo>
                    <a:pt x="1145" y="3823"/>
                    <a:pt x="1120" y="3648"/>
                    <a:pt x="1239" y="3540"/>
                  </a:cubicBezTo>
                  <a:cubicBezTo>
                    <a:pt x="1292" y="3498"/>
                    <a:pt x="1355" y="3470"/>
                    <a:pt x="1421" y="3463"/>
                  </a:cubicBezTo>
                  <a:cubicBezTo>
                    <a:pt x="1498" y="3445"/>
                    <a:pt x="1533" y="3438"/>
                    <a:pt x="1526" y="3239"/>
                  </a:cubicBezTo>
                  <a:cubicBezTo>
                    <a:pt x="1519" y="3120"/>
                    <a:pt x="1530" y="3004"/>
                    <a:pt x="1561" y="2889"/>
                  </a:cubicBezTo>
                  <a:cubicBezTo>
                    <a:pt x="1568" y="2868"/>
                    <a:pt x="1572" y="2847"/>
                    <a:pt x="1575" y="2826"/>
                  </a:cubicBezTo>
                  <a:cubicBezTo>
                    <a:pt x="1575" y="2794"/>
                    <a:pt x="1561" y="2773"/>
                    <a:pt x="1523" y="2728"/>
                  </a:cubicBezTo>
                  <a:lnTo>
                    <a:pt x="1502" y="2703"/>
                  </a:lnTo>
                  <a:lnTo>
                    <a:pt x="1495" y="2693"/>
                  </a:lnTo>
                  <a:lnTo>
                    <a:pt x="1477" y="2672"/>
                  </a:lnTo>
                  <a:lnTo>
                    <a:pt x="1467" y="2665"/>
                  </a:lnTo>
                  <a:lnTo>
                    <a:pt x="1446" y="2640"/>
                  </a:lnTo>
                  <a:lnTo>
                    <a:pt x="1435" y="2630"/>
                  </a:lnTo>
                  <a:lnTo>
                    <a:pt x="1404" y="2598"/>
                  </a:lnTo>
                  <a:lnTo>
                    <a:pt x="1400" y="2595"/>
                  </a:lnTo>
                  <a:lnTo>
                    <a:pt x="1362" y="2556"/>
                  </a:lnTo>
                  <a:lnTo>
                    <a:pt x="1351" y="2549"/>
                  </a:lnTo>
                  <a:lnTo>
                    <a:pt x="1316" y="2518"/>
                  </a:lnTo>
                  <a:lnTo>
                    <a:pt x="1302" y="2504"/>
                  </a:lnTo>
                  <a:lnTo>
                    <a:pt x="1285" y="2490"/>
                  </a:lnTo>
                  <a:lnTo>
                    <a:pt x="1281" y="2497"/>
                  </a:lnTo>
                  <a:cubicBezTo>
                    <a:pt x="1253" y="2539"/>
                    <a:pt x="1208" y="2565"/>
                    <a:pt x="1158" y="2565"/>
                  </a:cubicBezTo>
                  <a:cubicBezTo>
                    <a:pt x="1146" y="2565"/>
                    <a:pt x="1133" y="2563"/>
                    <a:pt x="1120" y="2560"/>
                  </a:cubicBezTo>
                  <a:cubicBezTo>
                    <a:pt x="900" y="2504"/>
                    <a:pt x="609" y="1968"/>
                    <a:pt x="571" y="1628"/>
                  </a:cubicBezTo>
                  <a:cubicBezTo>
                    <a:pt x="546" y="1439"/>
                    <a:pt x="592" y="1292"/>
                    <a:pt x="630" y="1163"/>
                  </a:cubicBezTo>
                  <a:cubicBezTo>
                    <a:pt x="679" y="1005"/>
                    <a:pt x="721" y="869"/>
                    <a:pt x="637" y="680"/>
                  </a:cubicBezTo>
                  <a:cubicBezTo>
                    <a:pt x="462" y="295"/>
                    <a:pt x="441" y="102"/>
                    <a:pt x="46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3" name="Google Shape;7664;p82">
              <a:extLst>
                <a:ext uri="{FF2B5EF4-FFF2-40B4-BE49-F238E27FC236}">
                  <a16:creationId xmlns:a16="http://schemas.microsoft.com/office/drawing/2014/main" id="{D71D2290-FDB6-BEB4-956C-662F61D26980}"/>
                </a:ext>
              </a:extLst>
            </p:cNvPr>
            <p:cNvSpPr/>
            <p:nvPr/>
          </p:nvSpPr>
          <p:spPr>
            <a:xfrm>
              <a:off x="2291041" y="2116476"/>
              <a:ext cx="1589" cy="3435"/>
            </a:xfrm>
            <a:custGeom>
              <a:avLst/>
              <a:gdLst/>
              <a:ahLst/>
              <a:cxnLst/>
              <a:rect l="l" t="t" r="r" b="b"/>
              <a:pathLst>
                <a:path w="117" h="253" extrusionOk="0">
                  <a:moveTo>
                    <a:pt x="1" y="1"/>
                  </a:moveTo>
                  <a:lnTo>
                    <a:pt x="1" y="1"/>
                  </a:lnTo>
                  <a:cubicBezTo>
                    <a:pt x="43" y="81"/>
                    <a:pt x="81" y="165"/>
                    <a:pt x="116" y="253"/>
                  </a:cubicBezTo>
                  <a:cubicBezTo>
                    <a:pt x="81" y="165"/>
                    <a:pt x="43" y="8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4" name="Google Shape;7665;p82">
              <a:extLst>
                <a:ext uri="{FF2B5EF4-FFF2-40B4-BE49-F238E27FC236}">
                  <a16:creationId xmlns:a16="http://schemas.microsoft.com/office/drawing/2014/main" id="{6F705DBA-ABF4-50B0-3FBA-ED2270E3BF23}"/>
                </a:ext>
              </a:extLst>
            </p:cNvPr>
            <p:cNvSpPr/>
            <p:nvPr/>
          </p:nvSpPr>
          <p:spPr>
            <a:xfrm>
              <a:off x="2287484" y="2138431"/>
              <a:ext cx="1534" cy="5906"/>
            </a:xfrm>
            <a:custGeom>
              <a:avLst/>
              <a:gdLst/>
              <a:ahLst/>
              <a:cxnLst/>
              <a:rect l="l" t="t" r="r" b="b"/>
              <a:pathLst>
                <a:path w="113" h="435" extrusionOk="0">
                  <a:moveTo>
                    <a:pt x="112" y="1"/>
                  </a:moveTo>
                  <a:cubicBezTo>
                    <a:pt x="88" y="1"/>
                    <a:pt x="63" y="8"/>
                    <a:pt x="42" y="11"/>
                  </a:cubicBezTo>
                  <a:cubicBezTo>
                    <a:pt x="42" y="155"/>
                    <a:pt x="28" y="295"/>
                    <a:pt x="0" y="435"/>
                  </a:cubicBezTo>
                  <a:cubicBezTo>
                    <a:pt x="28" y="295"/>
                    <a:pt x="42" y="155"/>
                    <a:pt x="42" y="11"/>
                  </a:cubicBezTo>
                  <a:cubicBezTo>
                    <a:pt x="63" y="8"/>
                    <a:pt x="88" y="1"/>
                    <a:pt x="11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5" name="Google Shape;7666;p82">
              <a:extLst>
                <a:ext uri="{FF2B5EF4-FFF2-40B4-BE49-F238E27FC236}">
                  <a16:creationId xmlns:a16="http://schemas.microsoft.com/office/drawing/2014/main" id="{6725FFA5-BF05-03FC-DD9B-E5C04B5E3355}"/>
                </a:ext>
              </a:extLst>
            </p:cNvPr>
            <p:cNvSpPr/>
            <p:nvPr/>
          </p:nvSpPr>
          <p:spPr>
            <a:xfrm>
              <a:off x="2292942" y="212090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6" name="Google Shape;7667;p82">
              <a:extLst>
                <a:ext uri="{FF2B5EF4-FFF2-40B4-BE49-F238E27FC236}">
                  <a16:creationId xmlns:a16="http://schemas.microsoft.com/office/drawing/2014/main" id="{05943ABE-3383-7590-031C-AF89A7E4188F}"/>
                </a:ext>
              </a:extLst>
            </p:cNvPr>
            <p:cNvSpPr/>
            <p:nvPr/>
          </p:nvSpPr>
          <p:spPr>
            <a:xfrm>
              <a:off x="2292711" y="2120183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7" name="Google Shape;7668;p82">
              <a:extLst>
                <a:ext uri="{FF2B5EF4-FFF2-40B4-BE49-F238E27FC236}">
                  <a16:creationId xmlns:a16="http://schemas.microsoft.com/office/drawing/2014/main" id="{6CD74BCD-CFE2-5397-7B83-DFE39755EC05}"/>
                </a:ext>
              </a:extLst>
            </p:cNvPr>
            <p:cNvSpPr/>
            <p:nvPr/>
          </p:nvSpPr>
          <p:spPr>
            <a:xfrm>
              <a:off x="2293376" y="21224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8" name="Google Shape;7669;p82">
              <a:extLst>
                <a:ext uri="{FF2B5EF4-FFF2-40B4-BE49-F238E27FC236}">
                  <a16:creationId xmlns:a16="http://schemas.microsoft.com/office/drawing/2014/main" id="{91CC2064-148D-6E65-2EC9-3CE9845945F2}"/>
                </a:ext>
              </a:extLst>
            </p:cNvPr>
            <p:cNvSpPr/>
            <p:nvPr/>
          </p:nvSpPr>
          <p:spPr>
            <a:xfrm>
              <a:off x="2287049" y="2144324"/>
              <a:ext cx="448" cy="1398"/>
            </a:xfrm>
            <a:custGeom>
              <a:avLst/>
              <a:gdLst/>
              <a:ahLst/>
              <a:cxnLst/>
              <a:rect l="l" t="t" r="r" b="b"/>
              <a:pathLst>
                <a:path w="33" h="103" extrusionOk="0">
                  <a:moveTo>
                    <a:pt x="1" y="103"/>
                  </a:moveTo>
                  <a:cubicBezTo>
                    <a:pt x="15" y="71"/>
                    <a:pt x="25" y="36"/>
                    <a:pt x="32" y="1"/>
                  </a:cubicBezTo>
                  <a:cubicBezTo>
                    <a:pt x="25" y="36"/>
                    <a:pt x="15" y="71"/>
                    <a:pt x="1" y="10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9" name="Google Shape;7670;p82">
              <a:extLst>
                <a:ext uri="{FF2B5EF4-FFF2-40B4-BE49-F238E27FC236}">
                  <a16:creationId xmlns:a16="http://schemas.microsoft.com/office/drawing/2014/main" id="{0A97623B-9BBF-6710-787F-0DBC71A69367}"/>
                </a:ext>
              </a:extLst>
            </p:cNvPr>
            <p:cNvSpPr/>
            <p:nvPr/>
          </p:nvSpPr>
          <p:spPr>
            <a:xfrm>
              <a:off x="2293281" y="212204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0" name="Google Shape;7671;p82">
              <a:extLst>
                <a:ext uri="{FF2B5EF4-FFF2-40B4-BE49-F238E27FC236}">
                  <a16:creationId xmlns:a16="http://schemas.microsoft.com/office/drawing/2014/main" id="{6CD89813-C7B8-CB22-9623-F459AB4820D1}"/>
                </a:ext>
              </a:extLst>
            </p:cNvPr>
            <p:cNvSpPr/>
            <p:nvPr/>
          </p:nvSpPr>
          <p:spPr>
            <a:xfrm>
              <a:off x="2287769" y="2147800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1" name="Google Shape;7672;p82">
              <a:extLst>
                <a:ext uri="{FF2B5EF4-FFF2-40B4-BE49-F238E27FC236}">
                  <a16:creationId xmlns:a16="http://schemas.microsoft.com/office/drawing/2014/main" id="{DB5071ED-8DE4-3BEF-4E7D-75B9EBB2508D}"/>
                </a:ext>
              </a:extLst>
            </p:cNvPr>
            <p:cNvSpPr/>
            <p:nvPr/>
          </p:nvSpPr>
          <p:spPr>
            <a:xfrm>
              <a:off x="2288000" y="214818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cubicBezTo>
                    <a:pt x="11" y="8"/>
                    <a:pt x="8" y="4"/>
                    <a:pt x="1" y="1"/>
                  </a:cubicBezTo>
                  <a:cubicBezTo>
                    <a:pt x="8" y="4"/>
                    <a:pt x="11" y="8"/>
                    <a:pt x="18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2" name="Google Shape;7673;p82">
              <a:extLst>
                <a:ext uri="{FF2B5EF4-FFF2-40B4-BE49-F238E27FC236}">
                  <a16:creationId xmlns:a16="http://schemas.microsoft.com/office/drawing/2014/main" id="{6AA14EE3-A080-4126-A1DD-747CF7601C6F}"/>
                </a:ext>
              </a:extLst>
            </p:cNvPr>
            <p:cNvSpPr/>
            <p:nvPr/>
          </p:nvSpPr>
          <p:spPr>
            <a:xfrm>
              <a:off x="2295467" y="2150705"/>
              <a:ext cx="720" cy="109"/>
            </a:xfrm>
            <a:custGeom>
              <a:avLst/>
              <a:gdLst/>
              <a:ahLst/>
              <a:cxnLst/>
              <a:rect l="l" t="t" r="r" b="b"/>
              <a:pathLst>
                <a:path w="53" h="8" extrusionOk="0">
                  <a:moveTo>
                    <a:pt x="0" y="7"/>
                  </a:moveTo>
                  <a:cubicBezTo>
                    <a:pt x="18" y="4"/>
                    <a:pt x="35" y="0"/>
                    <a:pt x="53" y="0"/>
                  </a:cubicBezTo>
                  <a:cubicBezTo>
                    <a:pt x="35" y="0"/>
                    <a:pt x="18" y="4"/>
                    <a:pt x="0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3" name="Google Shape;7674;p82">
              <a:extLst>
                <a:ext uri="{FF2B5EF4-FFF2-40B4-BE49-F238E27FC236}">
                  <a16:creationId xmlns:a16="http://schemas.microsoft.com/office/drawing/2014/main" id="{4CC4B885-781C-3B6D-ED4A-E3609276ABF4}"/>
                </a:ext>
              </a:extLst>
            </p:cNvPr>
            <p:cNvSpPr/>
            <p:nvPr/>
          </p:nvSpPr>
          <p:spPr>
            <a:xfrm>
              <a:off x="2288760" y="2148709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2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4" name="Google Shape;7675;p82">
              <a:extLst>
                <a:ext uri="{FF2B5EF4-FFF2-40B4-BE49-F238E27FC236}">
                  <a16:creationId xmlns:a16="http://schemas.microsoft.com/office/drawing/2014/main" id="{D456303C-A376-C98C-244E-40E74F742522}"/>
                </a:ext>
              </a:extLst>
            </p:cNvPr>
            <p:cNvSpPr/>
            <p:nvPr/>
          </p:nvSpPr>
          <p:spPr>
            <a:xfrm>
              <a:off x="2288285" y="214837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5" name="Google Shape;7676;p82">
              <a:extLst>
                <a:ext uri="{FF2B5EF4-FFF2-40B4-BE49-F238E27FC236}">
                  <a16:creationId xmlns:a16="http://schemas.microsoft.com/office/drawing/2014/main" id="{1873CA5F-8AF7-8174-A262-051F9D7EA476}"/>
                </a:ext>
              </a:extLst>
            </p:cNvPr>
            <p:cNvSpPr/>
            <p:nvPr/>
          </p:nvSpPr>
          <p:spPr>
            <a:xfrm>
              <a:off x="2294748" y="2150800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cubicBezTo>
                    <a:pt x="25" y="0"/>
                    <a:pt x="11" y="4"/>
                    <a:pt x="1" y="7"/>
                  </a:cubicBezTo>
                  <a:cubicBezTo>
                    <a:pt x="11" y="4"/>
                    <a:pt x="25" y="4"/>
                    <a:pt x="3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6" name="Google Shape;7677;p82">
              <a:extLst>
                <a:ext uri="{FF2B5EF4-FFF2-40B4-BE49-F238E27FC236}">
                  <a16:creationId xmlns:a16="http://schemas.microsoft.com/office/drawing/2014/main" id="{5C4406DE-3E6D-0B02-6696-210BAB582EDA}"/>
                </a:ext>
              </a:extLst>
            </p:cNvPr>
            <p:cNvSpPr/>
            <p:nvPr/>
          </p:nvSpPr>
          <p:spPr>
            <a:xfrm>
              <a:off x="2293227" y="2151126"/>
              <a:ext cx="638" cy="204"/>
            </a:xfrm>
            <a:custGeom>
              <a:avLst/>
              <a:gdLst/>
              <a:ahLst/>
              <a:cxnLst/>
              <a:rect l="l" t="t" r="r" b="b"/>
              <a:pathLst>
                <a:path w="47" h="15" extrusionOk="0">
                  <a:moveTo>
                    <a:pt x="46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7" name="Google Shape;7678;p82">
              <a:extLst>
                <a:ext uri="{FF2B5EF4-FFF2-40B4-BE49-F238E27FC236}">
                  <a16:creationId xmlns:a16="http://schemas.microsoft.com/office/drawing/2014/main" id="{C2A83359-0556-7C50-5DE5-921EA2F58D2D}"/>
                </a:ext>
              </a:extLst>
            </p:cNvPr>
            <p:cNvSpPr/>
            <p:nvPr/>
          </p:nvSpPr>
          <p:spPr>
            <a:xfrm>
              <a:off x="2296703" y="215080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8" name="Google Shape;7679;p82">
              <a:extLst>
                <a:ext uri="{FF2B5EF4-FFF2-40B4-BE49-F238E27FC236}">
                  <a16:creationId xmlns:a16="http://schemas.microsoft.com/office/drawing/2014/main" id="{8094C4D8-601C-2A37-B420-3B6B4B4BF9AC}"/>
                </a:ext>
              </a:extLst>
            </p:cNvPr>
            <p:cNvSpPr/>
            <p:nvPr/>
          </p:nvSpPr>
          <p:spPr>
            <a:xfrm>
              <a:off x="2289195" y="2149130"/>
              <a:ext cx="489" cy="394"/>
            </a:xfrm>
            <a:custGeom>
              <a:avLst/>
              <a:gdLst/>
              <a:ahLst/>
              <a:cxnLst/>
              <a:rect l="l" t="t" r="r" b="b"/>
              <a:pathLst>
                <a:path w="36" h="29" extrusionOk="0">
                  <a:moveTo>
                    <a:pt x="35" y="29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9" name="Google Shape;7680;p82">
              <a:extLst>
                <a:ext uri="{FF2B5EF4-FFF2-40B4-BE49-F238E27FC236}">
                  <a16:creationId xmlns:a16="http://schemas.microsoft.com/office/drawing/2014/main" id="{509D7F3C-AE53-EBD9-608D-11569D0671E0}"/>
                </a:ext>
              </a:extLst>
            </p:cNvPr>
            <p:cNvSpPr/>
            <p:nvPr/>
          </p:nvSpPr>
          <p:spPr>
            <a:xfrm>
              <a:off x="2297273" y="215089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0" name="Google Shape;7681;p82">
              <a:extLst>
                <a:ext uri="{FF2B5EF4-FFF2-40B4-BE49-F238E27FC236}">
                  <a16:creationId xmlns:a16="http://schemas.microsoft.com/office/drawing/2014/main" id="{6E0ECF59-2298-08D3-09D0-DA668E3240F9}"/>
                </a:ext>
              </a:extLst>
            </p:cNvPr>
            <p:cNvSpPr/>
            <p:nvPr/>
          </p:nvSpPr>
          <p:spPr>
            <a:xfrm>
              <a:off x="2293987" y="2150936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39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1" name="Google Shape;7682;p82">
              <a:extLst>
                <a:ext uri="{FF2B5EF4-FFF2-40B4-BE49-F238E27FC236}">
                  <a16:creationId xmlns:a16="http://schemas.microsoft.com/office/drawing/2014/main" id="{C74124DC-36C0-CE77-B198-ECE1294DC645}"/>
                </a:ext>
              </a:extLst>
            </p:cNvPr>
            <p:cNvSpPr/>
            <p:nvPr/>
          </p:nvSpPr>
          <p:spPr>
            <a:xfrm>
              <a:off x="2306913" y="215270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2" name="Google Shape;7683;p82">
              <a:extLst>
                <a:ext uri="{FF2B5EF4-FFF2-40B4-BE49-F238E27FC236}">
                  <a16:creationId xmlns:a16="http://schemas.microsoft.com/office/drawing/2014/main" id="{27F895DD-EF28-1188-4DD7-B952424AB311}"/>
                </a:ext>
              </a:extLst>
            </p:cNvPr>
            <p:cNvSpPr/>
            <p:nvPr/>
          </p:nvSpPr>
          <p:spPr>
            <a:xfrm>
              <a:off x="2307293" y="2153081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3" name="Google Shape;7684;p82">
              <a:extLst>
                <a:ext uri="{FF2B5EF4-FFF2-40B4-BE49-F238E27FC236}">
                  <a16:creationId xmlns:a16="http://schemas.microsoft.com/office/drawing/2014/main" id="{57D86257-E2CF-7378-E5BE-136B0EA133A5}"/>
                </a:ext>
              </a:extLst>
            </p:cNvPr>
            <p:cNvSpPr/>
            <p:nvPr/>
          </p:nvSpPr>
          <p:spPr>
            <a:xfrm>
              <a:off x="2305352" y="2151126"/>
              <a:ext cx="530" cy="543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4" name="Google Shape;7685;p82">
              <a:extLst>
                <a:ext uri="{FF2B5EF4-FFF2-40B4-BE49-F238E27FC236}">
                  <a16:creationId xmlns:a16="http://schemas.microsoft.com/office/drawing/2014/main" id="{26D800F4-FE12-8C1D-E658-E70E32DA4628}"/>
                </a:ext>
              </a:extLst>
            </p:cNvPr>
            <p:cNvSpPr/>
            <p:nvPr/>
          </p:nvSpPr>
          <p:spPr>
            <a:xfrm>
              <a:off x="2305922" y="2151697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1"/>
                  </a:moveTo>
                  <a:lnTo>
                    <a:pt x="32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5" name="Google Shape;7686;p82">
              <a:extLst>
                <a:ext uri="{FF2B5EF4-FFF2-40B4-BE49-F238E27FC236}">
                  <a16:creationId xmlns:a16="http://schemas.microsoft.com/office/drawing/2014/main" id="{FED86517-3899-A3F4-2A85-89F43C70E3E0}"/>
                </a:ext>
              </a:extLst>
            </p:cNvPr>
            <p:cNvSpPr/>
            <p:nvPr/>
          </p:nvSpPr>
          <p:spPr>
            <a:xfrm>
              <a:off x="2308108" y="2154792"/>
              <a:ext cx="149" cy="910"/>
            </a:xfrm>
            <a:custGeom>
              <a:avLst/>
              <a:gdLst/>
              <a:ahLst/>
              <a:cxnLst/>
              <a:rect l="l" t="t" r="r" b="b"/>
              <a:pathLst>
                <a:path w="11" h="67" extrusionOk="0">
                  <a:moveTo>
                    <a:pt x="11" y="0"/>
                  </a:moveTo>
                  <a:cubicBezTo>
                    <a:pt x="11" y="21"/>
                    <a:pt x="7" y="42"/>
                    <a:pt x="0" y="67"/>
                  </a:cubicBezTo>
                  <a:cubicBezTo>
                    <a:pt x="7" y="42"/>
                    <a:pt x="11" y="21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6" name="Google Shape;7687;p82">
              <a:extLst>
                <a:ext uri="{FF2B5EF4-FFF2-40B4-BE49-F238E27FC236}">
                  <a16:creationId xmlns:a16="http://schemas.microsoft.com/office/drawing/2014/main" id="{FEC0252E-C2B6-52B9-FC0E-32B276CC0B36}"/>
                </a:ext>
              </a:extLst>
            </p:cNvPr>
            <p:cNvSpPr/>
            <p:nvPr/>
          </p:nvSpPr>
          <p:spPr>
            <a:xfrm>
              <a:off x="2306492" y="215226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7" name="Google Shape;7688;p82">
              <a:extLst>
                <a:ext uri="{FF2B5EF4-FFF2-40B4-BE49-F238E27FC236}">
                  <a16:creationId xmlns:a16="http://schemas.microsoft.com/office/drawing/2014/main" id="{E0ABC392-4BEB-FCBE-8BF6-EDB2C08773DA}"/>
                </a:ext>
              </a:extLst>
            </p:cNvPr>
            <p:cNvSpPr/>
            <p:nvPr/>
          </p:nvSpPr>
          <p:spPr>
            <a:xfrm>
              <a:off x="2297694" y="2162681"/>
              <a:ext cx="4671" cy="7047"/>
            </a:xfrm>
            <a:custGeom>
              <a:avLst/>
              <a:gdLst/>
              <a:ahLst/>
              <a:cxnLst/>
              <a:rect l="l" t="t" r="r" b="b"/>
              <a:pathLst>
                <a:path w="344" h="519" extrusionOk="0">
                  <a:moveTo>
                    <a:pt x="344" y="518"/>
                  </a:moveTo>
                  <a:cubicBezTo>
                    <a:pt x="214" y="354"/>
                    <a:pt x="22" y="70"/>
                    <a:pt x="1" y="0"/>
                  </a:cubicBezTo>
                  <a:cubicBezTo>
                    <a:pt x="22" y="70"/>
                    <a:pt x="214" y="354"/>
                    <a:pt x="344" y="5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8" name="Google Shape;7689;p82">
              <a:extLst>
                <a:ext uri="{FF2B5EF4-FFF2-40B4-BE49-F238E27FC236}">
                  <a16:creationId xmlns:a16="http://schemas.microsoft.com/office/drawing/2014/main" id="{751F3B0B-26F9-29F2-A950-0CAA3990BE60}"/>
                </a:ext>
              </a:extLst>
            </p:cNvPr>
            <p:cNvSpPr/>
            <p:nvPr/>
          </p:nvSpPr>
          <p:spPr>
            <a:xfrm>
              <a:off x="2304727" y="2150610"/>
              <a:ext cx="489" cy="434"/>
            </a:xfrm>
            <a:custGeom>
              <a:avLst/>
              <a:gdLst/>
              <a:ahLst/>
              <a:cxnLst/>
              <a:rect l="l" t="t" r="r" b="b"/>
              <a:pathLst>
                <a:path w="36" h="32" extrusionOk="0">
                  <a:moveTo>
                    <a:pt x="1" y="0"/>
                  </a:moveTo>
                  <a:lnTo>
                    <a:pt x="36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9" name="Google Shape;7690;p82">
              <a:extLst>
                <a:ext uri="{FF2B5EF4-FFF2-40B4-BE49-F238E27FC236}">
                  <a16:creationId xmlns:a16="http://schemas.microsoft.com/office/drawing/2014/main" id="{F1821A81-2704-7B7D-12D2-D3A2A3DDCA28}"/>
                </a:ext>
              </a:extLst>
            </p:cNvPr>
            <p:cNvSpPr/>
            <p:nvPr/>
          </p:nvSpPr>
          <p:spPr>
            <a:xfrm>
              <a:off x="2304347" y="21502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lnTo>
                    <a:pt x="1" y="1"/>
                  </a:lnTo>
                  <a:lnTo>
                    <a:pt x="15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0" name="Google Shape;7691;p82">
              <a:extLst>
                <a:ext uri="{FF2B5EF4-FFF2-40B4-BE49-F238E27FC236}">
                  <a16:creationId xmlns:a16="http://schemas.microsoft.com/office/drawing/2014/main" id="{FF626169-F558-87AC-E08F-3C3FCBDB6519}"/>
                </a:ext>
              </a:extLst>
            </p:cNvPr>
            <p:cNvSpPr/>
            <p:nvPr/>
          </p:nvSpPr>
          <p:spPr>
            <a:xfrm>
              <a:off x="2291951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1" name="Google Shape;7692;p82">
              <a:extLst>
                <a:ext uri="{FF2B5EF4-FFF2-40B4-BE49-F238E27FC236}">
                  <a16:creationId xmlns:a16="http://schemas.microsoft.com/office/drawing/2014/main" id="{D0AFD65B-2BFC-9BC2-EBE7-BC2C61192263}"/>
                </a:ext>
              </a:extLst>
            </p:cNvPr>
            <p:cNvSpPr/>
            <p:nvPr/>
          </p:nvSpPr>
          <p:spPr>
            <a:xfrm>
              <a:off x="229256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2" name="Google Shape;7693;p82">
              <a:extLst>
                <a:ext uri="{FF2B5EF4-FFF2-40B4-BE49-F238E27FC236}">
                  <a16:creationId xmlns:a16="http://schemas.microsoft.com/office/drawing/2014/main" id="{1BA9B3E8-8E7E-0058-8E35-2F7EA9EDC246}"/>
                </a:ext>
              </a:extLst>
            </p:cNvPr>
            <p:cNvSpPr/>
            <p:nvPr/>
          </p:nvSpPr>
          <p:spPr>
            <a:xfrm>
              <a:off x="2291095" y="21164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3" name="Google Shape;7694;p82">
              <a:extLst>
                <a:ext uri="{FF2B5EF4-FFF2-40B4-BE49-F238E27FC236}">
                  <a16:creationId xmlns:a16="http://schemas.microsoft.com/office/drawing/2014/main" id="{ADD8D9B9-ABE8-CC44-324E-E7ED170F5136}"/>
                </a:ext>
              </a:extLst>
            </p:cNvPr>
            <p:cNvSpPr/>
            <p:nvPr/>
          </p:nvSpPr>
          <p:spPr>
            <a:xfrm>
              <a:off x="229313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4" name="Google Shape;7695;p82">
              <a:extLst>
                <a:ext uri="{FF2B5EF4-FFF2-40B4-BE49-F238E27FC236}">
                  <a16:creationId xmlns:a16="http://schemas.microsoft.com/office/drawing/2014/main" id="{AF82B5D5-DE3D-B28D-F61B-2A6E59EDA840}"/>
                </a:ext>
              </a:extLst>
            </p:cNvPr>
            <p:cNvSpPr/>
            <p:nvPr/>
          </p:nvSpPr>
          <p:spPr>
            <a:xfrm>
              <a:off x="2291326" y="211647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5" name="Google Shape;7696;p82">
              <a:extLst>
                <a:ext uri="{FF2B5EF4-FFF2-40B4-BE49-F238E27FC236}">
                  <a16:creationId xmlns:a16="http://schemas.microsoft.com/office/drawing/2014/main" id="{1E2699C8-FC8A-AF27-3C99-05418358FC50}"/>
                </a:ext>
              </a:extLst>
            </p:cNvPr>
            <p:cNvSpPr/>
            <p:nvPr/>
          </p:nvSpPr>
          <p:spPr>
            <a:xfrm>
              <a:off x="2550480" y="1720977"/>
              <a:ext cx="54867" cy="35763"/>
            </a:xfrm>
            <a:custGeom>
              <a:avLst/>
              <a:gdLst/>
              <a:ahLst/>
              <a:cxnLst/>
              <a:rect l="l" t="t" r="r" b="b"/>
              <a:pathLst>
                <a:path w="4041" h="2634" extrusionOk="0">
                  <a:moveTo>
                    <a:pt x="1609" y="0"/>
                  </a:moveTo>
                  <a:cubicBezTo>
                    <a:pt x="1562" y="0"/>
                    <a:pt x="1456" y="27"/>
                    <a:pt x="1355" y="104"/>
                  </a:cubicBezTo>
                  <a:cubicBezTo>
                    <a:pt x="1301" y="144"/>
                    <a:pt x="1237" y="154"/>
                    <a:pt x="1176" y="154"/>
                  </a:cubicBezTo>
                  <a:cubicBezTo>
                    <a:pt x="1147" y="154"/>
                    <a:pt x="1119" y="152"/>
                    <a:pt x="1092" y="150"/>
                  </a:cubicBezTo>
                  <a:cubicBezTo>
                    <a:pt x="1063" y="147"/>
                    <a:pt x="1040" y="146"/>
                    <a:pt x="1022" y="146"/>
                  </a:cubicBezTo>
                  <a:cubicBezTo>
                    <a:pt x="978" y="146"/>
                    <a:pt x="964" y="153"/>
                    <a:pt x="959" y="171"/>
                  </a:cubicBezTo>
                  <a:cubicBezTo>
                    <a:pt x="924" y="279"/>
                    <a:pt x="847" y="507"/>
                    <a:pt x="641" y="507"/>
                  </a:cubicBezTo>
                  <a:cubicBezTo>
                    <a:pt x="639" y="505"/>
                    <a:pt x="637" y="504"/>
                    <a:pt x="636" y="504"/>
                  </a:cubicBezTo>
                  <a:cubicBezTo>
                    <a:pt x="634" y="504"/>
                    <a:pt x="632" y="505"/>
                    <a:pt x="630" y="507"/>
                  </a:cubicBezTo>
                  <a:cubicBezTo>
                    <a:pt x="620" y="528"/>
                    <a:pt x="616" y="552"/>
                    <a:pt x="616" y="580"/>
                  </a:cubicBezTo>
                  <a:cubicBezTo>
                    <a:pt x="606" y="650"/>
                    <a:pt x="595" y="759"/>
                    <a:pt x="487" y="804"/>
                  </a:cubicBezTo>
                  <a:cubicBezTo>
                    <a:pt x="417" y="832"/>
                    <a:pt x="343" y="850"/>
                    <a:pt x="270" y="860"/>
                  </a:cubicBezTo>
                  <a:cubicBezTo>
                    <a:pt x="168" y="874"/>
                    <a:pt x="18" y="902"/>
                    <a:pt x="7" y="955"/>
                  </a:cubicBezTo>
                  <a:cubicBezTo>
                    <a:pt x="0" y="979"/>
                    <a:pt x="91" y="1042"/>
                    <a:pt x="137" y="1074"/>
                  </a:cubicBezTo>
                  <a:cubicBezTo>
                    <a:pt x="242" y="1147"/>
                    <a:pt x="371" y="1238"/>
                    <a:pt x="347" y="1371"/>
                  </a:cubicBezTo>
                  <a:cubicBezTo>
                    <a:pt x="336" y="1427"/>
                    <a:pt x="371" y="1497"/>
                    <a:pt x="399" y="1564"/>
                  </a:cubicBezTo>
                  <a:cubicBezTo>
                    <a:pt x="448" y="1665"/>
                    <a:pt x="511" y="1802"/>
                    <a:pt x="389" y="1896"/>
                  </a:cubicBezTo>
                  <a:lnTo>
                    <a:pt x="371" y="1910"/>
                  </a:lnTo>
                  <a:lnTo>
                    <a:pt x="364" y="1914"/>
                  </a:lnTo>
                  <a:lnTo>
                    <a:pt x="354" y="1924"/>
                  </a:lnTo>
                  <a:lnTo>
                    <a:pt x="347" y="1931"/>
                  </a:lnTo>
                  <a:lnTo>
                    <a:pt x="336" y="1942"/>
                  </a:lnTo>
                  <a:lnTo>
                    <a:pt x="329" y="1949"/>
                  </a:lnTo>
                  <a:lnTo>
                    <a:pt x="319" y="1963"/>
                  </a:lnTo>
                  <a:lnTo>
                    <a:pt x="312" y="1970"/>
                  </a:lnTo>
                  <a:lnTo>
                    <a:pt x="301" y="1984"/>
                  </a:lnTo>
                  <a:lnTo>
                    <a:pt x="294" y="1994"/>
                  </a:lnTo>
                  <a:lnTo>
                    <a:pt x="284" y="2005"/>
                  </a:lnTo>
                  <a:lnTo>
                    <a:pt x="277" y="2019"/>
                  </a:lnTo>
                  <a:lnTo>
                    <a:pt x="266" y="2033"/>
                  </a:lnTo>
                  <a:lnTo>
                    <a:pt x="259" y="2043"/>
                  </a:lnTo>
                  <a:lnTo>
                    <a:pt x="252" y="2061"/>
                  </a:lnTo>
                  <a:lnTo>
                    <a:pt x="245" y="2075"/>
                  </a:lnTo>
                  <a:lnTo>
                    <a:pt x="238" y="2089"/>
                  </a:lnTo>
                  <a:lnTo>
                    <a:pt x="231" y="2106"/>
                  </a:lnTo>
                  <a:lnTo>
                    <a:pt x="224" y="2124"/>
                  </a:lnTo>
                  <a:lnTo>
                    <a:pt x="217" y="2141"/>
                  </a:lnTo>
                  <a:cubicBezTo>
                    <a:pt x="217" y="2148"/>
                    <a:pt x="214" y="2156"/>
                    <a:pt x="214" y="2159"/>
                  </a:cubicBezTo>
                  <a:cubicBezTo>
                    <a:pt x="210" y="2166"/>
                    <a:pt x="210" y="2173"/>
                    <a:pt x="207" y="2180"/>
                  </a:cubicBezTo>
                  <a:cubicBezTo>
                    <a:pt x="207" y="2187"/>
                    <a:pt x="203" y="2194"/>
                    <a:pt x="203" y="2201"/>
                  </a:cubicBezTo>
                  <a:cubicBezTo>
                    <a:pt x="200" y="2208"/>
                    <a:pt x="200" y="2215"/>
                    <a:pt x="200" y="2222"/>
                  </a:cubicBezTo>
                  <a:cubicBezTo>
                    <a:pt x="196" y="2229"/>
                    <a:pt x="196" y="2236"/>
                    <a:pt x="196" y="2243"/>
                  </a:cubicBezTo>
                  <a:cubicBezTo>
                    <a:pt x="193" y="2250"/>
                    <a:pt x="196" y="2257"/>
                    <a:pt x="193" y="2268"/>
                  </a:cubicBezTo>
                  <a:cubicBezTo>
                    <a:pt x="189" y="2275"/>
                    <a:pt x="193" y="2282"/>
                    <a:pt x="189" y="2292"/>
                  </a:cubicBezTo>
                  <a:cubicBezTo>
                    <a:pt x="186" y="2299"/>
                    <a:pt x="189" y="2306"/>
                    <a:pt x="189" y="2313"/>
                  </a:cubicBezTo>
                  <a:lnTo>
                    <a:pt x="189" y="2341"/>
                  </a:lnTo>
                  <a:lnTo>
                    <a:pt x="189" y="2366"/>
                  </a:lnTo>
                  <a:lnTo>
                    <a:pt x="189" y="2380"/>
                  </a:lnTo>
                  <a:lnTo>
                    <a:pt x="210" y="2390"/>
                  </a:lnTo>
                  <a:lnTo>
                    <a:pt x="217" y="2394"/>
                  </a:lnTo>
                  <a:lnTo>
                    <a:pt x="228" y="2401"/>
                  </a:lnTo>
                  <a:lnTo>
                    <a:pt x="238" y="2408"/>
                  </a:lnTo>
                  <a:lnTo>
                    <a:pt x="252" y="2415"/>
                  </a:lnTo>
                  <a:lnTo>
                    <a:pt x="266" y="2422"/>
                  </a:lnTo>
                  <a:lnTo>
                    <a:pt x="273" y="2425"/>
                  </a:lnTo>
                  <a:lnTo>
                    <a:pt x="280" y="2425"/>
                  </a:lnTo>
                  <a:lnTo>
                    <a:pt x="291" y="2429"/>
                  </a:lnTo>
                  <a:lnTo>
                    <a:pt x="308" y="2429"/>
                  </a:lnTo>
                  <a:cubicBezTo>
                    <a:pt x="312" y="2429"/>
                    <a:pt x="319" y="2418"/>
                    <a:pt x="319" y="2411"/>
                  </a:cubicBezTo>
                  <a:cubicBezTo>
                    <a:pt x="368" y="2317"/>
                    <a:pt x="476" y="2296"/>
                    <a:pt x="592" y="2292"/>
                  </a:cubicBezTo>
                  <a:lnTo>
                    <a:pt x="707" y="2292"/>
                  </a:lnTo>
                  <a:cubicBezTo>
                    <a:pt x="722" y="2293"/>
                    <a:pt x="737" y="2293"/>
                    <a:pt x="752" y="2293"/>
                  </a:cubicBezTo>
                  <a:cubicBezTo>
                    <a:pt x="793" y="2293"/>
                    <a:pt x="834" y="2290"/>
                    <a:pt x="875" y="2285"/>
                  </a:cubicBezTo>
                  <a:cubicBezTo>
                    <a:pt x="882" y="2159"/>
                    <a:pt x="1036" y="2127"/>
                    <a:pt x="1187" y="2096"/>
                  </a:cubicBezTo>
                  <a:cubicBezTo>
                    <a:pt x="1254" y="2082"/>
                    <a:pt x="1380" y="2057"/>
                    <a:pt x="1394" y="2029"/>
                  </a:cubicBezTo>
                  <a:cubicBezTo>
                    <a:pt x="1394" y="1910"/>
                    <a:pt x="1520" y="1742"/>
                    <a:pt x="1635" y="1634"/>
                  </a:cubicBezTo>
                  <a:lnTo>
                    <a:pt x="1660" y="1613"/>
                  </a:lnTo>
                  <a:lnTo>
                    <a:pt x="1688" y="1592"/>
                  </a:lnTo>
                  <a:lnTo>
                    <a:pt x="1695" y="1588"/>
                  </a:lnTo>
                  <a:lnTo>
                    <a:pt x="1723" y="1567"/>
                  </a:lnTo>
                  <a:lnTo>
                    <a:pt x="1730" y="1564"/>
                  </a:lnTo>
                  <a:lnTo>
                    <a:pt x="1761" y="1543"/>
                  </a:lnTo>
                  <a:lnTo>
                    <a:pt x="1768" y="1539"/>
                  </a:lnTo>
                  <a:cubicBezTo>
                    <a:pt x="1779" y="1536"/>
                    <a:pt x="1789" y="1529"/>
                    <a:pt x="1803" y="1522"/>
                  </a:cubicBezTo>
                  <a:lnTo>
                    <a:pt x="1810" y="1522"/>
                  </a:lnTo>
                  <a:cubicBezTo>
                    <a:pt x="1821" y="1515"/>
                    <a:pt x="1835" y="1511"/>
                    <a:pt x="1845" y="1508"/>
                  </a:cubicBezTo>
                  <a:lnTo>
                    <a:pt x="1852" y="1508"/>
                  </a:lnTo>
                  <a:cubicBezTo>
                    <a:pt x="1863" y="1501"/>
                    <a:pt x="1877" y="1497"/>
                    <a:pt x="1891" y="1497"/>
                  </a:cubicBezTo>
                  <a:lnTo>
                    <a:pt x="1894" y="1497"/>
                  </a:lnTo>
                  <a:cubicBezTo>
                    <a:pt x="1908" y="1494"/>
                    <a:pt x="1922" y="1494"/>
                    <a:pt x="1936" y="1494"/>
                  </a:cubicBezTo>
                  <a:lnTo>
                    <a:pt x="1961" y="1494"/>
                  </a:lnTo>
                  <a:cubicBezTo>
                    <a:pt x="2111" y="1511"/>
                    <a:pt x="2111" y="1648"/>
                    <a:pt x="2111" y="1739"/>
                  </a:cubicBezTo>
                  <a:cubicBezTo>
                    <a:pt x="2111" y="1847"/>
                    <a:pt x="2115" y="1914"/>
                    <a:pt x="2199" y="1952"/>
                  </a:cubicBezTo>
                  <a:cubicBezTo>
                    <a:pt x="2381" y="2036"/>
                    <a:pt x="2318" y="2236"/>
                    <a:pt x="2272" y="2380"/>
                  </a:cubicBezTo>
                  <a:cubicBezTo>
                    <a:pt x="2241" y="2474"/>
                    <a:pt x="2209" y="2576"/>
                    <a:pt x="2241" y="2618"/>
                  </a:cubicBezTo>
                  <a:cubicBezTo>
                    <a:pt x="2251" y="2628"/>
                    <a:pt x="2270" y="2634"/>
                    <a:pt x="2296" y="2634"/>
                  </a:cubicBezTo>
                  <a:cubicBezTo>
                    <a:pt x="2329" y="2634"/>
                    <a:pt x="2376" y="2625"/>
                    <a:pt x="2437" y="2607"/>
                  </a:cubicBezTo>
                  <a:lnTo>
                    <a:pt x="2454" y="2604"/>
                  </a:lnTo>
                  <a:cubicBezTo>
                    <a:pt x="2500" y="2586"/>
                    <a:pt x="2552" y="2572"/>
                    <a:pt x="2605" y="2551"/>
                  </a:cubicBezTo>
                  <a:lnTo>
                    <a:pt x="2706" y="2516"/>
                  </a:lnTo>
                  <a:lnTo>
                    <a:pt x="2731" y="2495"/>
                  </a:lnTo>
                  <a:cubicBezTo>
                    <a:pt x="2787" y="2446"/>
                    <a:pt x="2836" y="2404"/>
                    <a:pt x="2885" y="2362"/>
                  </a:cubicBezTo>
                  <a:lnTo>
                    <a:pt x="2892" y="2355"/>
                  </a:lnTo>
                  <a:lnTo>
                    <a:pt x="2927" y="2327"/>
                  </a:lnTo>
                  <a:lnTo>
                    <a:pt x="2941" y="2313"/>
                  </a:lnTo>
                  <a:lnTo>
                    <a:pt x="2986" y="2282"/>
                  </a:lnTo>
                  <a:lnTo>
                    <a:pt x="2990" y="2278"/>
                  </a:lnTo>
                  <a:cubicBezTo>
                    <a:pt x="3124" y="2171"/>
                    <a:pt x="3227" y="2109"/>
                    <a:pt x="3305" y="2109"/>
                  </a:cubicBezTo>
                  <a:cubicBezTo>
                    <a:pt x="3330" y="2109"/>
                    <a:pt x="3352" y="2115"/>
                    <a:pt x="3372" y="2127"/>
                  </a:cubicBezTo>
                  <a:lnTo>
                    <a:pt x="3396" y="2141"/>
                  </a:lnTo>
                  <a:cubicBezTo>
                    <a:pt x="3431" y="2163"/>
                    <a:pt x="3459" y="2194"/>
                    <a:pt x="3484" y="2229"/>
                  </a:cubicBezTo>
                  <a:lnTo>
                    <a:pt x="3494" y="2240"/>
                  </a:lnTo>
                  <a:cubicBezTo>
                    <a:pt x="3510" y="2266"/>
                    <a:pt x="3514" y="2273"/>
                    <a:pt x="3527" y="2273"/>
                  </a:cubicBezTo>
                  <a:cubicBezTo>
                    <a:pt x="3531" y="2273"/>
                    <a:pt x="3536" y="2272"/>
                    <a:pt x="3543" y="2271"/>
                  </a:cubicBezTo>
                  <a:cubicBezTo>
                    <a:pt x="3554" y="2271"/>
                    <a:pt x="3568" y="2268"/>
                    <a:pt x="3582" y="2268"/>
                  </a:cubicBezTo>
                  <a:lnTo>
                    <a:pt x="3638" y="2268"/>
                  </a:lnTo>
                  <a:lnTo>
                    <a:pt x="3676" y="2275"/>
                  </a:lnTo>
                  <a:lnTo>
                    <a:pt x="3690" y="2275"/>
                  </a:lnTo>
                  <a:lnTo>
                    <a:pt x="3715" y="2282"/>
                  </a:lnTo>
                  <a:cubicBezTo>
                    <a:pt x="3750" y="2289"/>
                    <a:pt x="3785" y="2299"/>
                    <a:pt x="3820" y="2313"/>
                  </a:cubicBezTo>
                  <a:lnTo>
                    <a:pt x="3841" y="2320"/>
                  </a:lnTo>
                  <a:cubicBezTo>
                    <a:pt x="3855" y="2327"/>
                    <a:pt x="3865" y="2334"/>
                    <a:pt x="3876" y="2338"/>
                  </a:cubicBezTo>
                  <a:lnTo>
                    <a:pt x="3946" y="2369"/>
                  </a:lnTo>
                  <a:lnTo>
                    <a:pt x="4040" y="2362"/>
                  </a:lnTo>
                  <a:lnTo>
                    <a:pt x="4023" y="2226"/>
                  </a:lnTo>
                  <a:lnTo>
                    <a:pt x="4023" y="2212"/>
                  </a:lnTo>
                  <a:lnTo>
                    <a:pt x="4019" y="2194"/>
                  </a:lnTo>
                  <a:lnTo>
                    <a:pt x="4016" y="2166"/>
                  </a:lnTo>
                  <a:lnTo>
                    <a:pt x="4016" y="2152"/>
                  </a:lnTo>
                  <a:lnTo>
                    <a:pt x="4009" y="2120"/>
                  </a:lnTo>
                  <a:cubicBezTo>
                    <a:pt x="3984" y="1959"/>
                    <a:pt x="3960" y="1781"/>
                    <a:pt x="3949" y="1693"/>
                  </a:cubicBezTo>
                  <a:cubicBezTo>
                    <a:pt x="3946" y="1690"/>
                    <a:pt x="3946" y="1683"/>
                    <a:pt x="3942" y="1679"/>
                  </a:cubicBezTo>
                  <a:cubicBezTo>
                    <a:pt x="3907" y="1599"/>
                    <a:pt x="3669" y="1476"/>
                    <a:pt x="3452" y="1403"/>
                  </a:cubicBezTo>
                  <a:lnTo>
                    <a:pt x="3417" y="1389"/>
                  </a:lnTo>
                  <a:lnTo>
                    <a:pt x="3333" y="941"/>
                  </a:lnTo>
                  <a:cubicBezTo>
                    <a:pt x="3231" y="955"/>
                    <a:pt x="3028" y="979"/>
                    <a:pt x="2864" y="986"/>
                  </a:cubicBezTo>
                  <a:lnTo>
                    <a:pt x="2706" y="986"/>
                  </a:lnTo>
                  <a:lnTo>
                    <a:pt x="2685" y="983"/>
                  </a:lnTo>
                  <a:lnTo>
                    <a:pt x="2675" y="983"/>
                  </a:lnTo>
                  <a:cubicBezTo>
                    <a:pt x="2664" y="979"/>
                    <a:pt x="2657" y="976"/>
                    <a:pt x="2650" y="976"/>
                  </a:cubicBezTo>
                  <a:cubicBezTo>
                    <a:pt x="2643" y="972"/>
                    <a:pt x="2633" y="969"/>
                    <a:pt x="2626" y="969"/>
                  </a:cubicBezTo>
                  <a:lnTo>
                    <a:pt x="2521" y="969"/>
                  </a:lnTo>
                  <a:cubicBezTo>
                    <a:pt x="2490" y="972"/>
                    <a:pt x="2456" y="975"/>
                    <a:pt x="2421" y="975"/>
                  </a:cubicBezTo>
                  <a:cubicBezTo>
                    <a:pt x="2330" y="975"/>
                    <a:pt x="2233" y="955"/>
                    <a:pt x="2167" y="864"/>
                  </a:cubicBezTo>
                  <a:cubicBezTo>
                    <a:pt x="2157" y="848"/>
                    <a:pt x="2146" y="840"/>
                    <a:pt x="2126" y="840"/>
                  </a:cubicBezTo>
                  <a:cubicBezTo>
                    <a:pt x="2106" y="840"/>
                    <a:pt x="2076" y="849"/>
                    <a:pt x="2027" y="867"/>
                  </a:cubicBezTo>
                  <a:cubicBezTo>
                    <a:pt x="1974" y="885"/>
                    <a:pt x="1912" y="906"/>
                    <a:pt x="1846" y="906"/>
                  </a:cubicBezTo>
                  <a:cubicBezTo>
                    <a:pt x="1795" y="906"/>
                    <a:pt x="1741" y="893"/>
                    <a:pt x="1688" y="857"/>
                  </a:cubicBezTo>
                  <a:cubicBezTo>
                    <a:pt x="1642" y="827"/>
                    <a:pt x="1563" y="818"/>
                    <a:pt x="1476" y="818"/>
                  </a:cubicBezTo>
                  <a:cubicBezTo>
                    <a:pt x="1397" y="818"/>
                    <a:pt x="1313" y="826"/>
                    <a:pt x="1240" y="832"/>
                  </a:cubicBezTo>
                  <a:cubicBezTo>
                    <a:pt x="1173" y="837"/>
                    <a:pt x="1113" y="842"/>
                    <a:pt x="1062" y="842"/>
                  </a:cubicBezTo>
                  <a:cubicBezTo>
                    <a:pt x="962" y="842"/>
                    <a:pt x="896" y="823"/>
                    <a:pt x="882" y="752"/>
                  </a:cubicBezTo>
                  <a:cubicBezTo>
                    <a:pt x="865" y="664"/>
                    <a:pt x="938" y="573"/>
                    <a:pt x="984" y="524"/>
                  </a:cubicBezTo>
                  <a:cubicBezTo>
                    <a:pt x="1071" y="434"/>
                    <a:pt x="1202" y="347"/>
                    <a:pt x="1315" y="347"/>
                  </a:cubicBezTo>
                  <a:cubicBezTo>
                    <a:pt x="1325" y="347"/>
                    <a:pt x="1335" y="348"/>
                    <a:pt x="1345" y="349"/>
                  </a:cubicBezTo>
                  <a:cubicBezTo>
                    <a:pt x="1383" y="356"/>
                    <a:pt x="1425" y="356"/>
                    <a:pt x="1467" y="356"/>
                  </a:cubicBezTo>
                  <a:lnTo>
                    <a:pt x="1471" y="349"/>
                  </a:lnTo>
                  <a:lnTo>
                    <a:pt x="1481" y="328"/>
                  </a:lnTo>
                  <a:lnTo>
                    <a:pt x="1492" y="311"/>
                  </a:lnTo>
                  <a:lnTo>
                    <a:pt x="1502" y="293"/>
                  </a:lnTo>
                  <a:lnTo>
                    <a:pt x="1513" y="272"/>
                  </a:lnTo>
                  <a:lnTo>
                    <a:pt x="1523" y="258"/>
                  </a:lnTo>
                  <a:lnTo>
                    <a:pt x="1534" y="241"/>
                  </a:lnTo>
                  <a:lnTo>
                    <a:pt x="1541" y="223"/>
                  </a:lnTo>
                  <a:lnTo>
                    <a:pt x="1551" y="209"/>
                  </a:lnTo>
                  <a:lnTo>
                    <a:pt x="1558" y="195"/>
                  </a:lnTo>
                  <a:lnTo>
                    <a:pt x="1565" y="178"/>
                  </a:lnTo>
                  <a:lnTo>
                    <a:pt x="1572" y="167"/>
                  </a:lnTo>
                  <a:lnTo>
                    <a:pt x="1579" y="150"/>
                  </a:lnTo>
                  <a:lnTo>
                    <a:pt x="1586" y="139"/>
                  </a:lnTo>
                  <a:lnTo>
                    <a:pt x="1593" y="125"/>
                  </a:lnTo>
                  <a:lnTo>
                    <a:pt x="1597" y="118"/>
                  </a:lnTo>
                  <a:lnTo>
                    <a:pt x="1604" y="104"/>
                  </a:lnTo>
                  <a:lnTo>
                    <a:pt x="1607" y="97"/>
                  </a:lnTo>
                  <a:lnTo>
                    <a:pt x="1611" y="83"/>
                  </a:lnTo>
                  <a:lnTo>
                    <a:pt x="1614" y="76"/>
                  </a:lnTo>
                  <a:lnTo>
                    <a:pt x="1618" y="65"/>
                  </a:lnTo>
                  <a:lnTo>
                    <a:pt x="1621" y="58"/>
                  </a:lnTo>
                  <a:lnTo>
                    <a:pt x="1625" y="51"/>
                  </a:lnTo>
                  <a:lnTo>
                    <a:pt x="1625" y="44"/>
                  </a:lnTo>
                  <a:lnTo>
                    <a:pt x="1628" y="37"/>
                  </a:lnTo>
                  <a:lnTo>
                    <a:pt x="1628" y="30"/>
                  </a:lnTo>
                  <a:lnTo>
                    <a:pt x="1628" y="23"/>
                  </a:lnTo>
                  <a:lnTo>
                    <a:pt x="1628" y="20"/>
                  </a:lnTo>
                  <a:lnTo>
                    <a:pt x="1628" y="13"/>
                  </a:lnTo>
                  <a:lnTo>
                    <a:pt x="1628" y="2"/>
                  </a:lnTo>
                  <a:cubicBezTo>
                    <a:pt x="1624" y="1"/>
                    <a:pt x="1617" y="0"/>
                    <a:pt x="160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6" name="Google Shape;7697;p82">
              <a:extLst>
                <a:ext uri="{FF2B5EF4-FFF2-40B4-BE49-F238E27FC236}">
                  <a16:creationId xmlns:a16="http://schemas.microsoft.com/office/drawing/2014/main" id="{A59273C4-A229-647F-28F6-02A25A53D7C0}"/>
                </a:ext>
              </a:extLst>
            </p:cNvPr>
            <p:cNvSpPr/>
            <p:nvPr/>
          </p:nvSpPr>
          <p:spPr>
            <a:xfrm>
              <a:off x="258574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7" name="Google Shape;7698;p82">
              <a:extLst>
                <a:ext uri="{FF2B5EF4-FFF2-40B4-BE49-F238E27FC236}">
                  <a16:creationId xmlns:a16="http://schemas.microsoft.com/office/drawing/2014/main" id="{0A5D89F8-1305-EB61-0AE1-0557B987AE74}"/>
                </a:ext>
              </a:extLst>
            </p:cNvPr>
            <p:cNvSpPr/>
            <p:nvPr/>
          </p:nvSpPr>
          <p:spPr>
            <a:xfrm>
              <a:off x="2587696" y="173436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8" name="Google Shape;7699;p82">
              <a:extLst>
                <a:ext uri="{FF2B5EF4-FFF2-40B4-BE49-F238E27FC236}">
                  <a16:creationId xmlns:a16="http://schemas.microsoft.com/office/drawing/2014/main" id="{C6FD2015-523D-7CC0-BB21-5A372EBE104A}"/>
                </a:ext>
              </a:extLst>
            </p:cNvPr>
            <p:cNvSpPr/>
            <p:nvPr/>
          </p:nvSpPr>
          <p:spPr>
            <a:xfrm>
              <a:off x="2588782" y="1734365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" y="0"/>
                  </a:moveTo>
                  <a:lnTo>
                    <a:pt x="36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9" name="Google Shape;7700;p82">
              <a:extLst>
                <a:ext uri="{FF2B5EF4-FFF2-40B4-BE49-F238E27FC236}">
                  <a16:creationId xmlns:a16="http://schemas.microsoft.com/office/drawing/2014/main" id="{E48FC37B-D8FA-7D4E-8E0B-7F818C269AED}"/>
                </a:ext>
              </a:extLst>
            </p:cNvPr>
            <p:cNvSpPr/>
            <p:nvPr/>
          </p:nvSpPr>
          <p:spPr>
            <a:xfrm>
              <a:off x="2587221" y="173436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0" name="Google Shape;7701;p82">
              <a:extLst>
                <a:ext uri="{FF2B5EF4-FFF2-40B4-BE49-F238E27FC236}">
                  <a16:creationId xmlns:a16="http://schemas.microsoft.com/office/drawing/2014/main" id="{FA6D38B1-2317-BB07-4D97-2EA54209A003}"/>
                </a:ext>
              </a:extLst>
            </p:cNvPr>
            <p:cNvSpPr/>
            <p:nvPr/>
          </p:nvSpPr>
          <p:spPr>
            <a:xfrm>
              <a:off x="2586786" y="17342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1" name="Google Shape;7702;p82">
              <a:extLst>
                <a:ext uri="{FF2B5EF4-FFF2-40B4-BE49-F238E27FC236}">
                  <a16:creationId xmlns:a16="http://schemas.microsoft.com/office/drawing/2014/main" id="{27982932-E99D-34BD-0480-E121BDF33396}"/>
                </a:ext>
              </a:extLst>
            </p:cNvPr>
            <p:cNvSpPr/>
            <p:nvPr/>
          </p:nvSpPr>
          <p:spPr>
            <a:xfrm>
              <a:off x="2588646" y="17343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2" name="Google Shape;7703;p82">
              <a:extLst>
                <a:ext uri="{FF2B5EF4-FFF2-40B4-BE49-F238E27FC236}">
                  <a16:creationId xmlns:a16="http://schemas.microsoft.com/office/drawing/2014/main" id="{A7C2D1CE-9799-60D1-9266-4613926D4DCF}"/>
                </a:ext>
              </a:extLst>
            </p:cNvPr>
            <p:cNvSpPr/>
            <p:nvPr/>
          </p:nvSpPr>
          <p:spPr>
            <a:xfrm>
              <a:off x="2589352" y="1733740"/>
              <a:ext cx="6381" cy="638"/>
            </a:xfrm>
            <a:custGeom>
              <a:avLst/>
              <a:gdLst/>
              <a:ahLst/>
              <a:cxnLst/>
              <a:rect l="l" t="t" r="r" b="b"/>
              <a:pathLst>
                <a:path w="470" h="47" extrusionOk="0">
                  <a:moveTo>
                    <a:pt x="470" y="1"/>
                  </a:moveTo>
                  <a:cubicBezTo>
                    <a:pt x="386" y="12"/>
                    <a:pt x="231" y="31"/>
                    <a:pt x="89" y="41"/>
                  </a:cubicBezTo>
                  <a:lnTo>
                    <a:pt x="89" y="41"/>
                  </a:lnTo>
                  <a:cubicBezTo>
                    <a:pt x="224" y="32"/>
                    <a:pt x="373" y="15"/>
                    <a:pt x="470" y="1"/>
                  </a:cubicBezTo>
                  <a:close/>
                  <a:moveTo>
                    <a:pt x="89" y="41"/>
                  </a:moveTo>
                  <a:cubicBezTo>
                    <a:pt x="59" y="43"/>
                    <a:pt x="29" y="45"/>
                    <a:pt x="1" y="46"/>
                  </a:cubicBezTo>
                  <a:cubicBezTo>
                    <a:pt x="29" y="45"/>
                    <a:pt x="59" y="43"/>
                    <a:pt x="89" y="4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3" name="Google Shape;7704;p82">
              <a:extLst>
                <a:ext uri="{FF2B5EF4-FFF2-40B4-BE49-F238E27FC236}">
                  <a16:creationId xmlns:a16="http://schemas.microsoft.com/office/drawing/2014/main" id="{10891996-7DB0-C273-6172-40C8083B45C8}"/>
                </a:ext>
              </a:extLst>
            </p:cNvPr>
            <p:cNvSpPr/>
            <p:nvPr/>
          </p:nvSpPr>
          <p:spPr>
            <a:xfrm>
              <a:off x="258612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4" name="Google Shape;7705;p82">
              <a:extLst>
                <a:ext uri="{FF2B5EF4-FFF2-40B4-BE49-F238E27FC236}">
                  <a16:creationId xmlns:a16="http://schemas.microsoft.com/office/drawing/2014/main" id="{29606F0D-31EE-BD29-13D8-1D00302903B6}"/>
                </a:ext>
              </a:extLst>
            </p:cNvPr>
            <p:cNvSpPr/>
            <p:nvPr/>
          </p:nvSpPr>
          <p:spPr>
            <a:xfrm>
              <a:off x="2585075" y="17340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5" name="Google Shape;7706;p82">
              <a:extLst>
                <a:ext uri="{FF2B5EF4-FFF2-40B4-BE49-F238E27FC236}">
                  <a16:creationId xmlns:a16="http://schemas.microsoft.com/office/drawing/2014/main" id="{1AB66A2B-C764-DE5C-1E32-C9816AE41F81}"/>
                </a:ext>
              </a:extLst>
            </p:cNvPr>
            <p:cNvSpPr/>
            <p:nvPr/>
          </p:nvSpPr>
          <p:spPr>
            <a:xfrm>
              <a:off x="2553752" y="174913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6" name="Google Shape;7707;p82">
              <a:extLst>
                <a:ext uri="{FF2B5EF4-FFF2-40B4-BE49-F238E27FC236}">
                  <a16:creationId xmlns:a16="http://schemas.microsoft.com/office/drawing/2014/main" id="{288224E5-3D6A-08E0-69DE-CA2BE0BE940A}"/>
                </a:ext>
              </a:extLst>
            </p:cNvPr>
            <p:cNvSpPr/>
            <p:nvPr/>
          </p:nvSpPr>
          <p:spPr>
            <a:xfrm>
              <a:off x="2553997" y="17487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7" name="Google Shape;7708;p82">
              <a:extLst>
                <a:ext uri="{FF2B5EF4-FFF2-40B4-BE49-F238E27FC236}">
                  <a16:creationId xmlns:a16="http://schemas.microsoft.com/office/drawing/2014/main" id="{5F3144D4-267C-D75A-B66F-3487F701CD4B}"/>
                </a:ext>
              </a:extLst>
            </p:cNvPr>
            <p:cNvSpPr/>
            <p:nvPr/>
          </p:nvSpPr>
          <p:spPr>
            <a:xfrm>
              <a:off x="2555612" y="174672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8" name="Google Shape;7709;p82">
              <a:extLst>
                <a:ext uri="{FF2B5EF4-FFF2-40B4-BE49-F238E27FC236}">
                  <a16:creationId xmlns:a16="http://schemas.microsoft.com/office/drawing/2014/main" id="{9F5E8619-B481-3769-281D-348B7A4A16EF}"/>
                </a:ext>
              </a:extLst>
            </p:cNvPr>
            <p:cNvSpPr/>
            <p:nvPr/>
          </p:nvSpPr>
          <p:spPr>
            <a:xfrm>
              <a:off x="2554893" y="174742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9" name="Google Shape;7710;p82">
              <a:extLst>
                <a:ext uri="{FF2B5EF4-FFF2-40B4-BE49-F238E27FC236}">
                  <a16:creationId xmlns:a16="http://schemas.microsoft.com/office/drawing/2014/main" id="{4AABF908-19E7-705A-4F19-C8C04AEDA26E}"/>
                </a:ext>
              </a:extLst>
            </p:cNvPr>
            <p:cNvSpPr/>
            <p:nvPr/>
          </p:nvSpPr>
          <p:spPr>
            <a:xfrm>
              <a:off x="2554187" y="174837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0" name="Google Shape;7711;p82">
              <a:extLst>
                <a:ext uri="{FF2B5EF4-FFF2-40B4-BE49-F238E27FC236}">
                  <a16:creationId xmlns:a16="http://schemas.microsoft.com/office/drawing/2014/main" id="{B76CABC5-8CAD-FFF8-4475-77459AF1E515}"/>
                </a:ext>
              </a:extLst>
            </p:cNvPr>
            <p:cNvSpPr/>
            <p:nvPr/>
          </p:nvSpPr>
          <p:spPr>
            <a:xfrm>
              <a:off x="2555368" y="174695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1" name="Google Shape;7712;p82">
              <a:extLst>
                <a:ext uri="{FF2B5EF4-FFF2-40B4-BE49-F238E27FC236}">
                  <a16:creationId xmlns:a16="http://schemas.microsoft.com/office/drawing/2014/main" id="{6CC38BC2-0CA0-1BFC-5F54-4EC47EC8FEFA}"/>
                </a:ext>
              </a:extLst>
            </p:cNvPr>
            <p:cNvSpPr/>
            <p:nvPr/>
          </p:nvSpPr>
          <p:spPr>
            <a:xfrm>
              <a:off x="2554417" y="17479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2" name="Google Shape;7713;p82">
              <a:extLst>
                <a:ext uri="{FF2B5EF4-FFF2-40B4-BE49-F238E27FC236}">
                  <a16:creationId xmlns:a16="http://schemas.microsoft.com/office/drawing/2014/main" id="{D77EEB8A-119C-BF6F-BBD3-774E03146B89}"/>
                </a:ext>
              </a:extLst>
            </p:cNvPr>
            <p:cNvSpPr/>
            <p:nvPr/>
          </p:nvSpPr>
          <p:spPr>
            <a:xfrm>
              <a:off x="2553616" y="174957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3" name="Google Shape;7714;p82">
              <a:extLst>
                <a:ext uri="{FF2B5EF4-FFF2-40B4-BE49-F238E27FC236}">
                  <a16:creationId xmlns:a16="http://schemas.microsoft.com/office/drawing/2014/main" id="{122949D0-5DDC-2A34-7B58-7E9A90271247}"/>
                </a:ext>
              </a:extLst>
            </p:cNvPr>
            <p:cNvSpPr/>
            <p:nvPr/>
          </p:nvSpPr>
          <p:spPr>
            <a:xfrm>
              <a:off x="2553141" y="1752423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4" name="Google Shape;7715;p82">
              <a:extLst>
                <a:ext uri="{FF2B5EF4-FFF2-40B4-BE49-F238E27FC236}">
                  <a16:creationId xmlns:a16="http://schemas.microsoft.com/office/drawing/2014/main" id="{7A3CA754-2F63-9B61-BF98-4DC474183381}"/>
                </a:ext>
              </a:extLst>
            </p:cNvPr>
            <p:cNvSpPr/>
            <p:nvPr/>
          </p:nvSpPr>
          <p:spPr>
            <a:xfrm>
              <a:off x="2572679" y="172095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4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5" name="Google Shape;7716;p82">
              <a:extLst>
                <a:ext uri="{FF2B5EF4-FFF2-40B4-BE49-F238E27FC236}">
                  <a16:creationId xmlns:a16="http://schemas.microsoft.com/office/drawing/2014/main" id="{A51C9D9B-EB0E-49AC-DC7D-BAB7359DAF3D}"/>
                </a:ext>
              </a:extLst>
            </p:cNvPr>
            <p:cNvSpPr/>
            <p:nvPr/>
          </p:nvSpPr>
          <p:spPr>
            <a:xfrm>
              <a:off x="2553087" y="175314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6" name="Google Shape;7717;p82">
              <a:extLst>
                <a:ext uri="{FF2B5EF4-FFF2-40B4-BE49-F238E27FC236}">
                  <a16:creationId xmlns:a16="http://schemas.microsoft.com/office/drawing/2014/main" id="{7F7B08E3-89F0-B49C-99DE-8E34E9912CEF}"/>
                </a:ext>
              </a:extLst>
            </p:cNvPr>
            <p:cNvSpPr/>
            <p:nvPr/>
          </p:nvSpPr>
          <p:spPr>
            <a:xfrm>
              <a:off x="2553141" y="175175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cubicBezTo>
                    <a:pt x="4" y="8"/>
                    <a:pt x="0" y="15"/>
                    <a:pt x="0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7" name="Google Shape;7718;p82">
              <a:extLst>
                <a:ext uri="{FF2B5EF4-FFF2-40B4-BE49-F238E27FC236}">
                  <a16:creationId xmlns:a16="http://schemas.microsoft.com/office/drawing/2014/main" id="{B02E627F-B7F5-A419-059D-B6401C0638F2}"/>
                </a:ext>
              </a:extLst>
            </p:cNvPr>
            <p:cNvSpPr/>
            <p:nvPr/>
          </p:nvSpPr>
          <p:spPr>
            <a:xfrm>
              <a:off x="2555137" y="174719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8" name="Google Shape;7719;p82">
              <a:extLst>
                <a:ext uri="{FF2B5EF4-FFF2-40B4-BE49-F238E27FC236}">
                  <a16:creationId xmlns:a16="http://schemas.microsoft.com/office/drawing/2014/main" id="{00ABE95E-0ADB-A2BD-83C4-715A25F4A97C}"/>
                </a:ext>
              </a:extLst>
            </p:cNvPr>
            <p:cNvSpPr/>
            <p:nvPr/>
          </p:nvSpPr>
          <p:spPr>
            <a:xfrm>
              <a:off x="2553467" y="175004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4" y="7"/>
                    <a:pt x="1" y="15"/>
                    <a:pt x="1" y="18"/>
                  </a:cubicBezTo>
                  <a:cubicBezTo>
                    <a:pt x="1" y="15"/>
                    <a:pt x="4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9" name="Google Shape;7720;p82">
              <a:extLst>
                <a:ext uri="{FF2B5EF4-FFF2-40B4-BE49-F238E27FC236}">
                  <a16:creationId xmlns:a16="http://schemas.microsoft.com/office/drawing/2014/main" id="{F380C773-C430-5004-3628-0DFE3B73EA84}"/>
                </a:ext>
              </a:extLst>
            </p:cNvPr>
            <p:cNvSpPr/>
            <p:nvPr/>
          </p:nvSpPr>
          <p:spPr>
            <a:xfrm>
              <a:off x="2553236" y="175114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4" y="14"/>
                    <a:pt x="4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0" name="Google Shape;7721;p82">
              <a:extLst>
                <a:ext uri="{FF2B5EF4-FFF2-40B4-BE49-F238E27FC236}">
                  <a16:creationId xmlns:a16="http://schemas.microsoft.com/office/drawing/2014/main" id="{FFB6072C-518C-264F-C3A4-9FF663D04E12}"/>
                </a:ext>
              </a:extLst>
            </p:cNvPr>
            <p:cNvSpPr/>
            <p:nvPr/>
          </p:nvSpPr>
          <p:spPr>
            <a:xfrm>
              <a:off x="2553331" y="1750576"/>
              <a:ext cx="54" cy="285"/>
            </a:xfrm>
            <a:custGeom>
              <a:avLst/>
              <a:gdLst/>
              <a:ahLst/>
              <a:cxnLst/>
              <a:rect l="l" t="t" r="r" b="b"/>
              <a:pathLst>
                <a:path w="4" h="21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0" y="14"/>
                    <a:pt x="4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1" name="Google Shape;7722;p82">
              <a:extLst>
                <a:ext uri="{FF2B5EF4-FFF2-40B4-BE49-F238E27FC236}">
                  <a16:creationId xmlns:a16="http://schemas.microsoft.com/office/drawing/2014/main" id="{41D545E5-65B8-F272-22A4-449B8E681234}"/>
                </a:ext>
              </a:extLst>
            </p:cNvPr>
            <p:cNvSpPr/>
            <p:nvPr/>
          </p:nvSpPr>
          <p:spPr>
            <a:xfrm>
              <a:off x="2570398" y="17257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2" name="Google Shape;7723;p82">
              <a:extLst>
                <a:ext uri="{FF2B5EF4-FFF2-40B4-BE49-F238E27FC236}">
                  <a16:creationId xmlns:a16="http://schemas.microsoft.com/office/drawing/2014/main" id="{112E62A9-F0E2-BA7D-B724-A3B87669A5E6}"/>
                </a:ext>
              </a:extLst>
            </p:cNvPr>
            <p:cNvSpPr/>
            <p:nvPr/>
          </p:nvSpPr>
          <p:spPr>
            <a:xfrm>
              <a:off x="2554662" y="17477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3" name="Google Shape;7724;p82">
              <a:extLst>
                <a:ext uri="{FF2B5EF4-FFF2-40B4-BE49-F238E27FC236}">
                  <a16:creationId xmlns:a16="http://schemas.microsoft.com/office/drawing/2014/main" id="{5C994CDF-DD36-823F-593B-84D0A47F7BB5}"/>
                </a:ext>
              </a:extLst>
            </p:cNvPr>
            <p:cNvSpPr/>
            <p:nvPr/>
          </p:nvSpPr>
          <p:spPr>
            <a:xfrm>
              <a:off x="2572014" y="172267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4" name="Google Shape;7725;p82">
              <a:extLst>
                <a:ext uri="{FF2B5EF4-FFF2-40B4-BE49-F238E27FC236}">
                  <a16:creationId xmlns:a16="http://schemas.microsoft.com/office/drawing/2014/main" id="{8F1546F2-2515-452E-8279-53C479541111}"/>
                </a:ext>
              </a:extLst>
            </p:cNvPr>
            <p:cNvSpPr/>
            <p:nvPr/>
          </p:nvSpPr>
          <p:spPr>
            <a:xfrm>
              <a:off x="2572489" y="172161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5" name="Google Shape;7726;p82">
              <a:extLst>
                <a:ext uri="{FF2B5EF4-FFF2-40B4-BE49-F238E27FC236}">
                  <a16:creationId xmlns:a16="http://schemas.microsoft.com/office/drawing/2014/main" id="{1957A538-869A-53AB-7B8D-30AF93F91BAC}"/>
                </a:ext>
              </a:extLst>
            </p:cNvPr>
            <p:cNvSpPr/>
            <p:nvPr/>
          </p:nvSpPr>
          <p:spPr>
            <a:xfrm>
              <a:off x="2572299" y="172205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6" name="Google Shape;7727;p82">
              <a:extLst>
                <a:ext uri="{FF2B5EF4-FFF2-40B4-BE49-F238E27FC236}">
                  <a16:creationId xmlns:a16="http://schemas.microsoft.com/office/drawing/2014/main" id="{8D63C2A8-161C-C85D-D800-044AA20FC2EE}"/>
                </a:ext>
              </a:extLst>
            </p:cNvPr>
            <p:cNvSpPr/>
            <p:nvPr/>
          </p:nvSpPr>
          <p:spPr>
            <a:xfrm>
              <a:off x="2571824" y="172300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7" name="Google Shape;7728;p82">
              <a:extLst>
                <a:ext uri="{FF2B5EF4-FFF2-40B4-BE49-F238E27FC236}">
                  <a16:creationId xmlns:a16="http://schemas.microsoft.com/office/drawing/2014/main" id="{50EFAC63-42A4-DA9A-BE6C-223E6A09ABE7}"/>
                </a:ext>
              </a:extLst>
            </p:cNvPr>
            <p:cNvSpPr/>
            <p:nvPr/>
          </p:nvSpPr>
          <p:spPr>
            <a:xfrm>
              <a:off x="2572394" y="17218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8" name="Google Shape;7729;p82">
              <a:extLst>
                <a:ext uri="{FF2B5EF4-FFF2-40B4-BE49-F238E27FC236}">
                  <a16:creationId xmlns:a16="http://schemas.microsoft.com/office/drawing/2014/main" id="{56246CA2-44C8-C2E3-5977-691DF1A7E1DD}"/>
                </a:ext>
              </a:extLst>
            </p:cNvPr>
            <p:cNvSpPr/>
            <p:nvPr/>
          </p:nvSpPr>
          <p:spPr>
            <a:xfrm>
              <a:off x="2572150" y="1722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9" name="Google Shape;7730;p82">
              <a:extLst>
                <a:ext uri="{FF2B5EF4-FFF2-40B4-BE49-F238E27FC236}">
                  <a16:creationId xmlns:a16="http://schemas.microsoft.com/office/drawing/2014/main" id="{AA5E4D47-D456-066F-B2C0-A9F52B113C5E}"/>
                </a:ext>
              </a:extLst>
            </p:cNvPr>
            <p:cNvSpPr/>
            <p:nvPr/>
          </p:nvSpPr>
          <p:spPr>
            <a:xfrm>
              <a:off x="2570914" y="172467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0" name="Google Shape;7731;p82">
              <a:extLst>
                <a:ext uri="{FF2B5EF4-FFF2-40B4-BE49-F238E27FC236}">
                  <a16:creationId xmlns:a16="http://schemas.microsoft.com/office/drawing/2014/main" id="{189BAFC0-4751-6C0B-00D6-38266BC79139}"/>
                </a:ext>
              </a:extLst>
            </p:cNvPr>
            <p:cNvSpPr/>
            <p:nvPr/>
          </p:nvSpPr>
          <p:spPr>
            <a:xfrm>
              <a:off x="2570588" y="172518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1" name="Google Shape;7732;p82">
              <a:extLst>
                <a:ext uri="{FF2B5EF4-FFF2-40B4-BE49-F238E27FC236}">
                  <a16:creationId xmlns:a16="http://schemas.microsoft.com/office/drawing/2014/main" id="{09113BDB-2EBA-30C3-5A42-832F5FCBDBEA}"/>
                </a:ext>
              </a:extLst>
            </p:cNvPr>
            <p:cNvSpPr/>
            <p:nvPr/>
          </p:nvSpPr>
          <p:spPr>
            <a:xfrm>
              <a:off x="2571634" y="172338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2" name="Google Shape;7733;p82">
              <a:extLst>
                <a:ext uri="{FF2B5EF4-FFF2-40B4-BE49-F238E27FC236}">
                  <a16:creationId xmlns:a16="http://schemas.microsoft.com/office/drawing/2014/main" id="{864FBD53-1B02-53B4-9CF7-5A787FA464B1}"/>
                </a:ext>
              </a:extLst>
            </p:cNvPr>
            <p:cNvSpPr/>
            <p:nvPr/>
          </p:nvSpPr>
          <p:spPr>
            <a:xfrm>
              <a:off x="2571159" y="17241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3" name="Google Shape;7734;p82">
              <a:extLst>
                <a:ext uri="{FF2B5EF4-FFF2-40B4-BE49-F238E27FC236}">
                  <a16:creationId xmlns:a16="http://schemas.microsoft.com/office/drawing/2014/main" id="{56A1DC3F-1A34-2376-DD45-A5313F779E2D}"/>
                </a:ext>
              </a:extLst>
            </p:cNvPr>
            <p:cNvSpPr/>
            <p:nvPr/>
          </p:nvSpPr>
          <p:spPr>
            <a:xfrm>
              <a:off x="2571389" y="1723761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4" name="Google Shape;7735;p82">
              <a:extLst>
                <a:ext uri="{FF2B5EF4-FFF2-40B4-BE49-F238E27FC236}">
                  <a16:creationId xmlns:a16="http://schemas.microsoft.com/office/drawing/2014/main" id="{0B389D57-25D7-E038-E8CF-A7B5CEBDA0F8}"/>
                </a:ext>
              </a:extLst>
            </p:cNvPr>
            <p:cNvSpPr/>
            <p:nvPr/>
          </p:nvSpPr>
          <p:spPr>
            <a:xfrm>
              <a:off x="2572679" y="172114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5" name="Google Shape;7736;p82">
              <a:extLst>
                <a:ext uri="{FF2B5EF4-FFF2-40B4-BE49-F238E27FC236}">
                  <a16:creationId xmlns:a16="http://schemas.microsoft.com/office/drawing/2014/main" id="{98B77E26-AD7A-2226-CD1C-583A8F5CFE6D}"/>
                </a:ext>
              </a:extLst>
            </p:cNvPr>
            <p:cNvSpPr/>
            <p:nvPr/>
          </p:nvSpPr>
          <p:spPr>
            <a:xfrm>
              <a:off x="2572584" y="172142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6" name="Google Shape;7737;p82">
              <a:extLst>
                <a:ext uri="{FF2B5EF4-FFF2-40B4-BE49-F238E27FC236}">
                  <a16:creationId xmlns:a16="http://schemas.microsoft.com/office/drawing/2014/main" id="{5BACAD84-556B-E3B5-3335-7D047DFD7516}"/>
                </a:ext>
              </a:extLst>
            </p:cNvPr>
            <p:cNvSpPr/>
            <p:nvPr/>
          </p:nvSpPr>
          <p:spPr>
            <a:xfrm>
              <a:off x="2572625" y="172123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7" name="Google Shape;7738;p82">
              <a:extLst>
                <a:ext uri="{FF2B5EF4-FFF2-40B4-BE49-F238E27FC236}">
                  <a16:creationId xmlns:a16="http://schemas.microsoft.com/office/drawing/2014/main" id="{C417CC90-1EF2-D4B0-1AB1-0C4A3933F35F}"/>
                </a:ext>
              </a:extLst>
            </p:cNvPr>
            <p:cNvSpPr/>
            <p:nvPr/>
          </p:nvSpPr>
          <p:spPr>
            <a:xfrm>
              <a:off x="2604994" y="175023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8" name="Google Shape;7739;p82">
              <a:extLst>
                <a:ext uri="{FF2B5EF4-FFF2-40B4-BE49-F238E27FC236}">
                  <a16:creationId xmlns:a16="http://schemas.microsoft.com/office/drawing/2014/main" id="{A4F2EF52-EBCB-0966-4B9E-8763D2272A6F}"/>
                </a:ext>
              </a:extLst>
            </p:cNvPr>
            <p:cNvSpPr/>
            <p:nvPr/>
          </p:nvSpPr>
          <p:spPr>
            <a:xfrm>
              <a:off x="2604003" y="1751242"/>
              <a:ext cx="1439" cy="2105"/>
            </a:xfrm>
            <a:custGeom>
              <a:avLst/>
              <a:gdLst/>
              <a:ahLst/>
              <a:cxnLst/>
              <a:rect l="l" t="t" r="r" b="b"/>
              <a:pathLst>
                <a:path w="106" h="155" extrusionOk="0">
                  <a:moveTo>
                    <a:pt x="84" y="0"/>
                  </a:moveTo>
                  <a:lnTo>
                    <a:pt x="102" y="137"/>
                  </a:lnTo>
                  <a:lnTo>
                    <a:pt x="7" y="144"/>
                  </a:lnTo>
                  <a:lnTo>
                    <a:pt x="0" y="147"/>
                  </a:lnTo>
                  <a:lnTo>
                    <a:pt x="7" y="151"/>
                  </a:lnTo>
                  <a:lnTo>
                    <a:pt x="14" y="154"/>
                  </a:lnTo>
                  <a:cubicBezTo>
                    <a:pt x="46" y="147"/>
                    <a:pt x="74" y="144"/>
                    <a:pt x="98" y="140"/>
                  </a:cubicBezTo>
                  <a:lnTo>
                    <a:pt x="105" y="140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9" name="Google Shape;7740;p82">
              <a:extLst>
                <a:ext uri="{FF2B5EF4-FFF2-40B4-BE49-F238E27FC236}">
                  <a16:creationId xmlns:a16="http://schemas.microsoft.com/office/drawing/2014/main" id="{A68C73D1-E6D7-D700-9B39-C8FBFE21981F}"/>
                </a:ext>
              </a:extLst>
            </p:cNvPr>
            <p:cNvSpPr/>
            <p:nvPr/>
          </p:nvSpPr>
          <p:spPr>
            <a:xfrm>
              <a:off x="2605048" y="1750807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"/>
                  </a:moveTo>
                  <a:lnTo>
                    <a:pt x="4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0" name="Google Shape;7741;p82">
              <a:extLst>
                <a:ext uri="{FF2B5EF4-FFF2-40B4-BE49-F238E27FC236}">
                  <a16:creationId xmlns:a16="http://schemas.microsoft.com/office/drawing/2014/main" id="{2B1116CC-FF53-3E4E-98D1-E373F8712BB2}"/>
                </a:ext>
              </a:extLst>
            </p:cNvPr>
            <p:cNvSpPr/>
            <p:nvPr/>
          </p:nvSpPr>
          <p:spPr>
            <a:xfrm>
              <a:off x="2604003" y="174377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4" y="11"/>
                    <a:pt x="7" y="18"/>
                  </a:cubicBezTo>
                  <a:cubicBezTo>
                    <a:pt x="4" y="11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1" name="Google Shape;7742;p82">
              <a:extLst>
                <a:ext uri="{FF2B5EF4-FFF2-40B4-BE49-F238E27FC236}">
                  <a16:creationId xmlns:a16="http://schemas.microsoft.com/office/drawing/2014/main" id="{F744A2CA-1F44-6137-C3E5-ADAADE30B46C}"/>
                </a:ext>
              </a:extLst>
            </p:cNvPr>
            <p:cNvSpPr/>
            <p:nvPr/>
          </p:nvSpPr>
          <p:spPr>
            <a:xfrm>
              <a:off x="2604043" y="1744005"/>
              <a:ext cx="869" cy="5770"/>
            </a:xfrm>
            <a:custGeom>
              <a:avLst/>
              <a:gdLst/>
              <a:ahLst/>
              <a:cxnLst/>
              <a:rect l="l" t="t" r="r" b="b"/>
              <a:pathLst>
                <a:path w="64" h="425" extrusionOk="0">
                  <a:moveTo>
                    <a:pt x="1" y="1"/>
                  </a:moveTo>
                  <a:cubicBezTo>
                    <a:pt x="15" y="88"/>
                    <a:pt x="39" y="267"/>
                    <a:pt x="64" y="424"/>
                  </a:cubicBezTo>
                  <a:cubicBezTo>
                    <a:pt x="39" y="267"/>
                    <a:pt x="15" y="8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2" name="Google Shape;7743;p82">
              <a:extLst>
                <a:ext uri="{FF2B5EF4-FFF2-40B4-BE49-F238E27FC236}">
                  <a16:creationId xmlns:a16="http://schemas.microsoft.com/office/drawing/2014/main" id="{16F964F9-3E2F-5DFC-D893-D4E301874B34}"/>
                </a:ext>
              </a:extLst>
            </p:cNvPr>
            <p:cNvSpPr/>
            <p:nvPr/>
          </p:nvSpPr>
          <p:spPr>
            <a:xfrm>
              <a:off x="1464633" y="1859509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60"/>
                    <a:pt x="53" y="109"/>
                    <a:pt x="99" y="148"/>
                  </a:cubicBezTo>
                  <a:cubicBezTo>
                    <a:pt x="81" y="102"/>
                    <a:pt x="57" y="64"/>
                    <a:pt x="25" y="29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3" name="Google Shape;7744;p82">
              <a:extLst>
                <a:ext uri="{FF2B5EF4-FFF2-40B4-BE49-F238E27FC236}">
                  <a16:creationId xmlns:a16="http://schemas.microsoft.com/office/drawing/2014/main" id="{FCD64EFA-AAF1-F18C-25FA-D4D3427C774D}"/>
                </a:ext>
              </a:extLst>
            </p:cNvPr>
            <p:cNvSpPr/>
            <p:nvPr/>
          </p:nvSpPr>
          <p:spPr>
            <a:xfrm>
              <a:off x="1462026" y="1851905"/>
              <a:ext cx="2050" cy="5580"/>
            </a:xfrm>
            <a:custGeom>
              <a:avLst/>
              <a:gdLst/>
              <a:ahLst/>
              <a:cxnLst/>
              <a:rect l="l" t="t" r="r" b="b"/>
              <a:pathLst>
                <a:path w="151" h="411" extrusionOk="0">
                  <a:moveTo>
                    <a:pt x="42" y="1"/>
                  </a:moveTo>
                  <a:cubicBezTo>
                    <a:pt x="14" y="57"/>
                    <a:pt x="0" y="120"/>
                    <a:pt x="7" y="183"/>
                  </a:cubicBezTo>
                  <a:cubicBezTo>
                    <a:pt x="7" y="284"/>
                    <a:pt x="49" y="326"/>
                    <a:pt x="98" y="379"/>
                  </a:cubicBezTo>
                  <a:cubicBezTo>
                    <a:pt x="109" y="389"/>
                    <a:pt x="119" y="400"/>
                    <a:pt x="130" y="410"/>
                  </a:cubicBezTo>
                  <a:cubicBezTo>
                    <a:pt x="130" y="382"/>
                    <a:pt x="130" y="354"/>
                    <a:pt x="133" y="330"/>
                  </a:cubicBezTo>
                  <a:cubicBezTo>
                    <a:pt x="151" y="235"/>
                    <a:pt x="133" y="141"/>
                    <a:pt x="84" y="57"/>
                  </a:cubicBezTo>
                  <a:cubicBezTo>
                    <a:pt x="74" y="36"/>
                    <a:pt x="60" y="18"/>
                    <a:pt x="4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4" name="Google Shape;7745;p82">
              <a:extLst>
                <a:ext uri="{FF2B5EF4-FFF2-40B4-BE49-F238E27FC236}">
                  <a16:creationId xmlns:a16="http://schemas.microsoft.com/office/drawing/2014/main" id="{7E1CBB21-F459-80C0-4486-8999DA31A86A}"/>
                </a:ext>
              </a:extLst>
            </p:cNvPr>
            <p:cNvSpPr/>
            <p:nvPr/>
          </p:nvSpPr>
          <p:spPr>
            <a:xfrm>
              <a:off x="1586043" y="1964015"/>
              <a:ext cx="5146" cy="4100"/>
            </a:xfrm>
            <a:custGeom>
              <a:avLst/>
              <a:gdLst/>
              <a:ahLst/>
              <a:cxnLst/>
              <a:rect l="l" t="t" r="r" b="b"/>
              <a:pathLst>
                <a:path w="379" h="302" extrusionOk="0">
                  <a:moveTo>
                    <a:pt x="214" y="1"/>
                  </a:moveTo>
                  <a:cubicBezTo>
                    <a:pt x="201" y="1"/>
                    <a:pt x="188" y="3"/>
                    <a:pt x="175" y="6"/>
                  </a:cubicBezTo>
                  <a:cubicBezTo>
                    <a:pt x="116" y="13"/>
                    <a:pt x="60" y="30"/>
                    <a:pt x="7" y="55"/>
                  </a:cubicBezTo>
                  <a:cubicBezTo>
                    <a:pt x="74" y="118"/>
                    <a:pt x="35" y="205"/>
                    <a:pt x="18" y="251"/>
                  </a:cubicBezTo>
                  <a:cubicBezTo>
                    <a:pt x="11" y="265"/>
                    <a:pt x="4" y="279"/>
                    <a:pt x="0" y="296"/>
                  </a:cubicBezTo>
                  <a:cubicBezTo>
                    <a:pt x="8" y="300"/>
                    <a:pt x="22" y="302"/>
                    <a:pt x="40" y="302"/>
                  </a:cubicBezTo>
                  <a:cubicBezTo>
                    <a:pt x="106" y="302"/>
                    <a:pt x="229" y="277"/>
                    <a:pt x="340" y="230"/>
                  </a:cubicBezTo>
                  <a:cubicBezTo>
                    <a:pt x="361" y="223"/>
                    <a:pt x="375" y="205"/>
                    <a:pt x="375" y="184"/>
                  </a:cubicBezTo>
                  <a:cubicBezTo>
                    <a:pt x="378" y="121"/>
                    <a:pt x="347" y="62"/>
                    <a:pt x="294" y="23"/>
                  </a:cubicBezTo>
                  <a:cubicBezTo>
                    <a:pt x="270" y="9"/>
                    <a:pt x="242" y="1"/>
                    <a:pt x="21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5" name="Google Shape;7746;p82">
              <a:extLst>
                <a:ext uri="{FF2B5EF4-FFF2-40B4-BE49-F238E27FC236}">
                  <a16:creationId xmlns:a16="http://schemas.microsoft.com/office/drawing/2014/main" id="{C9D4E4B9-1378-D504-9174-AA23F2999133}"/>
                </a:ext>
              </a:extLst>
            </p:cNvPr>
            <p:cNvSpPr/>
            <p:nvPr/>
          </p:nvSpPr>
          <p:spPr>
            <a:xfrm>
              <a:off x="2367754" y="1716578"/>
              <a:ext cx="22213" cy="19226"/>
            </a:xfrm>
            <a:custGeom>
              <a:avLst/>
              <a:gdLst/>
              <a:ahLst/>
              <a:cxnLst/>
              <a:rect l="l" t="t" r="r" b="b"/>
              <a:pathLst>
                <a:path w="1636" h="1416" extrusionOk="0">
                  <a:moveTo>
                    <a:pt x="505" y="1"/>
                  </a:moveTo>
                  <a:cubicBezTo>
                    <a:pt x="488" y="1"/>
                    <a:pt x="474" y="1"/>
                    <a:pt x="460" y="4"/>
                  </a:cubicBezTo>
                  <a:cubicBezTo>
                    <a:pt x="362" y="15"/>
                    <a:pt x="264" y="36"/>
                    <a:pt x="166" y="60"/>
                  </a:cubicBezTo>
                  <a:lnTo>
                    <a:pt x="95" y="78"/>
                  </a:lnTo>
                  <a:lnTo>
                    <a:pt x="74" y="85"/>
                  </a:lnTo>
                  <a:lnTo>
                    <a:pt x="15" y="95"/>
                  </a:lnTo>
                  <a:lnTo>
                    <a:pt x="1" y="99"/>
                  </a:lnTo>
                  <a:cubicBezTo>
                    <a:pt x="25" y="148"/>
                    <a:pt x="43" y="200"/>
                    <a:pt x="46" y="253"/>
                  </a:cubicBezTo>
                  <a:cubicBezTo>
                    <a:pt x="50" y="326"/>
                    <a:pt x="67" y="396"/>
                    <a:pt x="95" y="463"/>
                  </a:cubicBezTo>
                  <a:cubicBezTo>
                    <a:pt x="141" y="572"/>
                    <a:pt x="215" y="579"/>
                    <a:pt x="327" y="579"/>
                  </a:cubicBezTo>
                  <a:cubicBezTo>
                    <a:pt x="390" y="579"/>
                    <a:pt x="449" y="579"/>
                    <a:pt x="495" y="614"/>
                  </a:cubicBezTo>
                  <a:lnTo>
                    <a:pt x="505" y="621"/>
                  </a:lnTo>
                  <a:lnTo>
                    <a:pt x="512" y="631"/>
                  </a:lnTo>
                  <a:lnTo>
                    <a:pt x="523" y="645"/>
                  </a:lnTo>
                  <a:lnTo>
                    <a:pt x="523" y="649"/>
                  </a:lnTo>
                  <a:lnTo>
                    <a:pt x="533" y="663"/>
                  </a:lnTo>
                  <a:lnTo>
                    <a:pt x="533" y="666"/>
                  </a:lnTo>
                  <a:cubicBezTo>
                    <a:pt x="537" y="673"/>
                    <a:pt x="540" y="680"/>
                    <a:pt x="544" y="687"/>
                  </a:cubicBezTo>
                  <a:cubicBezTo>
                    <a:pt x="547" y="694"/>
                    <a:pt x="554" y="705"/>
                    <a:pt x="558" y="715"/>
                  </a:cubicBezTo>
                  <a:lnTo>
                    <a:pt x="558" y="719"/>
                  </a:lnTo>
                  <a:cubicBezTo>
                    <a:pt x="561" y="726"/>
                    <a:pt x="565" y="736"/>
                    <a:pt x="572" y="750"/>
                  </a:cubicBezTo>
                  <a:lnTo>
                    <a:pt x="575" y="754"/>
                  </a:lnTo>
                  <a:cubicBezTo>
                    <a:pt x="579" y="768"/>
                    <a:pt x="582" y="778"/>
                    <a:pt x="589" y="792"/>
                  </a:cubicBezTo>
                  <a:lnTo>
                    <a:pt x="589" y="796"/>
                  </a:lnTo>
                  <a:lnTo>
                    <a:pt x="607" y="799"/>
                  </a:lnTo>
                  <a:cubicBezTo>
                    <a:pt x="617" y="799"/>
                    <a:pt x="628" y="803"/>
                    <a:pt x="638" y="806"/>
                  </a:cubicBezTo>
                  <a:lnTo>
                    <a:pt x="649" y="810"/>
                  </a:lnTo>
                  <a:lnTo>
                    <a:pt x="670" y="817"/>
                  </a:lnTo>
                  <a:lnTo>
                    <a:pt x="680" y="820"/>
                  </a:lnTo>
                  <a:lnTo>
                    <a:pt x="698" y="831"/>
                  </a:lnTo>
                  <a:lnTo>
                    <a:pt x="705" y="834"/>
                  </a:lnTo>
                  <a:cubicBezTo>
                    <a:pt x="712" y="838"/>
                    <a:pt x="719" y="845"/>
                    <a:pt x="722" y="848"/>
                  </a:cubicBezTo>
                  <a:lnTo>
                    <a:pt x="736" y="859"/>
                  </a:lnTo>
                  <a:lnTo>
                    <a:pt x="740" y="862"/>
                  </a:lnTo>
                  <a:cubicBezTo>
                    <a:pt x="761" y="883"/>
                    <a:pt x="775" y="904"/>
                    <a:pt x="785" y="929"/>
                  </a:cubicBezTo>
                  <a:lnTo>
                    <a:pt x="806" y="936"/>
                  </a:lnTo>
                  <a:lnTo>
                    <a:pt x="831" y="943"/>
                  </a:lnTo>
                  <a:lnTo>
                    <a:pt x="866" y="960"/>
                  </a:lnTo>
                  <a:lnTo>
                    <a:pt x="887" y="967"/>
                  </a:lnTo>
                  <a:lnTo>
                    <a:pt x="922" y="988"/>
                  </a:lnTo>
                  <a:lnTo>
                    <a:pt x="936" y="995"/>
                  </a:lnTo>
                  <a:lnTo>
                    <a:pt x="981" y="1020"/>
                  </a:lnTo>
                  <a:cubicBezTo>
                    <a:pt x="1002" y="1034"/>
                    <a:pt x="1020" y="1044"/>
                    <a:pt x="1034" y="1048"/>
                  </a:cubicBezTo>
                  <a:cubicBezTo>
                    <a:pt x="1035" y="1049"/>
                    <a:pt x="1037" y="1050"/>
                    <a:pt x="1039" y="1050"/>
                  </a:cubicBezTo>
                  <a:cubicBezTo>
                    <a:pt x="1040" y="1050"/>
                    <a:pt x="1041" y="1049"/>
                    <a:pt x="1041" y="1048"/>
                  </a:cubicBezTo>
                  <a:lnTo>
                    <a:pt x="1062" y="1048"/>
                  </a:lnTo>
                  <a:lnTo>
                    <a:pt x="1083" y="1044"/>
                  </a:lnTo>
                  <a:lnTo>
                    <a:pt x="1132" y="1044"/>
                  </a:lnTo>
                  <a:lnTo>
                    <a:pt x="1149" y="1048"/>
                  </a:lnTo>
                  <a:lnTo>
                    <a:pt x="1153" y="1048"/>
                  </a:lnTo>
                  <a:lnTo>
                    <a:pt x="1174" y="1051"/>
                  </a:lnTo>
                  <a:lnTo>
                    <a:pt x="1177" y="1051"/>
                  </a:lnTo>
                  <a:lnTo>
                    <a:pt x="1195" y="1062"/>
                  </a:lnTo>
                  <a:lnTo>
                    <a:pt x="1202" y="1062"/>
                  </a:lnTo>
                  <a:cubicBezTo>
                    <a:pt x="1209" y="1065"/>
                    <a:pt x="1216" y="1069"/>
                    <a:pt x="1223" y="1072"/>
                  </a:cubicBezTo>
                  <a:lnTo>
                    <a:pt x="1230" y="1076"/>
                  </a:lnTo>
                  <a:cubicBezTo>
                    <a:pt x="1237" y="1083"/>
                    <a:pt x="1244" y="1086"/>
                    <a:pt x="1251" y="1093"/>
                  </a:cubicBezTo>
                  <a:lnTo>
                    <a:pt x="1254" y="1093"/>
                  </a:lnTo>
                  <a:cubicBezTo>
                    <a:pt x="1261" y="1100"/>
                    <a:pt x="1268" y="1107"/>
                    <a:pt x="1279" y="1114"/>
                  </a:cubicBezTo>
                  <a:lnTo>
                    <a:pt x="1286" y="1121"/>
                  </a:lnTo>
                  <a:cubicBezTo>
                    <a:pt x="1293" y="1132"/>
                    <a:pt x="1303" y="1139"/>
                    <a:pt x="1314" y="1149"/>
                  </a:cubicBezTo>
                  <a:lnTo>
                    <a:pt x="1345" y="1188"/>
                  </a:lnTo>
                  <a:lnTo>
                    <a:pt x="1349" y="1195"/>
                  </a:lnTo>
                  <a:cubicBezTo>
                    <a:pt x="1359" y="1205"/>
                    <a:pt x="1366" y="1216"/>
                    <a:pt x="1377" y="1226"/>
                  </a:cubicBezTo>
                  <a:lnTo>
                    <a:pt x="1380" y="1230"/>
                  </a:lnTo>
                  <a:cubicBezTo>
                    <a:pt x="1387" y="1240"/>
                    <a:pt x="1394" y="1247"/>
                    <a:pt x="1398" y="1258"/>
                  </a:cubicBezTo>
                  <a:lnTo>
                    <a:pt x="1401" y="1261"/>
                  </a:lnTo>
                  <a:cubicBezTo>
                    <a:pt x="1408" y="1272"/>
                    <a:pt x="1412" y="1279"/>
                    <a:pt x="1419" y="1289"/>
                  </a:cubicBezTo>
                  <a:lnTo>
                    <a:pt x="1422" y="1296"/>
                  </a:lnTo>
                  <a:cubicBezTo>
                    <a:pt x="1426" y="1303"/>
                    <a:pt x="1429" y="1314"/>
                    <a:pt x="1433" y="1321"/>
                  </a:cubicBezTo>
                  <a:cubicBezTo>
                    <a:pt x="1436" y="1331"/>
                    <a:pt x="1440" y="1338"/>
                    <a:pt x="1440" y="1349"/>
                  </a:cubicBezTo>
                  <a:lnTo>
                    <a:pt x="1440" y="1352"/>
                  </a:lnTo>
                  <a:cubicBezTo>
                    <a:pt x="1443" y="1363"/>
                    <a:pt x="1443" y="1370"/>
                    <a:pt x="1447" y="1380"/>
                  </a:cubicBezTo>
                  <a:lnTo>
                    <a:pt x="1447" y="1387"/>
                  </a:lnTo>
                  <a:lnTo>
                    <a:pt x="1447" y="1412"/>
                  </a:lnTo>
                  <a:lnTo>
                    <a:pt x="1447" y="1415"/>
                  </a:lnTo>
                  <a:cubicBezTo>
                    <a:pt x="1510" y="1408"/>
                    <a:pt x="1573" y="1394"/>
                    <a:pt x="1636" y="1373"/>
                  </a:cubicBezTo>
                  <a:cubicBezTo>
                    <a:pt x="1625" y="1356"/>
                    <a:pt x="1618" y="1342"/>
                    <a:pt x="1611" y="1324"/>
                  </a:cubicBezTo>
                  <a:lnTo>
                    <a:pt x="1608" y="1317"/>
                  </a:lnTo>
                  <a:cubicBezTo>
                    <a:pt x="1601" y="1303"/>
                    <a:pt x="1594" y="1289"/>
                    <a:pt x="1590" y="1279"/>
                  </a:cubicBezTo>
                  <a:lnTo>
                    <a:pt x="1587" y="1272"/>
                  </a:lnTo>
                  <a:cubicBezTo>
                    <a:pt x="1583" y="1258"/>
                    <a:pt x="1580" y="1247"/>
                    <a:pt x="1576" y="1237"/>
                  </a:cubicBezTo>
                  <a:lnTo>
                    <a:pt x="1576" y="1233"/>
                  </a:lnTo>
                  <a:cubicBezTo>
                    <a:pt x="1573" y="1223"/>
                    <a:pt x="1569" y="1216"/>
                    <a:pt x="1566" y="1205"/>
                  </a:cubicBezTo>
                  <a:cubicBezTo>
                    <a:pt x="1562" y="1198"/>
                    <a:pt x="1562" y="1191"/>
                    <a:pt x="1562" y="1184"/>
                  </a:cubicBezTo>
                  <a:lnTo>
                    <a:pt x="1562" y="1181"/>
                  </a:lnTo>
                  <a:cubicBezTo>
                    <a:pt x="1562" y="1174"/>
                    <a:pt x="1562" y="1170"/>
                    <a:pt x="1559" y="1163"/>
                  </a:cubicBezTo>
                  <a:lnTo>
                    <a:pt x="1559" y="1160"/>
                  </a:lnTo>
                  <a:lnTo>
                    <a:pt x="1559" y="1149"/>
                  </a:lnTo>
                  <a:lnTo>
                    <a:pt x="1559" y="1142"/>
                  </a:lnTo>
                  <a:cubicBezTo>
                    <a:pt x="1559" y="1111"/>
                    <a:pt x="1478" y="1051"/>
                    <a:pt x="1426" y="1013"/>
                  </a:cubicBezTo>
                  <a:cubicBezTo>
                    <a:pt x="1328" y="939"/>
                    <a:pt x="1216" y="855"/>
                    <a:pt x="1216" y="736"/>
                  </a:cubicBezTo>
                  <a:cubicBezTo>
                    <a:pt x="1216" y="677"/>
                    <a:pt x="1170" y="614"/>
                    <a:pt x="1121" y="547"/>
                  </a:cubicBezTo>
                  <a:cubicBezTo>
                    <a:pt x="1062" y="467"/>
                    <a:pt x="1002" y="379"/>
                    <a:pt x="1023" y="284"/>
                  </a:cubicBezTo>
                  <a:cubicBezTo>
                    <a:pt x="1034" y="249"/>
                    <a:pt x="978" y="165"/>
                    <a:pt x="936" y="106"/>
                  </a:cubicBezTo>
                  <a:cubicBezTo>
                    <a:pt x="922" y="85"/>
                    <a:pt x="908" y="60"/>
                    <a:pt x="897" y="43"/>
                  </a:cubicBezTo>
                  <a:lnTo>
                    <a:pt x="873" y="36"/>
                  </a:lnTo>
                  <a:lnTo>
                    <a:pt x="841" y="29"/>
                  </a:lnTo>
                  <a:lnTo>
                    <a:pt x="803" y="22"/>
                  </a:lnTo>
                  <a:lnTo>
                    <a:pt x="778" y="18"/>
                  </a:lnTo>
                  <a:lnTo>
                    <a:pt x="740" y="11"/>
                  </a:lnTo>
                  <a:lnTo>
                    <a:pt x="715" y="8"/>
                  </a:lnTo>
                  <a:lnTo>
                    <a:pt x="677" y="4"/>
                  </a:lnTo>
                  <a:lnTo>
                    <a:pt x="659" y="4"/>
                  </a:lnTo>
                  <a:lnTo>
                    <a:pt x="61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6" name="Google Shape;7747;p82">
              <a:extLst>
                <a:ext uri="{FF2B5EF4-FFF2-40B4-BE49-F238E27FC236}">
                  <a16:creationId xmlns:a16="http://schemas.microsoft.com/office/drawing/2014/main" id="{187EE466-0188-50B8-E221-EE276360B0AD}"/>
                </a:ext>
              </a:extLst>
            </p:cNvPr>
            <p:cNvSpPr/>
            <p:nvPr/>
          </p:nvSpPr>
          <p:spPr>
            <a:xfrm>
              <a:off x="2376321" y="1716673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7" name="Google Shape;7748;p82">
              <a:extLst>
                <a:ext uri="{FF2B5EF4-FFF2-40B4-BE49-F238E27FC236}">
                  <a16:creationId xmlns:a16="http://schemas.microsoft.com/office/drawing/2014/main" id="{7CB9E902-F85A-F279-203E-D887B9FDA8DB}"/>
                </a:ext>
              </a:extLst>
            </p:cNvPr>
            <p:cNvSpPr/>
            <p:nvPr/>
          </p:nvSpPr>
          <p:spPr>
            <a:xfrm>
              <a:off x="2377122" y="1716728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8" name="Google Shape;7749;p82">
              <a:extLst>
                <a:ext uri="{FF2B5EF4-FFF2-40B4-BE49-F238E27FC236}">
                  <a16:creationId xmlns:a16="http://schemas.microsoft.com/office/drawing/2014/main" id="{01A03CB4-3CD5-C135-824B-186A33993299}"/>
                </a:ext>
              </a:extLst>
            </p:cNvPr>
            <p:cNvSpPr/>
            <p:nvPr/>
          </p:nvSpPr>
          <p:spPr>
            <a:xfrm>
              <a:off x="2378833" y="1717013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9" name="Google Shape;7750;p82">
              <a:extLst>
                <a:ext uri="{FF2B5EF4-FFF2-40B4-BE49-F238E27FC236}">
                  <a16:creationId xmlns:a16="http://schemas.microsoft.com/office/drawing/2014/main" id="{51DCEB55-17BA-D9FC-3A46-C8A20D216016}"/>
                </a:ext>
              </a:extLst>
            </p:cNvPr>
            <p:cNvSpPr/>
            <p:nvPr/>
          </p:nvSpPr>
          <p:spPr>
            <a:xfrm>
              <a:off x="2377937" y="1716864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0" name="Google Shape;7751;p82">
              <a:extLst>
                <a:ext uri="{FF2B5EF4-FFF2-40B4-BE49-F238E27FC236}">
                  <a16:creationId xmlns:a16="http://schemas.microsoft.com/office/drawing/2014/main" id="{BFA5F843-BA25-0728-8D03-48B5B4BB01CD}"/>
                </a:ext>
              </a:extLst>
            </p:cNvPr>
            <p:cNvSpPr/>
            <p:nvPr/>
          </p:nvSpPr>
          <p:spPr>
            <a:xfrm>
              <a:off x="2375561" y="1716633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1" name="Google Shape;7752;p82">
              <a:extLst>
                <a:ext uri="{FF2B5EF4-FFF2-40B4-BE49-F238E27FC236}">
                  <a16:creationId xmlns:a16="http://schemas.microsoft.com/office/drawing/2014/main" id="{5E6D147E-B580-6536-2C5E-6801DA857A8A}"/>
                </a:ext>
              </a:extLst>
            </p:cNvPr>
            <p:cNvSpPr/>
            <p:nvPr/>
          </p:nvSpPr>
          <p:spPr>
            <a:xfrm>
              <a:off x="2379784" y="1717203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2" name="Google Shape;7753;p82">
              <a:extLst>
                <a:ext uri="{FF2B5EF4-FFF2-40B4-BE49-F238E27FC236}">
                  <a16:creationId xmlns:a16="http://schemas.microsoft.com/office/drawing/2014/main" id="{87181CF3-5AB8-8702-D84F-CC7F5AFA691F}"/>
                </a:ext>
              </a:extLst>
            </p:cNvPr>
            <p:cNvSpPr/>
            <p:nvPr/>
          </p:nvSpPr>
          <p:spPr>
            <a:xfrm>
              <a:off x="2368134" y="1717773"/>
              <a:ext cx="828" cy="149"/>
            </a:xfrm>
            <a:custGeom>
              <a:avLst/>
              <a:gdLst/>
              <a:ahLst/>
              <a:cxnLst/>
              <a:rect l="l" t="t" r="r" b="b"/>
              <a:pathLst>
                <a:path w="61" h="11" extrusionOk="0">
                  <a:moveTo>
                    <a:pt x="1" y="11"/>
                  </a:moveTo>
                  <a:lnTo>
                    <a:pt x="6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3" name="Google Shape;7754;p82">
              <a:extLst>
                <a:ext uri="{FF2B5EF4-FFF2-40B4-BE49-F238E27FC236}">
                  <a16:creationId xmlns:a16="http://schemas.microsoft.com/office/drawing/2014/main" id="{27B105B3-DAFE-48EC-2CFB-453574678C71}"/>
                </a:ext>
              </a:extLst>
            </p:cNvPr>
            <p:cNvSpPr/>
            <p:nvPr/>
          </p:nvSpPr>
          <p:spPr>
            <a:xfrm>
              <a:off x="2374896" y="17166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4" name="Google Shape;7755;p82">
              <a:extLst>
                <a:ext uri="{FF2B5EF4-FFF2-40B4-BE49-F238E27FC236}">
                  <a16:creationId xmlns:a16="http://schemas.microsoft.com/office/drawing/2014/main" id="{730A8A88-357C-3914-3BA5-CFCF32C5EDE0}"/>
                </a:ext>
              </a:extLst>
            </p:cNvPr>
            <p:cNvSpPr/>
            <p:nvPr/>
          </p:nvSpPr>
          <p:spPr>
            <a:xfrm>
              <a:off x="2369234" y="1717488"/>
              <a:ext cx="964" cy="244"/>
            </a:xfrm>
            <a:custGeom>
              <a:avLst/>
              <a:gdLst/>
              <a:ahLst/>
              <a:cxnLst/>
              <a:rect l="l" t="t" r="r" b="b"/>
              <a:pathLst>
                <a:path w="71" h="18" extrusionOk="0">
                  <a:moveTo>
                    <a:pt x="0" y="18"/>
                  </a:moveTo>
                  <a:lnTo>
                    <a:pt x="7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5" name="Google Shape;7756;p82">
              <a:extLst>
                <a:ext uri="{FF2B5EF4-FFF2-40B4-BE49-F238E27FC236}">
                  <a16:creationId xmlns:a16="http://schemas.microsoft.com/office/drawing/2014/main" id="{C702AE5B-F7C0-6B67-4511-5318D9EF3AF9}"/>
                </a:ext>
              </a:extLst>
            </p:cNvPr>
            <p:cNvSpPr/>
            <p:nvPr/>
          </p:nvSpPr>
          <p:spPr>
            <a:xfrm>
              <a:off x="2374176" y="1716633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6" y="0"/>
                  </a:moveTo>
                  <a:cubicBezTo>
                    <a:pt x="29" y="0"/>
                    <a:pt x="15" y="0"/>
                    <a:pt x="1" y="4"/>
                  </a:cubicBezTo>
                  <a:cubicBezTo>
                    <a:pt x="15" y="4"/>
                    <a:pt x="29" y="0"/>
                    <a:pt x="4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6" name="Google Shape;7757;p82">
              <a:extLst>
                <a:ext uri="{FF2B5EF4-FFF2-40B4-BE49-F238E27FC236}">
                  <a16:creationId xmlns:a16="http://schemas.microsoft.com/office/drawing/2014/main" id="{C4604A97-A922-F672-09F1-B6B3D20A2CA6}"/>
                </a:ext>
              </a:extLst>
            </p:cNvPr>
            <p:cNvSpPr/>
            <p:nvPr/>
          </p:nvSpPr>
          <p:spPr>
            <a:xfrm>
              <a:off x="2374611" y="1725051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7" name="Google Shape;7758;p82">
              <a:extLst>
                <a:ext uri="{FF2B5EF4-FFF2-40B4-BE49-F238E27FC236}">
                  <a16:creationId xmlns:a16="http://schemas.microsoft.com/office/drawing/2014/main" id="{95793CB3-90F9-A4BB-5614-4906AEF1A52A}"/>
                </a:ext>
              </a:extLst>
            </p:cNvPr>
            <p:cNvSpPr/>
            <p:nvPr/>
          </p:nvSpPr>
          <p:spPr>
            <a:xfrm>
              <a:off x="2375656" y="1726857"/>
              <a:ext cx="244" cy="530"/>
            </a:xfrm>
            <a:custGeom>
              <a:avLst/>
              <a:gdLst/>
              <a:ahLst/>
              <a:cxnLst/>
              <a:rect l="l" t="t" r="r" b="b"/>
              <a:pathLst>
                <a:path w="18" h="39" extrusionOk="0">
                  <a:moveTo>
                    <a:pt x="18" y="39"/>
                  </a:moveTo>
                  <a:cubicBezTo>
                    <a:pt x="11" y="25"/>
                    <a:pt x="7" y="14"/>
                    <a:pt x="0" y="0"/>
                  </a:cubicBezTo>
                  <a:cubicBezTo>
                    <a:pt x="7" y="14"/>
                    <a:pt x="11" y="25"/>
                    <a:pt x="18" y="3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8" name="Google Shape;7759;p82">
              <a:extLst>
                <a:ext uri="{FF2B5EF4-FFF2-40B4-BE49-F238E27FC236}">
                  <a16:creationId xmlns:a16="http://schemas.microsoft.com/office/drawing/2014/main" id="{B078D605-2D01-8D07-3B42-A1873AC55B0C}"/>
                </a:ext>
              </a:extLst>
            </p:cNvPr>
            <p:cNvSpPr/>
            <p:nvPr/>
          </p:nvSpPr>
          <p:spPr>
            <a:xfrm>
              <a:off x="2374461" y="172490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9" name="Google Shape;7760;p82">
              <a:extLst>
                <a:ext uri="{FF2B5EF4-FFF2-40B4-BE49-F238E27FC236}">
                  <a16:creationId xmlns:a16="http://schemas.microsoft.com/office/drawing/2014/main" id="{E3B3C924-47C3-5B04-6969-6C9E4B598E00}"/>
                </a:ext>
              </a:extLst>
            </p:cNvPr>
            <p:cNvSpPr/>
            <p:nvPr/>
          </p:nvSpPr>
          <p:spPr>
            <a:xfrm>
              <a:off x="2374896" y="172537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0" name="Google Shape;7761;p82">
              <a:extLst>
                <a:ext uri="{FF2B5EF4-FFF2-40B4-BE49-F238E27FC236}">
                  <a16:creationId xmlns:a16="http://schemas.microsoft.com/office/drawing/2014/main" id="{83473704-98D3-BDD1-3EA1-EE07B57D5539}"/>
                </a:ext>
              </a:extLst>
            </p:cNvPr>
            <p:cNvSpPr/>
            <p:nvPr/>
          </p:nvSpPr>
          <p:spPr>
            <a:xfrm>
              <a:off x="2374746" y="172518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1" name="Google Shape;7762;p82">
              <a:extLst>
                <a:ext uri="{FF2B5EF4-FFF2-40B4-BE49-F238E27FC236}">
                  <a16:creationId xmlns:a16="http://schemas.microsoft.com/office/drawing/2014/main" id="{101F88B4-37F8-E384-72D0-A2E1E5A683BA}"/>
                </a:ext>
              </a:extLst>
            </p:cNvPr>
            <p:cNvSpPr/>
            <p:nvPr/>
          </p:nvSpPr>
          <p:spPr>
            <a:xfrm>
              <a:off x="2375466" y="1726381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32"/>
                  </a:moveTo>
                  <a:cubicBezTo>
                    <a:pt x="7" y="18"/>
                    <a:pt x="4" y="7"/>
                    <a:pt x="0" y="0"/>
                  </a:cubicBezTo>
                  <a:cubicBezTo>
                    <a:pt x="4" y="7"/>
                    <a:pt x="7" y="18"/>
                    <a:pt x="14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2" name="Google Shape;7763;p82">
              <a:extLst>
                <a:ext uri="{FF2B5EF4-FFF2-40B4-BE49-F238E27FC236}">
                  <a16:creationId xmlns:a16="http://schemas.microsoft.com/office/drawing/2014/main" id="{4DE5CAEA-D9AA-EBDF-8A0D-67E16E0FA495}"/>
                </a:ext>
              </a:extLst>
            </p:cNvPr>
            <p:cNvSpPr/>
            <p:nvPr/>
          </p:nvSpPr>
          <p:spPr>
            <a:xfrm>
              <a:off x="2375276" y="1725947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29"/>
                  </a:moveTo>
                  <a:cubicBezTo>
                    <a:pt x="7" y="18"/>
                    <a:pt x="4" y="8"/>
                    <a:pt x="0" y="1"/>
                  </a:cubicBezTo>
                  <a:cubicBezTo>
                    <a:pt x="4" y="8"/>
                    <a:pt x="7" y="18"/>
                    <a:pt x="11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3" name="Google Shape;7764;p82">
              <a:extLst>
                <a:ext uri="{FF2B5EF4-FFF2-40B4-BE49-F238E27FC236}">
                  <a16:creationId xmlns:a16="http://schemas.microsoft.com/office/drawing/2014/main" id="{A3C7AEFB-41FD-8E46-599C-086081572825}"/>
                </a:ext>
              </a:extLst>
            </p:cNvPr>
            <p:cNvSpPr/>
            <p:nvPr/>
          </p:nvSpPr>
          <p:spPr>
            <a:xfrm>
              <a:off x="2375086" y="1725662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2"/>
                  </a:moveTo>
                  <a:cubicBezTo>
                    <a:pt x="7" y="11"/>
                    <a:pt x="4" y="4"/>
                    <a:pt x="0" y="1"/>
                  </a:cubicBezTo>
                  <a:cubicBezTo>
                    <a:pt x="4" y="4"/>
                    <a:pt x="7" y="11"/>
                    <a:pt x="11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4" name="Google Shape;7765;p82">
              <a:extLst>
                <a:ext uri="{FF2B5EF4-FFF2-40B4-BE49-F238E27FC236}">
                  <a16:creationId xmlns:a16="http://schemas.microsoft.com/office/drawing/2014/main" id="{AA936927-4D56-303B-1138-ED7A1918343C}"/>
                </a:ext>
              </a:extLst>
            </p:cNvPr>
            <p:cNvSpPr/>
            <p:nvPr/>
          </p:nvSpPr>
          <p:spPr>
            <a:xfrm>
              <a:off x="2367944" y="1717963"/>
              <a:ext cx="1113" cy="4901"/>
            </a:xfrm>
            <a:custGeom>
              <a:avLst/>
              <a:gdLst/>
              <a:ahLst/>
              <a:cxnLst/>
              <a:rect l="l" t="t" r="r" b="b"/>
              <a:pathLst>
                <a:path w="82" h="361" extrusionOk="0">
                  <a:moveTo>
                    <a:pt x="1" y="0"/>
                  </a:moveTo>
                  <a:cubicBezTo>
                    <a:pt x="18" y="49"/>
                    <a:pt x="32" y="98"/>
                    <a:pt x="32" y="151"/>
                  </a:cubicBezTo>
                  <a:cubicBezTo>
                    <a:pt x="39" y="224"/>
                    <a:pt x="53" y="294"/>
                    <a:pt x="81" y="361"/>
                  </a:cubicBezTo>
                  <a:cubicBezTo>
                    <a:pt x="53" y="294"/>
                    <a:pt x="39" y="224"/>
                    <a:pt x="36" y="151"/>
                  </a:cubicBezTo>
                  <a:cubicBezTo>
                    <a:pt x="32" y="98"/>
                    <a:pt x="22" y="49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5" name="Google Shape;7766;p82">
              <a:extLst>
                <a:ext uri="{FF2B5EF4-FFF2-40B4-BE49-F238E27FC236}">
                  <a16:creationId xmlns:a16="http://schemas.microsoft.com/office/drawing/2014/main" id="{6C5E9FD6-6046-C1A9-73DD-556D298AE8A0}"/>
                </a:ext>
              </a:extLst>
            </p:cNvPr>
            <p:cNvSpPr/>
            <p:nvPr/>
          </p:nvSpPr>
          <p:spPr>
            <a:xfrm>
              <a:off x="2376702" y="1727617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6" name="Google Shape;7767;p82">
              <a:extLst>
                <a:ext uri="{FF2B5EF4-FFF2-40B4-BE49-F238E27FC236}">
                  <a16:creationId xmlns:a16="http://schemas.microsoft.com/office/drawing/2014/main" id="{67832090-A8EF-82B4-F250-CB88961AE86D}"/>
                </a:ext>
              </a:extLst>
            </p:cNvPr>
            <p:cNvSpPr/>
            <p:nvPr/>
          </p:nvSpPr>
          <p:spPr>
            <a:xfrm>
              <a:off x="2377177" y="1727753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7" name="Google Shape;7768;p82">
              <a:extLst>
                <a:ext uri="{FF2B5EF4-FFF2-40B4-BE49-F238E27FC236}">
                  <a16:creationId xmlns:a16="http://schemas.microsoft.com/office/drawing/2014/main" id="{68961F06-2777-4887-9241-D98BD8AE8D69}"/>
                </a:ext>
              </a:extLst>
            </p:cNvPr>
            <p:cNvSpPr/>
            <p:nvPr/>
          </p:nvSpPr>
          <p:spPr>
            <a:xfrm>
              <a:off x="2377462" y="17279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8" name="Google Shape;7769;p82">
              <a:extLst>
                <a:ext uri="{FF2B5EF4-FFF2-40B4-BE49-F238E27FC236}">
                  <a16:creationId xmlns:a16="http://schemas.microsoft.com/office/drawing/2014/main" id="{DE600D88-C3A6-46F8-9BF4-6E1437AF7D43}"/>
                </a:ext>
              </a:extLst>
            </p:cNvPr>
            <p:cNvSpPr/>
            <p:nvPr/>
          </p:nvSpPr>
          <p:spPr>
            <a:xfrm>
              <a:off x="2376131" y="172746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1"/>
                  </a:moveTo>
                  <a:cubicBezTo>
                    <a:pt x="11" y="1"/>
                    <a:pt x="25" y="4"/>
                    <a:pt x="35" y="8"/>
                  </a:cubicBezTo>
                  <a:cubicBezTo>
                    <a:pt x="25" y="4"/>
                    <a:pt x="1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9" name="Google Shape;7770;p82">
              <a:extLst>
                <a:ext uri="{FF2B5EF4-FFF2-40B4-BE49-F238E27FC236}">
                  <a16:creationId xmlns:a16="http://schemas.microsoft.com/office/drawing/2014/main" id="{2AAF0B74-642D-EE4B-2CD3-E99BA15DBE39}"/>
                </a:ext>
              </a:extLst>
            </p:cNvPr>
            <p:cNvSpPr/>
            <p:nvPr/>
          </p:nvSpPr>
          <p:spPr>
            <a:xfrm>
              <a:off x="2377937" y="172832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0" name="Google Shape;7771;p82">
              <a:extLst>
                <a:ext uri="{FF2B5EF4-FFF2-40B4-BE49-F238E27FC236}">
                  <a16:creationId xmlns:a16="http://schemas.microsoft.com/office/drawing/2014/main" id="{998A655C-98D8-5BD4-F352-DCB275B091B3}"/>
                </a:ext>
              </a:extLst>
            </p:cNvPr>
            <p:cNvSpPr/>
            <p:nvPr/>
          </p:nvSpPr>
          <p:spPr>
            <a:xfrm>
              <a:off x="2381169" y="1711881"/>
              <a:ext cx="32763" cy="27725"/>
            </a:xfrm>
            <a:custGeom>
              <a:avLst/>
              <a:gdLst/>
              <a:ahLst/>
              <a:cxnLst/>
              <a:rect l="l" t="t" r="r" b="b"/>
              <a:pathLst>
                <a:path w="2413" h="2042" extrusionOk="0">
                  <a:moveTo>
                    <a:pt x="676" y="0"/>
                  </a:moveTo>
                  <a:lnTo>
                    <a:pt x="665" y="14"/>
                  </a:lnTo>
                  <a:lnTo>
                    <a:pt x="662" y="21"/>
                  </a:lnTo>
                  <a:lnTo>
                    <a:pt x="648" y="35"/>
                  </a:lnTo>
                  <a:lnTo>
                    <a:pt x="648" y="39"/>
                  </a:lnTo>
                  <a:lnTo>
                    <a:pt x="637" y="56"/>
                  </a:lnTo>
                  <a:lnTo>
                    <a:pt x="634" y="60"/>
                  </a:lnTo>
                  <a:lnTo>
                    <a:pt x="630" y="67"/>
                  </a:lnTo>
                  <a:lnTo>
                    <a:pt x="627" y="70"/>
                  </a:lnTo>
                  <a:lnTo>
                    <a:pt x="623" y="77"/>
                  </a:lnTo>
                  <a:lnTo>
                    <a:pt x="623" y="81"/>
                  </a:lnTo>
                  <a:lnTo>
                    <a:pt x="620" y="88"/>
                  </a:lnTo>
                  <a:lnTo>
                    <a:pt x="620" y="91"/>
                  </a:lnTo>
                  <a:lnTo>
                    <a:pt x="616" y="95"/>
                  </a:lnTo>
                  <a:cubicBezTo>
                    <a:pt x="637" y="116"/>
                    <a:pt x="662" y="137"/>
                    <a:pt x="690" y="154"/>
                  </a:cubicBezTo>
                  <a:cubicBezTo>
                    <a:pt x="749" y="203"/>
                    <a:pt x="812" y="249"/>
                    <a:pt x="816" y="319"/>
                  </a:cubicBezTo>
                  <a:cubicBezTo>
                    <a:pt x="819" y="354"/>
                    <a:pt x="805" y="385"/>
                    <a:pt x="781" y="410"/>
                  </a:cubicBezTo>
                  <a:cubicBezTo>
                    <a:pt x="725" y="466"/>
                    <a:pt x="637" y="476"/>
                    <a:pt x="571" y="476"/>
                  </a:cubicBezTo>
                  <a:cubicBezTo>
                    <a:pt x="469" y="476"/>
                    <a:pt x="336" y="445"/>
                    <a:pt x="266" y="378"/>
                  </a:cubicBezTo>
                  <a:cubicBezTo>
                    <a:pt x="198" y="310"/>
                    <a:pt x="67" y="249"/>
                    <a:pt x="15" y="249"/>
                  </a:cubicBezTo>
                  <a:cubicBezTo>
                    <a:pt x="13" y="249"/>
                    <a:pt x="12" y="249"/>
                    <a:pt x="11" y="249"/>
                  </a:cubicBezTo>
                  <a:lnTo>
                    <a:pt x="0" y="249"/>
                  </a:lnTo>
                  <a:cubicBezTo>
                    <a:pt x="7" y="266"/>
                    <a:pt x="14" y="287"/>
                    <a:pt x="25" y="301"/>
                  </a:cubicBezTo>
                  <a:cubicBezTo>
                    <a:pt x="39" y="326"/>
                    <a:pt x="56" y="354"/>
                    <a:pt x="74" y="382"/>
                  </a:cubicBezTo>
                  <a:cubicBezTo>
                    <a:pt x="137" y="476"/>
                    <a:pt x="207" y="574"/>
                    <a:pt x="182" y="669"/>
                  </a:cubicBezTo>
                  <a:cubicBezTo>
                    <a:pt x="172" y="704"/>
                    <a:pt x="217" y="767"/>
                    <a:pt x="259" y="823"/>
                  </a:cubicBezTo>
                  <a:cubicBezTo>
                    <a:pt x="315" y="900"/>
                    <a:pt x="378" y="988"/>
                    <a:pt x="378" y="1089"/>
                  </a:cubicBezTo>
                  <a:cubicBezTo>
                    <a:pt x="378" y="1142"/>
                    <a:pt x="466" y="1208"/>
                    <a:pt x="536" y="1261"/>
                  </a:cubicBezTo>
                  <a:cubicBezTo>
                    <a:pt x="630" y="1334"/>
                    <a:pt x="718" y="1401"/>
                    <a:pt x="718" y="1495"/>
                  </a:cubicBezTo>
                  <a:cubicBezTo>
                    <a:pt x="718" y="1495"/>
                    <a:pt x="718" y="1499"/>
                    <a:pt x="718" y="1502"/>
                  </a:cubicBezTo>
                  <a:lnTo>
                    <a:pt x="718" y="1506"/>
                  </a:lnTo>
                  <a:lnTo>
                    <a:pt x="718" y="1513"/>
                  </a:lnTo>
                  <a:lnTo>
                    <a:pt x="718" y="1520"/>
                  </a:lnTo>
                  <a:lnTo>
                    <a:pt x="721" y="1530"/>
                  </a:lnTo>
                  <a:lnTo>
                    <a:pt x="721" y="1537"/>
                  </a:lnTo>
                  <a:lnTo>
                    <a:pt x="725" y="1551"/>
                  </a:lnTo>
                  <a:lnTo>
                    <a:pt x="732" y="1562"/>
                  </a:lnTo>
                  <a:lnTo>
                    <a:pt x="739" y="1579"/>
                  </a:lnTo>
                  <a:lnTo>
                    <a:pt x="742" y="1593"/>
                  </a:lnTo>
                  <a:lnTo>
                    <a:pt x="753" y="1618"/>
                  </a:lnTo>
                  <a:lnTo>
                    <a:pt x="760" y="1632"/>
                  </a:lnTo>
                  <a:cubicBezTo>
                    <a:pt x="767" y="1642"/>
                    <a:pt x="770" y="1656"/>
                    <a:pt x="777" y="1667"/>
                  </a:cubicBezTo>
                  <a:lnTo>
                    <a:pt x="784" y="1677"/>
                  </a:lnTo>
                  <a:lnTo>
                    <a:pt x="784" y="1681"/>
                  </a:lnTo>
                  <a:cubicBezTo>
                    <a:pt x="907" y="1618"/>
                    <a:pt x="1026" y="1541"/>
                    <a:pt x="1138" y="1457"/>
                  </a:cubicBezTo>
                  <a:cubicBezTo>
                    <a:pt x="1197" y="1418"/>
                    <a:pt x="1250" y="1380"/>
                    <a:pt x="1303" y="1345"/>
                  </a:cubicBezTo>
                  <a:cubicBezTo>
                    <a:pt x="1331" y="1331"/>
                    <a:pt x="1355" y="1313"/>
                    <a:pt x="1380" y="1303"/>
                  </a:cubicBezTo>
                  <a:cubicBezTo>
                    <a:pt x="1387" y="1299"/>
                    <a:pt x="1394" y="1296"/>
                    <a:pt x="1401" y="1292"/>
                  </a:cubicBezTo>
                  <a:cubicBezTo>
                    <a:pt x="1424" y="1280"/>
                    <a:pt x="1448" y="1274"/>
                    <a:pt x="1473" y="1274"/>
                  </a:cubicBezTo>
                  <a:cubicBezTo>
                    <a:pt x="1511" y="1274"/>
                    <a:pt x="1549" y="1289"/>
                    <a:pt x="1579" y="1317"/>
                  </a:cubicBezTo>
                  <a:cubicBezTo>
                    <a:pt x="1695" y="1432"/>
                    <a:pt x="1621" y="1772"/>
                    <a:pt x="1583" y="1870"/>
                  </a:cubicBezTo>
                  <a:cubicBezTo>
                    <a:pt x="1586" y="1877"/>
                    <a:pt x="1593" y="1880"/>
                    <a:pt x="1597" y="1887"/>
                  </a:cubicBezTo>
                  <a:lnTo>
                    <a:pt x="1604" y="1891"/>
                  </a:lnTo>
                  <a:lnTo>
                    <a:pt x="1618" y="1905"/>
                  </a:lnTo>
                  <a:lnTo>
                    <a:pt x="1628" y="1915"/>
                  </a:lnTo>
                  <a:lnTo>
                    <a:pt x="1649" y="1929"/>
                  </a:lnTo>
                  <a:lnTo>
                    <a:pt x="1660" y="1940"/>
                  </a:lnTo>
                  <a:lnTo>
                    <a:pt x="1688" y="1957"/>
                  </a:lnTo>
                  <a:lnTo>
                    <a:pt x="1702" y="1964"/>
                  </a:lnTo>
                  <a:lnTo>
                    <a:pt x="1740" y="1989"/>
                  </a:lnTo>
                  <a:lnTo>
                    <a:pt x="1747" y="1992"/>
                  </a:lnTo>
                  <a:cubicBezTo>
                    <a:pt x="1761" y="2003"/>
                    <a:pt x="1779" y="2010"/>
                    <a:pt x="1796" y="2020"/>
                  </a:cubicBezTo>
                  <a:lnTo>
                    <a:pt x="1814" y="2027"/>
                  </a:lnTo>
                  <a:lnTo>
                    <a:pt x="1845" y="2041"/>
                  </a:lnTo>
                  <a:cubicBezTo>
                    <a:pt x="1856" y="1943"/>
                    <a:pt x="1891" y="1852"/>
                    <a:pt x="1954" y="1775"/>
                  </a:cubicBezTo>
                  <a:cubicBezTo>
                    <a:pt x="2216" y="1450"/>
                    <a:pt x="2412" y="942"/>
                    <a:pt x="2269" y="683"/>
                  </a:cubicBezTo>
                  <a:cubicBezTo>
                    <a:pt x="2216" y="585"/>
                    <a:pt x="2052" y="382"/>
                    <a:pt x="1877" y="168"/>
                  </a:cubicBezTo>
                  <a:lnTo>
                    <a:pt x="1849" y="137"/>
                  </a:lnTo>
                  <a:lnTo>
                    <a:pt x="1849" y="140"/>
                  </a:lnTo>
                  <a:cubicBezTo>
                    <a:pt x="1842" y="147"/>
                    <a:pt x="1835" y="154"/>
                    <a:pt x="1831" y="158"/>
                  </a:cubicBezTo>
                  <a:lnTo>
                    <a:pt x="1824" y="165"/>
                  </a:lnTo>
                  <a:cubicBezTo>
                    <a:pt x="1817" y="172"/>
                    <a:pt x="1810" y="175"/>
                    <a:pt x="1803" y="182"/>
                  </a:cubicBezTo>
                  <a:lnTo>
                    <a:pt x="1800" y="186"/>
                  </a:lnTo>
                  <a:lnTo>
                    <a:pt x="1779" y="200"/>
                  </a:lnTo>
                  <a:lnTo>
                    <a:pt x="1775" y="200"/>
                  </a:lnTo>
                  <a:lnTo>
                    <a:pt x="1751" y="214"/>
                  </a:lnTo>
                  <a:lnTo>
                    <a:pt x="1747" y="214"/>
                  </a:lnTo>
                  <a:lnTo>
                    <a:pt x="1726" y="224"/>
                  </a:lnTo>
                  <a:lnTo>
                    <a:pt x="1719" y="228"/>
                  </a:lnTo>
                  <a:lnTo>
                    <a:pt x="1695" y="235"/>
                  </a:lnTo>
                  <a:lnTo>
                    <a:pt x="1674" y="245"/>
                  </a:lnTo>
                  <a:lnTo>
                    <a:pt x="1667" y="245"/>
                  </a:lnTo>
                  <a:lnTo>
                    <a:pt x="1646" y="252"/>
                  </a:lnTo>
                  <a:cubicBezTo>
                    <a:pt x="1604" y="266"/>
                    <a:pt x="1558" y="280"/>
                    <a:pt x="1548" y="301"/>
                  </a:cubicBezTo>
                  <a:cubicBezTo>
                    <a:pt x="1537" y="336"/>
                    <a:pt x="1509" y="364"/>
                    <a:pt x="1474" y="382"/>
                  </a:cubicBezTo>
                  <a:cubicBezTo>
                    <a:pt x="1467" y="385"/>
                    <a:pt x="1460" y="385"/>
                    <a:pt x="1453" y="389"/>
                  </a:cubicBezTo>
                  <a:lnTo>
                    <a:pt x="1397" y="389"/>
                  </a:lnTo>
                  <a:cubicBezTo>
                    <a:pt x="1387" y="385"/>
                    <a:pt x="1380" y="385"/>
                    <a:pt x="1373" y="382"/>
                  </a:cubicBezTo>
                  <a:lnTo>
                    <a:pt x="1366" y="382"/>
                  </a:lnTo>
                  <a:lnTo>
                    <a:pt x="1348" y="375"/>
                  </a:lnTo>
                  <a:lnTo>
                    <a:pt x="1338" y="371"/>
                  </a:lnTo>
                  <a:lnTo>
                    <a:pt x="1317" y="361"/>
                  </a:lnTo>
                  <a:lnTo>
                    <a:pt x="1303" y="357"/>
                  </a:lnTo>
                  <a:cubicBezTo>
                    <a:pt x="1292" y="350"/>
                    <a:pt x="1278" y="343"/>
                    <a:pt x="1264" y="343"/>
                  </a:cubicBezTo>
                  <a:cubicBezTo>
                    <a:pt x="1254" y="346"/>
                    <a:pt x="1245" y="348"/>
                    <a:pt x="1236" y="348"/>
                  </a:cubicBezTo>
                  <a:cubicBezTo>
                    <a:pt x="1177" y="348"/>
                    <a:pt x="1123" y="293"/>
                    <a:pt x="1050" y="221"/>
                  </a:cubicBezTo>
                  <a:cubicBezTo>
                    <a:pt x="984" y="151"/>
                    <a:pt x="896" y="63"/>
                    <a:pt x="823" y="53"/>
                  </a:cubicBezTo>
                  <a:cubicBezTo>
                    <a:pt x="812" y="49"/>
                    <a:pt x="798" y="49"/>
                    <a:pt x="788" y="46"/>
                  </a:cubicBezTo>
                  <a:lnTo>
                    <a:pt x="774" y="42"/>
                  </a:lnTo>
                  <a:lnTo>
                    <a:pt x="749" y="35"/>
                  </a:lnTo>
                  <a:lnTo>
                    <a:pt x="721" y="21"/>
                  </a:lnTo>
                  <a:lnTo>
                    <a:pt x="714" y="18"/>
                  </a:lnTo>
                  <a:cubicBezTo>
                    <a:pt x="704" y="14"/>
                    <a:pt x="690" y="7"/>
                    <a:pt x="67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1" name="Google Shape;7772;p82">
              <a:extLst>
                <a:ext uri="{FF2B5EF4-FFF2-40B4-BE49-F238E27FC236}">
                  <a16:creationId xmlns:a16="http://schemas.microsoft.com/office/drawing/2014/main" id="{80CBD6FD-D52B-AC89-490D-EB09B368DBC2}"/>
                </a:ext>
              </a:extLst>
            </p:cNvPr>
            <p:cNvSpPr/>
            <p:nvPr/>
          </p:nvSpPr>
          <p:spPr>
            <a:xfrm>
              <a:off x="2379363" y="1731459"/>
              <a:ext cx="6517" cy="4535"/>
            </a:xfrm>
            <a:custGeom>
              <a:avLst/>
              <a:gdLst/>
              <a:ahLst/>
              <a:cxnLst/>
              <a:rect l="l" t="t" r="r" b="b"/>
              <a:pathLst>
                <a:path w="480" h="334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lnTo>
                    <a:pt x="11" y="25"/>
                  </a:lnTo>
                  <a:cubicBezTo>
                    <a:pt x="11" y="32"/>
                    <a:pt x="14" y="36"/>
                    <a:pt x="18" y="43"/>
                  </a:cubicBezTo>
                  <a:lnTo>
                    <a:pt x="21" y="50"/>
                  </a:lnTo>
                  <a:cubicBezTo>
                    <a:pt x="25" y="53"/>
                    <a:pt x="28" y="60"/>
                    <a:pt x="32" y="64"/>
                  </a:cubicBezTo>
                  <a:lnTo>
                    <a:pt x="35" y="67"/>
                  </a:lnTo>
                  <a:cubicBezTo>
                    <a:pt x="39" y="74"/>
                    <a:pt x="46" y="81"/>
                    <a:pt x="53" y="85"/>
                  </a:cubicBezTo>
                  <a:lnTo>
                    <a:pt x="56" y="92"/>
                  </a:lnTo>
                  <a:lnTo>
                    <a:pt x="74" y="102"/>
                  </a:lnTo>
                  <a:lnTo>
                    <a:pt x="81" y="106"/>
                  </a:lnTo>
                  <a:cubicBezTo>
                    <a:pt x="88" y="113"/>
                    <a:pt x="98" y="116"/>
                    <a:pt x="105" y="120"/>
                  </a:cubicBezTo>
                  <a:cubicBezTo>
                    <a:pt x="158" y="137"/>
                    <a:pt x="203" y="176"/>
                    <a:pt x="228" y="225"/>
                  </a:cubicBezTo>
                  <a:cubicBezTo>
                    <a:pt x="238" y="246"/>
                    <a:pt x="242" y="267"/>
                    <a:pt x="238" y="288"/>
                  </a:cubicBezTo>
                  <a:cubicBezTo>
                    <a:pt x="308" y="309"/>
                    <a:pt x="382" y="326"/>
                    <a:pt x="455" y="330"/>
                  </a:cubicBezTo>
                  <a:lnTo>
                    <a:pt x="480" y="333"/>
                  </a:lnTo>
                  <a:cubicBezTo>
                    <a:pt x="480" y="326"/>
                    <a:pt x="476" y="323"/>
                    <a:pt x="476" y="319"/>
                  </a:cubicBezTo>
                  <a:lnTo>
                    <a:pt x="476" y="316"/>
                  </a:lnTo>
                  <a:cubicBezTo>
                    <a:pt x="473" y="302"/>
                    <a:pt x="469" y="291"/>
                    <a:pt x="466" y="281"/>
                  </a:cubicBezTo>
                  <a:lnTo>
                    <a:pt x="466" y="277"/>
                  </a:lnTo>
                  <a:cubicBezTo>
                    <a:pt x="459" y="267"/>
                    <a:pt x="452" y="253"/>
                    <a:pt x="445" y="242"/>
                  </a:cubicBezTo>
                  <a:lnTo>
                    <a:pt x="441" y="239"/>
                  </a:lnTo>
                  <a:cubicBezTo>
                    <a:pt x="431" y="225"/>
                    <a:pt x="420" y="207"/>
                    <a:pt x="403" y="190"/>
                  </a:cubicBezTo>
                  <a:lnTo>
                    <a:pt x="399" y="183"/>
                  </a:lnTo>
                  <a:lnTo>
                    <a:pt x="371" y="155"/>
                  </a:lnTo>
                  <a:cubicBezTo>
                    <a:pt x="316" y="94"/>
                    <a:pt x="287" y="83"/>
                    <a:pt x="261" y="83"/>
                  </a:cubicBezTo>
                  <a:cubicBezTo>
                    <a:pt x="255" y="83"/>
                    <a:pt x="248" y="84"/>
                    <a:pt x="242" y="85"/>
                  </a:cubicBezTo>
                  <a:cubicBezTo>
                    <a:pt x="228" y="89"/>
                    <a:pt x="214" y="91"/>
                    <a:pt x="201" y="91"/>
                  </a:cubicBezTo>
                  <a:cubicBezTo>
                    <a:pt x="180" y="91"/>
                    <a:pt x="159" y="86"/>
                    <a:pt x="140" y="78"/>
                  </a:cubicBezTo>
                  <a:cubicBezTo>
                    <a:pt x="123" y="71"/>
                    <a:pt x="98" y="57"/>
                    <a:pt x="74" y="43"/>
                  </a:cubicBezTo>
                  <a:lnTo>
                    <a:pt x="35" y="22"/>
                  </a:lnTo>
                  <a:lnTo>
                    <a:pt x="25" y="1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2" name="Google Shape;7773;p82">
              <a:extLst>
                <a:ext uri="{FF2B5EF4-FFF2-40B4-BE49-F238E27FC236}">
                  <a16:creationId xmlns:a16="http://schemas.microsoft.com/office/drawing/2014/main" id="{699E7CA7-60F8-452B-AAC5-9DE100649C61}"/>
                </a:ext>
              </a:extLst>
            </p:cNvPr>
            <p:cNvSpPr/>
            <p:nvPr/>
          </p:nvSpPr>
          <p:spPr>
            <a:xfrm>
              <a:off x="2389668" y="17126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3" name="Google Shape;7774;p82">
              <a:extLst>
                <a:ext uri="{FF2B5EF4-FFF2-40B4-BE49-F238E27FC236}">
                  <a16:creationId xmlns:a16="http://schemas.microsoft.com/office/drawing/2014/main" id="{06741635-CB9C-4D8B-5A7B-A6E068F5DC9D}"/>
                </a:ext>
              </a:extLst>
            </p:cNvPr>
            <p:cNvSpPr/>
            <p:nvPr/>
          </p:nvSpPr>
          <p:spPr>
            <a:xfrm>
              <a:off x="2389953" y="1712111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4" name="Google Shape;7775;p82">
              <a:extLst>
                <a:ext uri="{FF2B5EF4-FFF2-40B4-BE49-F238E27FC236}">
                  <a16:creationId xmlns:a16="http://schemas.microsoft.com/office/drawing/2014/main" id="{4D795F75-086F-2A65-1EC1-E2E834324BF5}"/>
                </a:ext>
              </a:extLst>
            </p:cNvPr>
            <p:cNvSpPr/>
            <p:nvPr/>
          </p:nvSpPr>
          <p:spPr>
            <a:xfrm>
              <a:off x="2389532" y="1713021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5" name="Google Shape;7776;p82">
              <a:extLst>
                <a:ext uri="{FF2B5EF4-FFF2-40B4-BE49-F238E27FC236}">
                  <a16:creationId xmlns:a16="http://schemas.microsoft.com/office/drawing/2014/main" id="{C580C30E-756C-3CE5-AA32-A94F4425ADED}"/>
                </a:ext>
              </a:extLst>
            </p:cNvPr>
            <p:cNvSpPr/>
            <p:nvPr/>
          </p:nvSpPr>
          <p:spPr>
            <a:xfrm>
              <a:off x="2389573" y="171287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6" name="Google Shape;7777;p82">
              <a:extLst>
                <a:ext uri="{FF2B5EF4-FFF2-40B4-BE49-F238E27FC236}">
                  <a16:creationId xmlns:a16="http://schemas.microsoft.com/office/drawing/2014/main" id="{FF806E4A-97B8-CCAD-FBEE-D49E2A5F5135}"/>
                </a:ext>
              </a:extLst>
            </p:cNvPr>
            <p:cNvSpPr/>
            <p:nvPr/>
          </p:nvSpPr>
          <p:spPr>
            <a:xfrm>
              <a:off x="2389763" y="1712397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7" name="Google Shape;7778;p82">
              <a:extLst>
                <a:ext uri="{FF2B5EF4-FFF2-40B4-BE49-F238E27FC236}">
                  <a16:creationId xmlns:a16="http://schemas.microsoft.com/office/drawing/2014/main" id="{642AA5BF-DAEE-E40F-1956-1D586EA2A68E}"/>
                </a:ext>
              </a:extLst>
            </p:cNvPr>
            <p:cNvSpPr/>
            <p:nvPr/>
          </p:nvSpPr>
          <p:spPr>
            <a:xfrm>
              <a:off x="2389478" y="17131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8" name="Google Shape;7779;p82">
              <a:extLst>
                <a:ext uri="{FF2B5EF4-FFF2-40B4-BE49-F238E27FC236}">
                  <a16:creationId xmlns:a16="http://schemas.microsoft.com/office/drawing/2014/main" id="{DAB0E11D-6D61-F0F4-4018-639B308A084F}"/>
                </a:ext>
              </a:extLst>
            </p:cNvPr>
            <p:cNvSpPr/>
            <p:nvPr/>
          </p:nvSpPr>
          <p:spPr>
            <a:xfrm>
              <a:off x="2381114" y="1715248"/>
              <a:ext cx="353" cy="774"/>
            </a:xfrm>
            <a:custGeom>
              <a:avLst/>
              <a:gdLst/>
              <a:ahLst/>
              <a:cxnLst/>
              <a:rect l="l" t="t" r="r" b="b"/>
              <a:pathLst>
                <a:path w="26" h="57" extrusionOk="0">
                  <a:moveTo>
                    <a:pt x="1" y="1"/>
                  </a:moveTo>
                  <a:cubicBezTo>
                    <a:pt x="1" y="11"/>
                    <a:pt x="4" y="22"/>
                    <a:pt x="11" y="32"/>
                  </a:cubicBezTo>
                  <a:lnTo>
                    <a:pt x="13" y="35"/>
                  </a:lnTo>
                  <a:lnTo>
                    <a:pt x="13" y="35"/>
                  </a:lnTo>
                  <a:cubicBezTo>
                    <a:pt x="7" y="25"/>
                    <a:pt x="3" y="13"/>
                    <a:pt x="1" y="1"/>
                  </a:cubicBezTo>
                  <a:close/>
                  <a:moveTo>
                    <a:pt x="13" y="35"/>
                  </a:moveTo>
                  <a:lnTo>
                    <a:pt x="13" y="35"/>
                  </a:lnTo>
                  <a:cubicBezTo>
                    <a:pt x="17" y="43"/>
                    <a:pt x="21" y="50"/>
                    <a:pt x="25" y="57"/>
                  </a:cubicBezTo>
                  <a:lnTo>
                    <a:pt x="13" y="3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9" name="Google Shape;7780;p82">
              <a:extLst>
                <a:ext uri="{FF2B5EF4-FFF2-40B4-BE49-F238E27FC236}">
                  <a16:creationId xmlns:a16="http://schemas.microsoft.com/office/drawing/2014/main" id="{297411AB-B903-96FF-5EF8-49F6AD289F51}"/>
                </a:ext>
              </a:extLst>
            </p:cNvPr>
            <p:cNvSpPr/>
            <p:nvPr/>
          </p:nvSpPr>
          <p:spPr>
            <a:xfrm>
              <a:off x="2381114" y="171524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0" name="Google Shape;7781;p82">
              <a:extLst>
                <a:ext uri="{FF2B5EF4-FFF2-40B4-BE49-F238E27FC236}">
                  <a16:creationId xmlns:a16="http://schemas.microsoft.com/office/drawing/2014/main" id="{3EBFB857-4B0D-F486-CAC2-25E8386432D7}"/>
                </a:ext>
              </a:extLst>
            </p:cNvPr>
            <p:cNvSpPr/>
            <p:nvPr/>
          </p:nvSpPr>
          <p:spPr>
            <a:xfrm>
              <a:off x="2381209" y="1715248"/>
              <a:ext cx="3530" cy="1779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1" y="1"/>
                  </a:moveTo>
                  <a:cubicBezTo>
                    <a:pt x="53" y="1"/>
                    <a:pt x="193" y="64"/>
                    <a:pt x="260" y="130"/>
                  </a:cubicBezTo>
                  <a:cubicBezTo>
                    <a:pt x="193" y="64"/>
                    <a:pt x="53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1" name="Google Shape;7782;p82">
              <a:extLst>
                <a:ext uri="{FF2B5EF4-FFF2-40B4-BE49-F238E27FC236}">
                  <a16:creationId xmlns:a16="http://schemas.microsoft.com/office/drawing/2014/main" id="{2A445927-F6F8-55A1-6111-03F83CBCF6DF}"/>
                </a:ext>
              </a:extLst>
            </p:cNvPr>
            <p:cNvSpPr/>
            <p:nvPr/>
          </p:nvSpPr>
          <p:spPr>
            <a:xfrm>
              <a:off x="2390198" y="171192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2" name="Google Shape;7783;p82">
              <a:extLst>
                <a:ext uri="{FF2B5EF4-FFF2-40B4-BE49-F238E27FC236}">
                  <a16:creationId xmlns:a16="http://schemas.microsoft.com/office/drawing/2014/main" id="{83EE3B3D-C29B-3F94-DF99-1E0F432188D0}"/>
                </a:ext>
              </a:extLst>
            </p:cNvPr>
            <p:cNvSpPr/>
            <p:nvPr/>
          </p:nvSpPr>
          <p:spPr>
            <a:xfrm>
              <a:off x="2379404" y="1731799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cubicBezTo>
                    <a:pt x="4" y="7"/>
                    <a:pt x="8" y="14"/>
                    <a:pt x="11" y="18"/>
                  </a:cubicBezTo>
                  <a:cubicBezTo>
                    <a:pt x="8" y="11"/>
                    <a:pt x="4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3" name="Google Shape;7784;p82">
              <a:extLst>
                <a:ext uri="{FF2B5EF4-FFF2-40B4-BE49-F238E27FC236}">
                  <a16:creationId xmlns:a16="http://schemas.microsoft.com/office/drawing/2014/main" id="{5C883824-DEDC-AD76-AE99-5EB321BA7365}"/>
                </a:ext>
              </a:extLst>
            </p:cNvPr>
            <p:cNvSpPr/>
            <p:nvPr/>
          </p:nvSpPr>
          <p:spPr>
            <a:xfrm>
              <a:off x="2379268" y="1731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cubicBezTo>
                    <a:pt x="4" y="8"/>
                    <a:pt x="7" y="15"/>
                    <a:pt x="11" y="18"/>
                  </a:cubicBezTo>
                  <a:cubicBezTo>
                    <a:pt x="7" y="11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4" name="Google Shape;7785;p82">
              <a:extLst>
                <a:ext uri="{FF2B5EF4-FFF2-40B4-BE49-F238E27FC236}">
                  <a16:creationId xmlns:a16="http://schemas.microsoft.com/office/drawing/2014/main" id="{900059C7-5CA4-CA31-9CA6-77D22C691043}"/>
                </a:ext>
              </a:extLst>
            </p:cNvPr>
            <p:cNvSpPr/>
            <p:nvPr/>
          </p:nvSpPr>
          <p:spPr>
            <a:xfrm>
              <a:off x="2403748" y="17382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5" name="Google Shape;7786;p82">
              <a:extLst>
                <a:ext uri="{FF2B5EF4-FFF2-40B4-BE49-F238E27FC236}">
                  <a16:creationId xmlns:a16="http://schemas.microsoft.com/office/drawing/2014/main" id="{171D3C6C-A40A-462A-DBD4-BC912123B8E9}"/>
                </a:ext>
              </a:extLst>
            </p:cNvPr>
            <p:cNvSpPr/>
            <p:nvPr/>
          </p:nvSpPr>
          <p:spPr>
            <a:xfrm>
              <a:off x="2404888" y="1738968"/>
              <a:ext cx="720" cy="394"/>
            </a:xfrm>
            <a:custGeom>
              <a:avLst/>
              <a:gdLst/>
              <a:ahLst/>
              <a:cxnLst/>
              <a:rect l="l" t="t" r="r" b="b"/>
              <a:pathLst>
                <a:path w="53" h="29" extrusionOk="0">
                  <a:moveTo>
                    <a:pt x="53" y="29"/>
                  </a:moveTo>
                  <a:cubicBezTo>
                    <a:pt x="35" y="18"/>
                    <a:pt x="18" y="11"/>
                    <a:pt x="0" y="1"/>
                  </a:cubicBezTo>
                  <a:cubicBezTo>
                    <a:pt x="18" y="11"/>
                    <a:pt x="35" y="18"/>
                    <a:pt x="53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6" name="Google Shape;7787;p82">
              <a:extLst>
                <a:ext uri="{FF2B5EF4-FFF2-40B4-BE49-F238E27FC236}">
                  <a16:creationId xmlns:a16="http://schemas.microsoft.com/office/drawing/2014/main" id="{0B4CED21-0CED-992C-26C7-ADF6FAC3D34A}"/>
                </a:ext>
              </a:extLst>
            </p:cNvPr>
            <p:cNvSpPr/>
            <p:nvPr/>
          </p:nvSpPr>
          <p:spPr>
            <a:xfrm>
              <a:off x="2403273" y="173792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7" name="Google Shape;7788;p82">
              <a:extLst>
                <a:ext uri="{FF2B5EF4-FFF2-40B4-BE49-F238E27FC236}">
                  <a16:creationId xmlns:a16="http://schemas.microsoft.com/office/drawing/2014/main" id="{855093EB-3AAE-804B-02FE-5D388FDF388C}"/>
                </a:ext>
              </a:extLst>
            </p:cNvPr>
            <p:cNvSpPr/>
            <p:nvPr/>
          </p:nvSpPr>
          <p:spPr>
            <a:xfrm>
              <a:off x="2398901" y="1729613"/>
              <a:ext cx="1005" cy="584"/>
            </a:xfrm>
            <a:custGeom>
              <a:avLst/>
              <a:gdLst/>
              <a:ahLst/>
              <a:cxnLst/>
              <a:rect l="l" t="t" r="r" b="b"/>
              <a:pathLst>
                <a:path w="74" h="43" extrusionOk="0">
                  <a:moveTo>
                    <a:pt x="73" y="0"/>
                  </a:moveTo>
                  <a:cubicBezTo>
                    <a:pt x="49" y="11"/>
                    <a:pt x="25" y="25"/>
                    <a:pt x="0" y="42"/>
                  </a:cubicBezTo>
                  <a:cubicBezTo>
                    <a:pt x="25" y="28"/>
                    <a:pt x="49" y="11"/>
                    <a:pt x="7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8" name="Google Shape;7789;p82">
              <a:extLst>
                <a:ext uri="{FF2B5EF4-FFF2-40B4-BE49-F238E27FC236}">
                  <a16:creationId xmlns:a16="http://schemas.microsoft.com/office/drawing/2014/main" id="{9D19B97A-ABF4-AB26-B90E-31C3D2A05BB4}"/>
                </a:ext>
              </a:extLst>
            </p:cNvPr>
            <p:cNvSpPr/>
            <p:nvPr/>
          </p:nvSpPr>
          <p:spPr>
            <a:xfrm>
              <a:off x="2405839" y="1739443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5"/>
                  </a:moveTo>
                  <a:lnTo>
                    <a:pt x="28" y="15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9" name="Google Shape;7790;p82">
              <a:extLst>
                <a:ext uri="{FF2B5EF4-FFF2-40B4-BE49-F238E27FC236}">
                  <a16:creationId xmlns:a16="http://schemas.microsoft.com/office/drawing/2014/main" id="{9120CE3D-4C75-A5EC-6B77-70B4EDC1596F}"/>
                </a:ext>
              </a:extLst>
            </p:cNvPr>
            <p:cNvSpPr/>
            <p:nvPr/>
          </p:nvSpPr>
          <p:spPr>
            <a:xfrm>
              <a:off x="2385486" y="173598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0" name="Google Shape;7791;p82">
              <a:extLst>
                <a:ext uri="{FF2B5EF4-FFF2-40B4-BE49-F238E27FC236}">
                  <a16:creationId xmlns:a16="http://schemas.microsoft.com/office/drawing/2014/main" id="{4B4E29B6-ECE0-6A95-21DD-5A7CD4AACF15}"/>
                </a:ext>
              </a:extLst>
            </p:cNvPr>
            <p:cNvSpPr/>
            <p:nvPr/>
          </p:nvSpPr>
          <p:spPr>
            <a:xfrm>
              <a:off x="2379784" y="17323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4"/>
                    <a:pt x="4" y="7"/>
                    <a:pt x="1" y="0"/>
                  </a:cubicBezTo>
                  <a:cubicBezTo>
                    <a:pt x="4" y="7"/>
                    <a:pt x="11" y="14"/>
                    <a:pt x="15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1" name="Google Shape;7792;p82">
              <a:extLst>
                <a:ext uri="{FF2B5EF4-FFF2-40B4-BE49-F238E27FC236}">
                  <a16:creationId xmlns:a16="http://schemas.microsoft.com/office/drawing/2014/main" id="{7C0423E6-B924-9421-C766-BF40BC3720D3}"/>
                </a:ext>
              </a:extLst>
            </p:cNvPr>
            <p:cNvSpPr/>
            <p:nvPr/>
          </p:nvSpPr>
          <p:spPr>
            <a:xfrm>
              <a:off x="2402933" y="173759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2" name="Google Shape;7793;p82">
              <a:extLst>
                <a:ext uri="{FF2B5EF4-FFF2-40B4-BE49-F238E27FC236}">
                  <a16:creationId xmlns:a16="http://schemas.microsoft.com/office/drawing/2014/main" id="{C126B901-35B9-BE64-4E5D-9423A9E16A21}"/>
                </a:ext>
              </a:extLst>
            </p:cNvPr>
            <p:cNvSpPr/>
            <p:nvPr/>
          </p:nvSpPr>
          <p:spPr>
            <a:xfrm>
              <a:off x="2379594" y="173212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cubicBezTo>
                    <a:pt x="8" y="11"/>
                    <a:pt x="4" y="4"/>
                    <a:pt x="1" y="1"/>
                  </a:cubicBezTo>
                  <a:cubicBezTo>
                    <a:pt x="4" y="4"/>
                    <a:pt x="8" y="11"/>
                    <a:pt x="11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3" name="Google Shape;7794;p82">
              <a:extLst>
                <a:ext uri="{FF2B5EF4-FFF2-40B4-BE49-F238E27FC236}">
                  <a16:creationId xmlns:a16="http://schemas.microsoft.com/office/drawing/2014/main" id="{21451B46-94F7-A7B8-9F42-A8FBF27231D9}"/>
                </a:ext>
              </a:extLst>
            </p:cNvPr>
            <p:cNvSpPr/>
            <p:nvPr/>
          </p:nvSpPr>
          <p:spPr>
            <a:xfrm>
              <a:off x="2380069" y="173269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4" name="Google Shape;7795;p82">
              <a:extLst>
                <a:ext uri="{FF2B5EF4-FFF2-40B4-BE49-F238E27FC236}">
                  <a16:creationId xmlns:a16="http://schemas.microsoft.com/office/drawing/2014/main" id="{6C82FE0B-AA0F-0B50-045B-9A544413B80A}"/>
                </a:ext>
              </a:extLst>
            </p:cNvPr>
            <p:cNvSpPr/>
            <p:nvPr/>
          </p:nvSpPr>
          <p:spPr>
            <a:xfrm>
              <a:off x="2402648" y="173731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1"/>
                    <a:pt x="8" y="7"/>
                    <a:pt x="1" y="0"/>
                  </a:cubicBezTo>
                  <a:cubicBezTo>
                    <a:pt x="8" y="7"/>
                    <a:pt x="11" y="11"/>
                    <a:pt x="15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5" name="Google Shape;7796;p82">
              <a:extLst>
                <a:ext uri="{FF2B5EF4-FFF2-40B4-BE49-F238E27FC236}">
                  <a16:creationId xmlns:a16="http://schemas.microsoft.com/office/drawing/2014/main" id="{8736D7BC-C33F-4925-D19D-94A81A466D23}"/>
                </a:ext>
              </a:extLst>
            </p:cNvPr>
            <p:cNvSpPr/>
            <p:nvPr/>
          </p:nvSpPr>
          <p:spPr>
            <a:xfrm>
              <a:off x="2380408" y="1732885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25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5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6" name="Google Shape;7797;p82">
              <a:extLst>
                <a:ext uri="{FF2B5EF4-FFF2-40B4-BE49-F238E27FC236}">
                  <a16:creationId xmlns:a16="http://schemas.microsoft.com/office/drawing/2014/main" id="{89A90331-80A9-E263-89CE-57C434312CB9}"/>
                </a:ext>
              </a:extLst>
            </p:cNvPr>
            <p:cNvSpPr/>
            <p:nvPr/>
          </p:nvSpPr>
          <p:spPr>
            <a:xfrm>
              <a:off x="2404264" y="1738588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7" name="Google Shape;7798;p82">
              <a:extLst>
                <a:ext uri="{FF2B5EF4-FFF2-40B4-BE49-F238E27FC236}">
                  <a16:creationId xmlns:a16="http://schemas.microsoft.com/office/drawing/2014/main" id="{0CE837C9-DBE5-F50B-3087-A88BC108F2F8}"/>
                </a:ext>
              </a:extLst>
            </p:cNvPr>
            <p:cNvSpPr/>
            <p:nvPr/>
          </p:nvSpPr>
          <p:spPr>
            <a:xfrm>
              <a:off x="2392329" y="1712641"/>
              <a:ext cx="3109" cy="229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228" y="168"/>
                  </a:moveTo>
                  <a:cubicBezTo>
                    <a:pt x="158" y="98"/>
                    <a:pt x="74" y="11"/>
                    <a:pt x="1" y="0"/>
                  </a:cubicBezTo>
                  <a:cubicBezTo>
                    <a:pt x="74" y="11"/>
                    <a:pt x="158" y="98"/>
                    <a:pt x="228" y="16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8" name="Google Shape;7799;p82">
              <a:extLst>
                <a:ext uri="{FF2B5EF4-FFF2-40B4-BE49-F238E27FC236}">
                  <a16:creationId xmlns:a16="http://schemas.microsoft.com/office/drawing/2014/main" id="{137E37AE-12DA-38F8-82AE-7006C015F70F}"/>
                </a:ext>
              </a:extLst>
            </p:cNvPr>
            <p:cNvSpPr/>
            <p:nvPr/>
          </p:nvSpPr>
          <p:spPr>
            <a:xfrm>
              <a:off x="2405364" y="171444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9" name="Google Shape;7800;p82">
              <a:extLst>
                <a:ext uri="{FF2B5EF4-FFF2-40B4-BE49-F238E27FC236}">
                  <a16:creationId xmlns:a16="http://schemas.microsoft.com/office/drawing/2014/main" id="{EC121443-9135-41C0-3FA3-0797896363EC}"/>
                </a:ext>
              </a:extLst>
            </p:cNvPr>
            <p:cNvSpPr/>
            <p:nvPr/>
          </p:nvSpPr>
          <p:spPr>
            <a:xfrm>
              <a:off x="2400612" y="17172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0" name="Google Shape;7801;p82">
              <a:extLst>
                <a:ext uri="{FF2B5EF4-FFF2-40B4-BE49-F238E27FC236}">
                  <a16:creationId xmlns:a16="http://schemas.microsoft.com/office/drawing/2014/main" id="{D94E84DF-80EA-E440-3F42-D63E2094859E}"/>
                </a:ext>
              </a:extLst>
            </p:cNvPr>
            <p:cNvSpPr/>
            <p:nvPr/>
          </p:nvSpPr>
          <p:spPr>
            <a:xfrm>
              <a:off x="2403884" y="171515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8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1" name="Google Shape;7802;p82">
              <a:extLst>
                <a:ext uri="{FF2B5EF4-FFF2-40B4-BE49-F238E27FC236}">
                  <a16:creationId xmlns:a16="http://schemas.microsoft.com/office/drawing/2014/main" id="{6A17B212-F270-FD1B-1E73-E81E90286657}"/>
                </a:ext>
              </a:extLst>
            </p:cNvPr>
            <p:cNvSpPr/>
            <p:nvPr/>
          </p:nvSpPr>
          <p:spPr>
            <a:xfrm>
              <a:off x="2404603" y="171486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8"/>
                  </a:moveTo>
                  <a:lnTo>
                    <a:pt x="2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2" name="Google Shape;7803;p82">
              <a:extLst>
                <a:ext uri="{FF2B5EF4-FFF2-40B4-BE49-F238E27FC236}">
                  <a16:creationId xmlns:a16="http://schemas.microsoft.com/office/drawing/2014/main" id="{137888AF-A11E-C8E6-DF7B-FE715309581F}"/>
                </a:ext>
              </a:extLst>
            </p:cNvPr>
            <p:cNvSpPr/>
            <p:nvPr/>
          </p:nvSpPr>
          <p:spPr>
            <a:xfrm>
              <a:off x="2403504" y="171530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3" name="Google Shape;7804;p82">
              <a:extLst>
                <a:ext uri="{FF2B5EF4-FFF2-40B4-BE49-F238E27FC236}">
                  <a16:creationId xmlns:a16="http://schemas.microsoft.com/office/drawing/2014/main" id="{4CC9BF4B-38A7-B23B-573E-D479B0EEB7DA}"/>
                </a:ext>
              </a:extLst>
            </p:cNvPr>
            <p:cNvSpPr/>
            <p:nvPr/>
          </p:nvSpPr>
          <p:spPr>
            <a:xfrm>
              <a:off x="2404929" y="1714637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4"/>
                  </a:move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4" name="Google Shape;7805;p82">
              <a:extLst>
                <a:ext uri="{FF2B5EF4-FFF2-40B4-BE49-F238E27FC236}">
                  <a16:creationId xmlns:a16="http://schemas.microsoft.com/office/drawing/2014/main" id="{0318AE6C-504D-A264-B7BB-E521CC51A3DF}"/>
                </a:ext>
              </a:extLst>
            </p:cNvPr>
            <p:cNvSpPr/>
            <p:nvPr/>
          </p:nvSpPr>
          <p:spPr>
            <a:xfrm>
              <a:off x="2404223" y="171501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5" name="Google Shape;7806;p82">
              <a:extLst>
                <a:ext uri="{FF2B5EF4-FFF2-40B4-BE49-F238E27FC236}">
                  <a16:creationId xmlns:a16="http://schemas.microsoft.com/office/drawing/2014/main" id="{09001C44-428F-4E90-6493-F189946E6540}"/>
                </a:ext>
              </a:extLst>
            </p:cNvPr>
            <p:cNvSpPr/>
            <p:nvPr/>
          </p:nvSpPr>
          <p:spPr>
            <a:xfrm>
              <a:off x="2390333" y="1711921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1"/>
                  </a:moveTo>
                  <a:cubicBezTo>
                    <a:pt x="11" y="8"/>
                    <a:pt x="25" y="15"/>
                    <a:pt x="39" y="22"/>
                  </a:cubicBezTo>
                  <a:cubicBezTo>
                    <a:pt x="29" y="15"/>
                    <a:pt x="15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6" name="Google Shape;7807;p82">
              <a:extLst>
                <a:ext uri="{FF2B5EF4-FFF2-40B4-BE49-F238E27FC236}">
                  <a16:creationId xmlns:a16="http://schemas.microsoft.com/office/drawing/2014/main" id="{866E16BE-CDB4-4FD2-39E6-7A86E75CD74A}"/>
                </a:ext>
              </a:extLst>
            </p:cNvPr>
            <p:cNvSpPr/>
            <p:nvPr/>
          </p:nvSpPr>
          <p:spPr>
            <a:xfrm>
              <a:off x="2390958" y="171226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0"/>
                  </a:moveTo>
                  <a:lnTo>
                    <a:pt x="2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7" name="Google Shape;7808;p82">
              <a:extLst>
                <a:ext uri="{FF2B5EF4-FFF2-40B4-BE49-F238E27FC236}">
                  <a16:creationId xmlns:a16="http://schemas.microsoft.com/office/drawing/2014/main" id="{86E81182-889E-ABD4-B1C7-BEBF69E07E8E}"/>
                </a:ext>
              </a:extLst>
            </p:cNvPr>
            <p:cNvSpPr/>
            <p:nvPr/>
          </p:nvSpPr>
          <p:spPr>
            <a:xfrm>
              <a:off x="2391664" y="171249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8" name="Google Shape;7809;p82">
              <a:extLst>
                <a:ext uri="{FF2B5EF4-FFF2-40B4-BE49-F238E27FC236}">
                  <a16:creationId xmlns:a16="http://schemas.microsoft.com/office/drawing/2014/main" id="{B1020A0F-6AF3-B504-D4C1-7BC353CDDDA5}"/>
                </a:ext>
              </a:extLst>
            </p:cNvPr>
            <p:cNvSpPr/>
            <p:nvPr/>
          </p:nvSpPr>
          <p:spPr>
            <a:xfrm>
              <a:off x="2400136" y="171724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9" name="Google Shape;7810;p82">
              <a:extLst>
                <a:ext uri="{FF2B5EF4-FFF2-40B4-BE49-F238E27FC236}">
                  <a16:creationId xmlns:a16="http://schemas.microsoft.com/office/drawing/2014/main" id="{EC727500-0811-3209-C7AE-1207224D1E48}"/>
                </a:ext>
              </a:extLst>
            </p:cNvPr>
            <p:cNvSpPr/>
            <p:nvPr/>
          </p:nvSpPr>
          <p:spPr>
            <a:xfrm>
              <a:off x="2406029" y="1713822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18" y="1"/>
                  </a:moveTo>
                  <a:cubicBezTo>
                    <a:pt x="11" y="8"/>
                    <a:pt x="4" y="15"/>
                    <a:pt x="0" y="18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0" name="Google Shape;7811;p82">
              <a:extLst>
                <a:ext uri="{FF2B5EF4-FFF2-40B4-BE49-F238E27FC236}">
                  <a16:creationId xmlns:a16="http://schemas.microsoft.com/office/drawing/2014/main" id="{3D4FA54F-F6B5-AD8E-FF5B-B6B006D45C9C}"/>
                </a:ext>
              </a:extLst>
            </p:cNvPr>
            <p:cNvSpPr/>
            <p:nvPr/>
          </p:nvSpPr>
          <p:spPr>
            <a:xfrm>
              <a:off x="2398331" y="1716578"/>
              <a:ext cx="530" cy="204"/>
            </a:xfrm>
            <a:custGeom>
              <a:avLst/>
              <a:gdLst/>
              <a:ahLst/>
              <a:cxnLst/>
              <a:rect l="l" t="t" r="r" b="b"/>
              <a:pathLst>
                <a:path w="39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4"/>
                    <a:pt x="28" y="8"/>
                    <a:pt x="39" y="15"/>
                  </a:cubicBezTo>
                  <a:cubicBezTo>
                    <a:pt x="28" y="8"/>
                    <a:pt x="14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1" name="Google Shape;7812;p82">
              <a:extLst>
                <a:ext uri="{FF2B5EF4-FFF2-40B4-BE49-F238E27FC236}">
                  <a16:creationId xmlns:a16="http://schemas.microsoft.com/office/drawing/2014/main" id="{3FD98459-8409-C242-4DD9-347C59068E14}"/>
                </a:ext>
              </a:extLst>
            </p:cNvPr>
            <p:cNvSpPr/>
            <p:nvPr/>
          </p:nvSpPr>
          <p:spPr>
            <a:xfrm>
              <a:off x="2399702" y="17171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2" name="Google Shape;7813;p82">
              <a:extLst>
                <a:ext uri="{FF2B5EF4-FFF2-40B4-BE49-F238E27FC236}">
                  <a16:creationId xmlns:a16="http://schemas.microsoft.com/office/drawing/2014/main" id="{AF1C50B7-9076-AEBC-F313-55A5740D5F8A}"/>
                </a:ext>
              </a:extLst>
            </p:cNvPr>
            <p:cNvSpPr/>
            <p:nvPr/>
          </p:nvSpPr>
          <p:spPr>
            <a:xfrm>
              <a:off x="2405649" y="17141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8" y="4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3" name="Google Shape;7814;p82">
              <a:extLst>
                <a:ext uri="{FF2B5EF4-FFF2-40B4-BE49-F238E27FC236}">
                  <a16:creationId xmlns:a16="http://schemas.microsoft.com/office/drawing/2014/main" id="{B802141E-56DD-BC93-C38D-DB92965849FC}"/>
                </a:ext>
              </a:extLst>
            </p:cNvPr>
            <p:cNvSpPr/>
            <p:nvPr/>
          </p:nvSpPr>
          <p:spPr>
            <a:xfrm>
              <a:off x="2400747" y="171724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4" name="Google Shape;7815;p82">
              <a:extLst>
                <a:ext uri="{FF2B5EF4-FFF2-40B4-BE49-F238E27FC236}">
                  <a16:creationId xmlns:a16="http://schemas.microsoft.com/office/drawing/2014/main" id="{8C867A62-9502-FD51-C481-BEF0AA8E46D9}"/>
                </a:ext>
              </a:extLst>
            </p:cNvPr>
            <p:cNvSpPr/>
            <p:nvPr/>
          </p:nvSpPr>
          <p:spPr>
            <a:xfrm>
              <a:off x="2399322" y="17169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5" name="Google Shape;7816;p82">
              <a:extLst>
                <a:ext uri="{FF2B5EF4-FFF2-40B4-BE49-F238E27FC236}">
                  <a16:creationId xmlns:a16="http://schemas.microsoft.com/office/drawing/2014/main" id="{3F5EC455-D668-4C30-ADD4-F6A94F92DCA4}"/>
                </a:ext>
              </a:extLst>
            </p:cNvPr>
            <p:cNvSpPr/>
            <p:nvPr/>
          </p:nvSpPr>
          <p:spPr>
            <a:xfrm>
              <a:off x="2381454" y="1716008"/>
              <a:ext cx="2485" cy="5010"/>
            </a:xfrm>
            <a:custGeom>
              <a:avLst/>
              <a:gdLst/>
              <a:ahLst/>
              <a:cxnLst/>
              <a:rect l="l" t="t" r="r" b="b"/>
              <a:pathLst>
                <a:path w="183" h="369" extrusionOk="0">
                  <a:moveTo>
                    <a:pt x="0" y="1"/>
                  </a:moveTo>
                  <a:lnTo>
                    <a:pt x="18" y="32"/>
                  </a:lnTo>
                  <a:cubicBezTo>
                    <a:pt x="28" y="50"/>
                    <a:pt x="39" y="67"/>
                    <a:pt x="49" y="81"/>
                  </a:cubicBezTo>
                  <a:cubicBezTo>
                    <a:pt x="32" y="53"/>
                    <a:pt x="14" y="25"/>
                    <a:pt x="0" y="1"/>
                  </a:cubicBezTo>
                  <a:close/>
                  <a:moveTo>
                    <a:pt x="49" y="82"/>
                  </a:moveTo>
                  <a:cubicBezTo>
                    <a:pt x="112" y="176"/>
                    <a:pt x="179" y="274"/>
                    <a:pt x="154" y="368"/>
                  </a:cubicBezTo>
                  <a:cubicBezTo>
                    <a:pt x="182" y="274"/>
                    <a:pt x="112" y="176"/>
                    <a:pt x="49" y="8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6" name="Google Shape;7817;p82">
              <a:extLst>
                <a:ext uri="{FF2B5EF4-FFF2-40B4-BE49-F238E27FC236}">
                  <a16:creationId xmlns:a16="http://schemas.microsoft.com/office/drawing/2014/main" id="{AFA668F6-E434-C08B-5907-BCCF40894BDE}"/>
                </a:ext>
              </a:extLst>
            </p:cNvPr>
            <p:cNvSpPr/>
            <p:nvPr/>
          </p:nvSpPr>
          <p:spPr>
            <a:xfrm>
              <a:off x="2390863" y="17323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15"/>
                    <a:pt x="0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7" name="Google Shape;7818;p82">
              <a:extLst>
                <a:ext uri="{FF2B5EF4-FFF2-40B4-BE49-F238E27FC236}">
                  <a16:creationId xmlns:a16="http://schemas.microsoft.com/office/drawing/2014/main" id="{AA598F8C-AA64-E050-BFAD-C41E5F477215}"/>
                </a:ext>
              </a:extLst>
            </p:cNvPr>
            <p:cNvSpPr/>
            <p:nvPr/>
          </p:nvSpPr>
          <p:spPr>
            <a:xfrm>
              <a:off x="2390958" y="17327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8" name="Google Shape;7819;p82">
              <a:extLst>
                <a:ext uri="{FF2B5EF4-FFF2-40B4-BE49-F238E27FC236}">
                  <a16:creationId xmlns:a16="http://schemas.microsoft.com/office/drawing/2014/main" id="{5530C372-4EC5-C042-7492-2A3AE1CB89A9}"/>
                </a:ext>
              </a:extLst>
            </p:cNvPr>
            <p:cNvSpPr/>
            <p:nvPr/>
          </p:nvSpPr>
          <p:spPr>
            <a:xfrm>
              <a:off x="2390809" y="173217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cubicBezTo>
                    <a:pt x="1" y="4"/>
                    <a:pt x="1" y="7"/>
                    <a:pt x="4" y="7"/>
                  </a:cubicBezTo>
                  <a:cubicBezTo>
                    <a:pt x="1" y="7"/>
                    <a:pt x="1" y="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9" name="Google Shape;7820;p82">
              <a:extLst>
                <a:ext uri="{FF2B5EF4-FFF2-40B4-BE49-F238E27FC236}">
                  <a16:creationId xmlns:a16="http://schemas.microsoft.com/office/drawing/2014/main" id="{5FDD08B8-B608-230B-A378-6719AC1EC24E}"/>
                </a:ext>
              </a:extLst>
            </p:cNvPr>
            <p:cNvSpPr/>
            <p:nvPr/>
          </p:nvSpPr>
          <p:spPr>
            <a:xfrm>
              <a:off x="2391243" y="1733550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0" name="Google Shape;7821;p82">
              <a:extLst>
                <a:ext uri="{FF2B5EF4-FFF2-40B4-BE49-F238E27FC236}">
                  <a16:creationId xmlns:a16="http://schemas.microsoft.com/office/drawing/2014/main" id="{ABAE3C62-36F1-99E0-99D8-CC71F4EE1EEF}"/>
                </a:ext>
              </a:extLst>
            </p:cNvPr>
            <p:cNvSpPr/>
            <p:nvPr/>
          </p:nvSpPr>
          <p:spPr>
            <a:xfrm>
              <a:off x="2391813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1" name="Google Shape;7822;p82">
              <a:extLst>
                <a:ext uri="{FF2B5EF4-FFF2-40B4-BE49-F238E27FC236}">
                  <a16:creationId xmlns:a16="http://schemas.microsoft.com/office/drawing/2014/main" id="{4ADFDBBD-7646-3C54-0060-FABD50D2EFAF}"/>
                </a:ext>
              </a:extLst>
            </p:cNvPr>
            <p:cNvSpPr/>
            <p:nvPr/>
          </p:nvSpPr>
          <p:spPr>
            <a:xfrm>
              <a:off x="2391474" y="1734080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0"/>
                  </a:moveTo>
                  <a:cubicBezTo>
                    <a:pt x="4" y="11"/>
                    <a:pt x="11" y="21"/>
                    <a:pt x="18" y="35"/>
                  </a:cubicBezTo>
                  <a:cubicBezTo>
                    <a:pt x="11" y="21"/>
                    <a:pt x="4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2" name="Google Shape;7823;p82">
              <a:extLst>
                <a:ext uri="{FF2B5EF4-FFF2-40B4-BE49-F238E27FC236}">
                  <a16:creationId xmlns:a16="http://schemas.microsoft.com/office/drawing/2014/main" id="{F01541AA-DBEB-6AED-8D39-E6FFC1914446}"/>
                </a:ext>
              </a:extLst>
            </p:cNvPr>
            <p:cNvSpPr/>
            <p:nvPr/>
          </p:nvSpPr>
          <p:spPr>
            <a:xfrm>
              <a:off x="2390904" y="173255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3" name="Google Shape;7824;p82">
              <a:extLst>
                <a:ext uri="{FF2B5EF4-FFF2-40B4-BE49-F238E27FC236}">
                  <a16:creationId xmlns:a16="http://schemas.microsoft.com/office/drawing/2014/main" id="{ABAF74A7-F7B1-9672-4BEF-707FAC7ADA51}"/>
                </a:ext>
              </a:extLst>
            </p:cNvPr>
            <p:cNvSpPr/>
            <p:nvPr/>
          </p:nvSpPr>
          <p:spPr>
            <a:xfrm>
              <a:off x="2391094" y="173317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4" name="Google Shape;7825;p82">
              <a:extLst>
                <a:ext uri="{FF2B5EF4-FFF2-40B4-BE49-F238E27FC236}">
                  <a16:creationId xmlns:a16="http://schemas.microsoft.com/office/drawing/2014/main" id="{9C45D525-B7EA-DCDD-0B8E-9AC66F1915E4}"/>
                </a:ext>
              </a:extLst>
            </p:cNvPr>
            <p:cNvSpPr/>
            <p:nvPr/>
          </p:nvSpPr>
          <p:spPr>
            <a:xfrm>
              <a:off x="2384726" y="173393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5" name="Google Shape;7826;p82">
              <a:extLst>
                <a:ext uri="{FF2B5EF4-FFF2-40B4-BE49-F238E27FC236}">
                  <a16:creationId xmlns:a16="http://schemas.microsoft.com/office/drawing/2014/main" id="{C99F0D52-87D6-C4FF-5867-54AF7EDC1C01}"/>
                </a:ext>
              </a:extLst>
            </p:cNvPr>
            <p:cNvSpPr/>
            <p:nvPr/>
          </p:nvSpPr>
          <p:spPr>
            <a:xfrm>
              <a:off x="2379308" y="173145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6" name="Google Shape;7827;p82">
              <a:extLst>
                <a:ext uri="{FF2B5EF4-FFF2-40B4-BE49-F238E27FC236}">
                  <a16:creationId xmlns:a16="http://schemas.microsoft.com/office/drawing/2014/main" id="{BC0C94A7-12C7-B1B4-0D65-1846FEDBBB85}"/>
                </a:ext>
              </a:extLst>
            </p:cNvPr>
            <p:cNvSpPr/>
            <p:nvPr/>
          </p:nvSpPr>
          <p:spPr>
            <a:xfrm>
              <a:off x="2385350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7" name="Google Shape;7828;p82">
              <a:extLst>
                <a:ext uri="{FF2B5EF4-FFF2-40B4-BE49-F238E27FC236}">
                  <a16:creationId xmlns:a16="http://schemas.microsoft.com/office/drawing/2014/main" id="{22B39516-CC23-876D-D3B9-0A3D7C9FE6DB}"/>
                </a:ext>
              </a:extLst>
            </p:cNvPr>
            <p:cNvSpPr/>
            <p:nvPr/>
          </p:nvSpPr>
          <p:spPr>
            <a:xfrm>
              <a:off x="2379784" y="1731744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39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8" name="Google Shape;7829;p82">
              <a:extLst>
                <a:ext uri="{FF2B5EF4-FFF2-40B4-BE49-F238E27FC236}">
                  <a16:creationId xmlns:a16="http://schemas.microsoft.com/office/drawing/2014/main" id="{1DE4F0BF-94BA-7441-89E7-EA1B4AFC1041}"/>
                </a:ext>
              </a:extLst>
            </p:cNvPr>
            <p:cNvSpPr/>
            <p:nvPr/>
          </p:nvSpPr>
          <p:spPr>
            <a:xfrm>
              <a:off x="2385826" y="17357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9" name="Google Shape;7830;p82">
              <a:extLst>
                <a:ext uri="{FF2B5EF4-FFF2-40B4-BE49-F238E27FC236}">
                  <a16:creationId xmlns:a16="http://schemas.microsoft.com/office/drawing/2014/main" id="{3D88D0C4-378F-8FB3-5357-AB4BE3D1E4E7}"/>
                </a:ext>
              </a:extLst>
            </p:cNvPr>
            <p:cNvSpPr/>
            <p:nvPr/>
          </p:nvSpPr>
          <p:spPr>
            <a:xfrm>
              <a:off x="2385676" y="173522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0" name="Google Shape;7831;p82">
              <a:extLst>
                <a:ext uri="{FF2B5EF4-FFF2-40B4-BE49-F238E27FC236}">
                  <a16:creationId xmlns:a16="http://schemas.microsoft.com/office/drawing/2014/main" id="{51D4554C-79E3-7CFC-0952-4A1A80EE3446}"/>
                </a:ext>
              </a:extLst>
            </p:cNvPr>
            <p:cNvSpPr/>
            <p:nvPr/>
          </p:nvSpPr>
          <p:spPr>
            <a:xfrm>
              <a:off x="2381264" y="1715682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0" y="0"/>
                  </a:moveTo>
                  <a:cubicBezTo>
                    <a:pt x="7" y="18"/>
                    <a:pt x="21" y="39"/>
                    <a:pt x="32" y="56"/>
                  </a:cubicBezTo>
                  <a:lnTo>
                    <a:pt x="14" y="2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1" name="Google Shape;7832;p82">
              <a:extLst>
                <a:ext uri="{FF2B5EF4-FFF2-40B4-BE49-F238E27FC236}">
                  <a16:creationId xmlns:a16="http://schemas.microsoft.com/office/drawing/2014/main" id="{5494925D-676C-0C25-CB3A-FCC56694DA7C}"/>
                </a:ext>
              </a:extLst>
            </p:cNvPr>
            <p:cNvSpPr/>
            <p:nvPr/>
          </p:nvSpPr>
          <p:spPr>
            <a:xfrm>
              <a:off x="2379404" y="173132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2" name="Google Shape;7833;p82">
              <a:extLst>
                <a:ext uri="{FF2B5EF4-FFF2-40B4-BE49-F238E27FC236}">
                  <a16:creationId xmlns:a16="http://schemas.microsoft.com/office/drawing/2014/main" id="{6934984D-F1AA-1A40-A49E-2E02596C35A2}"/>
                </a:ext>
              </a:extLst>
            </p:cNvPr>
            <p:cNvSpPr/>
            <p:nvPr/>
          </p:nvSpPr>
          <p:spPr>
            <a:xfrm>
              <a:off x="2385826" y="1735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3" name="Google Shape;7834;p82">
              <a:extLst>
                <a:ext uri="{FF2B5EF4-FFF2-40B4-BE49-F238E27FC236}">
                  <a16:creationId xmlns:a16="http://schemas.microsoft.com/office/drawing/2014/main" id="{02BCF5A1-D900-5D99-6917-9DE0F176756D}"/>
                </a:ext>
              </a:extLst>
            </p:cNvPr>
            <p:cNvSpPr/>
            <p:nvPr/>
          </p:nvSpPr>
          <p:spPr>
            <a:xfrm>
              <a:off x="2497528" y="1743000"/>
              <a:ext cx="87140" cy="73726"/>
            </a:xfrm>
            <a:custGeom>
              <a:avLst/>
              <a:gdLst/>
              <a:ahLst/>
              <a:cxnLst/>
              <a:rect l="l" t="t" r="r" b="b"/>
              <a:pathLst>
                <a:path w="6418" h="5430" extrusionOk="0">
                  <a:moveTo>
                    <a:pt x="5842" y="1"/>
                  </a:moveTo>
                  <a:cubicBezTo>
                    <a:pt x="5789" y="1"/>
                    <a:pt x="5711" y="42"/>
                    <a:pt x="5630" y="113"/>
                  </a:cubicBezTo>
                  <a:cubicBezTo>
                    <a:pt x="5511" y="218"/>
                    <a:pt x="5434" y="351"/>
                    <a:pt x="5434" y="411"/>
                  </a:cubicBezTo>
                  <a:cubicBezTo>
                    <a:pt x="5434" y="537"/>
                    <a:pt x="5273" y="572"/>
                    <a:pt x="5122" y="604"/>
                  </a:cubicBezTo>
                  <a:cubicBezTo>
                    <a:pt x="5052" y="618"/>
                    <a:pt x="4929" y="642"/>
                    <a:pt x="4912" y="670"/>
                  </a:cubicBezTo>
                  <a:cubicBezTo>
                    <a:pt x="4912" y="702"/>
                    <a:pt x="4901" y="733"/>
                    <a:pt x="4877" y="754"/>
                  </a:cubicBezTo>
                  <a:cubicBezTo>
                    <a:pt x="4835" y="796"/>
                    <a:pt x="4765" y="804"/>
                    <a:pt x="4680" y="804"/>
                  </a:cubicBezTo>
                  <a:cubicBezTo>
                    <a:pt x="4658" y="804"/>
                    <a:pt x="4635" y="804"/>
                    <a:pt x="4611" y="803"/>
                  </a:cubicBezTo>
                  <a:cubicBezTo>
                    <a:pt x="4590" y="803"/>
                    <a:pt x="4567" y="803"/>
                    <a:pt x="4543" y="803"/>
                  </a:cubicBezTo>
                  <a:cubicBezTo>
                    <a:pt x="4457" y="803"/>
                    <a:pt x="4367" y="807"/>
                    <a:pt x="4345" y="849"/>
                  </a:cubicBezTo>
                  <a:cubicBezTo>
                    <a:pt x="4341" y="856"/>
                    <a:pt x="4338" y="863"/>
                    <a:pt x="4334" y="870"/>
                  </a:cubicBezTo>
                  <a:cubicBezTo>
                    <a:pt x="4331" y="877"/>
                    <a:pt x="4327" y="880"/>
                    <a:pt x="4324" y="884"/>
                  </a:cubicBezTo>
                  <a:lnTo>
                    <a:pt x="4317" y="894"/>
                  </a:lnTo>
                  <a:lnTo>
                    <a:pt x="4310" y="898"/>
                  </a:lnTo>
                  <a:cubicBezTo>
                    <a:pt x="4296" y="915"/>
                    <a:pt x="4271" y="926"/>
                    <a:pt x="4250" y="933"/>
                  </a:cubicBezTo>
                  <a:cubicBezTo>
                    <a:pt x="4235" y="936"/>
                    <a:pt x="4220" y="937"/>
                    <a:pt x="4205" y="937"/>
                  </a:cubicBezTo>
                  <a:cubicBezTo>
                    <a:pt x="4168" y="937"/>
                    <a:pt x="4132" y="928"/>
                    <a:pt x="4100" y="908"/>
                  </a:cubicBezTo>
                  <a:lnTo>
                    <a:pt x="4100" y="915"/>
                  </a:lnTo>
                  <a:lnTo>
                    <a:pt x="3995" y="849"/>
                  </a:lnTo>
                  <a:lnTo>
                    <a:pt x="3967" y="831"/>
                  </a:lnTo>
                  <a:lnTo>
                    <a:pt x="3939" y="810"/>
                  </a:lnTo>
                  <a:lnTo>
                    <a:pt x="3925" y="803"/>
                  </a:lnTo>
                  <a:lnTo>
                    <a:pt x="3914" y="796"/>
                  </a:lnTo>
                  <a:lnTo>
                    <a:pt x="3907" y="793"/>
                  </a:lnTo>
                  <a:lnTo>
                    <a:pt x="3893" y="786"/>
                  </a:lnTo>
                  <a:lnTo>
                    <a:pt x="3886" y="782"/>
                  </a:lnTo>
                  <a:lnTo>
                    <a:pt x="3872" y="775"/>
                  </a:lnTo>
                  <a:lnTo>
                    <a:pt x="3865" y="775"/>
                  </a:lnTo>
                  <a:lnTo>
                    <a:pt x="3851" y="768"/>
                  </a:lnTo>
                  <a:lnTo>
                    <a:pt x="3844" y="768"/>
                  </a:lnTo>
                  <a:lnTo>
                    <a:pt x="3830" y="765"/>
                  </a:lnTo>
                  <a:lnTo>
                    <a:pt x="3816" y="765"/>
                  </a:lnTo>
                  <a:cubicBezTo>
                    <a:pt x="3732" y="765"/>
                    <a:pt x="3666" y="719"/>
                    <a:pt x="3599" y="677"/>
                  </a:cubicBezTo>
                  <a:cubicBezTo>
                    <a:pt x="3536" y="633"/>
                    <a:pt x="3489" y="603"/>
                    <a:pt x="3434" y="603"/>
                  </a:cubicBezTo>
                  <a:cubicBezTo>
                    <a:pt x="3419" y="603"/>
                    <a:pt x="3403" y="605"/>
                    <a:pt x="3386" y="611"/>
                  </a:cubicBezTo>
                  <a:lnTo>
                    <a:pt x="3347" y="618"/>
                  </a:lnTo>
                  <a:cubicBezTo>
                    <a:pt x="3330" y="625"/>
                    <a:pt x="3312" y="628"/>
                    <a:pt x="3291" y="628"/>
                  </a:cubicBezTo>
                  <a:lnTo>
                    <a:pt x="3260" y="635"/>
                  </a:lnTo>
                  <a:lnTo>
                    <a:pt x="3260" y="632"/>
                  </a:lnTo>
                  <a:cubicBezTo>
                    <a:pt x="3179" y="628"/>
                    <a:pt x="3102" y="607"/>
                    <a:pt x="3032" y="572"/>
                  </a:cubicBezTo>
                  <a:cubicBezTo>
                    <a:pt x="2990" y="551"/>
                    <a:pt x="2948" y="537"/>
                    <a:pt x="2906" y="526"/>
                  </a:cubicBezTo>
                  <a:lnTo>
                    <a:pt x="2899" y="526"/>
                  </a:lnTo>
                  <a:cubicBezTo>
                    <a:pt x="2874" y="526"/>
                    <a:pt x="2836" y="558"/>
                    <a:pt x="2801" y="597"/>
                  </a:cubicBezTo>
                  <a:cubicBezTo>
                    <a:pt x="2790" y="607"/>
                    <a:pt x="2776" y="621"/>
                    <a:pt x="2766" y="635"/>
                  </a:cubicBezTo>
                  <a:cubicBezTo>
                    <a:pt x="2703" y="707"/>
                    <a:pt x="2625" y="796"/>
                    <a:pt x="2524" y="796"/>
                  </a:cubicBezTo>
                  <a:cubicBezTo>
                    <a:pt x="2502" y="796"/>
                    <a:pt x="2479" y="791"/>
                    <a:pt x="2454" y="782"/>
                  </a:cubicBezTo>
                  <a:cubicBezTo>
                    <a:pt x="2451" y="780"/>
                    <a:pt x="2446" y="779"/>
                    <a:pt x="2442" y="779"/>
                  </a:cubicBezTo>
                  <a:cubicBezTo>
                    <a:pt x="2437" y="779"/>
                    <a:pt x="2432" y="780"/>
                    <a:pt x="2426" y="782"/>
                  </a:cubicBezTo>
                  <a:cubicBezTo>
                    <a:pt x="2349" y="824"/>
                    <a:pt x="2279" y="1059"/>
                    <a:pt x="2241" y="1199"/>
                  </a:cubicBezTo>
                  <a:cubicBezTo>
                    <a:pt x="2234" y="1230"/>
                    <a:pt x="2223" y="1255"/>
                    <a:pt x="2216" y="1279"/>
                  </a:cubicBezTo>
                  <a:cubicBezTo>
                    <a:pt x="2178" y="1416"/>
                    <a:pt x="1985" y="1472"/>
                    <a:pt x="1782" y="1535"/>
                  </a:cubicBezTo>
                  <a:cubicBezTo>
                    <a:pt x="1635" y="1577"/>
                    <a:pt x="1436" y="1636"/>
                    <a:pt x="1443" y="1710"/>
                  </a:cubicBezTo>
                  <a:cubicBezTo>
                    <a:pt x="1457" y="1881"/>
                    <a:pt x="1296" y="1990"/>
                    <a:pt x="1135" y="2021"/>
                  </a:cubicBezTo>
                  <a:cubicBezTo>
                    <a:pt x="1121" y="2025"/>
                    <a:pt x="1103" y="2025"/>
                    <a:pt x="1086" y="2028"/>
                  </a:cubicBezTo>
                  <a:lnTo>
                    <a:pt x="1023" y="2028"/>
                  </a:lnTo>
                  <a:cubicBezTo>
                    <a:pt x="1012" y="2025"/>
                    <a:pt x="1002" y="2025"/>
                    <a:pt x="991" y="2021"/>
                  </a:cubicBezTo>
                  <a:lnTo>
                    <a:pt x="981" y="2021"/>
                  </a:lnTo>
                  <a:cubicBezTo>
                    <a:pt x="956" y="2018"/>
                    <a:pt x="931" y="2007"/>
                    <a:pt x="907" y="1993"/>
                  </a:cubicBezTo>
                  <a:lnTo>
                    <a:pt x="900" y="1990"/>
                  </a:lnTo>
                  <a:cubicBezTo>
                    <a:pt x="893" y="1983"/>
                    <a:pt x="886" y="1979"/>
                    <a:pt x="879" y="1972"/>
                  </a:cubicBezTo>
                  <a:lnTo>
                    <a:pt x="872" y="1965"/>
                  </a:lnTo>
                  <a:cubicBezTo>
                    <a:pt x="865" y="1958"/>
                    <a:pt x="861" y="1955"/>
                    <a:pt x="858" y="1948"/>
                  </a:cubicBezTo>
                  <a:cubicBezTo>
                    <a:pt x="858" y="1944"/>
                    <a:pt x="854" y="1941"/>
                    <a:pt x="851" y="1937"/>
                  </a:cubicBezTo>
                  <a:cubicBezTo>
                    <a:pt x="844" y="1927"/>
                    <a:pt x="840" y="1916"/>
                    <a:pt x="837" y="1906"/>
                  </a:cubicBezTo>
                  <a:cubicBezTo>
                    <a:pt x="823" y="1860"/>
                    <a:pt x="742" y="1860"/>
                    <a:pt x="641" y="1860"/>
                  </a:cubicBezTo>
                  <a:cubicBezTo>
                    <a:pt x="571" y="1860"/>
                    <a:pt x="515" y="1860"/>
                    <a:pt x="476" y="1836"/>
                  </a:cubicBezTo>
                  <a:cubicBezTo>
                    <a:pt x="459" y="1836"/>
                    <a:pt x="441" y="1843"/>
                    <a:pt x="427" y="1850"/>
                  </a:cubicBezTo>
                  <a:cubicBezTo>
                    <a:pt x="389" y="1871"/>
                    <a:pt x="357" y="1909"/>
                    <a:pt x="347" y="1951"/>
                  </a:cubicBezTo>
                  <a:lnTo>
                    <a:pt x="347" y="1958"/>
                  </a:lnTo>
                  <a:cubicBezTo>
                    <a:pt x="343" y="1969"/>
                    <a:pt x="343" y="1976"/>
                    <a:pt x="343" y="1986"/>
                  </a:cubicBezTo>
                  <a:lnTo>
                    <a:pt x="343" y="1993"/>
                  </a:lnTo>
                  <a:cubicBezTo>
                    <a:pt x="340" y="2007"/>
                    <a:pt x="340" y="2021"/>
                    <a:pt x="343" y="2035"/>
                  </a:cubicBezTo>
                  <a:cubicBezTo>
                    <a:pt x="350" y="2147"/>
                    <a:pt x="312" y="2256"/>
                    <a:pt x="238" y="2340"/>
                  </a:cubicBezTo>
                  <a:cubicBezTo>
                    <a:pt x="228" y="2354"/>
                    <a:pt x="221" y="2364"/>
                    <a:pt x="210" y="2378"/>
                  </a:cubicBezTo>
                  <a:lnTo>
                    <a:pt x="182" y="2410"/>
                  </a:lnTo>
                  <a:cubicBezTo>
                    <a:pt x="161" y="2434"/>
                    <a:pt x="140" y="2459"/>
                    <a:pt x="126" y="2487"/>
                  </a:cubicBezTo>
                  <a:cubicBezTo>
                    <a:pt x="119" y="2508"/>
                    <a:pt x="109" y="2536"/>
                    <a:pt x="98" y="2567"/>
                  </a:cubicBezTo>
                  <a:cubicBezTo>
                    <a:pt x="63" y="2662"/>
                    <a:pt x="0" y="2834"/>
                    <a:pt x="53" y="2907"/>
                  </a:cubicBezTo>
                  <a:cubicBezTo>
                    <a:pt x="109" y="2991"/>
                    <a:pt x="84" y="3089"/>
                    <a:pt x="60" y="3187"/>
                  </a:cubicBezTo>
                  <a:cubicBezTo>
                    <a:pt x="35" y="3282"/>
                    <a:pt x="7" y="3394"/>
                    <a:pt x="60" y="3502"/>
                  </a:cubicBezTo>
                  <a:cubicBezTo>
                    <a:pt x="130" y="3660"/>
                    <a:pt x="133" y="3842"/>
                    <a:pt x="133" y="3971"/>
                  </a:cubicBezTo>
                  <a:cubicBezTo>
                    <a:pt x="130" y="4024"/>
                    <a:pt x="133" y="4073"/>
                    <a:pt x="144" y="4122"/>
                  </a:cubicBezTo>
                  <a:cubicBezTo>
                    <a:pt x="182" y="4136"/>
                    <a:pt x="224" y="4146"/>
                    <a:pt x="266" y="4153"/>
                  </a:cubicBezTo>
                  <a:cubicBezTo>
                    <a:pt x="413" y="4185"/>
                    <a:pt x="620" y="4230"/>
                    <a:pt x="686" y="4412"/>
                  </a:cubicBezTo>
                  <a:cubicBezTo>
                    <a:pt x="756" y="4601"/>
                    <a:pt x="522" y="4829"/>
                    <a:pt x="312" y="5025"/>
                  </a:cubicBezTo>
                  <a:cubicBezTo>
                    <a:pt x="238" y="5095"/>
                    <a:pt x="137" y="5193"/>
                    <a:pt x="130" y="5225"/>
                  </a:cubicBezTo>
                  <a:cubicBezTo>
                    <a:pt x="126" y="5228"/>
                    <a:pt x="126" y="5232"/>
                    <a:pt x="130" y="5235"/>
                  </a:cubicBezTo>
                  <a:cubicBezTo>
                    <a:pt x="147" y="5270"/>
                    <a:pt x="172" y="5305"/>
                    <a:pt x="200" y="5330"/>
                  </a:cubicBezTo>
                  <a:lnTo>
                    <a:pt x="245" y="5333"/>
                  </a:lnTo>
                  <a:lnTo>
                    <a:pt x="294" y="5337"/>
                  </a:lnTo>
                  <a:lnTo>
                    <a:pt x="350" y="5340"/>
                  </a:lnTo>
                  <a:lnTo>
                    <a:pt x="399" y="5344"/>
                  </a:lnTo>
                  <a:lnTo>
                    <a:pt x="459" y="5347"/>
                  </a:lnTo>
                  <a:lnTo>
                    <a:pt x="508" y="5351"/>
                  </a:lnTo>
                  <a:lnTo>
                    <a:pt x="564" y="5358"/>
                  </a:lnTo>
                  <a:lnTo>
                    <a:pt x="616" y="5361"/>
                  </a:lnTo>
                  <a:lnTo>
                    <a:pt x="672" y="5368"/>
                  </a:lnTo>
                  <a:lnTo>
                    <a:pt x="721" y="5375"/>
                  </a:lnTo>
                  <a:lnTo>
                    <a:pt x="777" y="5382"/>
                  </a:lnTo>
                  <a:lnTo>
                    <a:pt x="826" y="5389"/>
                  </a:lnTo>
                  <a:lnTo>
                    <a:pt x="882" y="5400"/>
                  </a:lnTo>
                  <a:lnTo>
                    <a:pt x="928" y="5403"/>
                  </a:lnTo>
                  <a:lnTo>
                    <a:pt x="1026" y="5421"/>
                  </a:lnTo>
                  <a:cubicBezTo>
                    <a:pt x="1059" y="5427"/>
                    <a:pt x="1106" y="5429"/>
                    <a:pt x="1165" y="5429"/>
                  </a:cubicBezTo>
                  <a:cubicBezTo>
                    <a:pt x="1657" y="5429"/>
                    <a:pt x="2951" y="5237"/>
                    <a:pt x="3155" y="5169"/>
                  </a:cubicBezTo>
                  <a:cubicBezTo>
                    <a:pt x="3148" y="5085"/>
                    <a:pt x="3137" y="5001"/>
                    <a:pt x="3123" y="4917"/>
                  </a:cubicBezTo>
                  <a:cubicBezTo>
                    <a:pt x="3102" y="4777"/>
                    <a:pt x="3092" y="4693"/>
                    <a:pt x="3099" y="4650"/>
                  </a:cubicBezTo>
                  <a:cubicBezTo>
                    <a:pt x="3122" y="4544"/>
                    <a:pt x="3353" y="4338"/>
                    <a:pt x="3575" y="4338"/>
                  </a:cubicBezTo>
                  <a:cubicBezTo>
                    <a:pt x="3585" y="4338"/>
                    <a:pt x="3596" y="4338"/>
                    <a:pt x="3606" y="4339"/>
                  </a:cubicBezTo>
                  <a:lnTo>
                    <a:pt x="3662" y="4342"/>
                  </a:lnTo>
                  <a:cubicBezTo>
                    <a:pt x="3710" y="4348"/>
                    <a:pt x="3764" y="4353"/>
                    <a:pt x="3809" y="4353"/>
                  </a:cubicBezTo>
                  <a:cubicBezTo>
                    <a:pt x="3850" y="4353"/>
                    <a:pt x="3883" y="4349"/>
                    <a:pt x="3897" y="4335"/>
                  </a:cubicBezTo>
                  <a:cubicBezTo>
                    <a:pt x="3897" y="4335"/>
                    <a:pt x="3907" y="4328"/>
                    <a:pt x="3907" y="4307"/>
                  </a:cubicBezTo>
                  <a:cubicBezTo>
                    <a:pt x="3907" y="4146"/>
                    <a:pt x="4208" y="4038"/>
                    <a:pt x="4348" y="4013"/>
                  </a:cubicBezTo>
                  <a:cubicBezTo>
                    <a:pt x="4388" y="4006"/>
                    <a:pt x="4421" y="4002"/>
                    <a:pt x="4450" y="4002"/>
                  </a:cubicBezTo>
                  <a:cubicBezTo>
                    <a:pt x="4556" y="4002"/>
                    <a:pt x="4598" y="4046"/>
                    <a:pt x="4614" y="4090"/>
                  </a:cubicBezTo>
                  <a:cubicBezTo>
                    <a:pt x="4620" y="4105"/>
                    <a:pt x="4628" y="4112"/>
                    <a:pt x="4637" y="4112"/>
                  </a:cubicBezTo>
                  <a:cubicBezTo>
                    <a:pt x="4639" y="4112"/>
                    <a:pt x="4641" y="4112"/>
                    <a:pt x="4642" y="4111"/>
                  </a:cubicBezTo>
                  <a:cubicBezTo>
                    <a:pt x="4677" y="4108"/>
                    <a:pt x="4737" y="4034"/>
                    <a:pt x="4747" y="3866"/>
                  </a:cubicBezTo>
                  <a:cubicBezTo>
                    <a:pt x="4747" y="3814"/>
                    <a:pt x="4751" y="3761"/>
                    <a:pt x="4751" y="3712"/>
                  </a:cubicBezTo>
                  <a:cubicBezTo>
                    <a:pt x="4758" y="3460"/>
                    <a:pt x="4765" y="3240"/>
                    <a:pt x="4985" y="3222"/>
                  </a:cubicBezTo>
                  <a:cubicBezTo>
                    <a:pt x="5118" y="3212"/>
                    <a:pt x="5245" y="3149"/>
                    <a:pt x="5287" y="3096"/>
                  </a:cubicBezTo>
                  <a:cubicBezTo>
                    <a:pt x="5297" y="3082"/>
                    <a:pt x="5297" y="3075"/>
                    <a:pt x="5297" y="3072"/>
                  </a:cubicBezTo>
                  <a:cubicBezTo>
                    <a:pt x="5276" y="3026"/>
                    <a:pt x="5248" y="2984"/>
                    <a:pt x="5217" y="2946"/>
                  </a:cubicBezTo>
                  <a:cubicBezTo>
                    <a:pt x="5143" y="2848"/>
                    <a:pt x="5059" y="2736"/>
                    <a:pt x="5136" y="2659"/>
                  </a:cubicBezTo>
                  <a:cubicBezTo>
                    <a:pt x="5159" y="2636"/>
                    <a:pt x="5190" y="2627"/>
                    <a:pt x="5230" y="2627"/>
                  </a:cubicBezTo>
                  <a:cubicBezTo>
                    <a:pt x="5283" y="2627"/>
                    <a:pt x="5350" y="2642"/>
                    <a:pt x="5434" y="2662"/>
                  </a:cubicBezTo>
                  <a:cubicBezTo>
                    <a:pt x="5559" y="2692"/>
                    <a:pt x="5645" y="2706"/>
                    <a:pt x="5694" y="2706"/>
                  </a:cubicBezTo>
                  <a:cubicBezTo>
                    <a:pt x="5720" y="2706"/>
                    <a:pt x="5734" y="2702"/>
                    <a:pt x="5738" y="2694"/>
                  </a:cubicBezTo>
                  <a:cubicBezTo>
                    <a:pt x="5759" y="2634"/>
                    <a:pt x="5763" y="2571"/>
                    <a:pt x="5752" y="2511"/>
                  </a:cubicBezTo>
                  <a:cubicBezTo>
                    <a:pt x="5745" y="2427"/>
                    <a:pt x="5738" y="2336"/>
                    <a:pt x="5791" y="2249"/>
                  </a:cubicBezTo>
                  <a:cubicBezTo>
                    <a:pt x="5826" y="2196"/>
                    <a:pt x="5868" y="2147"/>
                    <a:pt x="5910" y="2102"/>
                  </a:cubicBezTo>
                  <a:cubicBezTo>
                    <a:pt x="5976" y="2035"/>
                    <a:pt x="6046" y="1958"/>
                    <a:pt x="6043" y="1902"/>
                  </a:cubicBezTo>
                  <a:cubicBezTo>
                    <a:pt x="6039" y="1871"/>
                    <a:pt x="6036" y="1839"/>
                    <a:pt x="6036" y="1811"/>
                  </a:cubicBezTo>
                  <a:cubicBezTo>
                    <a:pt x="6032" y="1731"/>
                    <a:pt x="6032" y="1685"/>
                    <a:pt x="5966" y="1619"/>
                  </a:cubicBezTo>
                  <a:cubicBezTo>
                    <a:pt x="5896" y="1556"/>
                    <a:pt x="5868" y="1461"/>
                    <a:pt x="5892" y="1370"/>
                  </a:cubicBezTo>
                  <a:cubicBezTo>
                    <a:pt x="5924" y="1293"/>
                    <a:pt x="5997" y="1237"/>
                    <a:pt x="6085" y="1234"/>
                  </a:cubicBezTo>
                  <a:cubicBezTo>
                    <a:pt x="6102" y="1227"/>
                    <a:pt x="6123" y="1220"/>
                    <a:pt x="6137" y="1209"/>
                  </a:cubicBezTo>
                  <a:lnTo>
                    <a:pt x="6148" y="1202"/>
                  </a:lnTo>
                  <a:lnTo>
                    <a:pt x="6162" y="1199"/>
                  </a:lnTo>
                  <a:cubicBezTo>
                    <a:pt x="6267" y="1178"/>
                    <a:pt x="6354" y="1157"/>
                    <a:pt x="6417" y="1111"/>
                  </a:cubicBezTo>
                  <a:lnTo>
                    <a:pt x="6372" y="1111"/>
                  </a:lnTo>
                  <a:lnTo>
                    <a:pt x="6340" y="1118"/>
                  </a:lnTo>
                  <a:lnTo>
                    <a:pt x="6326" y="1122"/>
                  </a:lnTo>
                  <a:lnTo>
                    <a:pt x="6298" y="1129"/>
                  </a:lnTo>
                  <a:lnTo>
                    <a:pt x="6284" y="1132"/>
                  </a:lnTo>
                  <a:lnTo>
                    <a:pt x="6253" y="1136"/>
                  </a:lnTo>
                  <a:lnTo>
                    <a:pt x="6246" y="1136"/>
                  </a:lnTo>
                  <a:cubicBezTo>
                    <a:pt x="6232" y="1139"/>
                    <a:pt x="6218" y="1139"/>
                    <a:pt x="6207" y="1139"/>
                  </a:cubicBezTo>
                  <a:cubicBezTo>
                    <a:pt x="6203" y="1139"/>
                    <a:pt x="6198" y="1140"/>
                    <a:pt x="6194" y="1140"/>
                  </a:cubicBezTo>
                  <a:cubicBezTo>
                    <a:pt x="6146" y="1140"/>
                    <a:pt x="6102" y="1123"/>
                    <a:pt x="6067" y="1097"/>
                  </a:cubicBezTo>
                  <a:lnTo>
                    <a:pt x="6057" y="1087"/>
                  </a:lnTo>
                  <a:lnTo>
                    <a:pt x="6050" y="1080"/>
                  </a:lnTo>
                  <a:cubicBezTo>
                    <a:pt x="6018" y="1038"/>
                    <a:pt x="6001" y="985"/>
                    <a:pt x="6004" y="936"/>
                  </a:cubicBezTo>
                  <a:cubicBezTo>
                    <a:pt x="6004" y="912"/>
                    <a:pt x="6008" y="887"/>
                    <a:pt x="6015" y="863"/>
                  </a:cubicBezTo>
                  <a:cubicBezTo>
                    <a:pt x="6015" y="849"/>
                    <a:pt x="6022" y="831"/>
                    <a:pt x="6025" y="817"/>
                  </a:cubicBezTo>
                  <a:cubicBezTo>
                    <a:pt x="6032" y="782"/>
                    <a:pt x="6043" y="751"/>
                    <a:pt x="6053" y="716"/>
                  </a:cubicBezTo>
                  <a:cubicBezTo>
                    <a:pt x="6109" y="544"/>
                    <a:pt x="6116" y="477"/>
                    <a:pt x="6053" y="449"/>
                  </a:cubicBezTo>
                  <a:cubicBezTo>
                    <a:pt x="5889" y="372"/>
                    <a:pt x="5889" y="218"/>
                    <a:pt x="5889" y="113"/>
                  </a:cubicBezTo>
                  <a:cubicBezTo>
                    <a:pt x="5889" y="5"/>
                    <a:pt x="5878" y="1"/>
                    <a:pt x="5854" y="1"/>
                  </a:cubicBezTo>
                  <a:cubicBezTo>
                    <a:pt x="5850" y="1"/>
                    <a:pt x="5846" y="1"/>
                    <a:pt x="584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4" name="Google Shape;7835;p82">
              <a:extLst>
                <a:ext uri="{FF2B5EF4-FFF2-40B4-BE49-F238E27FC236}">
                  <a16:creationId xmlns:a16="http://schemas.microsoft.com/office/drawing/2014/main" id="{017C369F-B50D-2EBC-25CF-DF7730967104}"/>
                </a:ext>
              </a:extLst>
            </p:cNvPr>
            <p:cNvSpPr/>
            <p:nvPr/>
          </p:nvSpPr>
          <p:spPr>
            <a:xfrm>
              <a:off x="2595449" y="1751378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5" name="Google Shape;7836;p82">
              <a:extLst>
                <a:ext uri="{FF2B5EF4-FFF2-40B4-BE49-F238E27FC236}">
                  <a16:creationId xmlns:a16="http://schemas.microsoft.com/office/drawing/2014/main" id="{FB682C3C-BE4F-82B7-03E0-D0403E9D493B}"/>
                </a:ext>
              </a:extLst>
            </p:cNvPr>
            <p:cNvSpPr/>
            <p:nvPr/>
          </p:nvSpPr>
          <p:spPr>
            <a:xfrm>
              <a:off x="2589692" y="1751432"/>
              <a:ext cx="11134" cy="4046"/>
            </a:xfrm>
            <a:custGeom>
              <a:avLst/>
              <a:gdLst/>
              <a:ahLst/>
              <a:cxnLst/>
              <a:rect l="l" t="t" r="r" b="b"/>
              <a:pathLst>
                <a:path w="820" h="298" extrusionOk="0">
                  <a:moveTo>
                    <a:pt x="420" y="0"/>
                  </a:moveTo>
                  <a:cubicBezTo>
                    <a:pt x="350" y="0"/>
                    <a:pt x="137" y="179"/>
                    <a:pt x="0" y="298"/>
                  </a:cubicBezTo>
                  <a:lnTo>
                    <a:pt x="18" y="294"/>
                  </a:lnTo>
                  <a:lnTo>
                    <a:pt x="42" y="287"/>
                  </a:lnTo>
                  <a:lnTo>
                    <a:pt x="77" y="277"/>
                  </a:lnTo>
                  <a:lnTo>
                    <a:pt x="98" y="270"/>
                  </a:lnTo>
                  <a:lnTo>
                    <a:pt x="133" y="263"/>
                  </a:lnTo>
                  <a:lnTo>
                    <a:pt x="158" y="259"/>
                  </a:lnTo>
                  <a:lnTo>
                    <a:pt x="189" y="252"/>
                  </a:lnTo>
                  <a:lnTo>
                    <a:pt x="210" y="249"/>
                  </a:lnTo>
                  <a:lnTo>
                    <a:pt x="242" y="245"/>
                  </a:lnTo>
                  <a:lnTo>
                    <a:pt x="361" y="245"/>
                  </a:lnTo>
                  <a:lnTo>
                    <a:pt x="382" y="249"/>
                  </a:lnTo>
                  <a:cubicBezTo>
                    <a:pt x="396" y="252"/>
                    <a:pt x="406" y="256"/>
                    <a:pt x="420" y="259"/>
                  </a:cubicBezTo>
                  <a:lnTo>
                    <a:pt x="435" y="266"/>
                  </a:lnTo>
                  <a:lnTo>
                    <a:pt x="582" y="266"/>
                  </a:lnTo>
                  <a:lnTo>
                    <a:pt x="599" y="263"/>
                  </a:lnTo>
                  <a:lnTo>
                    <a:pt x="613" y="263"/>
                  </a:lnTo>
                  <a:lnTo>
                    <a:pt x="631" y="259"/>
                  </a:lnTo>
                  <a:lnTo>
                    <a:pt x="645" y="256"/>
                  </a:lnTo>
                  <a:lnTo>
                    <a:pt x="662" y="249"/>
                  </a:lnTo>
                  <a:lnTo>
                    <a:pt x="676" y="245"/>
                  </a:lnTo>
                  <a:lnTo>
                    <a:pt x="701" y="238"/>
                  </a:lnTo>
                  <a:lnTo>
                    <a:pt x="708" y="235"/>
                  </a:lnTo>
                  <a:lnTo>
                    <a:pt x="739" y="221"/>
                  </a:lnTo>
                  <a:lnTo>
                    <a:pt x="750" y="217"/>
                  </a:lnTo>
                  <a:lnTo>
                    <a:pt x="771" y="207"/>
                  </a:lnTo>
                  <a:lnTo>
                    <a:pt x="785" y="200"/>
                  </a:lnTo>
                  <a:lnTo>
                    <a:pt x="802" y="189"/>
                  </a:lnTo>
                  <a:lnTo>
                    <a:pt x="816" y="182"/>
                  </a:lnTo>
                  <a:lnTo>
                    <a:pt x="820" y="179"/>
                  </a:lnTo>
                  <a:lnTo>
                    <a:pt x="820" y="172"/>
                  </a:lnTo>
                  <a:lnTo>
                    <a:pt x="781" y="165"/>
                  </a:lnTo>
                  <a:lnTo>
                    <a:pt x="771" y="165"/>
                  </a:lnTo>
                  <a:lnTo>
                    <a:pt x="743" y="161"/>
                  </a:lnTo>
                  <a:lnTo>
                    <a:pt x="708" y="161"/>
                  </a:lnTo>
                  <a:cubicBezTo>
                    <a:pt x="702" y="159"/>
                    <a:pt x="697" y="158"/>
                    <a:pt x="692" y="158"/>
                  </a:cubicBezTo>
                  <a:cubicBezTo>
                    <a:pt x="687" y="158"/>
                    <a:pt x="681" y="159"/>
                    <a:pt x="676" y="161"/>
                  </a:cubicBezTo>
                  <a:cubicBezTo>
                    <a:pt x="667" y="162"/>
                    <a:pt x="658" y="163"/>
                    <a:pt x="650" y="163"/>
                  </a:cubicBezTo>
                  <a:cubicBezTo>
                    <a:pt x="589" y="163"/>
                    <a:pt x="532" y="132"/>
                    <a:pt x="501" y="74"/>
                  </a:cubicBezTo>
                  <a:lnTo>
                    <a:pt x="487" y="56"/>
                  </a:lnTo>
                  <a:lnTo>
                    <a:pt x="484" y="53"/>
                  </a:lnTo>
                  <a:cubicBezTo>
                    <a:pt x="480" y="46"/>
                    <a:pt x="477" y="42"/>
                    <a:pt x="473" y="35"/>
                  </a:cubicBezTo>
                  <a:lnTo>
                    <a:pt x="463" y="28"/>
                  </a:lnTo>
                  <a:cubicBezTo>
                    <a:pt x="459" y="25"/>
                    <a:pt x="456" y="21"/>
                    <a:pt x="452" y="18"/>
                  </a:cubicBezTo>
                  <a:lnTo>
                    <a:pt x="438" y="7"/>
                  </a:lnTo>
                  <a:lnTo>
                    <a:pt x="42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6" name="Google Shape;7837;p82">
              <a:extLst>
                <a:ext uri="{FF2B5EF4-FFF2-40B4-BE49-F238E27FC236}">
                  <a16:creationId xmlns:a16="http://schemas.microsoft.com/office/drawing/2014/main" id="{5D07A613-8142-6159-0300-B501C3A9D736}"/>
                </a:ext>
              </a:extLst>
            </p:cNvPr>
            <p:cNvSpPr/>
            <p:nvPr/>
          </p:nvSpPr>
          <p:spPr>
            <a:xfrm>
              <a:off x="2541736" y="1751432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0"/>
                  </a:moveTo>
                  <a:cubicBezTo>
                    <a:pt x="21" y="0"/>
                    <a:pt x="11" y="4"/>
                    <a:pt x="0" y="4"/>
                  </a:cubicBezTo>
                  <a:lnTo>
                    <a:pt x="0" y="7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7" name="Google Shape;7838;p82">
              <a:extLst>
                <a:ext uri="{FF2B5EF4-FFF2-40B4-BE49-F238E27FC236}">
                  <a16:creationId xmlns:a16="http://schemas.microsoft.com/office/drawing/2014/main" id="{8CF26752-D716-82E7-C86B-C99215752D4A}"/>
                </a:ext>
              </a:extLst>
            </p:cNvPr>
            <p:cNvSpPr/>
            <p:nvPr/>
          </p:nvSpPr>
          <p:spPr>
            <a:xfrm>
              <a:off x="2550955" y="175403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0" y="1"/>
                  </a:moveTo>
                  <a:lnTo>
                    <a:pt x="28" y="18"/>
                  </a:lnTo>
                  <a:lnTo>
                    <a:pt x="28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8" name="Google Shape;7839;p82">
              <a:extLst>
                <a:ext uri="{FF2B5EF4-FFF2-40B4-BE49-F238E27FC236}">
                  <a16:creationId xmlns:a16="http://schemas.microsoft.com/office/drawing/2014/main" id="{ECFF4A30-C792-4089-1F9F-AF2C8D660A88}"/>
                </a:ext>
              </a:extLst>
            </p:cNvPr>
            <p:cNvSpPr/>
            <p:nvPr/>
          </p:nvSpPr>
          <p:spPr>
            <a:xfrm>
              <a:off x="2549950" y="17535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9" name="Google Shape;7840;p82">
              <a:extLst>
                <a:ext uri="{FF2B5EF4-FFF2-40B4-BE49-F238E27FC236}">
                  <a16:creationId xmlns:a16="http://schemas.microsoft.com/office/drawing/2014/main" id="{CEA3F986-2534-6900-743E-20E28878E9FC}"/>
                </a:ext>
              </a:extLst>
            </p:cNvPr>
            <p:cNvSpPr/>
            <p:nvPr/>
          </p:nvSpPr>
          <p:spPr>
            <a:xfrm>
              <a:off x="2550236" y="175361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0" name="Google Shape;7841;p82">
              <a:extLst>
                <a:ext uri="{FF2B5EF4-FFF2-40B4-BE49-F238E27FC236}">
                  <a16:creationId xmlns:a16="http://schemas.microsoft.com/office/drawing/2014/main" id="{41BE7C47-68BC-3DBC-71EF-7B454B067396}"/>
                </a:ext>
              </a:extLst>
            </p:cNvPr>
            <p:cNvSpPr/>
            <p:nvPr/>
          </p:nvSpPr>
          <p:spPr>
            <a:xfrm>
              <a:off x="2549244" y="1753278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cubicBezTo>
                    <a:pt x="11" y="1"/>
                    <a:pt x="7" y="1"/>
                    <a:pt x="0" y="1"/>
                  </a:cubicBezTo>
                  <a:cubicBezTo>
                    <a:pt x="7" y="1"/>
                    <a:pt x="11" y="1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1" name="Google Shape;7842;p82">
              <a:extLst>
                <a:ext uri="{FF2B5EF4-FFF2-40B4-BE49-F238E27FC236}">
                  <a16:creationId xmlns:a16="http://schemas.microsoft.com/office/drawing/2014/main" id="{4CE5B850-AE1B-D258-79BB-FEE64BB94263}"/>
                </a:ext>
              </a:extLst>
            </p:cNvPr>
            <p:cNvSpPr/>
            <p:nvPr/>
          </p:nvSpPr>
          <p:spPr>
            <a:xfrm>
              <a:off x="2550480" y="1753754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2" name="Google Shape;7843;p82">
              <a:extLst>
                <a:ext uri="{FF2B5EF4-FFF2-40B4-BE49-F238E27FC236}">
                  <a16:creationId xmlns:a16="http://schemas.microsoft.com/office/drawing/2014/main" id="{C4EFCCE5-7817-88EA-CDD2-D0F305970CE0}"/>
                </a:ext>
              </a:extLst>
            </p:cNvPr>
            <p:cNvSpPr/>
            <p:nvPr/>
          </p:nvSpPr>
          <p:spPr>
            <a:xfrm>
              <a:off x="2550711" y="175390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3" name="Google Shape;7844;p82">
              <a:extLst>
                <a:ext uri="{FF2B5EF4-FFF2-40B4-BE49-F238E27FC236}">
                  <a16:creationId xmlns:a16="http://schemas.microsoft.com/office/drawing/2014/main" id="{85EA57C7-C912-707A-A154-190B727F18FD}"/>
                </a:ext>
              </a:extLst>
            </p:cNvPr>
            <p:cNvSpPr/>
            <p:nvPr/>
          </p:nvSpPr>
          <p:spPr>
            <a:xfrm>
              <a:off x="2549625" y="17533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4" name="Google Shape;7845;p82">
              <a:extLst>
                <a:ext uri="{FF2B5EF4-FFF2-40B4-BE49-F238E27FC236}">
                  <a16:creationId xmlns:a16="http://schemas.microsoft.com/office/drawing/2014/main" id="{AA8FA4C3-2232-952A-DF7D-C6D4DBD899E4}"/>
                </a:ext>
              </a:extLst>
            </p:cNvPr>
            <p:cNvSpPr/>
            <p:nvPr/>
          </p:nvSpPr>
          <p:spPr>
            <a:xfrm>
              <a:off x="2551756" y="1754568"/>
              <a:ext cx="1439" cy="910"/>
            </a:xfrm>
            <a:custGeom>
              <a:avLst/>
              <a:gdLst/>
              <a:ahLst/>
              <a:cxnLst/>
              <a:rect l="l" t="t" r="r" b="b"/>
              <a:pathLst>
                <a:path w="106" h="67" extrusionOk="0">
                  <a:moveTo>
                    <a:pt x="1" y="0"/>
                  </a:moveTo>
                  <a:lnTo>
                    <a:pt x="106" y="67"/>
                  </a:lnTo>
                  <a:lnTo>
                    <a:pt x="106" y="60"/>
                  </a:lnTo>
                  <a:lnTo>
                    <a:pt x="88" y="53"/>
                  </a:lnTo>
                  <a:cubicBezTo>
                    <a:pt x="57" y="35"/>
                    <a:pt x="29" y="1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5" name="Google Shape;7846;p82">
              <a:extLst>
                <a:ext uri="{FF2B5EF4-FFF2-40B4-BE49-F238E27FC236}">
                  <a16:creationId xmlns:a16="http://schemas.microsoft.com/office/drawing/2014/main" id="{4860EA05-95AB-8550-7ED5-38AC89981FD5}"/>
                </a:ext>
              </a:extLst>
            </p:cNvPr>
            <p:cNvSpPr/>
            <p:nvPr/>
          </p:nvSpPr>
          <p:spPr>
            <a:xfrm>
              <a:off x="2542917" y="1751147"/>
              <a:ext cx="543" cy="149"/>
            </a:xfrm>
            <a:custGeom>
              <a:avLst/>
              <a:gdLst/>
              <a:ahLst/>
              <a:cxnLst/>
              <a:rect l="l" t="t" r="r" b="b"/>
              <a:pathLst>
                <a:path w="40" h="11" extrusionOk="0">
                  <a:moveTo>
                    <a:pt x="36" y="0"/>
                  </a:moveTo>
                  <a:cubicBezTo>
                    <a:pt x="29" y="3"/>
                    <a:pt x="24" y="5"/>
                    <a:pt x="19" y="7"/>
                  </a:cubicBezTo>
                  <a:lnTo>
                    <a:pt x="19" y="7"/>
                  </a:lnTo>
                  <a:lnTo>
                    <a:pt x="39" y="4"/>
                  </a:lnTo>
                  <a:lnTo>
                    <a:pt x="39" y="0"/>
                  </a:lnTo>
                  <a:close/>
                  <a:moveTo>
                    <a:pt x="19" y="7"/>
                  </a:moveTo>
                  <a:lnTo>
                    <a:pt x="1" y="11"/>
                  </a:lnTo>
                  <a:cubicBezTo>
                    <a:pt x="7" y="11"/>
                    <a:pt x="12" y="9"/>
                    <a:pt x="19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6" name="Google Shape;7847;p82">
              <a:extLst>
                <a:ext uri="{FF2B5EF4-FFF2-40B4-BE49-F238E27FC236}">
                  <a16:creationId xmlns:a16="http://schemas.microsoft.com/office/drawing/2014/main" id="{175353F1-C048-4F3D-A6E6-FA01AE5DCFB3}"/>
                </a:ext>
              </a:extLst>
            </p:cNvPr>
            <p:cNvSpPr/>
            <p:nvPr/>
          </p:nvSpPr>
          <p:spPr>
            <a:xfrm>
              <a:off x="2508784" y="176877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7" name="Google Shape;7848;p82">
              <a:extLst>
                <a:ext uri="{FF2B5EF4-FFF2-40B4-BE49-F238E27FC236}">
                  <a16:creationId xmlns:a16="http://schemas.microsoft.com/office/drawing/2014/main" id="{1E644247-950A-D567-AF76-60A3C44C85EF}"/>
                </a:ext>
              </a:extLst>
            </p:cNvPr>
            <p:cNvSpPr/>
            <p:nvPr/>
          </p:nvSpPr>
          <p:spPr>
            <a:xfrm>
              <a:off x="2511499" y="177044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5" y="0"/>
                  </a:moveTo>
                  <a:lnTo>
                    <a:pt x="36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8" name="Google Shape;7849;p82">
              <a:extLst>
                <a:ext uri="{FF2B5EF4-FFF2-40B4-BE49-F238E27FC236}">
                  <a16:creationId xmlns:a16="http://schemas.microsoft.com/office/drawing/2014/main" id="{67FE6691-3CF9-9067-66F7-4A1A3355D526}"/>
                </a:ext>
              </a:extLst>
            </p:cNvPr>
            <p:cNvSpPr/>
            <p:nvPr/>
          </p:nvSpPr>
          <p:spPr>
            <a:xfrm>
              <a:off x="2509734" y="1769965"/>
              <a:ext cx="1018" cy="394"/>
            </a:xfrm>
            <a:custGeom>
              <a:avLst/>
              <a:gdLst/>
              <a:ahLst/>
              <a:cxnLst/>
              <a:rect l="l" t="t" r="r" b="b"/>
              <a:pathLst>
                <a:path w="75" h="29" extrusionOk="0">
                  <a:moveTo>
                    <a:pt x="74" y="28"/>
                  </a:moveTo>
                  <a:cubicBezTo>
                    <a:pt x="50" y="21"/>
                    <a:pt x="25" y="11"/>
                    <a:pt x="1" y="0"/>
                  </a:cubicBezTo>
                  <a:cubicBezTo>
                    <a:pt x="25" y="11"/>
                    <a:pt x="50" y="21"/>
                    <a:pt x="74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9" name="Google Shape;7850;p82">
              <a:extLst>
                <a:ext uri="{FF2B5EF4-FFF2-40B4-BE49-F238E27FC236}">
                  <a16:creationId xmlns:a16="http://schemas.microsoft.com/office/drawing/2014/main" id="{01D36E37-91B9-1BE1-8F7D-DF089A7B8251}"/>
                </a:ext>
              </a:extLst>
            </p:cNvPr>
            <p:cNvSpPr/>
            <p:nvPr/>
          </p:nvSpPr>
          <p:spPr>
            <a:xfrm>
              <a:off x="2510888" y="1770345"/>
              <a:ext cx="475" cy="54"/>
            </a:xfrm>
            <a:custGeom>
              <a:avLst/>
              <a:gdLst/>
              <a:ahLst/>
              <a:cxnLst/>
              <a:rect l="l" t="t" r="r" b="b"/>
              <a:pathLst>
                <a:path w="35" h="4" extrusionOk="0">
                  <a:moveTo>
                    <a:pt x="35" y="4"/>
                  </a:moveTo>
                  <a:cubicBezTo>
                    <a:pt x="21" y="4"/>
                    <a:pt x="11" y="4"/>
                    <a:pt x="0" y="0"/>
                  </a:cubicBezTo>
                  <a:cubicBezTo>
                    <a:pt x="11" y="4"/>
                    <a:pt x="21" y="4"/>
                    <a:pt x="35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0" name="Google Shape;7851;p82">
              <a:extLst>
                <a:ext uri="{FF2B5EF4-FFF2-40B4-BE49-F238E27FC236}">
                  <a16:creationId xmlns:a16="http://schemas.microsoft.com/office/drawing/2014/main" id="{2E1529B8-84E6-6E8F-8363-09659682A3A4}"/>
                </a:ext>
              </a:extLst>
            </p:cNvPr>
            <p:cNvSpPr/>
            <p:nvPr/>
          </p:nvSpPr>
          <p:spPr>
            <a:xfrm>
              <a:off x="2509354" y="176968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11"/>
                    <a:pt x="8" y="4"/>
                    <a:pt x="1" y="0"/>
                  </a:cubicBezTo>
                  <a:cubicBezTo>
                    <a:pt x="8" y="4"/>
                    <a:pt x="15" y="11"/>
                    <a:pt x="22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1" name="Google Shape;7852;p82">
              <a:extLst>
                <a:ext uri="{FF2B5EF4-FFF2-40B4-BE49-F238E27FC236}">
                  <a16:creationId xmlns:a16="http://schemas.microsoft.com/office/drawing/2014/main" id="{0BD4396B-4013-D400-552E-D7724FD03BBF}"/>
                </a:ext>
              </a:extLst>
            </p:cNvPr>
            <p:cNvSpPr/>
            <p:nvPr/>
          </p:nvSpPr>
          <p:spPr>
            <a:xfrm>
              <a:off x="2509069" y="1769300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5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2" name="Google Shape;7853;p82">
              <a:extLst>
                <a:ext uri="{FF2B5EF4-FFF2-40B4-BE49-F238E27FC236}">
                  <a16:creationId xmlns:a16="http://schemas.microsoft.com/office/drawing/2014/main" id="{07B42C4B-5FCF-B409-22CB-563253E9513C}"/>
                </a:ext>
              </a:extLst>
            </p:cNvPr>
            <p:cNvSpPr/>
            <p:nvPr/>
          </p:nvSpPr>
          <p:spPr>
            <a:xfrm>
              <a:off x="2534975" y="1750997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36" y="1"/>
                  </a:moveTo>
                  <a:cubicBezTo>
                    <a:pt x="25" y="11"/>
                    <a:pt x="11" y="25"/>
                    <a:pt x="1" y="39"/>
                  </a:cubicBezTo>
                  <a:cubicBezTo>
                    <a:pt x="11" y="25"/>
                    <a:pt x="25" y="11"/>
                    <a:pt x="3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3" name="Google Shape;7854;p82">
              <a:extLst>
                <a:ext uri="{FF2B5EF4-FFF2-40B4-BE49-F238E27FC236}">
                  <a16:creationId xmlns:a16="http://schemas.microsoft.com/office/drawing/2014/main" id="{F5927443-1A0C-D8CF-802E-2FAC0BC31BB2}"/>
                </a:ext>
              </a:extLst>
            </p:cNvPr>
            <p:cNvSpPr/>
            <p:nvPr/>
          </p:nvSpPr>
          <p:spPr>
            <a:xfrm>
              <a:off x="2536780" y="175004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1" y="0"/>
                  </a:lnTo>
                  <a:lnTo>
                    <a:pt x="8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4" name="Google Shape;7855;p82">
              <a:extLst>
                <a:ext uri="{FF2B5EF4-FFF2-40B4-BE49-F238E27FC236}">
                  <a16:creationId xmlns:a16="http://schemas.microsoft.com/office/drawing/2014/main" id="{7DC3E801-113C-D27B-69A3-B3AE3360674B}"/>
                </a:ext>
              </a:extLst>
            </p:cNvPr>
            <p:cNvSpPr/>
            <p:nvPr/>
          </p:nvSpPr>
          <p:spPr>
            <a:xfrm>
              <a:off x="2512219" y="1770291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49" y="1"/>
                  </a:moveTo>
                  <a:cubicBezTo>
                    <a:pt x="32" y="4"/>
                    <a:pt x="14" y="8"/>
                    <a:pt x="0" y="8"/>
                  </a:cubicBezTo>
                  <a:cubicBezTo>
                    <a:pt x="14" y="8"/>
                    <a:pt x="32" y="4"/>
                    <a:pt x="4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5" name="Google Shape;7856;p82">
              <a:extLst>
                <a:ext uri="{FF2B5EF4-FFF2-40B4-BE49-F238E27FC236}">
                  <a16:creationId xmlns:a16="http://schemas.microsoft.com/office/drawing/2014/main" id="{31F9345B-D07A-5D9B-7D58-1EF5AFB7E056}"/>
                </a:ext>
              </a:extLst>
            </p:cNvPr>
            <p:cNvSpPr/>
            <p:nvPr/>
          </p:nvSpPr>
          <p:spPr>
            <a:xfrm>
              <a:off x="2503230" y="1767779"/>
              <a:ext cx="679" cy="204"/>
            </a:xfrm>
            <a:custGeom>
              <a:avLst/>
              <a:gdLst/>
              <a:ahLst/>
              <a:cxnLst/>
              <a:rect l="l" t="t" r="r" b="b"/>
              <a:pathLst>
                <a:path w="50" h="15" extrusionOk="0">
                  <a:moveTo>
                    <a:pt x="49" y="0"/>
                  </a:moveTo>
                  <a:cubicBezTo>
                    <a:pt x="35" y="0"/>
                    <a:pt x="25" y="4"/>
                    <a:pt x="14" y="7"/>
                  </a:cubicBezTo>
                  <a:lnTo>
                    <a:pt x="0" y="14"/>
                  </a:lnTo>
                  <a:cubicBezTo>
                    <a:pt x="14" y="7"/>
                    <a:pt x="32" y="0"/>
                    <a:pt x="4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6" name="Google Shape;7857;p82">
              <a:extLst>
                <a:ext uri="{FF2B5EF4-FFF2-40B4-BE49-F238E27FC236}">
                  <a16:creationId xmlns:a16="http://schemas.microsoft.com/office/drawing/2014/main" id="{47AD1EF8-AEA9-6087-542E-4CE8536896FD}"/>
                </a:ext>
              </a:extLst>
            </p:cNvPr>
            <p:cNvSpPr/>
            <p:nvPr/>
          </p:nvSpPr>
          <p:spPr>
            <a:xfrm>
              <a:off x="2542917" y="1751187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1"/>
                  </a:moveTo>
                  <a:lnTo>
                    <a:pt x="36" y="1"/>
                  </a:lnTo>
                  <a:cubicBezTo>
                    <a:pt x="22" y="4"/>
                    <a:pt x="11" y="4"/>
                    <a:pt x="1" y="8"/>
                  </a:cubicBezTo>
                  <a:cubicBezTo>
                    <a:pt x="11" y="8"/>
                    <a:pt x="22" y="4"/>
                    <a:pt x="3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7" name="Google Shape;7858;p82">
              <a:extLst>
                <a:ext uri="{FF2B5EF4-FFF2-40B4-BE49-F238E27FC236}">
                  <a16:creationId xmlns:a16="http://schemas.microsoft.com/office/drawing/2014/main" id="{3D6FEB21-CF40-9D89-5540-BB8F8210472A}"/>
                </a:ext>
              </a:extLst>
            </p:cNvPr>
            <p:cNvSpPr/>
            <p:nvPr/>
          </p:nvSpPr>
          <p:spPr>
            <a:xfrm>
              <a:off x="2502035" y="1769436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1" y="29"/>
                  </a:moveTo>
                  <a:cubicBezTo>
                    <a:pt x="1" y="18"/>
                    <a:pt x="4" y="11"/>
                    <a:pt x="4" y="1"/>
                  </a:cubicBezTo>
                  <a:cubicBezTo>
                    <a:pt x="4" y="11"/>
                    <a:pt x="1" y="18"/>
                    <a:pt x="1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8" name="Google Shape;7859;p82">
              <a:extLst>
                <a:ext uri="{FF2B5EF4-FFF2-40B4-BE49-F238E27FC236}">
                  <a16:creationId xmlns:a16="http://schemas.microsoft.com/office/drawing/2014/main" id="{513441BB-C9FA-CA17-EB87-8838300355E5}"/>
                </a:ext>
              </a:extLst>
            </p:cNvPr>
            <p:cNvSpPr/>
            <p:nvPr/>
          </p:nvSpPr>
          <p:spPr>
            <a:xfrm>
              <a:off x="2499143" y="181379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9" name="Google Shape;7860;p82">
              <a:extLst>
                <a:ext uri="{FF2B5EF4-FFF2-40B4-BE49-F238E27FC236}">
                  <a16:creationId xmlns:a16="http://schemas.microsoft.com/office/drawing/2014/main" id="{A02C17C0-A79D-B112-0C43-1F029EDB5DB4}"/>
                </a:ext>
              </a:extLst>
            </p:cNvPr>
            <p:cNvSpPr/>
            <p:nvPr/>
          </p:nvSpPr>
          <p:spPr>
            <a:xfrm>
              <a:off x="2500230" y="1774663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1"/>
                  </a:moveTo>
                  <a:cubicBezTo>
                    <a:pt x="22" y="15"/>
                    <a:pt x="11" y="25"/>
                    <a:pt x="1" y="36"/>
                  </a:cubicBezTo>
                  <a:cubicBezTo>
                    <a:pt x="15" y="25"/>
                    <a:pt x="22" y="15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0" name="Google Shape;7861;p82">
              <a:extLst>
                <a:ext uri="{FF2B5EF4-FFF2-40B4-BE49-F238E27FC236}">
                  <a16:creationId xmlns:a16="http://schemas.microsoft.com/office/drawing/2014/main" id="{8A4473F7-5F66-F3B4-ECE2-019C10D20DA6}"/>
                </a:ext>
              </a:extLst>
            </p:cNvPr>
            <p:cNvSpPr/>
            <p:nvPr/>
          </p:nvSpPr>
          <p:spPr>
            <a:xfrm>
              <a:off x="2502131" y="1767969"/>
              <a:ext cx="1113" cy="1385"/>
            </a:xfrm>
            <a:custGeom>
              <a:avLst/>
              <a:gdLst/>
              <a:ahLst/>
              <a:cxnLst/>
              <a:rect l="l" t="t" r="r" b="b"/>
              <a:pathLst>
                <a:path w="82" h="102" extrusionOk="0">
                  <a:moveTo>
                    <a:pt x="81" y="0"/>
                  </a:moveTo>
                  <a:cubicBezTo>
                    <a:pt x="76" y="3"/>
                    <a:pt x="70" y="6"/>
                    <a:pt x="65" y="10"/>
                  </a:cubicBezTo>
                  <a:lnTo>
                    <a:pt x="65" y="10"/>
                  </a:lnTo>
                  <a:cubicBezTo>
                    <a:pt x="67" y="9"/>
                    <a:pt x="69" y="8"/>
                    <a:pt x="71" y="7"/>
                  </a:cubicBezTo>
                  <a:lnTo>
                    <a:pt x="81" y="0"/>
                  </a:lnTo>
                  <a:close/>
                  <a:moveTo>
                    <a:pt x="65" y="10"/>
                  </a:moveTo>
                  <a:lnTo>
                    <a:pt x="65" y="10"/>
                  </a:lnTo>
                  <a:cubicBezTo>
                    <a:pt x="62" y="11"/>
                    <a:pt x="59" y="12"/>
                    <a:pt x="57" y="14"/>
                  </a:cubicBezTo>
                  <a:cubicBezTo>
                    <a:pt x="29" y="39"/>
                    <a:pt x="8" y="67"/>
                    <a:pt x="1" y="102"/>
                  </a:cubicBezTo>
                  <a:cubicBezTo>
                    <a:pt x="10" y="66"/>
                    <a:pt x="32" y="32"/>
                    <a:pt x="65" y="1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1" name="Google Shape;7862;p82">
              <a:extLst>
                <a:ext uri="{FF2B5EF4-FFF2-40B4-BE49-F238E27FC236}">
                  <a16:creationId xmlns:a16="http://schemas.microsoft.com/office/drawing/2014/main" id="{8C09731E-7407-B0BF-B1EE-ECF7C56B4AD7}"/>
                </a:ext>
              </a:extLst>
            </p:cNvPr>
            <p:cNvSpPr/>
            <p:nvPr/>
          </p:nvSpPr>
          <p:spPr>
            <a:xfrm>
              <a:off x="2500664" y="1769911"/>
              <a:ext cx="1480" cy="4725"/>
            </a:xfrm>
            <a:custGeom>
              <a:avLst/>
              <a:gdLst/>
              <a:ahLst/>
              <a:cxnLst/>
              <a:rect l="l" t="t" r="r" b="b"/>
              <a:pathLst>
                <a:path w="109" h="348" extrusionOk="0">
                  <a:moveTo>
                    <a:pt x="102" y="43"/>
                  </a:moveTo>
                  <a:cubicBezTo>
                    <a:pt x="102" y="29"/>
                    <a:pt x="102" y="15"/>
                    <a:pt x="102" y="1"/>
                  </a:cubicBezTo>
                  <a:cubicBezTo>
                    <a:pt x="102" y="15"/>
                    <a:pt x="102" y="29"/>
                    <a:pt x="102" y="43"/>
                  </a:cubicBezTo>
                  <a:cubicBezTo>
                    <a:pt x="109" y="155"/>
                    <a:pt x="70" y="263"/>
                    <a:pt x="0" y="347"/>
                  </a:cubicBezTo>
                  <a:cubicBezTo>
                    <a:pt x="70" y="263"/>
                    <a:pt x="109" y="155"/>
                    <a:pt x="102" y="4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2" name="Google Shape;7863;p82">
              <a:extLst>
                <a:ext uri="{FF2B5EF4-FFF2-40B4-BE49-F238E27FC236}">
                  <a16:creationId xmlns:a16="http://schemas.microsoft.com/office/drawing/2014/main" id="{E6BD96A4-5BDE-604B-D732-879AC2436956}"/>
                </a:ext>
              </a:extLst>
            </p:cNvPr>
            <p:cNvSpPr/>
            <p:nvPr/>
          </p:nvSpPr>
          <p:spPr>
            <a:xfrm>
              <a:off x="2503081" y="1767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5" y="4"/>
                    <a:pt x="8" y="7"/>
                    <a:pt x="1" y="14"/>
                  </a:cubicBezTo>
                  <a:lnTo>
                    <a:pt x="11" y="7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3" name="Google Shape;7864;p82">
              <a:extLst>
                <a:ext uri="{FF2B5EF4-FFF2-40B4-BE49-F238E27FC236}">
                  <a16:creationId xmlns:a16="http://schemas.microsoft.com/office/drawing/2014/main" id="{F81A9042-530B-07D7-8DC2-B9E274A458C0}"/>
                </a:ext>
              </a:extLst>
            </p:cNvPr>
            <p:cNvSpPr/>
            <p:nvPr/>
          </p:nvSpPr>
          <p:spPr>
            <a:xfrm>
              <a:off x="2579848" y="175789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4" name="Google Shape;7865;p82">
              <a:extLst>
                <a:ext uri="{FF2B5EF4-FFF2-40B4-BE49-F238E27FC236}">
                  <a16:creationId xmlns:a16="http://schemas.microsoft.com/office/drawing/2014/main" id="{C366B1B2-464F-2519-DB49-60591280AEBE}"/>
                </a:ext>
              </a:extLst>
            </p:cNvPr>
            <p:cNvSpPr/>
            <p:nvPr/>
          </p:nvSpPr>
          <p:spPr>
            <a:xfrm>
              <a:off x="2583419" y="175822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5" name="Google Shape;7866;p82">
              <a:extLst>
                <a:ext uri="{FF2B5EF4-FFF2-40B4-BE49-F238E27FC236}">
                  <a16:creationId xmlns:a16="http://schemas.microsoft.com/office/drawing/2014/main" id="{D89C28E8-0BC6-5251-83A3-970BE28628F5}"/>
                </a:ext>
              </a:extLst>
            </p:cNvPr>
            <p:cNvSpPr/>
            <p:nvPr/>
          </p:nvSpPr>
          <p:spPr>
            <a:xfrm>
              <a:off x="2556318" y="1754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18"/>
                  </a:moveTo>
                  <a:cubicBezTo>
                    <a:pt x="8" y="11"/>
                    <a:pt x="11" y="4"/>
                    <a:pt x="15" y="0"/>
                  </a:cubicBezTo>
                  <a:cubicBezTo>
                    <a:pt x="11" y="4"/>
                    <a:pt x="8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6" name="Google Shape;7867;p82">
              <a:extLst>
                <a:ext uri="{FF2B5EF4-FFF2-40B4-BE49-F238E27FC236}">
                  <a16:creationId xmlns:a16="http://schemas.microsoft.com/office/drawing/2014/main" id="{FC60C719-C7B8-ADD7-ECD5-11837E90266F}"/>
                </a:ext>
              </a:extLst>
            </p:cNvPr>
            <p:cNvSpPr/>
            <p:nvPr/>
          </p:nvSpPr>
          <p:spPr>
            <a:xfrm>
              <a:off x="2582319" y="175846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7" name="Google Shape;7868;p82">
              <a:extLst>
                <a:ext uri="{FF2B5EF4-FFF2-40B4-BE49-F238E27FC236}">
                  <a16:creationId xmlns:a16="http://schemas.microsoft.com/office/drawing/2014/main" id="{D36D0BB1-03EE-71FE-5753-134ECA68AD2C}"/>
                </a:ext>
              </a:extLst>
            </p:cNvPr>
            <p:cNvSpPr/>
            <p:nvPr/>
          </p:nvSpPr>
          <p:spPr>
            <a:xfrm>
              <a:off x="2584030" y="175812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8" name="Google Shape;7869;p82">
              <a:extLst>
                <a:ext uri="{FF2B5EF4-FFF2-40B4-BE49-F238E27FC236}">
                  <a16:creationId xmlns:a16="http://schemas.microsoft.com/office/drawing/2014/main" id="{A7BA5A2A-CB40-5CA3-485D-8FDCDB4B9B05}"/>
                </a:ext>
              </a:extLst>
            </p:cNvPr>
            <p:cNvSpPr/>
            <p:nvPr/>
          </p:nvSpPr>
          <p:spPr>
            <a:xfrm>
              <a:off x="2551335" y="1754283"/>
              <a:ext cx="394" cy="244"/>
            </a:xfrm>
            <a:custGeom>
              <a:avLst/>
              <a:gdLst/>
              <a:ahLst/>
              <a:cxnLst/>
              <a:rect l="l" t="t" r="r" b="b"/>
              <a:pathLst>
                <a:path w="29" h="18" extrusionOk="0">
                  <a:moveTo>
                    <a:pt x="0" y="0"/>
                  </a:moveTo>
                  <a:lnTo>
                    <a:pt x="28" y="18"/>
                  </a:lnTo>
                  <a:lnTo>
                    <a:pt x="18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9" name="Google Shape;7870;p82">
              <a:extLst>
                <a:ext uri="{FF2B5EF4-FFF2-40B4-BE49-F238E27FC236}">
                  <a16:creationId xmlns:a16="http://schemas.microsoft.com/office/drawing/2014/main" id="{CE052A8A-A8B5-E026-4A9A-9C5EB2C544DC}"/>
                </a:ext>
              </a:extLst>
            </p:cNvPr>
            <p:cNvSpPr/>
            <p:nvPr/>
          </p:nvSpPr>
          <p:spPr>
            <a:xfrm>
              <a:off x="2582890" y="1758370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0" name="Google Shape;7871;p82">
              <a:extLst>
                <a:ext uri="{FF2B5EF4-FFF2-40B4-BE49-F238E27FC236}">
                  <a16:creationId xmlns:a16="http://schemas.microsoft.com/office/drawing/2014/main" id="{FC6975E6-14DA-236E-3D44-5BC86B762D45}"/>
                </a:ext>
              </a:extLst>
            </p:cNvPr>
            <p:cNvSpPr/>
            <p:nvPr/>
          </p:nvSpPr>
          <p:spPr>
            <a:xfrm>
              <a:off x="2581803" y="17585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1" name="Google Shape;7872;p82">
              <a:extLst>
                <a:ext uri="{FF2B5EF4-FFF2-40B4-BE49-F238E27FC236}">
                  <a16:creationId xmlns:a16="http://schemas.microsoft.com/office/drawing/2014/main" id="{AC3121E7-F3F5-E5DD-7921-D0068255B505}"/>
                </a:ext>
              </a:extLst>
            </p:cNvPr>
            <p:cNvSpPr/>
            <p:nvPr/>
          </p:nvSpPr>
          <p:spPr>
            <a:xfrm>
              <a:off x="2596494" y="1752423"/>
              <a:ext cx="2811" cy="1344"/>
            </a:xfrm>
            <a:custGeom>
              <a:avLst/>
              <a:gdLst/>
              <a:ahLst/>
              <a:cxnLst/>
              <a:rect l="l" t="t" r="r" b="b"/>
              <a:pathLst>
                <a:path w="207" h="99" extrusionOk="0">
                  <a:moveTo>
                    <a:pt x="175" y="85"/>
                  </a:moveTo>
                  <a:cubicBezTo>
                    <a:pt x="186" y="85"/>
                    <a:pt x="196" y="85"/>
                    <a:pt x="207" y="85"/>
                  </a:cubicBezTo>
                  <a:cubicBezTo>
                    <a:pt x="196" y="85"/>
                    <a:pt x="186" y="85"/>
                    <a:pt x="175" y="85"/>
                  </a:cubicBezTo>
                  <a:cubicBezTo>
                    <a:pt x="105" y="99"/>
                    <a:pt x="35" y="64"/>
                    <a:pt x="0" y="1"/>
                  </a:cubicBezTo>
                  <a:cubicBezTo>
                    <a:pt x="35" y="64"/>
                    <a:pt x="105" y="99"/>
                    <a:pt x="175" y="8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2" name="Google Shape;7873;p82">
              <a:extLst>
                <a:ext uri="{FF2B5EF4-FFF2-40B4-BE49-F238E27FC236}">
                  <a16:creationId xmlns:a16="http://schemas.microsoft.com/office/drawing/2014/main" id="{02538941-A7C2-DB10-E18F-BD4F6F93FB3C}"/>
                </a:ext>
              </a:extLst>
            </p:cNvPr>
            <p:cNvSpPr/>
            <p:nvPr/>
          </p:nvSpPr>
          <p:spPr>
            <a:xfrm>
              <a:off x="2600147" y="1753618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3" name="Google Shape;7874;p82">
              <a:extLst>
                <a:ext uri="{FF2B5EF4-FFF2-40B4-BE49-F238E27FC236}">
                  <a16:creationId xmlns:a16="http://schemas.microsoft.com/office/drawing/2014/main" id="{17A3B58C-23E8-D2D7-5995-E8BC0360A5BB}"/>
                </a:ext>
              </a:extLst>
            </p:cNvPr>
            <p:cNvSpPr/>
            <p:nvPr/>
          </p:nvSpPr>
          <p:spPr>
            <a:xfrm>
              <a:off x="2596250" y="175209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4" name="Google Shape;7875;p82">
              <a:extLst>
                <a:ext uri="{FF2B5EF4-FFF2-40B4-BE49-F238E27FC236}">
                  <a16:creationId xmlns:a16="http://schemas.microsoft.com/office/drawing/2014/main" id="{1BB2CB41-51BE-DBA8-6D4B-F95F68B79135}"/>
                </a:ext>
              </a:extLst>
            </p:cNvPr>
            <p:cNvSpPr/>
            <p:nvPr/>
          </p:nvSpPr>
          <p:spPr>
            <a:xfrm>
              <a:off x="2599536" y="1753563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5" name="Google Shape;7876;p82">
              <a:extLst>
                <a:ext uri="{FF2B5EF4-FFF2-40B4-BE49-F238E27FC236}">
                  <a16:creationId xmlns:a16="http://schemas.microsoft.com/office/drawing/2014/main" id="{45E6D5F3-E88E-DA19-6C29-9DDBD556097A}"/>
                </a:ext>
              </a:extLst>
            </p:cNvPr>
            <p:cNvSpPr/>
            <p:nvPr/>
          </p:nvSpPr>
          <p:spPr>
            <a:xfrm>
              <a:off x="2595639" y="1751473"/>
              <a:ext cx="190" cy="163"/>
            </a:xfrm>
            <a:custGeom>
              <a:avLst/>
              <a:gdLst/>
              <a:ahLst/>
              <a:cxnLst/>
              <a:rect l="l" t="t" r="r" b="b"/>
              <a:pathLst>
                <a:path w="14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6" name="Google Shape;7877;p82">
              <a:extLst>
                <a:ext uri="{FF2B5EF4-FFF2-40B4-BE49-F238E27FC236}">
                  <a16:creationId xmlns:a16="http://schemas.microsoft.com/office/drawing/2014/main" id="{BD5AFF39-1713-CC87-23D0-39EC350CC16B}"/>
                </a:ext>
              </a:extLst>
            </p:cNvPr>
            <p:cNvSpPr/>
            <p:nvPr/>
          </p:nvSpPr>
          <p:spPr>
            <a:xfrm>
              <a:off x="2595965" y="175175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7" name="Google Shape;7878;p82">
              <a:extLst>
                <a:ext uri="{FF2B5EF4-FFF2-40B4-BE49-F238E27FC236}">
                  <a16:creationId xmlns:a16="http://schemas.microsoft.com/office/drawing/2014/main" id="{179554DC-2878-0E15-F4B8-37A1773402E3}"/>
                </a:ext>
              </a:extLst>
            </p:cNvPr>
            <p:cNvSpPr/>
            <p:nvPr/>
          </p:nvSpPr>
          <p:spPr>
            <a:xfrm>
              <a:off x="2600812" y="1753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8" name="Google Shape;7879;p82">
              <a:extLst>
                <a:ext uri="{FF2B5EF4-FFF2-40B4-BE49-F238E27FC236}">
                  <a16:creationId xmlns:a16="http://schemas.microsoft.com/office/drawing/2014/main" id="{EA9E78F5-3879-9871-3D80-1468E58A521B}"/>
                </a:ext>
              </a:extLst>
            </p:cNvPr>
            <p:cNvSpPr/>
            <p:nvPr/>
          </p:nvSpPr>
          <p:spPr>
            <a:xfrm>
              <a:off x="2578952" y="1755709"/>
              <a:ext cx="774" cy="2050"/>
            </a:xfrm>
            <a:custGeom>
              <a:avLst/>
              <a:gdLst/>
              <a:ahLst/>
              <a:cxnLst/>
              <a:rect l="l" t="t" r="r" b="b"/>
              <a:pathLst>
                <a:path w="57" h="151" extrusionOk="0">
                  <a:moveTo>
                    <a:pt x="53" y="144"/>
                  </a:moveTo>
                  <a:lnTo>
                    <a:pt x="56" y="151"/>
                  </a:lnTo>
                  <a:lnTo>
                    <a:pt x="53" y="144"/>
                  </a:lnTo>
                  <a:cubicBezTo>
                    <a:pt x="18" y="105"/>
                    <a:pt x="0" y="53"/>
                    <a:pt x="7" y="0"/>
                  </a:cubicBezTo>
                  <a:cubicBezTo>
                    <a:pt x="0" y="53"/>
                    <a:pt x="18" y="105"/>
                    <a:pt x="53" y="14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9" name="Google Shape;7880;p82">
              <a:extLst>
                <a:ext uri="{FF2B5EF4-FFF2-40B4-BE49-F238E27FC236}">
                  <a16:creationId xmlns:a16="http://schemas.microsoft.com/office/drawing/2014/main" id="{6DC9E735-4FE6-7930-AB5B-1C307E3E3A7F}"/>
                </a:ext>
              </a:extLst>
            </p:cNvPr>
            <p:cNvSpPr/>
            <p:nvPr/>
          </p:nvSpPr>
          <p:spPr>
            <a:xfrm>
              <a:off x="2556183" y="17548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4"/>
                    <a:pt x="4" y="11"/>
                    <a:pt x="0" y="14"/>
                  </a:cubicBezTo>
                  <a:cubicBezTo>
                    <a:pt x="7" y="11"/>
                    <a:pt x="7" y="4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0" name="Google Shape;7881;p82">
              <a:extLst>
                <a:ext uri="{FF2B5EF4-FFF2-40B4-BE49-F238E27FC236}">
                  <a16:creationId xmlns:a16="http://schemas.microsoft.com/office/drawing/2014/main" id="{41B933B5-1927-9D8E-1888-02CBCFBC0B42}"/>
                </a:ext>
              </a:extLst>
            </p:cNvPr>
            <p:cNvSpPr/>
            <p:nvPr/>
          </p:nvSpPr>
          <p:spPr>
            <a:xfrm>
              <a:off x="2556033" y="175513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1" name="Google Shape;7882;p82">
              <a:extLst>
                <a:ext uri="{FF2B5EF4-FFF2-40B4-BE49-F238E27FC236}">
                  <a16:creationId xmlns:a16="http://schemas.microsoft.com/office/drawing/2014/main" id="{6686531B-959B-E9EF-9F38-5EA265B13683}"/>
                </a:ext>
              </a:extLst>
            </p:cNvPr>
            <p:cNvSpPr/>
            <p:nvPr/>
          </p:nvSpPr>
          <p:spPr>
            <a:xfrm>
              <a:off x="2589692" y="1751378"/>
              <a:ext cx="5716" cy="4100"/>
            </a:xfrm>
            <a:custGeom>
              <a:avLst/>
              <a:gdLst/>
              <a:ahLst/>
              <a:cxnLst/>
              <a:rect l="l" t="t" r="r" b="b"/>
              <a:pathLst>
                <a:path w="421" h="302" extrusionOk="0">
                  <a:moveTo>
                    <a:pt x="420" y="1"/>
                  </a:moveTo>
                  <a:cubicBezTo>
                    <a:pt x="350" y="1"/>
                    <a:pt x="140" y="179"/>
                    <a:pt x="0" y="302"/>
                  </a:cubicBezTo>
                  <a:cubicBezTo>
                    <a:pt x="144" y="179"/>
                    <a:pt x="354" y="1"/>
                    <a:pt x="42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2" name="Google Shape;7883;p82">
              <a:extLst>
                <a:ext uri="{FF2B5EF4-FFF2-40B4-BE49-F238E27FC236}">
                  <a16:creationId xmlns:a16="http://schemas.microsoft.com/office/drawing/2014/main" id="{09650541-84E7-EDF2-0FA9-606A40054842}"/>
                </a:ext>
              </a:extLst>
            </p:cNvPr>
            <p:cNvSpPr/>
            <p:nvPr/>
          </p:nvSpPr>
          <p:spPr>
            <a:xfrm>
              <a:off x="2552951" y="175527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3" name="Google Shape;7884;p82">
              <a:extLst>
                <a:ext uri="{FF2B5EF4-FFF2-40B4-BE49-F238E27FC236}">
                  <a16:creationId xmlns:a16="http://schemas.microsoft.com/office/drawing/2014/main" id="{48BE17E8-8B43-4F32-2480-911CEE42820A}"/>
                </a:ext>
              </a:extLst>
            </p:cNvPr>
            <p:cNvSpPr/>
            <p:nvPr/>
          </p:nvSpPr>
          <p:spPr>
            <a:xfrm>
              <a:off x="2551566" y="1754419"/>
              <a:ext cx="1398" cy="828"/>
            </a:xfrm>
            <a:custGeom>
              <a:avLst/>
              <a:gdLst/>
              <a:ahLst/>
              <a:cxnLst/>
              <a:rect l="l" t="t" r="r" b="b"/>
              <a:pathLst>
                <a:path w="103" h="61" extrusionOk="0">
                  <a:moveTo>
                    <a:pt x="1" y="1"/>
                  </a:moveTo>
                  <a:cubicBezTo>
                    <a:pt x="17" y="11"/>
                    <a:pt x="34" y="22"/>
                    <a:pt x="52" y="32"/>
                  </a:cubicBezTo>
                  <a:lnTo>
                    <a:pt x="52" y="32"/>
                  </a:lnTo>
                  <a:cubicBezTo>
                    <a:pt x="38" y="24"/>
                    <a:pt x="26" y="15"/>
                    <a:pt x="15" y="8"/>
                  </a:cubicBezTo>
                  <a:lnTo>
                    <a:pt x="1" y="1"/>
                  </a:lnTo>
                  <a:close/>
                  <a:moveTo>
                    <a:pt x="52" y="32"/>
                  </a:moveTo>
                  <a:lnTo>
                    <a:pt x="52" y="32"/>
                  </a:lnTo>
                  <a:cubicBezTo>
                    <a:pt x="68" y="43"/>
                    <a:pt x="85" y="52"/>
                    <a:pt x="102" y="60"/>
                  </a:cubicBezTo>
                  <a:cubicBezTo>
                    <a:pt x="85" y="52"/>
                    <a:pt x="68" y="42"/>
                    <a:pt x="52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4" name="Google Shape;7885;p82">
              <a:extLst>
                <a:ext uri="{FF2B5EF4-FFF2-40B4-BE49-F238E27FC236}">
                  <a16:creationId xmlns:a16="http://schemas.microsoft.com/office/drawing/2014/main" id="{8991AA65-8C72-2707-668C-778DF93F5ED9}"/>
                </a:ext>
              </a:extLst>
            </p:cNvPr>
            <p:cNvSpPr/>
            <p:nvPr/>
          </p:nvSpPr>
          <p:spPr>
            <a:xfrm>
              <a:off x="2502185" y="1754514"/>
              <a:ext cx="119265" cy="108620"/>
            </a:xfrm>
            <a:custGeom>
              <a:avLst/>
              <a:gdLst/>
              <a:ahLst/>
              <a:cxnLst/>
              <a:rect l="l" t="t" r="r" b="b"/>
              <a:pathLst>
                <a:path w="8784" h="8000" extrusionOk="0">
                  <a:moveTo>
                    <a:pt x="7405" y="1"/>
                  </a:moveTo>
                  <a:lnTo>
                    <a:pt x="7398" y="8"/>
                  </a:lnTo>
                  <a:cubicBezTo>
                    <a:pt x="7387" y="18"/>
                    <a:pt x="7380" y="25"/>
                    <a:pt x="7370" y="32"/>
                  </a:cubicBezTo>
                  <a:lnTo>
                    <a:pt x="7352" y="43"/>
                  </a:lnTo>
                  <a:lnTo>
                    <a:pt x="7331" y="60"/>
                  </a:lnTo>
                  <a:lnTo>
                    <a:pt x="7310" y="71"/>
                  </a:lnTo>
                  <a:lnTo>
                    <a:pt x="7289" y="85"/>
                  </a:lnTo>
                  <a:lnTo>
                    <a:pt x="7268" y="95"/>
                  </a:lnTo>
                  <a:lnTo>
                    <a:pt x="7247" y="106"/>
                  </a:lnTo>
                  <a:lnTo>
                    <a:pt x="7226" y="113"/>
                  </a:lnTo>
                  <a:lnTo>
                    <a:pt x="7205" y="123"/>
                  </a:lnTo>
                  <a:lnTo>
                    <a:pt x="7184" y="130"/>
                  </a:lnTo>
                  <a:lnTo>
                    <a:pt x="7163" y="137"/>
                  </a:lnTo>
                  <a:lnTo>
                    <a:pt x="7142" y="144"/>
                  </a:lnTo>
                  <a:lnTo>
                    <a:pt x="7121" y="151"/>
                  </a:lnTo>
                  <a:lnTo>
                    <a:pt x="7100" y="155"/>
                  </a:lnTo>
                  <a:lnTo>
                    <a:pt x="7079" y="158"/>
                  </a:lnTo>
                  <a:lnTo>
                    <a:pt x="7058" y="162"/>
                  </a:lnTo>
                  <a:lnTo>
                    <a:pt x="7037" y="165"/>
                  </a:lnTo>
                  <a:lnTo>
                    <a:pt x="7020" y="169"/>
                  </a:lnTo>
                  <a:lnTo>
                    <a:pt x="6908" y="169"/>
                  </a:lnTo>
                  <a:lnTo>
                    <a:pt x="6890" y="165"/>
                  </a:lnTo>
                  <a:lnTo>
                    <a:pt x="6876" y="165"/>
                  </a:lnTo>
                  <a:lnTo>
                    <a:pt x="6855" y="162"/>
                  </a:lnTo>
                  <a:lnTo>
                    <a:pt x="6844" y="158"/>
                  </a:lnTo>
                  <a:cubicBezTo>
                    <a:pt x="6834" y="158"/>
                    <a:pt x="6827" y="155"/>
                    <a:pt x="6816" y="151"/>
                  </a:cubicBezTo>
                  <a:cubicBezTo>
                    <a:pt x="6799" y="145"/>
                    <a:pt x="6777" y="142"/>
                    <a:pt x="6750" y="142"/>
                  </a:cubicBezTo>
                  <a:cubicBezTo>
                    <a:pt x="6595" y="142"/>
                    <a:pt x="6302" y="241"/>
                    <a:pt x="6141" y="361"/>
                  </a:cubicBezTo>
                  <a:cubicBezTo>
                    <a:pt x="6060" y="421"/>
                    <a:pt x="5962" y="445"/>
                    <a:pt x="5843" y="470"/>
                  </a:cubicBezTo>
                  <a:cubicBezTo>
                    <a:pt x="5812" y="491"/>
                    <a:pt x="5780" y="501"/>
                    <a:pt x="5745" y="508"/>
                  </a:cubicBezTo>
                  <a:cubicBezTo>
                    <a:pt x="5707" y="508"/>
                    <a:pt x="5675" y="529"/>
                    <a:pt x="5661" y="561"/>
                  </a:cubicBezTo>
                  <a:cubicBezTo>
                    <a:pt x="5654" y="603"/>
                    <a:pt x="5668" y="645"/>
                    <a:pt x="5703" y="673"/>
                  </a:cubicBezTo>
                  <a:cubicBezTo>
                    <a:pt x="5777" y="743"/>
                    <a:pt x="5819" y="844"/>
                    <a:pt x="5812" y="953"/>
                  </a:cubicBezTo>
                  <a:cubicBezTo>
                    <a:pt x="5812" y="977"/>
                    <a:pt x="5812" y="1005"/>
                    <a:pt x="5819" y="1033"/>
                  </a:cubicBezTo>
                  <a:cubicBezTo>
                    <a:pt x="5833" y="1149"/>
                    <a:pt x="5742" y="1243"/>
                    <a:pt x="5654" y="1338"/>
                  </a:cubicBezTo>
                  <a:cubicBezTo>
                    <a:pt x="5616" y="1376"/>
                    <a:pt x="5581" y="1422"/>
                    <a:pt x="5549" y="1464"/>
                  </a:cubicBezTo>
                  <a:cubicBezTo>
                    <a:pt x="5518" y="1513"/>
                    <a:pt x="5525" y="1576"/>
                    <a:pt x="5532" y="1646"/>
                  </a:cubicBezTo>
                  <a:cubicBezTo>
                    <a:pt x="5542" y="1730"/>
                    <a:pt x="5535" y="1814"/>
                    <a:pt x="5507" y="1895"/>
                  </a:cubicBezTo>
                  <a:cubicBezTo>
                    <a:pt x="5476" y="1960"/>
                    <a:pt x="5410" y="1982"/>
                    <a:pt x="5328" y="1982"/>
                  </a:cubicBezTo>
                  <a:cubicBezTo>
                    <a:pt x="5245" y="1982"/>
                    <a:pt x="5146" y="1960"/>
                    <a:pt x="5052" y="1937"/>
                  </a:cubicBezTo>
                  <a:cubicBezTo>
                    <a:pt x="5000" y="1923"/>
                    <a:pt x="4947" y="1912"/>
                    <a:pt x="4895" y="1905"/>
                  </a:cubicBezTo>
                  <a:lnTo>
                    <a:pt x="4895" y="1905"/>
                  </a:lnTo>
                  <a:cubicBezTo>
                    <a:pt x="4916" y="1944"/>
                    <a:pt x="4944" y="1979"/>
                    <a:pt x="4968" y="2014"/>
                  </a:cubicBezTo>
                  <a:cubicBezTo>
                    <a:pt x="5017" y="2080"/>
                    <a:pt x="5066" y="2140"/>
                    <a:pt x="5073" y="2196"/>
                  </a:cubicBezTo>
                  <a:cubicBezTo>
                    <a:pt x="5080" y="2241"/>
                    <a:pt x="5066" y="2287"/>
                    <a:pt x="5038" y="2322"/>
                  </a:cubicBezTo>
                  <a:cubicBezTo>
                    <a:pt x="4965" y="2413"/>
                    <a:pt x="4804" y="2486"/>
                    <a:pt x="4642" y="2497"/>
                  </a:cubicBezTo>
                  <a:cubicBezTo>
                    <a:pt x="4548" y="2504"/>
                    <a:pt x="4537" y="2602"/>
                    <a:pt x="4530" y="2861"/>
                  </a:cubicBezTo>
                  <a:cubicBezTo>
                    <a:pt x="4530" y="2910"/>
                    <a:pt x="4527" y="2962"/>
                    <a:pt x="4523" y="3018"/>
                  </a:cubicBezTo>
                  <a:cubicBezTo>
                    <a:pt x="4513" y="3267"/>
                    <a:pt x="4401" y="3372"/>
                    <a:pt x="4310" y="3386"/>
                  </a:cubicBezTo>
                  <a:cubicBezTo>
                    <a:pt x="4302" y="3387"/>
                    <a:pt x="4295" y="3387"/>
                    <a:pt x="4287" y="3387"/>
                  </a:cubicBezTo>
                  <a:cubicBezTo>
                    <a:pt x="4222" y="3387"/>
                    <a:pt x="4161" y="3347"/>
                    <a:pt x="4142" y="3284"/>
                  </a:cubicBezTo>
                  <a:cubicBezTo>
                    <a:pt x="4131" y="3277"/>
                    <a:pt x="4117" y="3277"/>
                    <a:pt x="4107" y="3277"/>
                  </a:cubicBezTo>
                  <a:cubicBezTo>
                    <a:pt x="4019" y="3277"/>
                    <a:pt x="3932" y="3298"/>
                    <a:pt x="3855" y="3333"/>
                  </a:cubicBezTo>
                  <a:cubicBezTo>
                    <a:pt x="3729" y="3386"/>
                    <a:pt x="3687" y="3438"/>
                    <a:pt x="3683" y="3449"/>
                  </a:cubicBezTo>
                  <a:cubicBezTo>
                    <a:pt x="3687" y="3498"/>
                    <a:pt x="3669" y="3543"/>
                    <a:pt x="3634" y="3575"/>
                  </a:cubicBezTo>
                  <a:cubicBezTo>
                    <a:pt x="3589" y="3615"/>
                    <a:pt x="3527" y="3627"/>
                    <a:pt x="3452" y="3627"/>
                  </a:cubicBezTo>
                  <a:cubicBezTo>
                    <a:pt x="3404" y="3627"/>
                    <a:pt x="3351" y="3622"/>
                    <a:pt x="3295" y="3617"/>
                  </a:cubicBezTo>
                  <a:lnTo>
                    <a:pt x="3242" y="3613"/>
                  </a:lnTo>
                  <a:cubicBezTo>
                    <a:pt x="3236" y="3613"/>
                    <a:pt x="3230" y="3613"/>
                    <a:pt x="3223" y="3613"/>
                  </a:cubicBezTo>
                  <a:cubicBezTo>
                    <a:pt x="3069" y="3613"/>
                    <a:pt x="2888" y="3770"/>
                    <a:pt x="2875" y="3820"/>
                  </a:cubicBezTo>
                  <a:cubicBezTo>
                    <a:pt x="2878" y="3894"/>
                    <a:pt x="2885" y="3967"/>
                    <a:pt x="2899" y="4037"/>
                  </a:cubicBezTo>
                  <a:cubicBezTo>
                    <a:pt x="2931" y="4240"/>
                    <a:pt x="2945" y="4335"/>
                    <a:pt x="2917" y="4384"/>
                  </a:cubicBezTo>
                  <a:cubicBezTo>
                    <a:pt x="2903" y="4412"/>
                    <a:pt x="2875" y="4471"/>
                    <a:pt x="1891" y="4604"/>
                  </a:cubicBezTo>
                  <a:lnTo>
                    <a:pt x="1852" y="4611"/>
                  </a:lnTo>
                  <a:lnTo>
                    <a:pt x="1849" y="4611"/>
                  </a:lnTo>
                  <a:lnTo>
                    <a:pt x="1803" y="4615"/>
                  </a:lnTo>
                  <a:cubicBezTo>
                    <a:pt x="1614" y="4639"/>
                    <a:pt x="1289" y="4681"/>
                    <a:pt x="1023" y="4695"/>
                  </a:cubicBezTo>
                  <a:lnTo>
                    <a:pt x="1019" y="4695"/>
                  </a:lnTo>
                  <a:cubicBezTo>
                    <a:pt x="970" y="4699"/>
                    <a:pt x="925" y="4702"/>
                    <a:pt x="883" y="4702"/>
                  </a:cubicBezTo>
                  <a:lnTo>
                    <a:pt x="722" y="4702"/>
                  </a:lnTo>
                  <a:lnTo>
                    <a:pt x="690" y="4699"/>
                  </a:lnTo>
                  <a:lnTo>
                    <a:pt x="683" y="4699"/>
                  </a:lnTo>
                  <a:lnTo>
                    <a:pt x="652" y="4695"/>
                  </a:lnTo>
                  <a:lnTo>
                    <a:pt x="564" y="4681"/>
                  </a:lnTo>
                  <a:lnTo>
                    <a:pt x="539" y="4674"/>
                  </a:lnTo>
                  <a:lnTo>
                    <a:pt x="469" y="4667"/>
                  </a:lnTo>
                  <a:lnTo>
                    <a:pt x="441" y="4660"/>
                  </a:lnTo>
                  <a:lnTo>
                    <a:pt x="368" y="4653"/>
                  </a:lnTo>
                  <a:lnTo>
                    <a:pt x="347" y="4650"/>
                  </a:lnTo>
                  <a:lnTo>
                    <a:pt x="249" y="4636"/>
                  </a:lnTo>
                  <a:lnTo>
                    <a:pt x="238" y="4636"/>
                  </a:lnTo>
                  <a:lnTo>
                    <a:pt x="151" y="4629"/>
                  </a:lnTo>
                  <a:lnTo>
                    <a:pt x="123" y="4625"/>
                  </a:lnTo>
                  <a:lnTo>
                    <a:pt x="53" y="4618"/>
                  </a:lnTo>
                  <a:lnTo>
                    <a:pt x="0" y="4618"/>
                  </a:lnTo>
                  <a:cubicBezTo>
                    <a:pt x="39" y="4653"/>
                    <a:pt x="77" y="4695"/>
                    <a:pt x="105" y="4741"/>
                  </a:cubicBezTo>
                  <a:lnTo>
                    <a:pt x="109" y="4744"/>
                  </a:lnTo>
                  <a:cubicBezTo>
                    <a:pt x="116" y="4751"/>
                    <a:pt x="119" y="4762"/>
                    <a:pt x="126" y="4772"/>
                  </a:cubicBezTo>
                  <a:lnTo>
                    <a:pt x="130" y="4779"/>
                  </a:lnTo>
                  <a:cubicBezTo>
                    <a:pt x="133" y="4790"/>
                    <a:pt x="140" y="4800"/>
                    <a:pt x="144" y="4811"/>
                  </a:cubicBezTo>
                  <a:cubicBezTo>
                    <a:pt x="172" y="4877"/>
                    <a:pt x="214" y="4940"/>
                    <a:pt x="266" y="4989"/>
                  </a:cubicBezTo>
                  <a:cubicBezTo>
                    <a:pt x="291" y="5014"/>
                    <a:pt x="315" y="5038"/>
                    <a:pt x="343" y="5059"/>
                  </a:cubicBezTo>
                  <a:cubicBezTo>
                    <a:pt x="357" y="5070"/>
                    <a:pt x="371" y="5080"/>
                    <a:pt x="389" y="5094"/>
                  </a:cubicBezTo>
                  <a:cubicBezTo>
                    <a:pt x="406" y="5105"/>
                    <a:pt x="424" y="5119"/>
                    <a:pt x="441" y="5129"/>
                  </a:cubicBezTo>
                  <a:cubicBezTo>
                    <a:pt x="515" y="5175"/>
                    <a:pt x="588" y="5217"/>
                    <a:pt x="669" y="5248"/>
                  </a:cubicBezTo>
                  <a:cubicBezTo>
                    <a:pt x="690" y="5259"/>
                    <a:pt x="711" y="5269"/>
                    <a:pt x="732" y="5283"/>
                  </a:cubicBezTo>
                  <a:cubicBezTo>
                    <a:pt x="862" y="5378"/>
                    <a:pt x="879" y="5560"/>
                    <a:pt x="893" y="5693"/>
                  </a:cubicBezTo>
                  <a:lnTo>
                    <a:pt x="897" y="5717"/>
                  </a:lnTo>
                  <a:lnTo>
                    <a:pt x="897" y="5738"/>
                  </a:lnTo>
                  <a:cubicBezTo>
                    <a:pt x="897" y="5749"/>
                    <a:pt x="897" y="5756"/>
                    <a:pt x="900" y="5763"/>
                  </a:cubicBezTo>
                  <a:lnTo>
                    <a:pt x="900" y="5766"/>
                  </a:lnTo>
                  <a:cubicBezTo>
                    <a:pt x="900" y="5773"/>
                    <a:pt x="900" y="5780"/>
                    <a:pt x="904" y="5787"/>
                  </a:cubicBezTo>
                  <a:lnTo>
                    <a:pt x="904" y="5794"/>
                  </a:lnTo>
                  <a:cubicBezTo>
                    <a:pt x="904" y="5798"/>
                    <a:pt x="904" y="5805"/>
                    <a:pt x="907" y="5808"/>
                  </a:cubicBezTo>
                  <a:lnTo>
                    <a:pt x="907" y="5815"/>
                  </a:lnTo>
                  <a:cubicBezTo>
                    <a:pt x="907" y="5819"/>
                    <a:pt x="907" y="5822"/>
                    <a:pt x="911" y="5826"/>
                  </a:cubicBezTo>
                  <a:lnTo>
                    <a:pt x="911" y="5833"/>
                  </a:lnTo>
                  <a:cubicBezTo>
                    <a:pt x="911" y="5836"/>
                    <a:pt x="911" y="5840"/>
                    <a:pt x="914" y="5840"/>
                  </a:cubicBezTo>
                  <a:cubicBezTo>
                    <a:pt x="914" y="5843"/>
                    <a:pt x="918" y="5843"/>
                    <a:pt x="918" y="5847"/>
                  </a:cubicBezTo>
                  <a:cubicBezTo>
                    <a:pt x="918" y="5847"/>
                    <a:pt x="918" y="5847"/>
                    <a:pt x="921" y="5850"/>
                  </a:cubicBezTo>
                  <a:cubicBezTo>
                    <a:pt x="928" y="5854"/>
                    <a:pt x="939" y="5857"/>
                    <a:pt x="949" y="5861"/>
                  </a:cubicBezTo>
                  <a:cubicBezTo>
                    <a:pt x="1033" y="5906"/>
                    <a:pt x="1117" y="6026"/>
                    <a:pt x="1149" y="6138"/>
                  </a:cubicBezTo>
                  <a:cubicBezTo>
                    <a:pt x="1152" y="6148"/>
                    <a:pt x="1156" y="6159"/>
                    <a:pt x="1159" y="6166"/>
                  </a:cubicBezTo>
                  <a:cubicBezTo>
                    <a:pt x="1159" y="6176"/>
                    <a:pt x="1159" y="6176"/>
                    <a:pt x="1159" y="6183"/>
                  </a:cubicBezTo>
                  <a:cubicBezTo>
                    <a:pt x="1163" y="6187"/>
                    <a:pt x="1159" y="6190"/>
                    <a:pt x="1163" y="6197"/>
                  </a:cubicBezTo>
                  <a:cubicBezTo>
                    <a:pt x="1166" y="6201"/>
                    <a:pt x="1163" y="6211"/>
                    <a:pt x="1163" y="6218"/>
                  </a:cubicBezTo>
                  <a:lnTo>
                    <a:pt x="1163" y="6225"/>
                  </a:lnTo>
                  <a:cubicBezTo>
                    <a:pt x="1163" y="6232"/>
                    <a:pt x="1163" y="6243"/>
                    <a:pt x="1163" y="6253"/>
                  </a:cubicBezTo>
                  <a:cubicBezTo>
                    <a:pt x="1159" y="6323"/>
                    <a:pt x="1103" y="6379"/>
                    <a:pt x="1033" y="6386"/>
                  </a:cubicBezTo>
                  <a:cubicBezTo>
                    <a:pt x="865" y="6404"/>
                    <a:pt x="704" y="6453"/>
                    <a:pt x="557" y="6530"/>
                  </a:cubicBezTo>
                  <a:cubicBezTo>
                    <a:pt x="420" y="6596"/>
                    <a:pt x="228" y="6785"/>
                    <a:pt x="245" y="7027"/>
                  </a:cubicBezTo>
                  <a:cubicBezTo>
                    <a:pt x="245" y="7037"/>
                    <a:pt x="245" y="7048"/>
                    <a:pt x="249" y="7062"/>
                  </a:cubicBezTo>
                  <a:lnTo>
                    <a:pt x="249" y="7065"/>
                  </a:lnTo>
                  <a:lnTo>
                    <a:pt x="252" y="7104"/>
                  </a:lnTo>
                  <a:cubicBezTo>
                    <a:pt x="302" y="7105"/>
                    <a:pt x="351" y="7105"/>
                    <a:pt x="398" y="7105"/>
                  </a:cubicBezTo>
                  <a:cubicBezTo>
                    <a:pt x="805" y="7105"/>
                    <a:pt x="1116" y="7079"/>
                    <a:pt x="1170" y="7048"/>
                  </a:cubicBezTo>
                  <a:cubicBezTo>
                    <a:pt x="1239" y="6973"/>
                    <a:pt x="1364" y="6922"/>
                    <a:pt x="1486" y="6922"/>
                  </a:cubicBezTo>
                  <a:cubicBezTo>
                    <a:pt x="1553" y="6922"/>
                    <a:pt x="1619" y="6938"/>
                    <a:pt x="1674" y="6974"/>
                  </a:cubicBezTo>
                  <a:cubicBezTo>
                    <a:pt x="1726" y="7010"/>
                    <a:pt x="1897" y="7036"/>
                    <a:pt x="2075" y="7036"/>
                  </a:cubicBezTo>
                  <a:cubicBezTo>
                    <a:pt x="2231" y="7036"/>
                    <a:pt x="2393" y="7016"/>
                    <a:pt x="2486" y="6964"/>
                  </a:cubicBezTo>
                  <a:cubicBezTo>
                    <a:pt x="2556" y="6922"/>
                    <a:pt x="2640" y="6897"/>
                    <a:pt x="2724" y="6894"/>
                  </a:cubicBezTo>
                  <a:cubicBezTo>
                    <a:pt x="2777" y="6894"/>
                    <a:pt x="2829" y="6908"/>
                    <a:pt x="2878" y="6932"/>
                  </a:cubicBezTo>
                  <a:cubicBezTo>
                    <a:pt x="2959" y="6974"/>
                    <a:pt x="3011" y="7055"/>
                    <a:pt x="3018" y="7149"/>
                  </a:cubicBezTo>
                  <a:cubicBezTo>
                    <a:pt x="3022" y="7212"/>
                    <a:pt x="3067" y="7251"/>
                    <a:pt x="3155" y="7324"/>
                  </a:cubicBezTo>
                  <a:cubicBezTo>
                    <a:pt x="3183" y="7345"/>
                    <a:pt x="3218" y="7373"/>
                    <a:pt x="3249" y="7401"/>
                  </a:cubicBezTo>
                  <a:cubicBezTo>
                    <a:pt x="3337" y="7485"/>
                    <a:pt x="3340" y="7576"/>
                    <a:pt x="3344" y="7650"/>
                  </a:cubicBezTo>
                  <a:cubicBezTo>
                    <a:pt x="3340" y="7699"/>
                    <a:pt x="3351" y="7744"/>
                    <a:pt x="3372" y="7790"/>
                  </a:cubicBezTo>
                  <a:cubicBezTo>
                    <a:pt x="3407" y="7842"/>
                    <a:pt x="3459" y="7860"/>
                    <a:pt x="3571" y="7891"/>
                  </a:cubicBezTo>
                  <a:cubicBezTo>
                    <a:pt x="3659" y="7909"/>
                    <a:pt x="3739" y="7937"/>
                    <a:pt x="3820" y="7972"/>
                  </a:cubicBezTo>
                  <a:cubicBezTo>
                    <a:pt x="3837" y="7983"/>
                    <a:pt x="3855" y="7990"/>
                    <a:pt x="3869" y="8000"/>
                  </a:cubicBezTo>
                  <a:lnTo>
                    <a:pt x="3872" y="7997"/>
                  </a:lnTo>
                  <a:cubicBezTo>
                    <a:pt x="3886" y="7979"/>
                    <a:pt x="3897" y="7965"/>
                    <a:pt x="3907" y="7947"/>
                  </a:cubicBezTo>
                  <a:lnTo>
                    <a:pt x="3911" y="7944"/>
                  </a:lnTo>
                  <a:cubicBezTo>
                    <a:pt x="3921" y="7926"/>
                    <a:pt x="3932" y="7905"/>
                    <a:pt x="3942" y="7888"/>
                  </a:cubicBezTo>
                  <a:cubicBezTo>
                    <a:pt x="4012" y="7770"/>
                    <a:pt x="4092" y="7628"/>
                    <a:pt x="4311" y="7628"/>
                  </a:cubicBezTo>
                  <a:cubicBezTo>
                    <a:pt x="4346" y="7628"/>
                    <a:pt x="4384" y="7632"/>
                    <a:pt x="4425" y="7639"/>
                  </a:cubicBezTo>
                  <a:cubicBezTo>
                    <a:pt x="4491" y="7651"/>
                    <a:pt x="4542" y="7655"/>
                    <a:pt x="4582" y="7655"/>
                  </a:cubicBezTo>
                  <a:cubicBezTo>
                    <a:pt x="4652" y="7655"/>
                    <a:pt x="4692" y="7642"/>
                    <a:pt x="4730" y="7629"/>
                  </a:cubicBezTo>
                  <a:cubicBezTo>
                    <a:pt x="4769" y="7614"/>
                    <a:pt x="4811" y="7607"/>
                    <a:pt x="4853" y="7607"/>
                  </a:cubicBezTo>
                  <a:cubicBezTo>
                    <a:pt x="4871" y="7607"/>
                    <a:pt x="4890" y="7608"/>
                    <a:pt x="4909" y="7611"/>
                  </a:cubicBezTo>
                  <a:cubicBezTo>
                    <a:pt x="4919" y="7611"/>
                    <a:pt x="4933" y="7615"/>
                    <a:pt x="4944" y="7615"/>
                  </a:cubicBezTo>
                  <a:cubicBezTo>
                    <a:pt x="5001" y="7627"/>
                    <a:pt x="5049" y="7633"/>
                    <a:pt x="5089" y="7633"/>
                  </a:cubicBezTo>
                  <a:cubicBezTo>
                    <a:pt x="5194" y="7633"/>
                    <a:pt x="5246" y="7594"/>
                    <a:pt x="5287" y="7538"/>
                  </a:cubicBezTo>
                  <a:cubicBezTo>
                    <a:pt x="5339" y="7457"/>
                    <a:pt x="5210" y="7233"/>
                    <a:pt x="5101" y="7121"/>
                  </a:cubicBezTo>
                  <a:cubicBezTo>
                    <a:pt x="5014" y="7034"/>
                    <a:pt x="4863" y="6827"/>
                    <a:pt x="4842" y="6603"/>
                  </a:cubicBezTo>
                  <a:cubicBezTo>
                    <a:pt x="4839" y="6572"/>
                    <a:pt x="4839" y="6540"/>
                    <a:pt x="4842" y="6509"/>
                  </a:cubicBezTo>
                  <a:cubicBezTo>
                    <a:pt x="4849" y="6442"/>
                    <a:pt x="4800" y="6411"/>
                    <a:pt x="4695" y="6351"/>
                  </a:cubicBezTo>
                  <a:cubicBezTo>
                    <a:pt x="4607" y="6306"/>
                    <a:pt x="4495" y="6246"/>
                    <a:pt x="4495" y="6124"/>
                  </a:cubicBezTo>
                  <a:cubicBezTo>
                    <a:pt x="4495" y="5973"/>
                    <a:pt x="4681" y="5784"/>
                    <a:pt x="4881" y="5605"/>
                  </a:cubicBezTo>
                  <a:cubicBezTo>
                    <a:pt x="4902" y="5584"/>
                    <a:pt x="4916" y="5570"/>
                    <a:pt x="4926" y="5560"/>
                  </a:cubicBezTo>
                  <a:cubicBezTo>
                    <a:pt x="4948" y="5538"/>
                    <a:pt x="4975" y="5529"/>
                    <a:pt x="5004" y="5529"/>
                  </a:cubicBezTo>
                  <a:cubicBezTo>
                    <a:pt x="5053" y="5529"/>
                    <a:pt x="5111" y="5553"/>
                    <a:pt x="5168" y="5577"/>
                  </a:cubicBezTo>
                  <a:cubicBezTo>
                    <a:pt x="5208" y="5593"/>
                    <a:pt x="5281" y="5625"/>
                    <a:pt x="5312" y="5625"/>
                  </a:cubicBezTo>
                  <a:cubicBezTo>
                    <a:pt x="5316" y="5625"/>
                    <a:pt x="5319" y="5624"/>
                    <a:pt x="5322" y="5623"/>
                  </a:cubicBezTo>
                  <a:cubicBezTo>
                    <a:pt x="5365" y="5539"/>
                    <a:pt x="5437" y="5515"/>
                    <a:pt x="5512" y="5515"/>
                  </a:cubicBezTo>
                  <a:cubicBezTo>
                    <a:pt x="5578" y="5515"/>
                    <a:pt x="5646" y="5533"/>
                    <a:pt x="5700" y="5546"/>
                  </a:cubicBezTo>
                  <a:cubicBezTo>
                    <a:pt x="5721" y="5553"/>
                    <a:pt x="5742" y="5560"/>
                    <a:pt x="5763" y="5563"/>
                  </a:cubicBezTo>
                  <a:cubicBezTo>
                    <a:pt x="5766" y="5563"/>
                    <a:pt x="5773" y="5563"/>
                    <a:pt x="5777" y="5560"/>
                  </a:cubicBezTo>
                  <a:lnTo>
                    <a:pt x="5787" y="5556"/>
                  </a:lnTo>
                  <a:cubicBezTo>
                    <a:pt x="5794" y="5553"/>
                    <a:pt x="5801" y="5549"/>
                    <a:pt x="5805" y="5546"/>
                  </a:cubicBezTo>
                  <a:cubicBezTo>
                    <a:pt x="5903" y="5458"/>
                    <a:pt x="5969" y="5339"/>
                    <a:pt x="5987" y="5210"/>
                  </a:cubicBezTo>
                  <a:cubicBezTo>
                    <a:pt x="6008" y="5035"/>
                    <a:pt x="6207" y="4975"/>
                    <a:pt x="6347" y="4930"/>
                  </a:cubicBezTo>
                  <a:cubicBezTo>
                    <a:pt x="6386" y="4919"/>
                    <a:pt x="6424" y="4905"/>
                    <a:pt x="6459" y="4888"/>
                  </a:cubicBezTo>
                  <a:cubicBezTo>
                    <a:pt x="6473" y="4863"/>
                    <a:pt x="6487" y="4839"/>
                    <a:pt x="6494" y="4814"/>
                  </a:cubicBezTo>
                  <a:cubicBezTo>
                    <a:pt x="6526" y="4737"/>
                    <a:pt x="6564" y="4615"/>
                    <a:pt x="6589" y="4538"/>
                  </a:cubicBezTo>
                  <a:cubicBezTo>
                    <a:pt x="6620" y="4440"/>
                    <a:pt x="6641" y="4377"/>
                    <a:pt x="6655" y="4338"/>
                  </a:cubicBezTo>
                  <a:lnTo>
                    <a:pt x="6662" y="4321"/>
                  </a:lnTo>
                  <a:cubicBezTo>
                    <a:pt x="6694" y="4265"/>
                    <a:pt x="6757" y="4247"/>
                    <a:pt x="6820" y="4233"/>
                  </a:cubicBezTo>
                  <a:cubicBezTo>
                    <a:pt x="6932" y="4205"/>
                    <a:pt x="6981" y="4184"/>
                    <a:pt x="6981" y="4093"/>
                  </a:cubicBezTo>
                  <a:cubicBezTo>
                    <a:pt x="6981" y="3816"/>
                    <a:pt x="7139" y="3750"/>
                    <a:pt x="7296" y="3725"/>
                  </a:cubicBezTo>
                  <a:cubicBezTo>
                    <a:pt x="7331" y="3718"/>
                    <a:pt x="7338" y="3638"/>
                    <a:pt x="7338" y="3526"/>
                  </a:cubicBezTo>
                  <a:cubicBezTo>
                    <a:pt x="7338" y="3473"/>
                    <a:pt x="7342" y="3424"/>
                    <a:pt x="7349" y="3372"/>
                  </a:cubicBezTo>
                  <a:cubicBezTo>
                    <a:pt x="7370" y="3183"/>
                    <a:pt x="7471" y="2959"/>
                    <a:pt x="7678" y="2906"/>
                  </a:cubicBezTo>
                  <a:lnTo>
                    <a:pt x="7685" y="2903"/>
                  </a:lnTo>
                  <a:cubicBezTo>
                    <a:pt x="7671" y="2882"/>
                    <a:pt x="7653" y="2861"/>
                    <a:pt x="7632" y="2847"/>
                  </a:cubicBezTo>
                  <a:cubicBezTo>
                    <a:pt x="7590" y="2813"/>
                    <a:pt x="7538" y="2795"/>
                    <a:pt x="7484" y="2795"/>
                  </a:cubicBezTo>
                  <a:cubicBezTo>
                    <a:pt x="7472" y="2795"/>
                    <a:pt x="7459" y="2796"/>
                    <a:pt x="7447" y="2798"/>
                  </a:cubicBezTo>
                  <a:cubicBezTo>
                    <a:pt x="7434" y="2801"/>
                    <a:pt x="7422" y="2802"/>
                    <a:pt x="7410" y="2802"/>
                  </a:cubicBezTo>
                  <a:cubicBezTo>
                    <a:pt x="7202" y="2802"/>
                    <a:pt x="7087" y="2394"/>
                    <a:pt x="7051" y="2245"/>
                  </a:cubicBezTo>
                  <a:lnTo>
                    <a:pt x="7048" y="2231"/>
                  </a:lnTo>
                  <a:lnTo>
                    <a:pt x="7048" y="2220"/>
                  </a:lnTo>
                  <a:lnTo>
                    <a:pt x="7048" y="2213"/>
                  </a:lnTo>
                  <a:cubicBezTo>
                    <a:pt x="7055" y="2000"/>
                    <a:pt x="7030" y="1783"/>
                    <a:pt x="6992" y="1754"/>
                  </a:cubicBezTo>
                  <a:cubicBezTo>
                    <a:pt x="6932" y="1716"/>
                    <a:pt x="6908" y="1646"/>
                    <a:pt x="6932" y="1579"/>
                  </a:cubicBezTo>
                  <a:cubicBezTo>
                    <a:pt x="6964" y="1457"/>
                    <a:pt x="7114" y="1327"/>
                    <a:pt x="7307" y="1327"/>
                  </a:cubicBezTo>
                  <a:cubicBezTo>
                    <a:pt x="7415" y="1327"/>
                    <a:pt x="7555" y="1376"/>
                    <a:pt x="7688" y="1422"/>
                  </a:cubicBezTo>
                  <a:cubicBezTo>
                    <a:pt x="7803" y="1459"/>
                    <a:pt x="7941" y="1507"/>
                    <a:pt x="8026" y="1507"/>
                  </a:cubicBezTo>
                  <a:cubicBezTo>
                    <a:pt x="8052" y="1507"/>
                    <a:pt x="8073" y="1503"/>
                    <a:pt x="8087" y="1492"/>
                  </a:cubicBezTo>
                  <a:cubicBezTo>
                    <a:pt x="8196" y="1415"/>
                    <a:pt x="8364" y="1362"/>
                    <a:pt x="8497" y="1317"/>
                  </a:cubicBezTo>
                  <a:cubicBezTo>
                    <a:pt x="8546" y="1303"/>
                    <a:pt x="8591" y="1289"/>
                    <a:pt x="8637" y="1268"/>
                  </a:cubicBezTo>
                  <a:cubicBezTo>
                    <a:pt x="8661" y="1264"/>
                    <a:pt x="8714" y="1187"/>
                    <a:pt x="8784" y="1023"/>
                  </a:cubicBezTo>
                  <a:lnTo>
                    <a:pt x="8745" y="998"/>
                  </a:lnTo>
                  <a:lnTo>
                    <a:pt x="8735" y="991"/>
                  </a:lnTo>
                  <a:lnTo>
                    <a:pt x="8696" y="974"/>
                  </a:lnTo>
                  <a:lnTo>
                    <a:pt x="8679" y="963"/>
                  </a:lnTo>
                  <a:lnTo>
                    <a:pt x="8647" y="946"/>
                  </a:lnTo>
                  <a:lnTo>
                    <a:pt x="8626" y="935"/>
                  </a:lnTo>
                  <a:lnTo>
                    <a:pt x="8595" y="918"/>
                  </a:lnTo>
                  <a:lnTo>
                    <a:pt x="8570" y="907"/>
                  </a:lnTo>
                  <a:lnTo>
                    <a:pt x="8542" y="893"/>
                  </a:lnTo>
                  <a:lnTo>
                    <a:pt x="8518" y="879"/>
                  </a:lnTo>
                  <a:lnTo>
                    <a:pt x="8483" y="865"/>
                  </a:lnTo>
                  <a:lnTo>
                    <a:pt x="8462" y="855"/>
                  </a:lnTo>
                  <a:lnTo>
                    <a:pt x="8409" y="830"/>
                  </a:lnTo>
                  <a:cubicBezTo>
                    <a:pt x="8224" y="750"/>
                    <a:pt x="8101" y="571"/>
                    <a:pt x="8094" y="368"/>
                  </a:cubicBezTo>
                  <a:cubicBezTo>
                    <a:pt x="8070" y="330"/>
                    <a:pt x="7937" y="235"/>
                    <a:pt x="7839" y="165"/>
                  </a:cubicBezTo>
                  <a:lnTo>
                    <a:pt x="7751" y="106"/>
                  </a:lnTo>
                  <a:lnTo>
                    <a:pt x="7737" y="92"/>
                  </a:lnTo>
                  <a:cubicBezTo>
                    <a:pt x="7706" y="71"/>
                    <a:pt x="7678" y="50"/>
                    <a:pt x="7650" y="29"/>
                  </a:cubicBezTo>
                  <a:lnTo>
                    <a:pt x="7643" y="22"/>
                  </a:lnTo>
                  <a:lnTo>
                    <a:pt x="7615" y="29"/>
                  </a:lnTo>
                  <a:cubicBezTo>
                    <a:pt x="7583" y="32"/>
                    <a:pt x="7548" y="39"/>
                    <a:pt x="7510" y="50"/>
                  </a:cubicBezTo>
                  <a:lnTo>
                    <a:pt x="7475" y="60"/>
                  </a:lnTo>
                  <a:lnTo>
                    <a:pt x="7447" y="32"/>
                  </a:lnTo>
                  <a:lnTo>
                    <a:pt x="7443" y="29"/>
                  </a:lnTo>
                  <a:cubicBezTo>
                    <a:pt x="7436" y="22"/>
                    <a:pt x="7429" y="18"/>
                    <a:pt x="7422" y="15"/>
                  </a:cubicBezTo>
                  <a:lnTo>
                    <a:pt x="740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5" name="Google Shape;7886;p82">
              <a:extLst>
                <a:ext uri="{FF2B5EF4-FFF2-40B4-BE49-F238E27FC236}">
                  <a16:creationId xmlns:a16="http://schemas.microsoft.com/office/drawing/2014/main" id="{E0625CD6-4020-0AEE-D856-003CD4D259B2}"/>
                </a:ext>
              </a:extLst>
            </p:cNvPr>
            <p:cNvSpPr/>
            <p:nvPr/>
          </p:nvSpPr>
          <p:spPr>
            <a:xfrm>
              <a:off x="2562306" y="1858137"/>
              <a:ext cx="4155" cy="353"/>
            </a:xfrm>
            <a:custGeom>
              <a:avLst/>
              <a:gdLst/>
              <a:ahLst/>
              <a:cxnLst/>
              <a:rect l="l" t="t" r="r" b="b"/>
              <a:pathLst>
                <a:path w="306" h="26" extrusionOk="0">
                  <a:moveTo>
                    <a:pt x="305" y="0"/>
                  </a:moveTo>
                  <a:cubicBezTo>
                    <a:pt x="268" y="11"/>
                    <a:pt x="228" y="24"/>
                    <a:pt x="160" y="24"/>
                  </a:cubicBezTo>
                  <a:cubicBezTo>
                    <a:pt x="119" y="24"/>
                    <a:pt x="68" y="19"/>
                    <a:pt x="1" y="7"/>
                  </a:cubicBezTo>
                  <a:lnTo>
                    <a:pt x="1" y="7"/>
                  </a:lnTo>
                  <a:cubicBezTo>
                    <a:pt x="67" y="20"/>
                    <a:pt x="118" y="25"/>
                    <a:pt x="159" y="25"/>
                  </a:cubicBezTo>
                  <a:cubicBezTo>
                    <a:pt x="228" y="25"/>
                    <a:pt x="268" y="11"/>
                    <a:pt x="30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6" name="Google Shape;7887;p82">
              <a:extLst>
                <a:ext uri="{FF2B5EF4-FFF2-40B4-BE49-F238E27FC236}">
                  <a16:creationId xmlns:a16="http://schemas.microsoft.com/office/drawing/2014/main" id="{FC3DB9D5-14B1-B96E-472A-F028A0E03FDB}"/>
                </a:ext>
              </a:extLst>
            </p:cNvPr>
            <p:cNvSpPr/>
            <p:nvPr/>
          </p:nvSpPr>
          <p:spPr>
            <a:xfrm>
              <a:off x="2597961" y="1785077"/>
              <a:ext cx="5431" cy="8187"/>
            </a:xfrm>
            <a:custGeom>
              <a:avLst/>
              <a:gdLst/>
              <a:ahLst/>
              <a:cxnLst/>
              <a:rect l="l" t="t" r="r" b="b"/>
              <a:pathLst>
                <a:path w="400" h="603" extrusionOk="0">
                  <a:moveTo>
                    <a:pt x="400" y="554"/>
                  </a:moveTo>
                  <a:cubicBezTo>
                    <a:pt x="169" y="603"/>
                    <a:pt x="39" y="158"/>
                    <a:pt x="1" y="1"/>
                  </a:cubicBezTo>
                  <a:cubicBezTo>
                    <a:pt x="39" y="158"/>
                    <a:pt x="169" y="603"/>
                    <a:pt x="400" y="55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7" name="Google Shape;7888;p82">
              <a:extLst>
                <a:ext uri="{FF2B5EF4-FFF2-40B4-BE49-F238E27FC236}">
                  <a16:creationId xmlns:a16="http://schemas.microsoft.com/office/drawing/2014/main" id="{607EF110-1268-44FE-60EA-9DFFFECA5BBC}"/>
                </a:ext>
              </a:extLst>
            </p:cNvPr>
            <p:cNvSpPr/>
            <p:nvPr/>
          </p:nvSpPr>
          <p:spPr>
            <a:xfrm>
              <a:off x="2605903" y="1793210"/>
              <a:ext cx="720" cy="815"/>
            </a:xfrm>
            <a:custGeom>
              <a:avLst/>
              <a:gdLst/>
              <a:ahLst/>
              <a:cxnLst/>
              <a:rect l="l" t="t" r="r" b="b"/>
              <a:pathLst>
                <a:path w="53" h="60" extrusionOk="0">
                  <a:moveTo>
                    <a:pt x="53" y="60"/>
                  </a:moveTo>
                  <a:cubicBezTo>
                    <a:pt x="39" y="35"/>
                    <a:pt x="21" y="14"/>
                    <a:pt x="0" y="0"/>
                  </a:cubicBezTo>
                  <a:cubicBezTo>
                    <a:pt x="21" y="14"/>
                    <a:pt x="39" y="35"/>
                    <a:pt x="53" y="6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8" name="Google Shape;7889;p82">
              <a:extLst>
                <a:ext uri="{FF2B5EF4-FFF2-40B4-BE49-F238E27FC236}">
                  <a16:creationId xmlns:a16="http://schemas.microsoft.com/office/drawing/2014/main" id="{6A993F2F-F843-9AD8-16DB-6D8D1D6CF8B0}"/>
                </a:ext>
              </a:extLst>
            </p:cNvPr>
            <p:cNvSpPr/>
            <p:nvPr/>
          </p:nvSpPr>
          <p:spPr>
            <a:xfrm>
              <a:off x="2580663" y="182995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9" name="Google Shape;7890;p82">
              <a:extLst>
                <a:ext uri="{FF2B5EF4-FFF2-40B4-BE49-F238E27FC236}">
                  <a16:creationId xmlns:a16="http://schemas.microsoft.com/office/drawing/2014/main" id="{F8AED307-8218-1F17-4CC7-7A98622A0C56}"/>
                </a:ext>
              </a:extLst>
            </p:cNvPr>
            <p:cNvSpPr/>
            <p:nvPr/>
          </p:nvSpPr>
          <p:spPr>
            <a:xfrm>
              <a:off x="2555273" y="186236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0" name="Google Shape;7891;p82">
              <a:extLst>
                <a:ext uri="{FF2B5EF4-FFF2-40B4-BE49-F238E27FC236}">
                  <a16:creationId xmlns:a16="http://schemas.microsoft.com/office/drawing/2014/main" id="{AEBF5AF0-9269-C07F-D36D-1738F355A024}"/>
                </a:ext>
              </a:extLst>
            </p:cNvPr>
            <p:cNvSpPr/>
            <p:nvPr/>
          </p:nvSpPr>
          <p:spPr>
            <a:xfrm>
              <a:off x="2554798" y="1863080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1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1" name="Google Shape;7892;p82">
              <a:extLst>
                <a:ext uri="{FF2B5EF4-FFF2-40B4-BE49-F238E27FC236}">
                  <a16:creationId xmlns:a16="http://schemas.microsoft.com/office/drawing/2014/main" id="{0A341C15-1F19-454C-5835-9EBC6AC30D7F}"/>
                </a:ext>
              </a:extLst>
            </p:cNvPr>
            <p:cNvSpPr/>
            <p:nvPr/>
          </p:nvSpPr>
          <p:spPr>
            <a:xfrm>
              <a:off x="2580853" y="18298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2" name="Google Shape;7893;p82">
              <a:extLst>
                <a:ext uri="{FF2B5EF4-FFF2-40B4-BE49-F238E27FC236}">
                  <a16:creationId xmlns:a16="http://schemas.microsoft.com/office/drawing/2014/main" id="{B62E4162-DAAA-31F9-53BC-62593447A8D8}"/>
                </a:ext>
              </a:extLst>
            </p:cNvPr>
            <p:cNvSpPr/>
            <p:nvPr/>
          </p:nvSpPr>
          <p:spPr>
            <a:xfrm>
              <a:off x="2620255" y="1767725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0" y="1"/>
                  </a:moveTo>
                  <a:lnTo>
                    <a:pt x="39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3" name="Google Shape;7894;p82">
              <a:extLst>
                <a:ext uri="{FF2B5EF4-FFF2-40B4-BE49-F238E27FC236}">
                  <a16:creationId xmlns:a16="http://schemas.microsoft.com/office/drawing/2014/main" id="{4CA61355-43EA-9439-D321-BED5FBDD0E35}"/>
                </a:ext>
              </a:extLst>
            </p:cNvPr>
            <p:cNvSpPr/>
            <p:nvPr/>
          </p:nvSpPr>
          <p:spPr>
            <a:xfrm>
              <a:off x="2619589" y="1767345"/>
              <a:ext cx="434" cy="258"/>
            </a:xfrm>
            <a:custGeom>
              <a:avLst/>
              <a:gdLst/>
              <a:ahLst/>
              <a:cxnLst/>
              <a:rect l="l" t="t" r="r" b="b"/>
              <a:pathLst>
                <a:path w="32" h="19" extrusionOk="0">
                  <a:moveTo>
                    <a:pt x="0" y="1"/>
                  </a:moveTo>
                  <a:lnTo>
                    <a:pt x="32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4" name="Google Shape;7895;p82">
              <a:extLst>
                <a:ext uri="{FF2B5EF4-FFF2-40B4-BE49-F238E27FC236}">
                  <a16:creationId xmlns:a16="http://schemas.microsoft.com/office/drawing/2014/main" id="{AE343A53-2A98-32A3-446E-9C2AE105EECB}"/>
                </a:ext>
              </a:extLst>
            </p:cNvPr>
            <p:cNvSpPr/>
            <p:nvPr/>
          </p:nvSpPr>
          <p:spPr>
            <a:xfrm>
              <a:off x="2612081" y="1759510"/>
              <a:ext cx="4290" cy="6286"/>
            </a:xfrm>
            <a:custGeom>
              <a:avLst/>
              <a:gdLst/>
              <a:ahLst/>
              <a:cxnLst/>
              <a:rect l="l" t="t" r="r" b="b"/>
              <a:pathLst>
                <a:path w="316" h="463" extrusionOk="0">
                  <a:moveTo>
                    <a:pt x="315" y="462"/>
                  </a:moveTo>
                  <a:lnTo>
                    <a:pt x="315" y="462"/>
                  </a:lnTo>
                  <a:cubicBezTo>
                    <a:pt x="130" y="382"/>
                    <a:pt x="7" y="203"/>
                    <a:pt x="0" y="0"/>
                  </a:cubicBezTo>
                  <a:cubicBezTo>
                    <a:pt x="7" y="203"/>
                    <a:pt x="130" y="382"/>
                    <a:pt x="315" y="46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5" name="Google Shape;7896;p82">
              <a:extLst>
                <a:ext uri="{FF2B5EF4-FFF2-40B4-BE49-F238E27FC236}">
                  <a16:creationId xmlns:a16="http://schemas.microsoft.com/office/drawing/2014/main" id="{89A52433-4203-3094-DF18-C797CBB7B1C6}"/>
                </a:ext>
              </a:extLst>
            </p:cNvPr>
            <p:cNvSpPr/>
            <p:nvPr/>
          </p:nvSpPr>
          <p:spPr>
            <a:xfrm>
              <a:off x="2620920" y="1768064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39" y="2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6" name="Google Shape;7897;p82">
              <a:extLst>
                <a:ext uri="{FF2B5EF4-FFF2-40B4-BE49-F238E27FC236}">
                  <a16:creationId xmlns:a16="http://schemas.microsoft.com/office/drawing/2014/main" id="{14E6F4FB-A48E-635D-5E8B-17ED678BFF8C}"/>
                </a:ext>
              </a:extLst>
            </p:cNvPr>
            <p:cNvSpPr/>
            <p:nvPr/>
          </p:nvSpPr>
          <p:spPr>
            <a:xfrm>
              <a:off x="2618870" y="1766964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1" y="1"/>
                  </a:moveTo>
                  <a:lnTo>
                    <a:pt x="32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7" name="Google Shape;7898;p82">
              <a:extLst>
                <a:ext uri="{FF2B5EF4-FFF2-40B4-BE49-F238E27FC236}">
                  <a16:creationId xmlns:a16="http://schemas.microsoft.com/office/drawing/2014/main" id="{A08D1088-3CC6-267A-7582-D44FF889663B}"/>
                </a:ext>
              </a:extLst>
            </p:cNvPr>
            <p:cNvSpPr/>
            <p:nvPr/>
          </p:nvSpPr>
          <p:spPr>
            <a:xfrm>
              <a:off x="2608660" y="1756754"/>
              <a:ext cx="3476" cy="277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0" y="0"/>
                  </a:moveTo>
                  <a:lnTo>
                    <a:pt x="0" y="0"/>
                  </a:lnTo>
                  <a:cubicBezTo>
                    <a:pt x="95" y="70"/>
                    <a:pt x="228" y="165"/>
                    <a:pt x="256" y="203"/>
                  </a:cubicBezTo>
                  <a:cubicBezTo>
                    <a:pt x="228" y="165"/>
                    <a:pt x="98" y="7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8" name="Google Shape;7899;p82">
              <a:extLst>
                <a:ext uri="{FF2B5EF4-FFF2-40B4-BE49-F238E27FC236}">
                  <a16:creationId xmlns:a16="http://schemas.microsoft.com/office/drawing/2014/main" id="{DC0ABD71-AFE7-05BD-3F2C-F02245EA5B81}"/>
                </a:ext>
              </a:extLst>
            </p:cNvPr>
            <p:cNvSpPr/>
            <p:nvPr/>
          </p:nvSpPr>
          <p:spPr>
            <a:xfrm>
              <a:off x="2606093" y="1754894"/>
              <a:ext cx="1154" cy="869"/>
            </a:xfrm>
            <a:custGeom>
              <a:avLst/>
              <a:gdLst/>
              <a:ahLst/>
              <a:cxnLst/>
              <a:rect l="l" t="t" r="r" b="b"/>
              <a:pathLst>
                <a:path w="85" h="64" extrusionOk="0">
                  <a:moveTo>
                    <a:pt x="0" y="1"/>
                  </a:moveTo>
                  <a:cubicBezTo>
                    <a:pt x="28" y="22"/>
                    <a:pt x="56" y="43"/>
                    <a:pt x="84" y="64"/>
                  </a:cubicBezTo>
                  <a:cubicBezTo>
                    <a:pt x="56" y="43"/>
                    <a:pt x="28" y="22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9" name="Google Shape;7900;p82">
              <a:extLst>
                <a:ext uri="{FF2B5EF4-FFF2-40B4-BE49-F238E27FC236}">
                  <a16:creationId xmlns:a16="http://schemas.microsoft.com/office/drawing/2014/main" id="{9EC7FEBF-8DD1-5EB7-0F24-9B5211C40F3F}"/>
                </a:ext>
              </a:extLst>
            </p:cNvPr>
            <p:cNvSpPr/>
            <p:nvPr/>
          </p:nvSpPr>
          <p:spPr>
            <a:xfrm>
              <a:off x="2616358" y="1765783"/>
              <a:ext cx="720" cy="339"/>
            </a:xfrm>
            <a:custGeom>
              <a:avLst/>
              <a:gdLst/>
              <a:ahLst/>
              <a:cxnLst/>
              <a:rect l="l" t="t" r="r" b="b"/>
              <a:pathLst>
                <a:path w="53" h="25" extrusionOk="0">
                  <a:moveTo>
                    <a:pt x="0" y="0"/>
                  </a:moveTo>
                  <a:lnTo>
                    <a:pt x="53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0" name="Google Shape;7901;p82">
              <a:extLst>
                <a:ext uri="{FF2B5EF4-FFF2-40B4-BE49-F238E27FC236}">
                  <a16:creationId xmlns:a16="http://schemas.microsoft.com/office/drawing/2014/main" id="{0FAD0061-BDBD-C659-2C89-E549FC70B23C}"/>
                </a:ext>
              </a:extLst>
            </p:cNvPr>
            <p:cNvSpPr/>
            <p:nvPr/>
          </p:nvSpPr>
          <p:spPr>
            <a:xfrm>
              <a:off x="2618164" y="1766639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0"/>
                  </a:moveTo>
                  <a:lnTo>
                    <a:pt x="28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1" name="Google Shape;7902;p82">
              <a:extLst>
                <a:ext uri="{FF2B5EF4-FFF2-40B4-BE49-F238E27FC236}">
                  <a16:creationId xmlns:a16="http://schemas.microsoft.com/office/drawing/2014/main" id="{9E589836-D494-58BC-4216-30D703F253C9}"/>
                </a:ext>
              </a:extLst>
            </p:cNvPr>
            <p:cNvSpPr/>
            <p:nvPr/>
          </p:nvSpPr>
          <p:spPr>
            <a:xfrm>
              <a:off x="2607465" y="1755940"/>
              <a:ext cx="1208" cy="828"/>
            </a:xfrm>
            <a:custGeom>
              <a:avLst/>
              <a:gdLst/>
              <a:ahLst/>
              <a:cxnLst/>
              <a:rect l="l" t="t" r="r" b="b"/>
              <a:pathLst>
                <a:path w="89" h="61" extrusionOk="0">
                  <a:moveTo>
                    <a:pt x="1" y="1"/>
                  </a:moveTo>
                  <a:lnTo>
                    <a:pt x="88" y="6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2" name="Google Shape;7903;p82">
              <a:extLst>
                <a:ext uri="{FF2B5EF4-FFF2-40B4-BE49-F238E27FC236}">
                  <a16:creationId xmlns:a16="http://schemas.microsoft.com/office/drawing/2014/main" id="{F93DC764-65A2-49FC-9101-2A12DAA8E02D}"/>
                </a:ext>
              </a:extLst>
            </p:cNvPr>
            <p:cNvSpPr/>
            <p:nvPr/>
          </p:nvSpPr>
          <p:spPr>
            <a:xfrm>
              <a:off x="2617349" y="1766258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0"/>
                  </a:moveTo>
                  <a:lnTo>
                    <a:pt x="36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3" name="Google Shape;7904;p82">
              <a:extLst>
                <a:ext uri="{FF2B5EF4-FFF2-40B4-BE49-F238E27FC236}">
                  <a16:creationId xmlns:a16="http://schemas.microsoft.com/office/drawing/2014/main" id="{4119AFE3-E58A-391A-E806-C51CE27B456B}"/>
                </a:ext>
              </a:extLst>
            </p:cNvPr>
            <p:cNvSpPr/>
            <p:nvPr/>
          </p:nvSpPr>
          <p:spPr>
            <a:xfrm>
              <a:off x="2514350" y="18328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4" name="Google Shape;7905;p82">
              <a:extLst>
                <a:ext uri="{FF2B5EF4-FFF2-40B4-BE49-F238E27FC236}">
                  <a16:creationId xmlns:a16="http://schemas.microsoft.com/office/drawing/2014/main" id="{4768F223-AD23-C765-E0E7-2BAD94A3549B}"/>
                </a:ext>
              </a:extLst>
            </p:cNvPr>
            <p:cNvSpPr/>
            <p:nvPr/>
          </p:nvSpPr>
          <p:spPr>
            <a:xfrm>
              <a:off x="2505742" y="1822252"/>
              <a:ext cx="1059" cy="910"/>
            </a:xfrm>
            <a:custGeom>
              <a:avLst/>
              <a:gdLst/>
              <a:ahLst/>
              <a:cxnLst/>
              <a:rect l="l" t="t" r="r" b="b"/>
              <a:pathLst>
                <a:path w="78" h="67" extrusionOk="0">
                  <a:moveTo>
                    <a:pt x="78" y="67"/>
                  </a:moveTo>
                  <a:cubicBezTo>
                    <a:pt x="50" y="46"/>
                    <a:pt x="22" y="25"/>
                    <a:pt x="1" y="0"/>
                  </a:cubicBezTo>
                  <a:cubicBezTo>
                    <a:pt x="22" y="25"/>
                    <a:pt x="50" y="46"/>
                    <a:pt x="78" y="6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5" name="Google Shape;7906;p82">
              <a:extLst>
                <a:ext uri="{FF2B5EF4-FFF2-40B4-BE49-F238E27FC236}">
                  <a16:creationId xmlns:a16="http://schemas.microsoft.com/office/drawing/2014/main" id="{1249D381-C9DA-16BD-F969-279CBAAB7DC7}"/>
                </a:ext>
              </a:extLst>
            </p:cNvPr>
            <p:cNvSpPr/>
            <p:nvPr/>
          </p:nvSpPr>
          <p:spPr>
            <a:xfrm>
              <a:off x="2514635" y="1833942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cubicBezTo>
                    <a:pt x="11" y="4"/>
                    <a:pt x="22" y="7"/>
                    <a:pt x="29" y="11"/>
                  </a:cubicBezTo>
                  <a:cubicBezTo>
                    <a:pt x="22" y="7"/>
                    <a:pt x="11" y="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6" name="Google Shape;7907;p82">
              <a:extLst>
                <a:ext uri="{FF2B5EF4-FFF2-40B4-BE49-F238E27FC236}">
                  <a16:creationId xmlns:a16="http://schemas.microsoft.com/office/drawing/2014/main" id="{BA6410D8-A7C5-3AB8-09B5-FD7FBEA1BAF1}"/>
                </a:ext>
              </a:extLst>
            </p:cNvPr>
            <p:cNvSpPr/>
            <p:nvPr/>
          </p:nvSpPr>
          <p:spPr>
            <a:xfrm>
              <a:off x="2517772" y="18378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7" name="Google Shape;7908;p82">
              <a:extLst>
                <a:ext uri="{FF2B5EF4-FFF2-40B4-BE49-F238E27FC236}">
                  <a16:creationId xmlns:a16="http://schemas.microsoft.com/office/drawing/2014/main" id="{4B402346-A9CF-75DC-87A5-52724356A147}"/>
                </a:ext>
              </a:extLst>
            </p:cNvPr>
            <p:cNvSpPr/>
            <p:nvPr/>
          </p:nvSpPr>
          <p:spPr>
            <a:xfrm>
              <a:off x="2518016" y="183903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cubicBezTo>
                    <a:pt x="0" y="11"/>
                    <a:pt x="0" y="18"/>
                    <a:pt x="0" y="28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8" name="Google Shape;7909;p82">
              <a:extLst>
                <a:ext uri="{FF2B5EF4-FFF2-40B4-BE49-F238E27FC236}">
                  <a16:creationId xmlns:a16="http://schemas.microsoft.com/office/drawing/2014/main" id="{391C6EEA-9836-8A1D-19BD-F21B979F19D7}"/>
                </a:ext>
              </a:extLst>
            </p:cNvPr>
            <p:cNvSpPr/>
            <p:nvPr/>
          </p:nvSpPr>
          <p:spPr>
            <a:xfrm>
              <a:off x="2517962" y="183865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ubicBezTo>
                    <a:pt x="1" y="7"/>
                    <a:pt x="1" y="14"/>
                    <a:pt x="1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9" name="Google Shape;7910;p82">
              <a:extLst>
                <a:ext uri="{FF2B5EF4-FFF2-40B4-BE49-F238E27FC236}">
                  <a16:creationId xmlns:a16="http://schemas.microsoft.com/office/drawing/2014/main" id="{EE4629A4-B9D6-87EA-3F6C-A7EC9A2A9BD7}"/>
                </a:ext>
              </a:extLst>
            </p:cNvPr>
            <p:cNvSpPr/>
            <p:nvPr/>
          </p:nvSpPr>
          <p:spPr>
            <a:xfrm>
              <a:off x="2517867" y="183821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8"/>
                    <a:pt x="1" y="1"/>
                  </a:cubicBezTo>
                  <a:cubicBezTo>
                    <a:pt x="4" y="8"/>
                    <a:pt x="4" y="11"/>
                    <a:pt x="4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0" name="Google Shape;7911;p82">
              <a:extLst>
                <a:ext uri="{FF2B5EF4-FFF2-40B4-BE49-F238E27FC236}">
                  <a16:creationId xmlns:a16="http://schemas.microsoft.com/office/drawing/2014/main" id="{31726A34-BC41-E245-BE28-AC774FB9C49A}"/>
                </a:ext>
              </a:extLst>
            </p:cNvPr>
            <p:cNvSpPr/>
            <p:nvPr/>
          </p:nvSpPr>
          <p:spPr>
            <a:xfrm>
              <a:off x="2514500" y="18336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ubicBezTo>
                    <a:pt x="4" y="4"/>
                    <a:pt x="4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1" name="Google Shape;7912;p82">
              <a:extLst>
                <a:ext uri="{FF2B5EF4-FFF2-40B4-BE49-F238E27FC236}">
                  <a16:creationId xmlns:a16="http://schemas.microsoft.com/office/drawing/2014/main" id="{0BDF22FC-DBC2-1A83-F48D-F770923FA3A6}"/>
                </a:ext>
              </a:extLst>
            </p:cNvPr>
            <p:cNvSpPr/>
            <p:nvPr/>
          </p:nvSpPr>
          <p:spPr>
            <a:xfrm>
              <a:off x="2514500" y="18333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2" name="Google Shape;7913;p82">
              <a:extLst>
                <a:ext uri="{FF2B5EF4-FFF2-40B4-BE49-F238E27FC236}">
                  <a16:creationId xmlns:a16="http://schemas.microsoft.com/office/drawing/2014/main" id="{D2C344F4-9F1B-B274-77E7-F408772C30DA}"/>
                </a:ext>
              </a:extLst>
            </p:cNvPr>
            <p:cNvSpPr/>
            <p:nvPr/>
          </p:nvSpPr>
          <p:spPr>
            <a:xfrm>
              <a:off x="2503556" y="1818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3" name="Google Shape;7914;p82">
              <a:extLst>
                <a:ext uri="{FF2B5EF4-FFF2-40B4-BE49-F238E27FC236}">
                  <a16:creationId xmlns:a16="http://schemas.microsoft.com/office/drawing/2014/main" id="{7B94C278-E8F9-9EC9-92CD-4E334A950A42}"/>
                </a:ext>
              </a:extLst>
            </p:cNvPr>
            <p:cNvSpPr/>
            <p:nvPr/>
          </p:nvSpPr>
          <p:spPr>
            <a:xfrm>
              <a:off x="2514310" y="18324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4" name="Google Shape;7915;p82">
              <a:extLst>
                <a:ext uri="{FF2B5EF4-FFF2-40B4-BE49-F238E27FC236}">
                  <a16:creationId xmlns:a16="http://schemas.microsoft.com/office/drawing/2014/main" id="{E8B57B5B-B70F-EE25-523A-7BDEFC780C3D}"/>
                </a:ext>
              </a:extLst>
            </p:cNvPr>
            <p:cNvSpPr/>
            <p:nvPr/>
          </p:nvSpPr>
          <p:spPr>
            <a:xfrm>
              <a:off x="2505606" y="18504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5" name="Google Shape;7916;p82">
              <a:extLst>
                <a:ext uri="{FF2B5EF4-FFF2-40B4-BE49-F238E27FC236}">
                  <a16:creationId xmlns:a16="http://schemas.microsoft.com/office/drawing/2014/main" id="{E303D7DD-EB9C-F50D-15D6-AFBD40AE5F53}"/>
                </a:ext>
              </a:extLst>
            </p:cNvPr>
            <p:cNvSpPr/>
            <p:nvPr/>
          </p:nvSpPr>
          <p:spPr>
            <a:xfrm>
              <a:off x="2503801" y="181925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6" name="Google Shape;7917;p82">
              <a:extLst>
                <a:ext uri="{FF2B5EF4-FFF2-40B4-BE49-F238E27FC236}">
                  <a16:creationId xmlns:a16="http://schemas.microsoft.com/office/drawing/2014/main" id="{7A59B6BB-1155-9D76-6C62-CA07339C75A9}"/>
                </a:ext>
              </a:extLst>
            </p:cNvPr>
            <p:cNvSpPr/>
            <p:nvPr/>
          </p:nvSpPr>
          <p:spPr>
            <a:xfrm>
              <a:off x="2514595" y="183379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cubicBezTo>
                    <a:pt x="0" y="4"/>
                    <a:pt x="0" y="4"/>
                    <a:pt x="0" y="1"/>
                  </a:cubicBezTo>
                  <a:cubicBezTo>
                    <a:pt x="0" y="4"/>
                    <a:pt x="0" y="4"/>
                    <a:pt x="4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7" name="Google Shape;7918;p82">
              <a:extLst>
                <a:ext uri="{FF2B5EF4-FFF2-40B4-BE49-F238E27FC236}">
                  <a16:creationId xmlns:a16="http://schemas.microsoft.com/office/drawing/2014/main" id="{CD475173-6A9B-2BF7-C7E3-EDEAC66EB178}"/>
                </a:ext>
              </a:extLst>
            </p:cNvPr>
            <p:cNvSpPr/>
            <p:nvPr/>
          </p:nvSpPr>
          <p:spPr>
            <a:xfrm>
              <a:off x="2514405" y="183308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8" name="Google Shape;7919;p82">
              <a:extLst>
                <a:ext uri="{FF2B5EF4-FFF2-40B4-BE49-F238E27FC236}">
                  <a16:creationId xmlns:a16="http://schemas.microsoft.com/office/drawing/2014/main" id="{6605F101-9CF7-6F9F-ED4A-E64751059EE0}"/>
                </a:ext>
              </a:extLst>
            </p:cNvPr>
            <p:cNvSpPr/>
            <p:nvPr/>
          </p:nvSpPr>
          <p:spPr>
            <a:xfrm>
              <a:off x="2514255" y="18321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9" name="Google Shape;7920;p82">
              <a:extLst>
                <a:ext uri="{FF2B5EF4-FFF2-40B4-BE49-F238E27FC236}">
                  <a16:creationId xmlns:a16="http://schemas.microsoft.com/office/drawing/2014/main" id="{348945DA-12DB-83AA-5534-BA8EF7154B64}"/>
                </a:ext>
              </a:extLst>
            </p:cNvPr>
            <p:cNvSpPr/>
            <p:nvPr/>
          </p:nvSpPr>
          <p:spPr>
            <a:xfrm>
              <a:off x="2507412" y="1823623"/>
              <a:ext cx="720" cy="543"/>
            </a:xfrm>
            <a:custGeom>
              <a:avLst/>
              <a:gdLst/>
              <a:ahLst/>
              <a:cxnLst/>
              <a:rect l="l" t="t" r="r" b="b"/>
              <a:pathLst>
                <a:path w="53" h="40" extrusionOk="0">
                  <a:moveTo>
                    <a:pt x="0" y="1"/>
                  </a:moveTo>
                  <a:cubicBezTo>
                    <a:pt x="14" y="15"/>
                    <a:pt x="32" y="25"/>
                    <a:pt x="53" y="39"/>
                  </a:cubicBezTo>
                  <a:cubicBezTo>
                    <a:pt x="35" y="25"/>
                    <a:pt x="18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0" name="Google Shape;7921;p82">
              <a:extLst>
                <a:ext uri="{FF2B5EF4-FFF2-40B4-BE49-F238E27FC236}">
                  <a16:creationId xmlns:a16="http://schemas.microsoft.com/office/drawing/2014/main" id="{0397390E-9360-08FB-C811-A64DB84D29F2}"/>
                </a:ext>
              </a:extLst>
            </p:cNvPr>
            <p:cNvSpPr/>
            <p:nvPr/>
          </p:nvSpPr>
          <p:spPr>
            <a:xfrm>
              <a:off x="2602998" y="1754704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cubicBezTo>
                    <a:pt x="15" y="8"/>
                    <a:pt x="8" y="4"/>
                    <a:pt x="1" y="1"/>
                  </a:cubicBezTo>
                  <a:cubicBezTo>
                    <a:pt x="8" y="4"/>
                    <a:pt x="15" y="8"/>
                    <a:pt x="18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1" name="Google Shape;7922;p82">
              <a:extLst>
                <a:ext uri="{FF2B5EF4-FFF2-40B4-BE49-F238E27FC236}">
                  <a16:creationId xmlns:a16="http://schemas.microsoft.com/office/drawing/2014/main" id="{F82C5B14-60BA-9C38-34D7-F8DA881AD9BC}"/>
                </a:ext>
              </a:extLst>
            </p:cNvPr>
            <p:cNvSpPr/>
            <p:nvPr/>
          </p:nvSpPr>
          <p:spPr>
            <a:xfrm>
              <a:off x="2605564" y="1754799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2" name="Google Shape;7923;p82">
              <a:extLst>
                <a:ext uri="{FF2B5EF4-FFF2-40B4-BE49-F238E27FC236}">
                  <a16:creationId xmlns:a16="http://schemas.microsoft.com/office/drawing/2014/main" id="{8DA35964-BEB7-56A3-888E-4C0C0269E9D2}"/>
                </a:ext>
              </a:extLst>
            </p:cNvPr>
            <p:cNvSpPr/>
            <p:nvPr/>
          </p:nvSpPr>
          <p:spPr>
            <a:xfrm>
              <a:off x="2554513" y="1799007"/>
              <a:ext cx="3435" cy="774"/>
            </a:xfrm>
            <a:custGeom>
              <a:avLst/>
              <a:gdLst/>
              <a:ahLst/>
              <a:cxnLst/>
              <a:rect l="l" t="t" r="r" b="b"/>
              <a:pathLst>
                <a:path w="253" h="57" extrusionOk="0">
                  <a:moveTo>
                    <a:pt x="1" y="56"/>
                  </a:moveTo>
                  <a:cubicBezTo>
                    <a:pt x="81" y="21"/>
                    <a:pt x="165" y="0"/>
                    <a:pt x="253" y="0"/>
                  </a:cubicBezTo>
                  <a:cubicBezTo>
                    <a:pt x="165" y="0"/>
                    <a:pt x="81" y="21"/>
                    <a:pt x="1" y="5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3" name="Google Shape;7924;p82">
              <a:extLst>
                <a:ext uri="{FF2B5EF4-FFF2-40B4-BE49-F238E27FC236}">
                  <a16:creationId xmlns:a16="http://schemas.microsoft.com/office/drawing/2014/main" id="{9EC7AC77-5269-5D42-705A-560D411B833D}"/>
                </a:ext>
              </a:extLst>
            </p:cNvPr>
            <p:cNvSpPr/>
            <p:nvPr/>
          </p:nvSpPr>
          <p:spPr>
            <a:xfrm>
              <a:off x="2599196" y="175637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4" name="Google Shape;7925;p82">
              <a:extLst>
                <a:ext uri="{FF2B5EF4-FFF2-40B4-BE49-F238E27FC236}">
                  <a16:creationId xmlns:a16="http://schemas.microsoft.com/office/drawing/2014/main" id="{FD958702-118A-968F-3DBE-F8A307243E6E}"/>
                </a:ext>
              </a:extLst>
            </p:cNvPr>
            <p:cNvSpPr/>
            <p:nvPr/>
          </p:nvSpPr>
          <p:spPr>
            <a:xfrm>
              <a:off x="2502796" y="1817215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7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5" name="Google Shape;7926;p82">
              <a:extLst>
                <a:ext uri="{FF2B5EF4-FFF2-40B4-BE49-F238E27FC236}">
                  <a16:creationId xmlns:a16="http://schemas.microsoft.com/office/drawing/2014/main" id="{D2D86EF2-8E47-76F3-AE15-AF88AE74347E}"/>
                </a:ext>
              </a:extLst>
            </p:cNvPr>
            <p:cNvSpPr/>
            <p:nvPr/>
          </p:nvSpPr>
          <p:spPr>
            <a:xfrm>
              <a:off x="2513264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6" name="Google Shape;7927;p82">
              <a:extLst>
                <a:ext uri="{FF2B5EF4-FFF2-40B4-BE49-F238E27FC236}">
                  <a16:creationId xmlns:a16="http://schemas.microsoft.com/office/drawing/2014/main" id="{89DCE7A7-CDB0-974C-4701-937483DAA2E2}"/>
                </a:ext>
              </a:extLst>
            </p:cNvPr>
            <p:cNvSpPr/>
            <p:nvPr/>
          </p:nvSpPr>
          <p:spPr>
            <a:xfrm>
              <a:off x="2516020" y="181830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7" name="Google Shape;7928;p82">
              <a:extLst>
                <a:ext uri="{FF2B5EF4-FFF2-40B4-BE49-F238E27FC236}">
                  <a16:creationId xmlns:a16="http://schemas.microsoft.com/office/drawing/2014/main" id="{D943DFBC-3B04-A5F2-1857-8803506D2FB8}"/>
                </a:ext>
              </a:extLst>
            </p:cNvPr>
            <p:cNvSpPr/>
            <p:nvPr/>
          </p:nvSpPr>
          <p:spPr>
            <a:xfrm>
              <a:off x="2514119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8" name="Google Shape;7929;p82">
              <a:extLst>
                <a:ext uri="{FF2B5EF4-FFF2-40B4-BE49-F238E27FC236}">
                  <a16:creationId xmlns:a16="http://schemas.microsoft.com/office/drawing/2014/main" id="{38E4EB11-1748-E3FE-40BF-16669C9EBE73}"/>
                </a:ext>
              </a:extLst>
            </p:cNvPr>
            <p:cNvSpPr/>
            <p:nvPr/>
          </p:nvSpPr>
          <p:spPr>
            <a:xfrm>
              <a:off x="2596725" y="17568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9" name="Google Shape;7930;p82">
              <a:extLst>
                <a:ext uri="{FF2B5EF4-FFF2-40B4-BE49-F238E27FC236}">
                  <a16:creationId xmlns:a16="http://schemas.microsoft.com/office/drawing/2014/main" id="{F297B819-1630-843C-B011-FE89D1CDD985}"/>
                </a:ext>
              </a:extLst>
            </p:cNvPr>
            <p:cNvSpPr/>
            <p:nvPr/>
          </p:nvSpPr>
          <p:spPr>
            <a:xfrm>
              <a:off x="2599766" y="175618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0" name="Google Shape;7931;p82">
              <a:extLst>
                <a:ext uri="{FF2B5EF4-FFF2-40B4-BE49-F238E27FC236}">
                  <a16:creationId xmlns:a16="http://schemas.microsoft.com/office/drawing/2014/main" id="{4668253C-733A-8416-B97E-02DE1A0870C4}"/>
                </a:ext>
              </a:extLst>
            </p:cNvPr>
            <p:cNvSpPr/>
            <p:nvPr/>
          </p:nvSpPr>
          <p:spPr>
            <a:xfrm>
              <a:off x="2502131" y="1817161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1" name="Google Shape;7932;p82">
              <a:extLst>
                <a:ext uri="{FF2B5EF4-FFF2-40B4-BE49-F238E27FC236}">
                  <a16:creationId xmlns:a16="http://schemas.microsoft.com/office/drawing/2014/main" id="{E78FCE29-1F73-B98A-C20B-A091198316AA}"/>
                </a:ext>
              </a:extLst>
            </p:cNvPr>
            <p:cNvSpPr/>
            <p:nvPr/>
          </p:nvSpPr>
          <p:spPr>
            <a:xfrm>
              <a:off x="2595109" y="175665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2" name="Google Shape;7933;p82">
              <a:extLst>
                <a:ext uri="{FF2B5EF4-FFF2-40B4-BE49-F238E27FC236}">
                  <a16:creationId xmlns:a16="http://schemas.microsoft.com/office/drawing/2014/main" id="{86B95FC5-890E-47BC-DA1C-C3C17378235D}"/>
                </a:ext>
              </a:extLst>
            </p:cNvPr>
            <p:cNvSpPr/>
            <p:nvPr/>
          </p:nvSpPr>
          <p:spPr>
            <a:xfrm>
              <a:off x="2602672" y="175456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3" name="Google Shape;7934;p82">
              <a:extLst>
                <a:ext uri="{FF2B5EF4-FFF2-40B4-BE49-F238E27FC236}">
                  <a16:creationId xmlns:a16="http://schemas.microsoft.com/office/drawing/2014/main" id="{C7BFFA19-289C-A092-8B45-B74AC036720E}"/>
                </a:ext>
              </a:extLst>
            </p:cNvPr>
            <p:cNvSpPr/>
            <p:nvPr/>
          </p:nvSpPr>
          <p:spPr>
            <a:xfrm>
              <a:off x="2595544" y="1756795"/>
              <a:ext cx="190" cy="14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4" name="Google Shape;7935;p82">
              <a:extLst>
                <a:ext uri="{FF2B5EF4-FFF2-40B4-BE49-F238E27FC236}">
                  <a16:creationId xmlns:a16="http://schemas.microsoft.com/office/drawing/2014/main" id="{65CC909E-DE6E-A702-B678-6605EF7C8D81}"/>
                </a:ext>
              </a:extLst>
            </p:cNvPr>
            <p:cNvSpPr/>
            <p:nvPr/>
          </p:nvSpPr>
          <p:spPr>
            <a:xfrm>
              <a:off x="2595965" y="175684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5" name="Google Shape;7936;p82">
              <a:extLst>
                <a:ext uri="{FF2B5EF4-FFF2-40B4-BE49-F238E27FC236}">
                  <a16:creationId xmlns:a16="http://schemas.microsoft.com/office/drawing/2014/main" id="{F19551BC-7623-1BB6-E0D8-0460AE5F4E5D}"/>
                </a:ext>
              </a:extLst>
            </p:cNvPr>
            <p:cNvSpPr/>
            <p:nvPr/>
          </p:nvSpPr>
          <p:spPr>
            <a:xfrm>
              <a:off x="2602047" y="175494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6" name="Google Shape;7937;p82">
              <a:extLst>
                <a:ext uri="{FF2B5EF4-FFF2-40B4-BE49-F238E27FC236}">
                  <a16:creationId xmlns:a16="http://schemas.microsoft.com/office/drawing/2014/main" id="{A4D9F380-ACBA-21FB-7E34-0ABC63813EDB}"/>
                </a:ext>
              </a:extLst>
            </p:cNvPr>
            <p:cNvSpPr/>
            <p:nvPr/>
          </p:nvSpPr>
          <p:spPr>
            <a:xfrm>
              <a:off x="2507127" y="1817690"/>
              <a:ext cx="1005" cy="109"/>
            </a:xfrm>
            <a:custGeom>
              <a:avLst/>
              <a:gdLst/>
              <a:ahLst/>
              <a:cxnLst/>
              <a:rect l="l" t="t" r="r" b="b"/>
              <a:pathLst>
                <a:path w="74" h="8" extrusionOk="0">
                  <a:moveTo>
                    <a:pt x="74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7" name="Google Shape;7938;p82">
              <a:extLst>
                <a:ext uri="{FF2B5EF4-FFF2-40B4-BE49-F238E27FC236}">
                  <a16:creationId xmlns:a16="http://schemas.microsoft.com/office/drawing/2014/main" id="{DBF096EE-D8B6-8FC3-135B-B00EA3DD87C7}"/>
                </a:ext>
              </a:extLst>
            </p:cNvPr>
            <p:cNvSpPr/>
            <p:nvPr/>
          </p:nvSpPr>
          <p:spPr>
            <a:xfrm>
              <a:off x="2526665" y="1817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7939;p82">
              <a:extLst>
                <a:ext uri="{FF2B5EF4-FFF2-40B4-BE49-F238E27FC236}">
                  <a16:creationId xmlns:a16="http://schemas.microsoft.com/office/drawing/2014/main" id="{28373327-32E1-4129-6910-312AB09299B7}"/>
                </a:ext>
              </a:extLst>
            </p:cNvPr>
            <p:cNvSpPr/>
            <p:nvPr/>
          </p:nvSpPr>
          <p:spPr>
            <a:xfrm>
              <a:off x="2597010" y="1756795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7940;p82">
              <a:extLst>
                <a:ext uri="{FF2B5EF4-FFF2-40B4-BE49-F238E27FC236}">
                  <a16:creationId xmlns:a16="http://schemas.microsoft.com/office/drawing/2014/main" id="{1049D709-D670-646A-34ED-9AD34DC2488C}"/>
                </a:ext>
              </a:extLst>
            </p:cNvPr>
            <p:cNvSpPr/>
            <p:nvPr/>
          </p:nvSpPr>
          <p:spPr>
            <a:xfrm>
              <a:off x="2527330" y="18171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7941;p82">
              <a:extLst>
                <a:ext uri="{FF2B5EF4-FFF2-40B4-BE49-F238E27FC236}">
                  <a16:creationId xmlns:a16="http://schemas.microsoft.com/office/drawing/2014/main" id="{B50464F7-BE7A-855F-FC7A-CD7BB0BD0E2E}"/>
                </a:ext>
              </a:extLst>
            </p:cNvPr>
            <p:cNvSpPr/>
            <p:nvPr/>
          </p:nvSpPr>
          <p:spPr>
            <a:xfrm>
              <a:off x="2598626" y="175656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7942;p82">
              <a:extLst>
                <a:ext uri="{FF2B5EF4-FFF2-40B4-BE49-F238E27FC236}">
                  <a16:creationId xmlns:a16="http://schemas.microsoft.com/office/drawing/2014/main" id="{26C014A8-14A7-6489-5AD3-E70DF40ED8AD}"/>
                </a:ext>
              </a:extLst>
            </p:cNvPr>
            <p:cNvSpPr/>
            <p:nvPr/>
          </p:nvSpPr>
          <p:spPr>
            <a:xfrm>
              <a:off x="2600337" y="1755940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7943;p82">
              <a:extLst>
                <a:ext uri="{FF2B5EF4-FFF2-40B4-BE49-F238E27FC236}">
                  <a16:creationId xmlns:a16="http://schemas.microsoft.com/office/drawing/2014/main" id="{CE1B89B9-A7CC-38BA-461E-6FF0A62E4D71}"/>
                </a:ext>
              </a:extLst>
            </p:cNvPr>
            <p:cNvSpPr/>
            <p:nvPr/>
          </p:nvSpPr>
          <p:spPr>
            <a:xfrm>
              <a:off x="2598056" y="175665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3" name="Google Shape;7944;p82">
              <a:extLst>
                <a:ext uri="{FF2B5EF4-FFF2-40B4-BE49-F238E27FC236}">
                  <a16:creationId xmlns:a16="http://schemas.microsoft.com/office/drawing/2014/main" id="{C9FD7FDD-4420-6BD0-EFC8-5672767EE43C}"/>
                </a:ext>
              </a:extLst>
            </p:cNvPr>
            <p:cNvSpPr/>
            <p:nvPr/>
          </p:nvSpPr>
          <p:spPr>
            <a:xfrm>
              <a:off x="2597485" y="175675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4" name="Google Shape;7945;p82">
              <a:extLst>
                <a:ext uri="{FF2B5EF4-FFF2-40B4-BE49-F238E27FC236}">
                  <a16:creationId xmlns:a16="http://schemas.microsoft.com/office/drawing/2014/main" id="{642D86D5-DCCA-74C1-1522-0A6029022F67}"/>
                </a:ext>
              </a:extLst>
            </p:cNvPr>
            <p:cNvSpPr/>
            <p:nvPr/>
          </p:nvSpPr>
          <p:spPr>
            <a:xfrm>
              <a:off x="2601477" y="1755329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5" name="Google Shape;7946;p82">
              <a:extLst>
                <a:ext uri="{FF2B5EF4-FFF2-40B4-BE49-F238E27FC236}">
                  <a16:creationId xmlns:a16="http://schemas.microsoft.com/office/drawing/2014/main" id="{82C17C73-6F55-4393-953A-1E6256EE6412}"/>
                </a:ext>
              </a:extLst>
            </p:cNvPr>
            <p:cNvSpPr/>
            <p:nvPr/>
          </p:nvSpPr>
          <p:spPr>
            <a:xfrm>
              <a:off x="2508498" y="1817880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67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6" name="Google Shape;7947;p82">
              <a:extLst>
                <a:ext uri="{FF2B5EF4-FFF2-40B4-BE49-F238E27FC236}">
                  <a16:creationId xmlns:a16="http://schemas.microsoft.com/office/drawing/2014/main" id="{9068D814-0A35-1196-5997-5DA63A28D33E}"/>
                </a:ext>
              </a:extLst>
            </p:cNvPr>
            <p:cNvSpPr/>
            <p:nvPr/>
          </p:nvSpPr>
          <p:spPr>
            <a:xfrm>
              <a:off x="2600907" y="1755654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7948;p82">
              <a:extLst>
                <a:ext uri="{FF2B5EF4-FFF2-40B4-BE49-F238E27FC236}">
                  <a16:creationId xmlns:a16="http://schemas.microsoft.com/office/drawing/2014/main" id="{507B798C-FEB4-38ED-6642-4932F26C050B}"/>
                </a:ext>
              </a:extLst>
            </p:cNvPr>
            <p:cNvSpPr/>
            <p:nvPr/>
          </p:nvSpPr>
          <p:spPr>
            <a:xfrm>
              <a:off x="2504181" y="1817310"/>
              <a:ext cx="1195" cy="149"/>
            </a:xfrm>
            <a:custGeom>
              <a:avLst/>
              <a:gdLst/>
              <a:ahLst/>
              <a:cxnLst/>
              <a:rect l="l" t="t" r="r" b="b"/>
              <a:pathLst>
                <a:path w="88" h="11" extrusionOk="0">
                  <a:moveTo>
                    <a:pt x="88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7949;p82">
              <a:extLst>
                <a:ext uri="{FF2B5EF4-FFF2-40B4-BE49-F238E27FC236}">
                  <a16:creationId xmlns:a16="http://schemas.microsoft.com/office/drawing/2014/main" id="{8B949F5B-C575-2729-4063-B2D2A3C61F36}"/>
                </a:ext>
              </a:extLst>
            </p:cNvPr>
            <p:cNvSpPr/>
            <p:nvPr/>
          </p:nvSpPr>
          <p:spPr>
            <a:xfrm>
              <a:off x="2512640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7950;p82">
              <a:extLst>
                <a:ext uri="{FF2B5EF4-FFF2-40B4-BE49-F238E27FC236}">
                  <a16:creationId xmlns:a16="http://schemas.microsoft.com/office/drawing/2014/main" id="{9833A064-0448-971F-3B32-905571976610}"/>
                </a:ext>
              </a:extLst>
            </p:cNvPr>
            <p:cNvSpPr/>
            <p:nvPr/>
          </p:nvSpPr>
          <p:spPr>
            <a:xfrm>
              <a:off x="2505457" y="1817446"/>
              <a:ext cx="1344" cy="204"/>
            </a:xfrm>
            <a:custGeom>
              <a:avLst/>
              <a:gdLst/>
              <a:ahLst/>
              <a:cxnLst/>
              <a:rect l="l" t="t" r="r" b="b"/>
              <a:pathLst>
                <a:path w="99" h="15" extrusionOk="0">
                  <a:moveTo>
                    <a:pt x="99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7951;p82">
              <a:extLst>
                <a:ext uri="{FF2B5EF4-FFF2-40B4-BE49-F238E27FC236}">
                  <a16:creationId xmlns:a16="http://schemas.microsoft.com/office/drawing/2014/main" id="{54A3DF5E-75FB-FC70-1D33-296CD8E06547}"/>
                </a:ext>
              </a:extLst>
            </p:cNvPr>
            <p:cNvSpPr/>
            <p:nvPr/>
          </p:nvSpPr>
          <p:spPr>
            <a:xfrm>
              <a:off x="2509788" y="1818070"/>
              <a:ext cx="1195" cy="204"/>
            </a:xfrm>
            <a:custGeom>
              <a:avLst/>
              <a:gdLst/>
              <a:ahLst/>
              <a:cxnLst/>
              <a:rect l="l" t="t" r="r" b="b"/>
              <a:pathLst>
                <a:path w="88" h="15" extrusionOk="0">
                  <a:moveTo>
                    <a:pt x="88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7952;p82">
              <a:extLst>
                <a:ext uri="{FF2B5EF4-FFF2-40B4-BE49-F238E27FC236}">
                  <a16:creationId xmlns:a16="http://schemas.microsoft.com/office/drawing/2014/main" id="{CD962C25-C23C-BCBA-BB00-98FB64A95658}"/>
                </a:ext>
              </a:extLst>
            </p:cNvPr>
            <p:cNvSpPr/>
            <p:nvPr/>
          </p:nvSpPr>
          <p:spPr>
            <a:xfrm>
              <a:off x="2511404" y="181835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7953;p82">
              <a:extLst>
                <a:ext uri="{FF2B5EF4-FFF2-40B4-BE49-F238E27FC236}">
                  <a16:creationId xmlns:a16="http://schemas.microsoft.com/office/drawing/2014/main" id="{691E03B5-1487-F428-9293-3DC8817EA43D}"/>
                </a:ext>
              </a:extLst>
            </p:cNvPr>
            <p:cNvSpPr/>
            <p:nvPr/>
          </p:nvSpPr>
          <p:spPr>
            <a:xfrm>
              <a:off x="251202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7954;p82">
              <a:extLst>
                <a:ext uri="{FF2B5EF4-FFF2-40B4-BE49-F238E27FC236}">
                  <a16:creationId xmlns:a16="http://schemas.microsoft.com/office/drawing/2014/main" id="{FF7EC434-2CA1-8D7D-CB84-45FEA823706E}"/>
                </a:ext>
              </a:extLst>
            </p:cNvPr>
            <p:cNvSpPr/>
            <p:nvPr/>
          </p:nvSpPr>
          <p:spPr>
            <a:xfrm>
              <a:off x="2991016" y="2067204"/>
              <a:ext cx="18968" cy="6409"/>
            </a:xfrm>
            <a:custGeom>
              <a:avLst/>
              <a:gdLst/>
              <a:ahLst/>
              <a:cxnLst/>
              <a:rect l="l" t="t" r="r" b="b"/>
              <a:pathLst>
                <a:path w="1397" h="472" extrusionOk="0">
                  <a:moveTo>
                    <a:pt x="585" y="1"/>
                  </a:moveTo>
                  <a:cubicBezTo>
                    <a:pt x="334" y="1"/>
                    <a:pt x="94" y="53"/>
                    <a:pt x="18" y="129"/>
                  </a:cubicBezTo>
                  <a:cubicBezTo>
                    <a:pt x="0" y="150"/>
                    <a:pt x="4" y="157"/>
                    <a:pt x="4" y="164"/>
                  </a:cubicBezTo>
                  <a:cubicBezTo>
                    <a:pt x="28" y="227"/>
                    <a:pt x="110" y="246"/>
                    <a:pt x="242" y="246"/>
                  </a:cubicBezTo>
                  <a:cubicBezTo>
                    <a:pt x="300" y="246"/>
                    <a:pt x="368" y="243"/>
                    <a:pt x="445" y="237"/>
                  </a:cubicBezTo>
                  <a:cubicBezTo>
                    <a:pt x="525" y="234"/>
                    <a:pt x="606" y="230"/>
                    <a:pt x="686" y="230"/>
                  </a:cubicBezTo>
                  <a:cubicBezTo>
                    <a:pt x="903" y="230"/>
                    <a:pt x="1054" y="318"/>
                    <a:pt x="1180" y="388"/>
                  </a:cubicBezTo>
                  <a:cubicBezTo>
                    <a:pt x="1257" y="433"/>
                    <a:pt x="1327" y="472"/>
                    <a:pt x="1383" y="472"/>
                  </a:cubicBezTo>
                  <a:lnTo>
                    <a:pt x="1390" y="472"/>
                  </a:lnTo>
                  <a:cubicBezTo>
                    <a:pt x="1397" y="451"/>
                    <a:pt x="1397" y="426"/>
                    <a:pt x="1386" y="405"/>
                  </a:cubicBezTo>
                  <a:cubicBezTo>
                    <a:pt x="1351" y="283"/>
                    <a:pt x="1211" y="122"/>
                    <a:pt x="991" y="55"/>
                  </a:cubicBezTo>
                  <a:cubicBezTo>
                    <a:pt x="871" y="17"/>
                    <a:pt x="726" y="1"/>
                    <a:pt x="58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7955;p82">
              <a:extLst>
                <a:ext uri="{FF2B5EF4-FFF2-40B4-BE49-F238E27FC236}">
                  <a16:creationId xmlns:a16="http://schemas.microsoft.com/office/drawing/2014/main" id="{BC039E56-99FA-FA4A-D0F2-1EEAFC07109A}"/>
                </a:ext>
              </a:extLst>
            </p:cNvPr>
            <p:cNvSpPr/>
            <p:nvPr/>
          </p:nvSpPr>
          <p:spPr>
            <a:xfrm>
              <a:off x="3012726" y="2048969"/>
              <a:ext cx="73699" cy="62008"/>
            </a:xfrm>
            <a:custGeom>
              <a:avLst/>
              <a:gdLst/>
              <a:ahLst/>
              <a:cxnLst/>
              <a:rect l="l" t="t" r="r" b="b"/>
              <a:pathLst>
                <a:path w="5428" h="4567" extrusionOk="0">
                  <a:moveTo>
                    <a:pt x="760" y="0"/>
                  </a:moveTo>
                  <a:cubicBezTo>
                    <a:pt x="716" y="0"/>
                    <a:pt x="675" y="3"/>
                    <a:pt x="638" y="8"/>
                  </a:cubicBezTo>
                  <a:cubicBezTo>
                    <a:pt x="547" y="22"/>
                    <a:pt x="491" y="50"/>
                    <a:pt x="477" y="89"/>
                  </a:cubicBezTo>
                  <a:cubicBezTo>
                    <a:pt x="414" y="264"/>
                    <a:pt x="270" y="302"/>
                    <a:pt x="162" y="330"/>
                  </a:cubicBezTo>
                  <a:cubicBezTo>
                    <a:pt x="57" y="358"/>
                    <a:pt x="18" y="376"/>
                    <a:pt x="11" y="435"/>
                  </a:cubicBezTo>
                  <a:cubicBezTo>
                    <a:pt x="1" y="495"/>
                    <a:pt x="11" y="512"/>
                    <a:pt x="11" y="512"/>
                  </a:cubicBezTo>
                  <a:cubicBezTo>
                    <a:pt x="21" y="513"/>
                    <a:pt x="30" y="514"/>
                    <a:pt x="40" y="514"/>
                  </a:cubicBezTo>
                  <a:cubicBezTo>
                    <a:pt x="63" y="514"/>
                    <a:pt x="88" y="511"/>
                    <a:pt x="113" y="509"/>
                  </a:cubicBezTo>
                  <a:cubicBezTo>
                    <a:pt x="148" y="505"/>
                    <a:pt x="190" y="505"/>
                    <a:pt x="239" y="505"/>
                  </a:cubicBezTo>
                  <a:cubicBezTo>
                    <a:pt x="446" y="505"/>
                    <a:pt x="498" y="642"/>
                    <a:pt x="551" y="785"/>
                  </a:cubicBezTo>
                  <a:cubicBezTo>
                    <a:pt x="568" y="828"/>
                    <a:pt x="582" y="870"/>
                    <a:pt x="603" y="915"/>
                  </a:cubicBezTo>
                  <a:cubicBezTo>
                    <a:pt x="630" y="970"/>
                    <a:pt x="726" y="988"/>
                    <a:pt x="841" y="988"/>
                  </a:cubicBezTo>
                  <a:cubicBezTo>
                    <a:pt x="981" y="988"/>
                    <a:pt x="1149" y="962"/>
                    <a:pt x="1254" y="947"/>
                  </a:cubicBezTo>
                  <a:cubicBezTo>
                    <a:pt x="1317" y="936"/>
                    <a:pt x="1373" y="929"/>
                    <a:pt x="1412" y="926"/>
                  </a:cubicBezTo>
                  <a:cubicBezTo>
                    <a:pt x="1421" y="924"/>
                    <a:pt x="1430" y="924"/>
                    <a:pt x="1439" y="924"/>
                  </a:cubicBezTo>
                  <a:cubicBezTo>
                    <a:pt x="1513" y="924"/>
                    <a:pt x="1581" y="962"/>
                    <a:pt x="1618" y="1027"/>
                  </a:cubicBezTo>
                  <a:cubicBezTo>
                    <a:pt x="1646" y="1080"/>
                    <a:pt x="1639" y="1143"/>
                    <a:pt x="1604" y="1188"/>
                  </a:cubicBezTo>
                  <a:cubicBezTo>
                    <a:pt x="1583" y="1209"/>
                    <a:pt x="1545" y="1238"/>
                    <a:pt x="1476" y="1238"/>
                  </a:cubicBezTo>
                  <a:cubicBezTo>
                    <a:pt x="1441" y="1238"/>
                    <a:pt x="1400" y="1231"/>
                    <a:pt x="1349" y="1213"/>
                  </a:cubicBezTo>
                  <a:cubicBezTo>
                    <a:pt x="1307" y="1198"/>
                    <a:pt x="1275" y="1193"/>
                    <a:pt x="1248" y="1193"/>
                  </a:cubicBezTo>
                  <a:cubicBezTo>
                    <a:pt x="1194" y="1193"/>
                    <a:pt x="1161" y="1215"/>
                    <a:pt x="1121" y="1241"/>
                  </a:cubicBezTo>
                  <a:cubicBezTo>
                    <a:pt x="1074" y="1282"/>
                    <a:pt x="1012" y="1305"/>
                    <a:pt x="948" y="1305"/>
                  </a:cubicBezTo>
                  <a:cubicBezTo>
                    <a:pt x="926" y="1305"/>
                    <a:pt x="905" y="1302"/>
                    <a:pt x="883" y="1297"/>
                  </a:cubicBezTo>
                  <a:cubicBezTo>
                    <a:pt x="823" y="1281"/>
                    <a:pt x="760" y="1273"/>
                    <a:pt x="698" y="1273"/>
                  </a:cubicBezTo>
                  <a:cubicBezTo>
                    <a:pt x="677" y="1273"/>
                    <a:pt x="656" y="1274"/>
                    <a:pt x="635" y="1276"/>
                  </a:cubicBezTo>
                  <a:cubicBezTo>
                    <a:pt x="652" y="1290"/>
                    <a:pt x="670" y="1304"/>
                    <a:pt x="687" y="1321"/>
                  </a:cubicBezTo>
                  <a:cubicBezTo>
                    <a:pt x="813" y="1419"/>
                    <a:pt x="981" y="1552"/>
                    <a:pt x="981" y="1797"/>
                  </a:cubicBezTo>
                  <a:cubicBezTo>
                    <a:pt x="978" y="1832"/>
                    <a:pt x="988" y="1864"/>
                    <a:pt x="1013" y="1885"/>
                  </a:cubicBezTo>
                  <a:cubicBezTo>
                    <a:pt x="1034" y="1902"/>
                    <a:pt x="1062" y="1913"/>
                    <a:pt x="1086" y="1913"/>
                  </a:cubicBezTo>
                  <a:cubicBezTo>
                    <a:pt x="1142" y="1913"/>
                    <a:pt x="1223" y="1878"/>
                    <a:pt x="1223" y="1801"/>
                  </a:cubicBezTo>
                  <a:cubicBezTo>
                    <a:pt x="1223" y="1773"/>
                    <a:pt x="1223" y="1703"/>
                    <a:pt x="1279" y="1668"/>
                  </a:cubicBezTo>
                  <a:cubicBezTo>
                    <a:pt x="1293" y="1660"/>
                    <a:pt x="1307" y="1656"/>
                    <a:pt x="1323" y="1656"/>
                  </a:cubicBezTo>
                  <a:cubicBezTo>
                    <a:pt x="1371" y="1656"/>
                    <a:pt x="1430" y="1689"/>
                    <a:pt x="1506" y="1731"/>
                  </a:cubicBezTo>
                  <a:cubicBezTo>
                    <a:pt x="1618" y="1804"/>
                    <a:pt x="1741" y="1860"/>
                    <a:pt x="1870" y="1899"/>
                  </a:cubicBezTo>
                  <a:cubicBezTo>
                    <a:pt x="2063" y="1948"/>
                    <a:pt x="2112" y="2014"/>
                    <a:pt x="2150" y="2084"/>
                  </a:cubicBezTo>
                  <a:cubicBezTo>
                    <a:pt x="2171" y="2123"/>
                    <a:pt x="2185" y="2147"/>
                    <a:pt x="2343" y="2154"/>
                  </a:cubicBezTo>
                  <a:cubicBezTo>
                    <a:pt x="2718" y="2172"/>
                    <a:pt x="3579" y="2448"/>
                    <a:pt x="3915" y="2700"/>
                  </a:cubicBezTo>
                  <a:cubicBezTo>
                    <a:pt x="4118" y="2854"/>
                    <a:pt x="4132" y="2988"/>
                    <a:pt x="4139" y="3103"/>
                  </a:cubicBezTo>
                  <a:cubicBezTo>
                    <a:pt x="4139" y="3191"/>
                    <a:pt x="4170" y="3275"/>
                    <a:pt x="4230" y="3341"/>
                  </a:cubicBezTo>
                  <a:cubicBezTo>
                    <a:pt x="4394" y="3516"/>
                    <a:pt x="4464" y="3691"/>
                    <a:pt x="4412" y="3810"/>
                  </a:cubicBezTo>
                  <a:cubicBezTo>
                    <a:pt x="4387" y="3866"/>
                    <a:pt x="4324" y="3936"/>
                    <a:pt x="4167" y="3936"/>
                  </a:cubicBezTo>
                  <a:cubicBezTo>
                    <a:pt x="3988" y="3943"/>
                    <a:pt x="3827" y="4034"/>
                    <a:pt x="3726" y="4181"/>
                  </a:cubicBezTo>
                  <a:cubicBezTo>
                    <a:pt x="3705" y="4206"/>
                    <a:pt x="3698" y="4237"/>
                    <a:pt x="3705" y="4269"/>
                  </a:cubicBezTo>
                  <a:cubicBezTo>
                    <a:pt x="3725" y="4285"/>
                    <a:pt x="3776" y="4291"/>
                    <a:pt x="3846" y="4291"/>
                  </a:cubicBezTo>
                  <a:cubicBezTo>
                    <a:pt x="4032" y="4291"/>
                    <a:pt x="4348" y="4245"/>
                    <a:pt x="4524" y="4220"/>
                  </a:cubicBezTo>
                  <a:cubicBezTo>
                    <a:pt x="4650" y="4199"/>
                    <a:pt x="4780" y="4181"/>
                    <a:pt x="4909" y="4174"/>
                  </a:cubicBezTo>
                  <a:cubicBezTo>
                    <a:pt x="5021" y="4174"/>
                    <a:pt x="5112" y="4265"/>
                    <a:pt x="5231" y="4384"/>
                  </a:cubicBezTo>
                  <a:cubicBezTo>
                    <a:pt x="5287" y="4440"/>
                    <a:pt x="5354" y="4503"/>
                    <a:pt x="5427" y="4566"/>
                  </a:cubicBezTo>
                  <a:lnTo>
                    <a:pt x="5427" y="1290"/>
                  </a:lnTo>
                  <a:cubicBezTo>
                    <a:pt x="5165" y="1202"/>
                    <a:pt x="4874" y="1087"/>
                    <a:pt x="4594" y="978"/>
                  </a:cubicBezTo>
                  <a:cubicBezTo>
                    <a:pt x="4179" y="820"/>
                    <a:pt x="3743" y="652"/>
                    <a:pt x="3627" y="652"/>
                  </a:cubicBezTo>
                  <a:cubicBezTo>
                    <a:pt x="3625" y="652"/>
                    <a:pt x="3623" y="652"/>
                    <a:pt x="3621" y="652"/>
                  </a:cubicBezTo>
                  <a:cubicBezTo>
                    <a:pt x="3530" y="659"/>
                    <a:pt x="3474" y="754"/>
                    <a:pt x="3414" y="852"/>
                  </a:cubicBezTo>
                  <a:cubicBezTo>
                    <a:pt x="3348" y="964"/>
                    <a:pt x="3271" y="1090"/>
                    <a:pt x="3131" y="1090"/>
                  </a:cubicBezTo>
                  <a:cubicBezTo>
                    <a:pt x="3054" y="1090"/>
                    <a:pt x="2935" y="1192"/>
                    <a:pt x="2809" y="1297"/>
                  </a:cubicBezTo>
                  <a:cubicBezTo>
                    <a:pt x="2651" y="1430"/>
                    <a:pt x="2472" y="1580"/>
                    <a:pt x="2262" y="1654"/>
                  </a:cubicBezTo>
                  <a:cubicBezTo>
                    <a:pt x="2240" y="1662"/>
                    <a:pt x="2216" y="1666"/>
                    <a:pt x="2192" y="1666"/>
                  </a:cubicBezTo>
                  <a:cubicBezTo>
                    <a:pt x="2153" y="1666"/>
                    <a:pt x="2115" y="1656"/>
                    <a:pt x="2080" y="1636"/>
                  </a:cubicBezTo>
                  <a:cubicBezTo>
                    <a:pt x="1898" y="1531"/>
                    <a:pt x="1821" y="1150"/>
                    <a:pt x="1748" y="782"/>
                  </a:cubicBezTo>
                  <a:cubicBezTo>
                    <a:pt x="1706" y="568"/>
                    <a:pt x="1660" y="344"/>
                    <a:pt x="1608" y="271"/>
                  </a:cubicBezTo>
                  <a:cubicBezTo>
                    <a:pt x="1507" y="133"/>
                    <a:pt x="1069" y="0"/>
                    <a:pt x="76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7956;p82">
              <a:extLst>
                <a:ext uri="{FF2B5EF4-FFF2-40B4-BE49-F238E27FC236}">
                  <a16:creationId xmlns:a16="http://schemas.microsoft.com/office/drawing/2014/main" id="{EAB90458-A474-A99F-1593-1D75CA1AFE7D}"/>
                </a:ext>
              </a:extLst>
            </p:cNvPr>
            <p:cNvSpPr/>
            <p:nvPr/>
          </p:nvSpPr>
          <p:spPr>
            <a:xfrm>
              <a:off x="2746593" y="2003634"/>
              <a:ext cx="83583" cy="84330"/>
            </a:xfrm>
            <a:custGeom>
              <a:avLst/>
              <a:gdLst/>
              <a:ahLst/>
              <a:cxnLst/>
              <a:rect l="l" t="t" r="r" b="b"/>
              <a:pathLst>
                <a:path w="6156" h="6211" extrusionOk="0">
                  <a:moveTo>
                    <a:pt x="116" y="0"/>
                  </a:moveTo>
                  <a:cubicBezTo>
                    <a:pt x="116" y="0"/>
                    <a:pt x="109" y="7"/>
                    <a:pt x="102" y="22"/>
                  </a:cubicBezTo>
                  <a:cubicBezTo>
                    <a:pt x="1" y="235"/>
                    <a:pt x="533" y="820"/>
                    <a:pt x="820" y="988"/>
                  </a:cubicBezTo>
                  <a:cubicBezTo>
                    <a:pt x="953" y="1065"/>
                    <a:pt x="1051" y="1222"/>
                    <a:pt x="1149" y="1373"/>
                  </a:cubicBezTo>
                  <a:cubicBezTo>
                    <a:pt x="1264" y="1555"/>
                    <a:pt x="1384" y="1740"/>
                    <a:pt x="1538" y="1754"/>
                  </a:cubicBezTo>
                  <a:cubicBezTo>
                    <a:pt x="1755" y="1779"/>
                    <a:pt x="1849" y="2098"/>
                    <a:pt x="1940" y="2409"/>
                  </a:cubicBezTo>
                  <a:cubicBezTo>
                    <a:pt x="1996" y="2591"/>
                    <a:pt x="2070" y="2843"/>
                    <a:pt x="2143" y="2857"/>
                  </a:cubicBezTo>
                  <a:cubicBezTo>
                    <a:pt x="2423" y="2913"/>
                    <a:pt x="2952" y="3743"/>
                    <a:pt x="3036" y="4170"/>
                  </a:cubicBezTo>
                  <a:cubicBezTo>
                    <a:pt x="3078" y="4398"/>
                    <a:pt x="3277" y="4562"/>
                    <a:pt x="3474" y="4727"/>
                  </a:cubicBezTo>
                  <a:cubicBezTo>
                    <a:pt x="3610" y="4842"/>
                    <a:pt x="3743" y="4954"/>
                    <a:pt x="3824" y="5087"/>
                  </a:cubicBezTo>
                  <a:cubicBezTo>
                    <a:pt x="3929" y="5269"/>
                    <a:pt x="4258" y="5511"/>
                    <a:pt x="4496" y="5686"/>
                  </a:cubicBezTo>
                  <a:cubicBezTo>
                    <a:pt x="4667" y="5812"/>
                    <a:pt x="4765" y="5885"/>
                    <a:pt x="4804" y="5938"/>
                  </a:cubicBezTo>
                  <a:cubicBezTo>
                    <a:pt x="4835" y="5983"/>
                    <a:pt x="4863" y="6029"/>
                    <a:pt x="4891" y="6081"/>
                  </a:cubicBezTo>
                  <a:cubicBezTo>
                    <a:pt x="4912" y="6127"/>
                    <a:pt x="4940" y="6169"/>
                    <a:pt x="4972" y="6211"/>
                  </a:cubicBezTo>
                  <a:cubicBezTo>
                    <a:pt x="5014" y="6143"/>
                    <a:pt x="5088" y="6120"/>
                    <a:pt x="5174" y="6120"/>
                  </a:cubicBezTo>
                  <a:cubicBezTo>
                    <a:pt x="5264" y="6120"/>
                    <a:pt x="5367" y="6146"/>
                    <a:pt x="5458" y="6169"/>
                  </a:cubicBezTo>
                  <a:cubicBezTo>
                    <a:pt x="5511" y="6179"/>
                    <a:pt x="5560" y="6193"/>
                    <a:pt x="5613" y="6200"/>
                  </a:cubicBezTo>
                  <a:cubicBezTo>
                    <a:pt x="5683" y="6183"/>
                    <a:pt x="5756" y="5749"/>
                    <a:pt x="5735" y="5465"/>
                  </a:cubicBezTo>
                  <a:cubicBezTo>
                    <a:pt x="5732" y="5329"/>
                    <a:pt x="5749" y="5189"/>
                    <a:pt x="5788" y="5056"/>
                  </a:cubicBezTo>
                  <a:cubicBezTo>
                    <a:pt x="5802" y="5003"/>
                    <a:pt x="5812" y="4951"/>
                    <a:pt x="5816" y="4895"/>
                  </a:cubicBezTo>
                  <a:cubicBezTo>
                    <a:pt x="5812" y="4835"/>
                    <a:pt x="5837" y="4776"/>
                    <a:pt x="5886" y="4737"/>
                  </a:cubicBezTo>
                  <a:cubicBezTo>
                    <a:pt x="5923" y="4707"/>
                    <a:pt x="5970" y="4692"/>
                    <a:pt x="6029" y="4692"/>
                  </a:cubicBezTo>
                  <a:cubicBezTo>
                    <a:pt x="6058" y="4692"/>
                    <a:pt x="6089" y="4695"/>
                    <a:pt x="6124" y="4702"/>
                  </a:cubicBezTo>
                  <a:lnTo>
                    <a:pt x="6127" y="4702"/>
                  </a:lnTo>
                  <a:cubicBezTo>
                    <a:pt x="6148" y="4667"/>
                    <a:pt x="6155" y="4629"/>
                    <a:pt x="6145" y="4590"/>
                  </a:cubicBezTo>
                  <a:cubicBezTo>
                    <a:pt x="6145" y="4552"/>
                    <a:pt x="6131" y="4517"/>
                    <a:pt x="6106" y="4489"/>
                  </a:cubicBezTo>
                  <a:cubicBezTo>
                    <a:pt x="6040" y="4471"/>
                    <a:pt x="5998" y="4394"/>
                    <a:pt x="5949" y="4310"/>
                  </a:cubicBezTo>
                  <a:cubicBezTo>
                    <a:pt x="5882" y="4191"/>
                    <a:pt x="5805" y="4054"/>
                    <a:pt x="5672" y="4054"/>
                  </a:cubicBezTo>
                  <a:cubicBezTo>
                    <a:pt x="5585" y="4054"/>
                    <a:pt x="5543" y="4082"/>
                    <a:pt x="5539" y="4107"/>
                  </a:cubicBezTo>
                  <a:cubicBezTo>
                    <a:pt x="5539" y="4131"/>
                    <a:pt x="5564" y="4163"/>
                    <a:pt x="5613" y="4167"/>
                  </a:cubicBezTo>
                  <a:cubicBezTo>
                    <a:pt x="5714" y="4174"/>
                    <a:pt x="5805" y="4230"/>
                    <a:pt x="5861" y="4314"/>
                  </a:cubicBezTo>
                  <a:cubicBezTo>
                    <a:pt x="5900" y="4377"/>
                    <a:pt x="5903" y="4450"/>
                    <a:pt x="5875" y="4517"/>
                  </a:cubicBezTo>
                  <a:cubicBezTo>
                    <a:pt x="5865" y="4548"/>
                    <a:pt x="5840" y="4576"/>
                    <a:pt x="5805" y="4587"/>
                  </a:cubicBezTo>
                  <a:cubicBezTo>
                    <a:pt x="5798" y="4588"/>
                    <a:pt x="5792" y="4589"/>
                    <a:pt x="5786" y="4589"/>
                  </a:cubicBezTo>
                  <a:cubicBezTo>
                    <a:pt x="5746" y="4589"/>
                    <a:pt x="5713" y="4562"/>
                    <a:pt x="5683" y="4538"/>
                  </a:cubicBezTo>
                  <a:cubicBezTo>
                    <a:pt x="5630" y="4485"/>
                    <a:pt x="5557" y="4457"/>
                    <a:pt x="5483" y="4457"/>
                  </a:cubicBezTo>
                  <a:cubicBezTo>
                    <a:pt x="5474" y="4458"/>
                    <a:pt x="5464" y="4458"/>
                    <a:pt x="5456" y="4458"/>
                  </a:cubicBezTo>
                  <a:cubicBezTo>
                    <a:pt x="5314" y="4458"/>
                    <a:pt x="5282" y="4355"/>
                    <a:pt x="5259" y="4282"/>
                  </a:cubicBezTo>
                  <a:cubicBezTo>
                    <a:pt x="5234" y="4209"/>
                    <a:pt x="5220" y="4170"/>
                    <a:pt x="5133" y="4167"/>
                  </a:cubicBezTo>
                  <a:cubicBezTo>
                    <a:pt x="4968" y="4156"/>
                    <a:pt x="4898" y="4005"/>
                    <a:pt x="4846" y="3886"/>
                  </a:cubicBezTo>
                  <a:cubicBezTo>
                    <a:pt x="4786" y="3760"/>
                    <a:pt x="4744" y="3680"/>
                    <a:pt x="4653" y="3680"/>
                  </a:cubicBezTo>
                  <a:cubicBezTo>
                    <a:pt x="4510" y="3680"/>
                    <a:pt x="4408" y="3624"/>
                    <a:pt x="4370" y="3529"/>
                  </a:cubicBezTo>
                  <a:cubicBezTo>
                    <a:pt x="4331" y="3421"/>
                    <a:pt x="4380" y="3284"/>
                    <a:pt x="4496" y="3179"/>
                  </a:cubicBezTo>
                  <a:cubicBezTo>
                    <a:pt x="4503" y="3169"/>
                    <a:pt x="4517" y="3158"/>
                    <a:pt x="4513" y="3148"/>
                  </a:cubicBezTo>
                  <a:cubicBezTo>
                    <a:pt x="4513" y="3116"/>
                    <a:pt x="4443" y="3053"/>
                    <a:pt x="4391" y="3008"/>
                  </a:cubicBezTo>
                  <a:cubicBezTo>
                    <a:pt x="4300" y="2931"/>
                    <a:pt x="4198" y="2840"/>
                    <a:pt x="4198" y="2724"/>
                  </a:cubicBezTo>
                  <a:cubicBezTo>
                    <a:pt x="4198" y="2682"/>
                    <a:pt x="4184" y="2675"/>
                    <a:pt x="4093" y="2654"/>
                  </a:cubicBezTo>
                  <a:cubicBezTo>
                    <a:pt x="4023" y="2640"/>
                    <a:pt x="3908" y="2612"/>
                    <a:pt x="3908" y="2483"/>
                  </a:cubicBezTo>
                  <a:cubicBezTo>
                    <a:pt x="3908" y="2441"/>
                    <a:pt x="3904" y="2437"/>
                    <a:pt x="3852" y="2413"/>
                  </a:cubicBezTo>
                  <a:cubicBezTo>
                    <a:pt x="3771" y="2378"/>
                    <a:pt x="3698" y="2322"/>
                    <a:pt x="3645" y="2248"/>
                  </a:cubicBezTo>
                  <a:cubicBezTo>
                    <a:pt x="3594" y="2177"/>
                    <a:pt x="3566" y="2174"/>
                    <a:pt x="3527" y="2174"/>
                  </a:cubicBezTo>
                  <a:cubicBezTo>
                    <a:pt x="3523" y="2174"/>
                    <a:pt x="3519" y="2175"/>
                    <a:pt x="3516" y="2175"/>
                  </a:cubicBezTo>
                  <a:cubicBezTo>
                    <a:pt x="3505" y="2176"/>
                    <a:pt x="3495" y="2177"/>
                    <a:pt x="3485" y="2177"/>
                  </a:cubicBezTo>
                  <a:cubicBezTo>
                    <a:pt x="3416" y="2177"/>
                    <a:pt x="3352" y="2146"/>
                    <a:pt x="3309" y="2091"/>
                  </a:cubicBezTo>
                  <a:cubicBezTo>
                    <a:pt x="3216" y="1986"/>
                    <a:pt x="3098" y="1920"/>
                    <a:pt x="3012" y="1920"/>
                  </a:cubicBezTo>
                  <a:cubicBezTo>
                    <a:pt x="2994" y="1920"/>
                    <a:pt x="2977" y="1923"/>
                    <a:pt x="2962" y="1929"/>
                  </a:cubicBezTo>
                  <a:cubicBezTo>
                    <a:pt x="2943" y="1937"/>
                    <a:pt x="2922" y="1941"/>
                    <a:pt x="2902" y="1941"/>
                  </a:cubicBezTo>
                  <a:cubicBezTo>
                    <a:pt x="2875" y="1941"/>
                    <a:pt x="2848" y="1934"/>
                    <a:pt x="2822" y="1922"/>
                  </a:cubicBezTo>
                  <a:cubicBezTo>
                    <a:pt x="2672" y="1856"/>
                    <a:pt x="2486" y="1635"/>
                    <a:pt x="2406" y="1422"/>
                  </a:cubicBezTo>
                  <a:cubicBezTo>
                    <a:pt x="2378" y="1348"/>
                    <a:pt x="2192" y="1215"/>
                    <a:pt x="2028" y="1100"/>
                  </a:cubicBezTo>
                  <a:cubicBezTo>
                    <a:pt x="1790" y="935"/>
                    <a:pt x="1545" y="764"/>
                    <a:pt x="1485" y="596"/>
                  </a:cubicBezTo>
                  <a:cubicBezTo>
                    <a:pt x="1407" y="375"/>
                    <a:pt x="1202" y="268"/>
                    <a:pt x="842" y="268"/>
                  </a:cubicBezTo>
                  <a:cubicBezTo>
                    <a:pt x="815" y="268"/>
                    <a:pt x="786" y="269"/>
                    <a:pt x="757" y="270"/>
                  </a:cubicBezTo>
                  <a:cubicBezTo>
                    <a:pt x="750" y="270"/>
                    <a:pt x="744" y="270"/>
                    <a:pt x="737" y="270"/>
                  </a:cubicBezTo>
                  <a:cubicBezTo>
                    <a:pt x="499" y="270"/>
                    <a:pt x="334" y="149"/>
                    <a:pt x="221" y="67"/>
                  </a:cubicBezTo>
                  <a:cubicBezTo>
                    <a:pt x="190" y="39"/>
                    <a:pt x="155" y="15"/>
                    <a:pt x="11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7957;p82">
              <a:extLst>
                <a:ext uri="{FF2B5EF4-FFF2-40B4-BE49-F238E27FC236}">
                  <a16:creationId xmlns:a16="http://schemas.microsoft.com/office/drawing/2014/main" id="{C48D4342-384E-0447-5FD9-FE4AEA4F523F}"/>
                </a:ext>
              </a:extLst>
            </p:cNvPr>
            <p:cNvSpPr/>
            <p:nvPr/>
          </p:nvSpPr>
          <p:spPr>
            <a:xfrm>
              <a:off x="2846320" y="2013450"/>
              <a:ext cx="74445" cy="60949"/>
            </a:xfrm>
            <a:custGeom>
              <a:avLst/>
              <a:gdLst/>
              <a:ahLst/>
              <a:cxnLst/>
              <a:rect l="l" t="t" r="r" b="b"/>
              <a:pathLst>
                <a:path w="5483" h="4489" extrusionOk="0">
                  <a:moveTo>
                    <a:pt x="4422" y="1"/>
                  </a:moveTo>
                  <a:cubicBezTo>
                    <a:pt x="4235" y="1"/>
                    <a:pt x="4018" y="15"/>
                    <a:pt x="3921" y="118"/>
                  </a:cubicBezTo>
                  <a:cubicBezTo>
                    <a:pt x="3879" y="167"/>
                    <a:pt x="3858" y="226"/>
                    <a:pt x="3869" y="289"/>
                  </a:cubicBezTo>
                  <a:cubicBezTo>
                    <a:pt x="3890" y="580"/>
                    <a:pt x="3732" y="643"/>
                    <a:pt x="3627" y="688"/>
                  </a:cubicBezTo>
                  <a:cubicBezTo>
                    <a:pt x="3543" y="723"/>
                    <a:pt x="3540" y="730"/>
                    <a:pt x="3543" y="772"/>
                  </a:cubicBezTo>
                  <a:cubicBezTo>
                    <a:pt x="3564" y="905"/>
                    <a:pt x="3508" y="979"/>
                    <a:pt x="3456" y="1045"/>
                  </a:cubicBezTo>
                  <a:cubicBezTo>
                    <a:pt x="3396" y="1108"/>
                    <a:pt x="3368" y="1199"/>
                    <a:pt x="3382" y="1290"/>
                  </a:cubicBezTo>
                  <a:cubicBezTo>
                    <a:pt x="3389" y="1339"/>
                    <a:pt x="3386" y="1389"/>
                    <a:pt x="3375" y="1438"/>
                  </a:cubicBezTo>
                  <a:cubicBezTo>
                    <a:pt x="3344" y="1550"/>
                    <a:pt x="3242" y="1567"/>
                    <a:pt x="3141" y="1592"/>
                  </a:cubicBezTo>
                  <a:cubicBezTo>
                    <a:pt x="3071" y="1602"/>
                    <a:pt x="3004" y="1620"/>
                    <a:pt x="2938" y="1644"/>
                  </a:cubicBezTo>
                  <a:cubicBezTo>
                    <a:pt x="2913" y="1655"/>
                    <a:pt x="2889" y="1665"/>
                    <a:pt x="2861" y="1679"/>
                  </a:cubicBezTo>
                  <a:cubicBezTo>
                    <a:pt x="2773" y="1722"/>
                    <a:pt x="2711" y="1739"/>
                    <a:pt x="2662" y="1739"/>
                  </a:cubicBezTo>
                  <a:cubicBezTo>
                    <a:pt x="2596" y="1739"/>
                    <a:pt x="2555" y="1707"/>
                    <a:pt x="2511" y="1665"/>
                  </a:cubicBezTo>
                  <a:cubicBezTo>
                    <a:pt x="2466" y="1615"/>
                    <a:pt x="2403" y="1587"/>
                    <a:pt x="2334" y="1587"/>
                  </a:cubicBezTo>
                  <a:cubicBezTo>
                    <a:pt x="2327" y="1587"/>
                    <a:pt x="2319" y="1587"/>
                    <a:pt x="2311" y="1588"/>
                  </a:cubicBezTo>
                  <a:cubicBezTo>
                    <a:pt x="2302" y="1588"/>
                    <a:pt x="2293" y="1587"/>
                    <a:pt x="2285" y="1587"/>
                  </a:cubicBezTo>
                  <a:cubicBezTo>
                    <a:pt x="2171" y="1587"/>
                    <a:pt x="2059" y="1629"/>
                    <a:pt x="1971" y="1707"/>
                  </a:cubicBezTo>
                  <a:cubicBezTo>
                    <a:pt x="1915" y="1753"/>
                    <a:pt x="1852" y="1788"/>
                    <a:pt x="1782" y="1812"/>
                  </a:cubicBezTo>
                  <a:cubicBezTo>
                    <a:pt x="1715" y="1834"/>
                    <a:pt x="1630" y="1839"/>
                    <a:pt x="1541" y="1839"/>
                  </a:cubicBezTo>
                  <a:cubicBezTo>
                    <a:pt x="1499" y="1839"/>
                    <a:pt x="1457" y="1838"/>
                    <a:pt x="1415" y="1837"/>
                  </a:cubicBezTo>
                  <a:cubicBezTo>
                    <a:pt x="1372" y="1835"/>
                    <a:pt x="1327" y="1834"/>
                    <a:pt x="1284" y="1834"/>
                  </a:cubicBezTo>
                  <a:cubicBezTo>
                    <a:pt x="1200" y="1834"/>
                    <a:pt x="1124" y="1840"/>
                    <a:pt x="1089" y="1868"/>
                  </a:cubicBezTo>
                  <a:cubicBezTo>
                    <a:pt x="1082" y="1872"/>
                    <a:pt x="1075" y="1875"/>
                    <a:pt x="1068" y="1882"/>
                  </a:cubicBezTo>
                  <a:lnTo>
                    <a:pt x="1058" y="1886"/>
                  </a:lnTo>
                  <a:lnTo>
                    <a:pt x="1044" y="1889"/>
                  </a:lnTo>
                  <a:lnTo>
                    <a:pt x="1033" y="1893"/>
                  </a:lnTo>
                  <a:lnTo>
                    <a:pt x="1023" y="1896"/>
                  </a:lnTo>
                  <a:lnTo>
                    <a:pt x="995" y="1896"/>
                  </a:lnTo>
                  <a:cubicBezTo>
                    <a:pt x="984" y="1896"/>
                    <a:pt x="977" y="1896"/>
                    <a:pt x="970" y="1893"/>
                  </a:cubicBezTo>
                  <a:lnTo>
                    <a:pt x="960" y="1893"/>
                  </a:lnTo>
                  <a:cubicBezTo>
                    <a:pt x="953" y="1893"/>
                    <a:pt x="942" y="1889"/>
                    <a:pt x="932" y="1886"/>
                  </a:cubicBezTo>
                  <a:lnTo>
                    <a:pt x="928" y="1886"/>
                  </a:lnTo>
                  <a:cubicBezTo>
                    <a:pt x="921" y="1882"/>
                    <a:pt x="911" y="1879"/>
                    <a:pt x="904" y="1875"/>
                  </a:cubicBezTo>
                  <a:lnTo>
                    <a:pt x="897" y="1872"/>
                  </a:lnTo>
                  <a:cubicBezTo>
                    <a:pt x="886" y="1865"/>
                    <a:pt x="876" y="1861"/>
                    <a:pt x="869" y="1854"/>
                  </a:cubicBezTo>
                  <a:lnTo>
                    <a:pt x="862" y="1851"/>
                  </a:lnTo>
                  <a:lnTo>
                    <a:pt x="837" y="1833"/>
                  </a:lnTo>
                  <a:lnTo>
                    <a:pt x="830" y="1830"/>
                  </a:lnTo>
                  <a:lnTo>
                    <a:pt x="806" y="1809"/>
                  </a:lnTo>
                  <a:lnTo>
                    <a:pt x="802" y="1805"/>
                  </a:lnTo>
                  <a:lnTo>
                    <a:pt x="778" y="1784"/>
                  </a:lnTo>
                  <a:lnTo>
                    <a:pt x="771" y="1777"/>
                  </a:lnTo>
                  <a:lnTo>
                    <a:pt x="746" y="1756"/>
                  </a:lnTo>
                  <a:cubicBezTo>
                    <a:pt x="697" y="1718"/>
                    <a:pt x="627" y="1655"/>
                    <a:pt x="599" y="1655"/>
                  </a:cubicBezTo>
                  <a:cubicBezTo>
                    <a:pt x="596" y="1656"/>
                    <a:pt x="593" y="1657"/>
                    <a:pt x="590" y="1657"/>
                  </a:cubicBezTo>
                  <a:cubicBezTo>
                    <a:pt x="588" y="1657"/>
                    <a:pt x="585" y="1656"/>
                    <a:pt x="582" y="1655"/>
                  </a:cubicBezTo>
                  <a:lnTo>
                    <a:pt x="564" y="1655"/>
                  </a:lnTo>
                  <a:lnTo>
                    <a:pt x="557" y="1651"/>
                  </a:lnTo>
                  <a:lnTo>
                    <a:pt x="550" y="1648"/>
                  </a:lnTo>
                  <a:lnTo>
                    <a:pt x="543" y="1644"/>
                  </a:lnTo>
                  <a:lnTo>
                    <a:pt x="533" y="1637"/>
                  </a:lnTo>
                  <a:lnTo>
                    <a:pt x="526" y="1634"/>
                  </a:lnTo>
                  <a:lnTo>
                    <a:pt x="519" y="1627"/>
                  </a:lnTo>
                  <a:lnTo>
                    <a:pt x="512" y="1620"/>
                  </a:lnTo>
                  <a:lnTo>
                    <a:pt x="505" y="1609"/>
                  </a:lnTo>
                  <a:lnTo>
                    <a:pt x="498" y="1602"/>
                  </a:lnTo>
                  <a:lnTo>
                    <a:pt x="491" y="1592"/>
                  </a:lnTo>
                  <a:lnTo>
                    <a:pt x="484" y="1581"/>
                  </a:lnTo>
                  <a:lnTo>
                    <a:pt x="477" y="1571"/>
                  </a:lnTo>
                  <a:lnTo>
                    <a:pt x="470" y="1560"/>
                  </a:lnTo>
                  <a:lnTo>
                    <a:pt x="463" y="1546"/>
                  </a:lnTo>
                  <a:lnTo>
                    <a:pt x="456" y="1532"/>
                  </a:lnTo>
                  <a:lnTo>
                    <a:pt x="452" y="1518"/>
                  </a:lnTo>
                  <a:lnTo>
                    <a:pt x="445" y="1504"/>
                  </a:lnTo>
                  <a:lnTo>
                    <a:pt x="438" y="1487"/>
                  </a:lnTo>
                  <a:lnTo>
                    <a:pt x="431" y="1469"/>
                  </a:lnTo>
                  <a:lnTo>
                    <a:pt x="424" y="1452"/>
                  </a:lnTo>
                  <a:lnTo>
                    <a:pt x="417" y="1434"/>
                  </a:lnTo>
                  <a:lnTo>
                    <a:pt x="414" y="1417"/>
                  </a:lnTo>
                  <a:lnTo>
                    <a:pt x="407" y="1396"/>
                  </a:lnTo>
                  <a:lnTo>
                    <a:pt x="400" y="1375"/>
                  </a:lnTo>
                  <a:lnTo>
                    <a:pt x="393" y="1353"/>
                  </a:lnTo>
                  <a:lnTo>
                    <a:pt x="389" y="1329"/>
                  </a:lnTo>
                  <a:lnTo>
                    <a:pt x="382" y="1304"/>
                  </a:lnTo>
                  <a:lnTo>
                    <a:pt x="386" y="1294"/>
                  </a:lnTo>
                  <a:lnTo>
                    <a:pt x="386" y="1294"/>
                  </a:lnTo>
                  <a:cubicBezTo>
                    <a:pt x="298" y="1301"/>
                    <a:pt x="126" y="1483"/>
                    <a:pt x="56" y="1686"/>
                  </a:cubicBezTo>
                  <a:cubicBezTo>
                    <a:pt x="39" y="1742"/>
                    <a:pt x="0" y="1879"/>
                    <a:pt x="70" y="1942"/>
                  </a:cubicBezTo>
                  <a:cubicBezTo>
                    <a:pt x="235" y="2096"/>
                    <a:pt x="270" y="2302"/>
                    <a:pt x="302" y="2467"/>
                  </a:cubicBezTo>
                  <a:cubicBezTo>
                    <a:pt x="319" y="2565"/>
                    <a:pt x="333" y="2656"/>
                    <a:pt x="372" y="2712"/>
                  </a:cubicBezTo>
                  <a:cubicBezTo>
                    <a:pt x="417" y="2768"/>
                    <a:pt x="473" y="2813"/>
                    <a:pt x="540" y="2848"/>
                  </a:cubicBezTo>
                  <a:cubicBezTo>
                    <a:pt x="676" y="2936"/>
                    <a:pt x="851" y="3044"/>
                    <a:pt x="851" y="3296"/>
                  </a:cubicBezTo>
                  <a:cubicBezTo>
                    <a:pt x="851" y="3538"/>
                    <a:pt x="1023" y="3888"/>
                    <a:pt x="1177" y="3969"/>
                  </a:cubicBezTo>
                  <a:cubicBezTo>
                    <a:pt x="1189" y="3977"/>
                    <a:pt x="1204" y="3982"/>
                    <a:pt x="1219" y="3982"/>
                  </a:cubicBezTo>
                  <a:cubicBezTo>
                    <a:pt x="1234" y="3982"/>
                    <a:pt x="1250" y="3977"/>
                    <a:pt x="1264" y="3969"/>
                  </a:cubicBezTo>
                  <a:cubicBezTo>
                    <a:pt x="1315" y="3931"/>
                    <a:pt x="1378" y="3909"/>
                    <a:pt x="1440" y="3909"/>
                  </a:cubicBezTo>
                  <a:cubicBezTo>
                    <a:pt x="1465" y="3909"/>
                    <a:pt x="1489" y="3913"/>
                    <a:pt x="1513" y="3920"/>
                  </a:cubicBezTo>
                  <a:cubicBezTo>
                    <a:pt x="1677" y="3962"/>
                    <a:pt x="1772" y="4151"/>
                    <a:pt x="1796" y="4207"/>
                  </a:cubicBezTo>
                  <a:cubicBezTo>
                    <a:pt x="1803" y="4212"/>
                    <a:pt x="1816" y="4214"/>
                    <a:pt x="1833" y="4214"/>
                  </a:cubicBezTo>
                  <a:cubicBezTo>
                    <a:pt x="1905" y="4214"/>
                    <a:pt x="2052" y="4173"/>
                    <a:pt x="2129" y="4147"/>
                  </a:cubicBezTo>
                  <a:cubicBezTo>
                    <a:pt x="2227" y="4116"/>
                    <a:pt x="2329" y="4095"/>
                    <a:pt x="2434" y="4084"/>
                  </a:cubicBezTo>
                  <a:cubicBezTo>
                    <a:pt x="2448" y="4084"/>
                    <a:pt x="2462" y="4084"/>
                    <a:pt x="2476" y="4088"/>
                  </a:cubicBezTo>
                  <a:lnTo>
                    <a:pt x="2486" y="4088"/>
                  </a:lnTo>
                  <a:cubicBezTo>
                    <a:pt x="2812" y="4154"/>
                    <a:pt x="3190" y="4256"/>
                    <a:pt x="3225" y="4462"/>
                  </a:cubicBezTo>
                  <a:cubicBezTo>
                    <a:pt x="3225" y="4476"/>
                    <a:pt x="3228" y="4476"/>
                    <a:pt x="3232" y="4480"/>
                  </a:cubicBezTo>
                  <a:cubicBezTo>
                    <a:pt x="3243" y="4486"/>
                    <a:pt x="3260" y="4489"/>
                    <a:pt x="3280" y="4489"/>
                  </a:cubicBezTo>
                  <a:cubicBezTo>
                    <a:pt x="3393" y="4489"/>
                    <a:pt x="3624" y="4399"/>
                    <a:pt x="3785" y="4336"/>
                  </a:cubicBezTo>
                  <a:cubicBezTo>
                    <a:pt x="3834" y="4319"/>
                    <a:pt x="3883" y="4301"/>
                    <a:pt x="3928" y="4284"/>
                  </a:cubicBezTo>
                  <a:cubicBezTo>
                    <a:pt x="4047" y="4238"/>
                    <a:pt x="4079" y="3972"/>
                    <a:pt x="4103" y="3738"/>
                  </a:cubicBezTo>
                  <a:cubicBezTo>
                    <a:pt x="4135" y="3465"/>
                    <a:pt x="4166" y="3181"/>
                    <a:pt x="4338" y="3076"/>
                  </a:cubicBezTo>
                  <a:cubicBezTo>
                    <a:pt x="4625" y="2901"/>
                    <a:pt x="4653" y="2554"/>
                    <a:pt x="4629" y="2299"/>
                  </a:cubicBezTo>
                  <a:cubicBezTo>
                    <a:pt x="4601" y="2036"/>
                    <a:pt x="4937" y="1945"/>
                    <a:pt x="5206" y="1872"/>
                  </a:cubicBezTo>
                  <a:cubicBezTo>
                    <a:pt x="5311" y="1844"/>
                    <a:pt x="5441" y="1809"/>
                    <a:pt x="5469" y="1781"/>
                  </a:cubicBezTo>
                  <a:cubicBezTo>
                    <a:pt x="5479" y="1770"/>
                    <a:pt x="5483" y="1756"/>
                    <a:pt x="5479" y="1742"/>
                  </a:cubicBezTo>
                  <a:cubicBezTo>
                    <a:pt x="5462" y="1662"/>
                    <a:pt x="5301" y="1529"/>
                    <a:pt x="5119" y="1445"/>
                  </a:cubicBezTo>
                  <a:cubicBezTo>
                    <a:pt x="4965" y="1375"/>
                    <a:pt x="4968" y="1248"/>
                    <a:pt x="4968" y="1157"/>
                  </a:cubicBezTo>
                  <a:cubicBezTo>
                    <a:pt x="4968" y="1084"/>
                    <a:pt x="4968" y="1035"/>
                    <a:pt x="4923" y="1000"/>
                  </a:cubicBezTo>
                  <a:cubicBezTo>
                    <a:pt x="4832" y="916"/>
                    <a:pt x="4597" y="650"/>
                    <a:pt x="4650" y="492"/>
                  </a:cubicBezTo>
                  <a:cubicBezTo>
                    <a:pt x="4671" y="433"/>
                    <a:pt x="4723" y="398"/>
                    <a:pt x="4786" y="398"/>
                  </a:cubicBezTo>
                  <a:lnTo>
                    <a:pt x="4793" y="398"/>
                  </a:lnTo>
                  <a:cubicBezTo>
                    <a:pt x="4783" y="373"/>
                    <a:pt x="4772" y="345"/>
                    <a:pt x="4758" y="321"/>
                  </a:cubicBezTo>
                  <a:cubicBezTo>
                    <a:pt x="4723" y="244"/>
                    <a:pt x="4660" y="107"/>
                    <a:pt x="4758" y="27"/>
                  </a:cubicBezTo>
                  <a:lnTo>
                    <a:pt x="4755" y="27"/>
                  </a:lnTo>
                  <a:lnTo>
                    <a:pt x="4720" y="13"/>
                  </a:lnTo>
                  <a:lnTo>
                    <a:pt x="4713" y="13"/>
                  </a:lnTo>
                  <a:lnTo>
                    <a:pt x="4688" y="6"/>
                  </a:lnTo>
                  <a:lnTo>
                    <a:pt x="4681" y="6"/>
                  </a:lnTo>
                  <a:lnTo>
                    <a:pt x="4664" y="2"/>
                  </a:lnTo>
                  <a:lnTo>
                    <a:pt x="4545" y="2"/>
                  </a:lnTo>
                  <a:cubicBezTo>
                    <a:pt x="4506" y="2"/>
                    <a:pt x="4465" y="1"/>
                    <a:pt x="442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7958;p82">
              <a:extLst>
                <a:ext uri="{FF2B5EF4-FFF2-40B4-BE49-F238E27FC236}">
                  <a16:creationId xmlns:a16="http://schemas.microsoft.com/office/drawing/2014/main" id="{1F8B1F59-33DD-F6BF-411A-792B8EAAA83B}"/>
                </a:ext>
              </a:extLst>
            </p:cNvPr>
            <p:cNvSpPr/>
            <p:nvPr/>
          </p:nvSpPr>
          <p:spPr>
            <a:xfrm>
              <a:off x="2823415" y="2090109"/>
              <a:ext cx="73061" cy="19457"/>
            </a:xfrm>
            <a:custGeom>
              <a:avLst/>
              <a:gdLst/>
              <a:ahLst/>
              <a:cxnLst/>
              <a:rect l="l" t="t" r="r" b="b"/>
              <a:pathLst>
                <a:path w="5381" h="1433" extrusionOk="0">
                  <a:moveTo>
                    <a:pt x="626" y="1"/>
                  </a:moveTo>
                  <a:cubicBezTo>
                    <a:pt x="563" y="1"/>
                    <a:pt x="503" y="6"/>
                    <a:pt x="448" y="17"/>
                  </a:cubicBezTo>
                  <a:cubicBezTo>
                    <a:pt x="357" y="38"/>
                    <a:pt x="294" y="73"/>
                    <a:pt x="266" y="126"/>
                  </a:cubicBezTo>
                  <a:cubicBezTo>
                    <a:pt x="165" y="301"/>
                    <a:pt x="56" y="318"/>
                    <a:pt x="0" y="325"/>
                  </a:cubicBezTo>
                  <a:cubicBezTo>
                    <a:pt x="4" y="350"/>
                    <a:pt x="7" y="378"/>
                    <a:pt x="14" y="402"/>
                  </a:cubicBezTo>
                  <a:cubicBezTo>
                    <a:pt x="25" y="445"/>
                    <a:pt x="44" y="463"/>
                    <a:pt x="96" y="463"/>
                  </a:cubicBezTo>
                  <a:cubicBezTo>
                    <a:pt x="125" y="463"/>
                    <a:pt x="164" y="458"/>
                    <a:pt x="217" y="448"/>
                  </a:cubicBezTo>
                  <a:cubicBezTo>
                    <a:pt x="263" y="441"/>
                    <a:pt x="308" y="434"/>
                    <a:pt x="354" y="434"/>
                  </a:cubicBezTo>
                  <a:cubicBezTo>
                    <a:pt x="469" y="434"/>
                    <a:pt x="504" y="528"/>
                    <a:pt x="529" y="598"/>
                  </a:cubicBezTo>
                  <a:cubicBezTo>
                    <a:pt x="560" y="679"/>
                    <a:pt x="581" y="731"/>
                    <a:pt x="655" y="738"/>
                  </a:cubicBezTo>
                  <a:cubicBezTo>
                    <a:pt x="704" y="749"/>
                    <a:pt x="770" y="763"/>
                    <a:pt x="854" y="780"/>
                  </a:cubicBezTo>
                  <a:cubicBezTo>
                    <a:pt x="990" y="810"/>
                    <a:pt x="1302" y="876"/>
                    <a:pt x="1463" y="876"/>
                  </a:cubicBezTo>
                  <a:cubicBezTo>
                    <a:pt x="1510" y="876"/>
                    <a:pt x="1544" y="871"/>
                    <a:pt x="1558" y="857"/>
                  </a:cubicBezTo>
                  <a:cubicBezTo>
                    <a:pt x="1579" y="812"/>
                    <a:pt x="1624" y="780"/>
                    <a:pt x="1673" y="773"/>
                  </a:cubicBezTo>
                  <a:cubicBezTo>
                    <a:pt x="1702" y="767"/>
                    <a:pt x="1737" y="763"/>
                    <a:pt x="1775" y="763"/>
                  </a:cubicBezTo>
                  <a:cubicBezTo>
                    <a:pt x="2021" y="763"/>
                    <a:pt x="2444" y="893"/>
                    <a:pt x="2692" y="1095"/>
                  </a:cubicBezTo>
                  <a:cubicBezTo>
                    <a:pt x="2903" y="1265"/>
                    <a:pt x="3347" y="1327"/>
                    <a:pt x="3687" y="1327"/>
                  </a:cubicBezTo>
                  <a:cubicBezTo>
                    <a:pt x="3810" y="1327"/>
                    <a:pt x="3918" y="1319"/>
                    <a:pt x="3998" y="1305"/>
                  </a:cubicBezTo>
                  <a:cubicBezTo>
                    <a:pt x="4026" y="1301"/>
                    <a:pt x="4055" y="1299"/>
                    <a:pt x="4084" y="1299"/>
                  </a:cubicBezTo>
                  <a:cubicBezTo>
                    <a:pt x="4199" y="1299"/>
                    <a:pt x="4314" y="1329"/>
                    <a:pt x="4415" y="1354"/>
                  </a:cubicBezTo>
                  <a:cubicBezTo>
                    <a:pt x="4500" y="1379"/>
                    <a:pt x="4566" y="1397"/>
                    <a:pt x="4613" y="1397"/>
                  </a:cubicBezTo>
                  <a:cubicBezTo>
                    <a:pt x="4645" y="1397"/>
                    <a:pt x="4668" y="1388"/>
                    <a:pt x="4681" y="1368"/>
                  </a:cubicBezTo>
                  <a:cubicBezTo>
                    <a:pt x="4705" y="1326"/>
                    <a:pt x="4751" y="1302"/>
                    <a:pt x="4800" y="1302"/>
                  </a:cubicBezTo>
                  <a:cubicBezTo>
                    <a:pt x="4856" y="1305"/>
                    <a:pt x="4915" y="1326"/>
                    <a:pt x="4964" y="1361"/>
                  </a:cubicBezTo>
                  <a:cubicBezTo>
                    <a:pt x="5030" y="1397"/>
                    <a:pt x="5097" y="1433"/>
                    <a:pt x="5172" y="1433"/>
                  </a:cubicBezTo>
                  <a:cubicBezTo>
                    <a:pt x="5223" y="1433"/>
                    <a:pt x="5279" y="1416"/>
                    <a:pt x="5342" y="1368"/>
                  </a:cubicBezTo>
                  <a:cubicBezTo>
                    <a:pt x="5356" y="1358"/>
                    <a:pt x="5370" y="1347"/>
                    <a:pt x="5381" y="1337"/>
                  </a:cubicBezTo>
                  <a:cubicBezTo>
                    <a:pt x="5311" y="1312"/>
                    <a:pt x="5237" y="1298"/>
                    <a:pt x="5167" y="1288"/>
                  </a:cubicBezTo>
                  <a:cubicBezTo>
                    <a:pt x="4975" y="1256"/>
                    <a:pt x="4779" y="1225"/>
                    <a:pt x="4768" y="1085"/>
                  </a:cubicBezTo>
                  <a:cubicBezTo>
                    <a:pt x="4766" y="1053"/>
                    <a:pt x="4631" y="1049"/>
                    <a:pt x="4517" y="1049"/>
                  </a:cubicBezTo>
                  <a:cubicBezTo>
                    <a:pt x="4478" y="1049"/>
                    <a:pt x="4443" y="1050"/>
                    <a:pt x="4415" y="1050"/>
                  </a:cubicBezTo>
                  <a:cubicBezTo>
                    <a:pt x="4360" y="1052"/>
                    <a:pt x="4304" y="1053"/>
                    <a:pt x="4248" y="1053"/>
                  </a:cubicBezTo>
                  <a:cubicBezTo>
                    <a:pt x="4105" y="1053"/>
                    <a:pt x="3962" y="1042"/>
                    <a:pt x="3854" y="997"/>
                  </a:cubicBezTo>
                  <a:cubicBezTo>
                    <a:pt x="3823" y="983"/>
                    <a:pt x="3728" y="945"/>
                    <a:pt x="3732" y="861"/>
                  </a:cubicBezTo>
                  <a:cubicBezTo>
                    <a:pt x="3735" y="759"/>
                    <a:pt x="3868" y="707"/>
                    <a:pt x="4110" y="623"/>
                  </a:cubicBezTo>
                  <a:cubicBezTo>
                    <a:pt x="4205" y="595"/>
                    <a:pt x="4296" y="556"/>
                    <a:pt x="4383" y="511"/>
                  </a:cubicBezTo>
                  <a:cubicBezTo>
                    <a:pt x="4371" y="510"/>
                    <a:pt x="4356" y="509"/>
                    <a:pt x="4340" y="509"/>
                  </a:cubicBezTo>
                  <a:cubicBezTo>
                    <a:pt x="4239" y="509"/>
                    <a:pt x="4058" y="530"/>
                    <a:pt x="3802" y="609"/>
                  </a:cubicBezTo>
                  <a:cubicBezTo>
                    <a:pt x="3721" y="634"/>
                    <a:pt x="3639" y="645"/>
                    <a:pt x="3558" y="645"/>
                  </a:cubicBezTo>
                  <a:cubicBezTo>
                    <a:pt x="3329" y="645"/>
                    <a:pt x="3110" y="560"/>
                    <a:pt x="2934" y="493"/>
                  </a:cubicBezTo>
                  <a:cubicBezTo>
                    <a:pt x="2864" y="462"/>
                    <a:pt x="2794" y="441"/>
                    <a:pt x="2717" y="423"/>
                  </a:cubicBezTo>
                  <a:cubicBezTo>
                    <a:pt x="2713" y="476"/>
                    <a:pt x="2682" y="518"/>
                    <a:pt x="2636" y="535"/>
                  </a:cubicBezTo>
                  <a:cubicBezTo>
                    <a:pt x="2601" y="552"/>
                    <a:pt x="2554" y="559"/>
                    <a:pt x="2498" y="559"/>
                  </a:cubicBezTo>
                  <a:cubicBezTo>
                    <a:pt x="2190" y="559"/>
                    <a:pt x="1621" y="335"/>
                    <a:pt x="1449" y="213"/>
                  </a:cubicBezTo>
                  <a:cubicBezTo>
                    <a:pt x="1324" y="123"/>
                    <a:pt x="939" y="1"/>
                    <a:pt x="62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8" name="Google Shape;7959;p82">
              <a:extLst>
                <a:ext uri="{FF2B5EF4-FFF2-40B4-BE49-F238E27FC236}">
                  <a16:creationId xmlns:a16="http://schemas.microsoft.com/office/drawing/2014/main" id="{D396B029-1C5D-3953-03E2-37F89C057DFB}"/>
                </a:ext>
              </a:extLst>
            </p:cNvPr>
            <p:cNvSpPr/>
            <p:nvPr/>
          </p:nvSpPr>
          <p:spPr>
            <a:xfrm>
              <a:off x="2838907" y="2066647"/>
              <a:ext cx="2675" cy="2281"/>
            </a:xfrm>
            <a:custGeom>
              <a:avLst/>
              <a:gdLst/>
              <a:ahLst/>
              <a:cxnLst/>
              <a:rect l="l" t="t" r="r" b="b"/>
              <a:pathLst>
                <a:path w="197" h="168" extrusionOk="0">
                  <a:moveTo>
                    <a:pt x="157" y="0"/>
                  </a:moveTo>
                  <a:cubicBezTo>
                    <a:pt x="153" y="0"/>
                    <a:pt x="148" y="1"/>
                    <a:pt x="144" y="2"/>
                  </a:cubicBezTo>
                  <a:cubicBezTo>
                    <a:pt x="105" y="2"/>
                    <a:pt x="70" y="12"/>
                    <a:pt x="35" y="33"/>
                  </a:cubicBezTo>
                  <a:cubicBezTo>
                    <a:pt x="11" y="51"/>
                    <a:pt x="0" y="68"/>
                    <a:pt x="25" y="107"/>
                  </a:cubicBezTo>
                  <a:cubicBezTo>
                    <a:pt x="44" y="132"/>
                    <a:pt x="71" y="168"/>
                    <a:pt x="99" y="168"/>
                  </a:cubicBezTo>
                  <a:cubicBezTo>
                    <a:pt x="102" y="168"/>
                    <a:pt x="105" y="167"/>
                    <a:pt x="109" y="166"/>
                  </a:cubicBezTo>
                  <a:cubicBezTo>
                    <a:pt x="151" y="156"/>
                    <a:pt x="196" y="75"/>
                    <a:pt x="196" y="12"/>
                  </a:cubicBezTo>
                  <a:cubicBezTo>
                    <a:pt x="183" y="4"/>
                    <a:pt x="170" y="0"/>
                    <a:pt x="15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9" name="Google Shape;7960;p82">
              <a:extLst>
                <a:ext uri="{FF2B5EF4-FFF2-40B4-BE49-F238E27FC236}">
                  <a16:creationId xmlns:a16="http://schemas.microsoft.com/office/drawing/2014/main" id="{0A43600B-8EFC-B326-DB75-C98A4DDE0517}"/>
                </a:ext>
              </a:extLst>
            </p:cNvPr>
            <p:cNvSpPr/>
            <p:nvPr/>
          </p:nvSpPr>
          <p:spPr>
            <a:xfrm>
              <a:off x="2928980" y="2107991"/>
              <a:ext cx="29246" cy="3842"/>
            </a:xfrm>
            <a:custGeom>
              <a:avLst/>
              <a:gdLst/>
              <a:ahLst/>
              <a:cxnLst/>
              <a:rect l="l" t="t" r="r" b="b"/>
              <a:pathLst>
                <a:path w="2154" h="283" extrusionOk="0">
                  <a:moveTo>
                    <a:pt x="1999" y="1"/>
                  </a:moveTo>
                  <a:cubicBezTo>
                    <a:pt x="1864" y="1"/>
                    <a:pt x="1740" y="37"/>
                    <a:pt x="1611" y="76"/>
                  </a:cubicBezTo>
                  <a:cubicBezTo>
                    <a:pt x="1482" y="113"/>
                    <a:pt x="1352" y="151"/>
                    <a:pt x="1209" y="151"/>
                  </a:cubicBezTo>
                  <a:cubicBezTo>
                    <a:pt x="1122" y="151"/>
                    <a:pt x="1031" y="137"/>
                    <a:pt x="932" y="100"/>
                  </a:cubicBezTo>
                  <a:cubicBezTo>
                    <a:pt x="808" y="56"/>
                    <a:pt x="672" y="39"/>
                    <a:pt x="543" y="39"/>
                  </a:cubicBezTo>
                  <a:cubicBezTo>
                    <a:pt x="276" y="39"/>
                    <a:pt x="38" y="111"/>
                    <a:pt x="0" y="163"/>
                  </a:cubicBezTo>
                  <a:cubicBezTo>
                    <a:pt x="67" y="254"/>
                    <a:pt x="505" y="268"/>
                    <a:pt x="827" y="282"/>
                  </a:cubicBezTo>
                  <a:cubicBezTo>
                    <a:pt x="837" y="283"/>
                    <a:pt x="848" y="283"/>
                    <a:pt x="858" y="283"/>
                  </a:cubicBezTo>
                  <a:cubicBezTo>
                    <a:pt x="1092" y="283"/>
                    <a:pt x="1315" y="210"/>
                    <a:pt x="1513" y="146"/>
                  </a:cubicBezTo>
                  <a:cubicBezTo>
                    <a:pt x="1663" y="93"/>
                    <a:pt x="1807" y="48"/>
                    <a:pt x="1936" y="41"/>
                  </a:cubicBezTo>
                  <a:cubicBezTo>
                    <a:pt x="2010" y="34"/>
                    <a:pt x="2083" y="27"/>
                    <a:pt x="2153" y="16"/>
                  </a:cubicBezTo>
                  <a:lnTo>
                    <a:pt x="2111" y="9"/>
                  </a:lnTo>
                  <a:cubicBezTo>
                    <a:pt x="2073" y="3"/>
                    <a:pt x="2036" y="1"/>
                    <a:pt x="199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0" name="Google Shape;7961;p82">
              <a:extLst>
                <a:ext uri="{FF2B5EF4-FFF2-40B4-BE49-F238E27FC236}">
                  <a16:creationId xmlns:a16="http://schemas.microsoft.com/office/drawing/2014/main" id="{4D548907-81E3-3F9A-76D6-521B05FEE5F4}"/>
                </a:ext>
              </a:extLst>
            </p:cNvPr>
            <p:cNvSpPr/>
            <p:nvPr/>
          </p:nvSpPr>
          <p:spPr>
            <a:xfrm>
              <a:off x="2771508" y="2053260"/>
              <a:ext cx="2240" cy="3666"/>
            </a:xfrm>
            <a:custGeom>
              <a:avLst/>
              <a:gdLst/>
              <a:ahLst/>
              <a:cxnLst/>
              <a:rect l="l" t="t" r="r" b="b"/>
              <a:pathLst>
                <a:path w="165" h="270" extrusionOk="0">
                  <a:moveTo>
                    <a:pt x="21" y="0"/>
                  </a:moveTo>
                  <a:cubicBezTo>
                    <a:pt x="11" y="11"/>
                    <a:pt x="4" y="21"/>
                    <a:pt x="0" y="35"/>
                  </a:cubicBezTo>
                  <a:cubicBezTo>
                    <a:pt x="14" y="112"/>
                    <a:pt x="49" y="182"/>
                    <a:pt x="105" y="242"/>
                  </a:cubicBezTo>
                  <a:cubicBezTo>
                    <a:pt x="119" y="256"/>
                    <a:pt x="133" y="266"/>
                    <a:pt x="151" y="270"/>
                  </a:cubicBezTo>
                  <a:cubicBezTo>
                    <a:pt x="165" y="259"/>
                    <a:pt x="165" y="203"/>
                    <a:pt x="126" y="123"/>
                  </a:cubicBezTo>
                  <a:cubicBezTo>
                    <a:pt x="88" y="42"/>
                    <a:pt x="35" y="0"/>
                    <a:pt x="2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1" name="Google Shape;7962;p82">
              <a:extLst>
                <a:ext uri="{FF2B5EF4-FFF2-40B4-BE49-F238E27FC236}">
                  <a16:creationId xmlns:a16="http://schemas.microsoft.com/office/drawing/2014/main" id="{81F4ABF7-8ED1-1402-D8B2-82A20802E7F4}"/>
                </a:ext>
              </a:extLst>
            </p:cNvPr>
            <p:cNvSpPr/>
            <p:nvPr/>
          </p:nvSpPr>
          <p:spPr>
            <a:xfrm>
              <a:off x="2920182" y="2034251"/>
              <a:ext cx="46788" cy="53482"/>
            </a:xfrm>
            <a:custGeom>
              <a:avLst/>
              <a:gdLst/>
              <a:ahLst/>
              <a:cxnLst/>
              <a:rect l="l" t="t" r="r" b="b"/>
              <a:pathLst>
                <a:path w="3446" h="3939" extrusionOk="0">
                  <a:moveTo>
                    <a:pt x="3446" y="0"/>
                  </a:moveTo>
                  <a:cubicBezTo>
                    <a:pt x="3316" y="70"/>
                    <a:pt x="3190" y="147"/>
                    <a:pt x="3071" y="231"/>
                  </a:cubicBezTo>
                  <a:lnTo>
                    <a:pt x="2962" y="301"/>
                  </a:lnTo>
                  <a:cubicBezTo>
                    <a:pt x="2872" y="360"/>
                    <a:pt x="2742" y="383"/>
                    <a:pt x="2596" y="383"/>
                  </a:cubicBezTo>
                  <a:cubicBezTo>
                    <a:pt x="2190" y="383"/>
                    <a:pt x="1662" y="207"/>
                    <a:pt x="1531" y="161"/>
                  </a:cubicBezTo>
                  <a:cubicBezTo>
                    <a:pt x="1481" y="145"/>
                    <a:pt x="1441" y="137"/>
                    <a:pt x="1407" y="137"/>
                  </a:cubicBezTo>
                  <a:cubicBezTo>
                    <a:pt x="1318" y="137"/>
                    <a:pt x="1271" y="187"/>
                    <a:pt x="1205" y="256"/>
                  </a:cubicBezTo>
                  <a:cubicBezTo>
                    <a:pt x="1135" y="329"/>
                    <a:pt x="1051" y="417"/>
                    <a:pt x="897" y="441"/>
                  </a:cubicBezTo>
                  <a:cubicBezTo>
                    <a:pt x="760" y="462"/>
                    <a:pt x="711" y="704"/>
                    <a:pt x="676" y="893"/>
                  </a:cubicBezTo>
                  <a:cubicBezTo>
                    <a:pt x="641" y="1061"/>
                    <a:pt x="617" y="1194"/>
                    <a:pt x="533" y="1243"/>
                  </a:cubicBezTo>
                  <a:cubicBezTo>
                    <a:pt x="487" y="1267"/>
                    <a:pt x="449" y="1407"/>
                    <a:pt x="410" y="1544"/>
                  </a:cubicBezTo>
                  <a:cubicBezTo>
                    <a:pt x="358" y="1743"/>
                    <a:pt x="281" y="2013"/>
                    <a:pt x="123" y="2272"/>
                  </a:cubicBezTo>
                  <a:cubicBezTo>
                    <a:pt x="60" y="2367"/>
                    <a:pt x="1" y="2503"/>
                    <a:pt x="43" y="2587"/>
                  </a:cubicBezTo>
                  <a:cubicBezTo>
                    <a:pt x="102" y="2699"/>
                    <a:pt x="333" y="2717"/>
                    <a:pt x="410" y="2720"/>
                  </a:cubicBezTo>
                  <a:cubicBezTo>
                    <a:pt x="484" y="2720"/>
                    <a:pt x="550" y="2759"/>
                    <a:pt x="596" y="2818"/>
                  </a:cubicBezTo>
                  <a:cubicBezTo>
                    <a:pt x="704" y="2965"/>
                    <a:pt x="666" y="3235"/>
                    <a:pt x="631" y="3382"/>
                  </a:cubicBezTo>
                  <a:cubicBezTo>
                    <a:pt x="536" y="3791"/>
                    <a:pt x="571" y="3924"/>
                    <a:pt x="589" y="3938"/>
                  </a:cubicBezTo>
                  <a:cubicBezTo>
                    <a:pt x="596" y="3938"/>
                    <a:pt x="603" y="3938"/>
                    <a:pt x="610" y="3935"/>
                  </a:cubicBezTo>
                  <a:cubicBezTo>
                    <a:pt x="767" y="3875"/>
                    <a:pt x="876" y="3725"/>
                    <a:pt x="893" y="3613"/>
                  </a:cubicBezTo>
                  <a:cubicBezTo>
                    <a:pt x="904" y="3578"/>
                    <a:pt x="893" y="3539"/>
                    <a:pt x="869" y="3515"/>
                  </a:cubicBezTo>
                  <a:cubicBezTo>
                    <a:pt x="680" y="3368"/>
                    <a:pt x="718" y="2608"/>
                    <a:pt x="781" y="2437"/>
                  </a:cubicBezTo>
                  <a:cubicBezTo>
                    <a:pt x="806" y="2370"/>
                    <a:pt x="872" y="2321"/>
                    <a:pt x="946" y="2314"/>
                  </a:cubicBezTo>
                  <a:cubicBezTo>
                    <a:pt x="957" y="2313"/>
                    <a:pt x="967" y="2313"/>
                    <a:pt x="978" y="2313"/>
                  </a:cubicBezTo>
                  <a:cubicBezTo>
                    <a:pt x="1085" y="2313"/>
                    <a:pt x="1187" y="2361"/>
                    <a:pt x="1251" y="2447"/>
                  </a:cubicBezTo>
                  <a:cubicBezTo>
                    <a:pt x="1307" y="2528"/>
                    <a:pt x="1307" y="2636"/>
                    <a:pt x="1254" y="2720"/>
                  </a:cubicBezTo>
                  <a:cubicBezTo>
                    <a:pt x="1209" y="2811"/>
                    <a:pt x="1233" y="2836"/>
                    <a:pt x="1335" y="2909"/>
                  </a:cubicBezTo>
                  <a:cubicBezTo>
                    <a:pt x="1422" y="2972"/>
                    <a:pt x="1538" y="3060"/>
                    <a:pt x="1538" y="3238"/>
                  </a:cubicBezTo>
                  <a:cubicBezTo>
                    <a:pt x="1538" y="3319"/>
                    <a:pt x="1555" y="3340"/>
                    <a:pt x="1566" y="3347"/>
                  </a:cubicBezTo>
                  <a:cubicBezTo>
                    <a:pt x="1573" y="3352"/>
                    <a:pt x="1583" y="3354"/>
                    <a:pt x="1595" y="3354"/>
                  </a:cubicBezTo>
                  <a:cubicBezTo>
                    <a:pt x="1645" y="3354"/>
                    <a:pt x="1734" y="3319"/>
                    <a:pt x="1807" y="3291"/>
                  </a:cubicBezTo>
                  <a:cubicBezTo>
                    <a:pt x="1856" y="3273"/>
                    <a:pt x="1905" y="3256"/>
                    <a:pt x="1954" y="3242"/>
                  </a:cubicBezTo>
                  <a:cubicBezTo>
                    <a:pt x="2031" y="3217"/>
                    <a:pt x="2077" y="3186"/>
                    <a:pt x="2084" y="3154"/>
                  </a:cubicBezTo>
                  <a:cubicBezTo>
                    <a:pt x="2094" y="3119"/>
                    <a:pt x="2077" y="3060"/>
                    <a:pt x="1958" y="2927"/>
                  </a:cubicBezTo>
                  <a:cubicBezTo>
                    <a:pt x="1849" y="2811"/>
                    <a:pt x="1881" y="2671"/>
                    <a:pt x="1905" y="2559"/>
                  </a:cubicBezTo>
                  <a:cubicBezTo>
                    <a:pt x="1933" y="2433"/>
                    <a:pt x="1944" y="2363"/>
                    <a:pt x="1856" y="2307"/>
                  </a:cubicBezTo>
                  <a:cubicBezTo>
                    <a:pt x="1695" y="2199"/>
                    <a:pt x="1513" y="2020"/>
                    <a:pt x="1545" y="1873"/>
                  </a:cubicBezTo>
                  <a:cubicBezTo>
                    <a:pt x="1552" y="1831"/>
                    <a:pt x="1583" y="1761"/>
                    <a:pt x="1699" y="1736"/>
                  </a:cubicBezTo>
                  <a:cubicBezTo>
                    <a:pt x="1947" y="1680"/>
                    <a:pt x="2493" y="1327"/>
                    <a:pt x="2479" y="1229"/>
                  </a:cubicBezTo>
                  <a:cubicBezTo>
                    <a:pt x="2469" y="1219"/>
                    <a:pt x="2424" y="1208"/>
                    <a:pt x="2348" y="1208"/>
                  </a:cubicBezTo>
                  <a:cubicBezTo>
                    <a:pt x="2269" y="1208"/>
                    <a:pt x="2157" y="1219"/>
                    <a:pt x="2014" y="1253"/>
                  </a:cubicBezTo>
                  <a:cubicBezTo>
                    <a:pt x="1737" y="1320"/>
                    <a:pt x="1513" y="1439"/>
                    <a:pt x="1485" y="1540"/>
                  </a:cubicBezTo>
                  <a:cubicBezTo>
                    <a:pt x="1457" y="1643"/>
                    <a:pt x="1372" y="1700"/>
                    <a:pt x="1258" y="1700"/>
                  </a:cubicBezTo>
                  <a:cubicBezTo>
                    <a:pt x="1232" y="1700"/>
                    <a:pt x="1205" y="1697"/>
                    <a:pt x="1177" y="1691"/>
                  </a:cubicBezTo>
                  <a:cubicBezTo>
                    <a:pt x="935" y="1638"/>
                    <a:pt x="617" y="1355"/>
                    <a:pt x="680" y="980"/>
                  </a:cubicBezTo>
                  <a:cubicBezTo>
                    <a:pt x="701" y="844"/>
                    <a:pt x="799" y="728"/>
                    <a:pt x="970" y="634"/>
                  </a:cubicBezTo>
                  <a:cubicBezTo>
                    <a:pt x="1225" y="499"/>
                    <a:pt x="1630" y="434"/>
                    <a:pt x="1984" y="434"/>
                  </a:cubicBezTo>
                  <a:cubicBezTo>
                    <a:pt x="2229" y="434"/>
                    <a:pt x="2449" y="465"/>
                    <a:pt x="2581" y="525"/>
                  </a:cubicBezTo>
                  <a:cubicBezTo>
                    <a:pt x="2631" y="548"/>
                    <a:pt x="2683" y="558"/>
                    <a:pt x="2734" y="558"/>
                  </a:cubicBezTo>
                  <a:cubicBezTo>
                    <a:pt x="3034" y="558"/>
                    <a:pt x="3332" y="206"/>
                    <a:pt x="344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2" name="Google Shape;7963;p82">
              <a:extLst>
                <a:ext uri="{FF2B5EF4-FFF2-40B4-BE49-F238E27FC236}">
                  <a16:creationId xmlns:a16="http://schemas.microsoft.com/office/drawing/2014/main" id="{BC2243EC-E1C0-28AE-663E-7785EE722B88}"/>
                </a:ext>
              </a:extLst>
            </p:cNvPr>
            <p:cNvSpPr/>
            <p:nvPr/>
          </p:nvSpPr>
          <p:spPr>
            <a:xfrm>
              <a:off x="2975850" y="2069105"/>
              <a:ext cx="7658" cy="4046"/>
            </a:xfrm>
            <a:custGeom>
              <a:avLst/>
              <a:gdLst/>
              <a:ahLst/>
              <a:cxnLst/>
              <a:rect l="l" t="t" r="r" b="b"/>
              <a:pathLst>
                <a:path w="564" h="298" extrusionOk="0">
                  <a:moveTo>
                    <a:pt x="103" y="1"/>
                  </a:moveTo>
                  <a:cubicBezTo>
                    <a:pt x="67" y="1"/>
                    <a:pt x="37" y="6"/>
                    <a:pt x="18" y="17"/>
                  </a:cubicBezTo>
                  <a:cubicBezTo>
                    <a:pt x="7" y="24"/>
                    <a:pt x="0" y="27"/>
                    <a:pt x="7" y="59"/>
                  </a:cubicBezTo>
                  <a:cubicBezTo>
                    <a:pt x="39" y="181"/>
                    <a:pt x="196" y="276"/>
                    <a:pt x="329" y="293"/>
                  </a:cubicBezTo>
                  <a:cubicBezTo>
                    <a:pt x="344" y="295"/>
                    <a:pt x="363" y="297"/>
                    <a:pt x="384" y="297"/>
                  </a:cubicBezTo>
                  <a:cubicBezTo>
                    <a:pt x="441" y="297"/>
                    <a:pt x="514" y="283"/>
                    <a:pt x="550" y="220"/>
                  </a:cubicBezTo>
                  <a:cubicBezTo>
                    <a:pt x="553" y="213"/>
                    <a:pt x="564" y="195"/>
                    <a:pt x="525" y="153"/>
                  </a:cubicBezTo>
                  <a:cubicBezTo>
                    <a:pt x="433" y="63"/>
                    <a:pt x="229" y="1"/>
                    <a:pt x="10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3" name="Google Shape;7964;p82">
              <a:extLst>
                <a:ext uri="{FF2B5EF4-FFF2-40B4-BE49-F238E27FC236}">
                  <a16:creationId xmlns:a16="http://schemas.microsoft.com/office/drawing/2014/main" id="{C206FBC3-7731-742A-B00D-59B13AABDB1C}"/>
                </a:ext>
              </a:extLst>
            </p:cNvPr>
            <p:cNvSpPr/>
            <p:nvPr/>
          </p:nvSpPr>
          <p:spPr>
            <a:xfrm>
              <a:off x="2759899" y="2034536"/>
              <a:ext cx="923" cy="204"/>
            </a:xfrm>
            <a:custGeom>
              <a:avLst/>
              <a:gdLst/>
              <a:ahLst/>
              <a:cxnLst/>
              <a:rect l="l" t="t" r="r" b="b"/>
              <a:pathLst>
                <a:path w="68" h="15" extrusionOk="0">
                  <a:moveTo>
                    <a:pt x="67" y="14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67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4" name="Google Shape;7965;p82">
              <a:extLst>
                <a:ext uri="{FF2B5EF4-FFF2-40B4-BE49-F238E27FC236}">
                  <a16:creationId xmlns:a16="http://schemas.microsoft.com/office/drawing/2014/main" id="{36158416-5742-7EAF-A4C5-2830E10DF5E0}"/>
                </a:ext>
              </a:extLst>
            </p:cNvPr>
            <p:cNvSpPr/>
            <p:nvPr/>
          </p:nvSpPr>
          <p:spPr>
            <a:xfrm>
              <a:off x="2760660" y="2035011"/>
              <a:ext cx="3870" cy="5227"/>
            </a:xfrm>
            <a:custGeom>
              <a:avLst/>
              <a:gdLst/>
              <a:ahLst/>
              <a:cxnLst/>
              <a:rect l="l" t="t" r="r" b="b"/>
              <a:pathLst>
                <a:path w="285" h="385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105"/>
                    <a:pt x="78" y="329"/>
                    <a:pt x="169" y="378"/>
                  </a:cubicBezTo>
                  <a:cubicBezTo>
                    <a:pt x="174" y="381"/>
                    <a:pt x="180" y="385"/>
                    <a:pt x="189" y="385"/>
                  </a:cubicBezTo>
                  <a:cubicBezTo>
                    <a:pt x="201" y="385"/>
                    <a:pt x="217" y="379"/>
                    <a:pt x="239" y="357"/>
                  </a:cubicBezTo>
                  <a:cubicBezTo>
                    <a:pt x="249" y="347"/>
                    <a:pt x="284" y="312"/>
                    <a:pt x="246" y="224"/>
                  </a:cubicBezTo>
                  <a:cubicBezTo>
                    <a:pt x="193" y="126"/>
                    <a:pt x="109" y="46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5" name="Google Shape;7966;p82">
              <a:extLst>
                <a:ext uri="{FF2B5EF4-FFF2-40B4-BE49-F238E27FC236}">
                  <a16:creationId xmlns:a16="http://schemas.microsoft.com/office/drawing/2014/main" id="{CE59AC22-C901-E6C5-E25F-7EE9287C28B6}"/>
                </a:ext>
              </a:extLst>
            </p:cNvPr>
            <p:cNvSpPr/>
            <p:nvPr/>
          </p:nvSpPr>
          <p:spPr>
            <a:xfrm>
              <a:off x="2956787" y="2113666"/>
              <a:ext cx="11093" cy="8595"/>
            </a:xfrm>
            <a:custGeom>
              <a:avLst/>
              <a:gdLst/>
              <a:ahLst/>
              <a:cxnLst/>
              <a:rect l="l" t="t" r="r" b="b"/>
              <a:pathLst>
                <a:path w="817" h="633" extrusionOk="0">
                  <a:moveTo>
                    <a:pt x="732" y="1"/>
                  </a:moveTo>
                  <a:cubicBezTo>
                    <a:pt x="694" y="22"/>
                    <a:pt x="655" y="39"/>
                    <a:pt x="613" y="50"/>
                  </a:cubicBezTo>
                  <a:lnTo>
                    <a:pt x="610" y="50"/>
                  </a:lnTo>
                  <a:cubicBezTo>
                    <a:pt x="603" y="64"/>
                    <a:pt x="599" y="78"/>
                    <a:pt x="592" y="92"/>
                  </a:cubicBezTo>
                  <a:lnTo>
                    <a:pt x="592" y="95"/>
                  </a:lnTo>
                  <a:cubicBezTo>
                    <a:pt x="585" y="109"/>
                    <a:pt x="578" y="120"/>
                    <a:pt x="575" y="134"/>
                  </a:cubicBezTo>
                  <a:lnTo>
                    <a:pt x="571" y="141"/>
                  </a:lnTo>
                  <a:cubicBezTo>
                    <a:pt x="564" y="151"/>
                    <a:pt x="557" y="162"/>
                    <a:pt x="550" y="172"/>
                  </a:cubicBezTo>
                  <a:lnTo>
                    <a:pt x="547" y="176"/>
                  </a:lnTo>
                  <a:cubicBezTo>
                    <a:pt x="540" y="186"/>
                    <a:pt x="529" y="197"/>
                    <a:pt x="519" y="204"/>
                  </a:cubicBezTo>
                  <a:cubicBezTo>
                    <a:pt x="512" y="208"/>
                    <a:pt x="505" y="215"/>
                    <a:pt x="498" y="218"/>
                  </a:cubicBezTo>
                  <a:lnTo>
                    <a:pt x="491" y="218"/>
                  </a:lnTo>
                  <a:cubicBezTo>
                    <a:pt x="484" y="222"/>
                    <a:pt x="477" y="225"/>
                    <a:pt x="470" y="225"/>
                  </a:cubicBezTo>
                  <a:lnTo>
                    <a:pt x="438" y="225"/>
                  </a:lnTo>
                  <a:lnTo>
                    <a:pt x="421" y="222"/>
                  </a:lnTo>
                  <a:lnTo>
                    <a:pt x="414" y="222"/>
                  </a:lnTo>
                  <a:cubicBezTo>
                    <a:pt x="403" y="218"/>
                    <a:pt x="396" y="215"/>
                    <a:pt x="389" y="211"/>
                  </a:cubicBezTo>
                  <a:lnTo>
                    <a:pt x="385" y="211"/>
                  </a:lnTo>
                  <a:cubicBezTo>
                    <a:pt x="375" y="204"/>
                    <a:pt x="364" y="200"/>
                    <a:pt x="357" y="193"/>
                  </a:cubicBezTo>
                  <a:lnTo>
                    <a:pt x="347" y="186"/>
                  </a:lnTo>
                  <a:lnTo>
                    <a:pt x="326" y="169"/>
                  </a:lnTo>
                  <a:lnTo>
                    <a:pt x="315" y="162"/>
                  </a:lnTo>
                  <a:lnTo>
                    <a:pt x="291" y="141"/>
                  </a:lnTo>
                  <a:lnTo>
                    <a:pt x="284" y="134"/>
                  </a:lnTo>
                  <a:cubicBezTo>
                    <a:pt x="119" y="222"/>
                    <a:pt x="14" y="379"/>
                    <a:pt x="7" y="495"/>
                  </a:cubicBezTo>
                  <a:cubicBezTo>
                    <a:pt x="0" y="544"/>
                    <a:pt x="25" y="593"/>
                    <a:pt x="70" y="617"/>
                  </a:cubicBezTo>
                  <a:cubicBezTo>
                    <a:pt x="91" y="628"/>
                    <a:pt x="114" y="633"/>
                    <a:pt x="139" y="633"/>
                  </a:cubicBezTo>
                  <a:cubicBezTo>
                    <a:pt x="292" y="633"/>
                    <a:pt x="510" y="441"/>
                    <a:pt x="676" y="239"/>
                  </a:cubicBezTo>
                  <a:cubicBezTo>
                    <a:pt x="704" y="208"/>
                    <a:pt x="729" y="176"/>
                    <a:pt x="750" y="148"/>
                  </a:cubicBezTo>
                  <a:cubicBezTo>
                    <a:pt x="767" y="127"/>
                    <a:pt x="792" y="106"/>
                    <a:pt x="816" y="88"/>
                  </a:cubicBezTo>
                  <a:lnTo>
                    <a:pt x="813" y="85"/>
                  </a:lnTo>
                  <a:cubicBezTo>
                    <a:pt x="802" y="71"/>
                    <a:pt x="788" y="57"/>
                    <a:pt x="774" y="43"/>
                  </a:cubicBezTo>
                  <a:lnTo>
                    <a:pt x="771" y="36"/>
                  </a:lnTo>
                  <a:cubicBezTo>
                    <a:pt x="757" y="25"/>
                    <a:pt x="746" y="11"/>
                    <a:pt x="73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6" name="Google Shape;7967;p82">
              <a:extLst>
                <a:ext uri="{FF2B5EF4-FFF2-40B4-BE49-F238E27FC236}">
                  <a16:creationId xmlns:a16="http://schemas.microsoft.com/office/drawing/2014/main" id="{15B9C56D-F70F-3E26-F498-BD165F35BECE}"/>
                </a:ext>
              </a:extLst>
            </p:cNvPr>
            <p:cNvSpPr/>
            <p:nvPr/>
          </p:nvSpPr>
          <p:spPr>
            <a:xfrm>
              <a:off x="2901173" y="2106945"/>
              <a:ext cx="20312" cy="6490"/>
            </a:xfrm>
            <a:custGeom>
              <a:avLst/>
              <a:gdLst/>
              <a:ahLst/>
              <a:cxnLst/>
              <a:rect l="l" t="t" r="r" b="b"/>
              <a:pathLst>
                <a:path w="1496" h="478" extrusionOk="0">
                  <a:moveTo>
                    <a:pt x="887" y="1"/>
                  </a:moveTo>
                  <a:cubicBezTo>
                    <a:pt x="843" y="1"/>
                    <a:pt x="810" y="6"/>
                    <a:pt x="795" y="16"/>
                  </a:cubicBezTo>
                  <a:cubicBezTo>
                    <a:pt x="757" y="93"/>
                    <a:pt x="683" y="149"/>
                    <a:pt x="599" y="167"/>
                  </a:cubicBezTo>
                  <a:cubicBezTo>
                    <a:pt x="555" y="179"/>
                    <a:pt x="510" y="186"/>
                    <a:pt x="465" y="186"/>
                  </a:cubicBezTo>
                  <a:cubicBezTo>
                    <a:pt x="372" y="186"/>
                    <a:pt x="280" y="158"/>
                    <a:pt x="200" y="104"/>
                  </a:cubicBezTo>
                  <a:cubicBezTo>
                    <a:pt x="186" y="97"/>
                    <a:pt x="172" y="90"/>
                    <a:pt x="154" y="90"/>
                  </a:cubicBezTo>
                  <a:cubicBezTo>
                    <a:pt x="123" y="93"/>
                    <a:pt x="91" y="111"/>
                    <a:pt x="70" y="135"/>
                  </a:cubicBezTo>
                  <a:cubicBezTo>
                    <a:pt x="28" y="181"/>
                    <a:pt x="0" y="258"/>
                    <a:pt x="32" y="303"/>
                  </a:cubicBezTo>
                  <a:cubicBezTo>
                    <a:pt x="153" y="418"/>
                    <a:pt x="311" y="477"/>
                    <a:pt x="469" y="477"/>
                  </a:cubicBezTo>
                  <a:cubicBezTo>
                    <a:pt x="562" y="477"/>
                    <a:pt x="656" y="457"/>
                    <a:pt x="743" y="415"/>
                  </a:cubicBezTo>
                  <a:cubicBezTo>
                    <a:pt x="904" y="338"/>
                    <a:pt x="1079" y="300"/>
                    <a:pt x="1257" y="300"/>
                  </a:cubicBezTo>
                  <a:cubicBezTo>
                    <a:pt x="1408" y="293"/>
                    <a:pt x="1457" y="286"/>
                    <a:pt x="1488" y="219"/>
                  </a:cubicBezTo>
                  <a:cubicBezTo>
                    <a:pt x="1495" y="198"/>
                    <a:pt x="1457" y="167"/>
                    <a:pt x="1446" y="160"/>
                  </a:cubicBezTo>
                  <a:cubicBezTo>
                    <a:pt x="1312" y="58"/>
                    <a:pt x="1036" y="1"/>
                    <a:pt x="88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7" name="Google Shape;7968;p82">
              <a:extLst>
                <a:ext uri="{FF2B5EF4-FFF2-40B4-BE49-F238E27FC236}">
                  <a16:creationId xmlns:a16="http://schemas.microsoft.com/office/drawing/2014/main" id="{8FF47AE0-8669-FDF1-1399-E8A890682F77}"/>
                </a:ext>
              </a:extLst>
            </p:cNvPr>
            <p:cNvSpPr/>
            <p:nvPr/>
          </p:nvSpPr>
          <p:spPr>
            <a:xfrm>
              <a:off x="2923413" y="2117536"/>
              <a:ext cx="11527" cy="4711"/>
            </a:xfrm>
            <a:custGeom>
              <a:avLst/>
              <a:gdLst/>
              <a:ahLst/>
              <a:cxnLst/>
              <a:rect l="l" t="t" r="r" b="b"/>
              <a:pathLst>
                <a:path w="849" h="347" extrusionOk="0">
                  <a:moveTo>
                    <a:pt x="52" y="1"/>
                  </a:moveTo>
                  <a:cubicBezTo>
                    <a:pt x="33" y="1"/>
                    <a:pt x="16" y="2"/>
                    <a:pt x="1" y="3"/>
                  </a:cubicBezTo>
                  <a:cubicBezTo>
                    <a:pt x="64" y="42"/>
                    <a:pt x="137" y="73"/>
                    <a:pt x="211" y="91"/>
                  </a:cubicBezTo>
                  <a:cubicBezTo>
                    <a:pt x="291" y="108"/>
                    <a:pt x="368" y="143"/>
                    <a:pt x="438" y="192"/>
                  </a:cubicBezTo>
                  <a:cubicBezTo>
                    <a:pt x="517" y="261"/>
                    <a:pt x="688" y="346"/>
                    <a:pt x="784" y="346"/>
                  </a:cubicBezTo>
                  <a:cubicBezTo>
                    <a:pt x="799" y="346"/>
                    <a:pt x="813" y="344"/>
                    <a:pt x="824" y="339"/>
                  </a:cubicBezTo>
                  <a:cubicBezTo>
                    <a:pt x="831" y="336"/>
                    <a:pt x="848" y="329"/>
                    <a:pt x="848" y="276"/>
                  </a:cubicBezTo>
                  <a:cubicBezTo>
                    <a:pt x="848" y="245"/>
                    <a:pt x="813" y="210"/>
                    <a:pt x="750" y="171"/>
                  </a:cubicBezTo>
                  <a:cubicBezTo>
                    <a:pt x="558" y="58"/>
                    <a:pt x="224" y="1"/>
                    <a:pt x="5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8" name="Google Shape;7969;p82">
              <a:extLst>
                <a:ext uri="{FF2B5EF4-FFF2-40B4-BE49-F238E27FC236}">
                  <a16:creationId xmlns:a16="http://schemas.microsoft.com/office/drawing/2014/main" id="{CEA5CEFE-4887-E236-42B4-2B69EEDC9D07}"/>
                </a:ext>
              </a:extLst>
            </p:cNvPr>
            <p:cNvSpPr/>
            <p:nvPr/>
          </p:nvSpPr>
          <p:spPr>
            <a:xfrm>
              <a:off x="2984729" y="2031441"/>
              <a:ext cx="10713" cy="16320"/>
            </a:xfrm>
            <a:custGeom>
              <a:avLst/>
              <a:gdLst/>
              <a:ahLst/>
              <a:cxnLst/>
              <a:rect l="l" t="t" r="r" b="b"/>
              <a:pathLst>
                <a:path w="789" h="1202" extrusionOk="0">
                  <a:moveTo>
                    <a:pt x="295" y="0"/>
                  </a:moveTo>
                  <a:cubicBezTo>
                    <a:pt x="263" y="0"/>
                    <a:pt x="218" y="39"/>
                    <a:pt x="169" y="106"/>
                  </a:cubicBezTo>
                  <a:cubicBezTo>
                    <a:pt x="1" y="337"/>
                    <a:pt x="120" y="837"/>
                    <a:pt x="274" y="1082"/>
                  </a:cubicBezTo>
                  <a:cubicBezTo>
                    <a:pt x="330" y="1172"/>
                    <a:pt x="377" y="1202"/>
                    <a:pt x="391" y="1202"/>
                  </a:cubicBezTo>
                  <a:cubicBezTo>
                    <a:pt x="392" y="1202"/>
                    <a:pt x="392" y="1201"/>
                    <a:pt x="393" y="1201"/>
                  </a:cubicBezTo>
                  <a:cubicBezTo>
                    <a:pt x="400" y="1163"/>
                    <a:pt x="396" y="1124"/>
                    <a:pt x="386" y="1086"/>
                  </a:cubicBezTo>
                  <a:cubicBezTo>
                    <a:pt x="372" y="995"/>
                    <a:pt x="354" y="890"/>
                    <a:pt x="421" y="820"/>
                  </a:cubicBezTo>
                  <a:cubicBezTo>
                    <a:pt x="459" y="782"/>
                    <a:pt x="509" y="761"/>
                    <a:pt x="577" y="761"/>
                  </a:cubicBezTo>
                  <a:cubicBezTo>
                    <a:pt x="590" y="761"/>
                    <a:pt x="605" y="762"/>
                    <a:pt x="621" y="764"/>
                  </a:cubicBezTo>
                  <a:cubicBezTo>
                    <a:pt x="644" y="766"/>
                    <a:pt x="663" y="767"/>
                    <a:pt x="680" y="767"/>
                  </a:cubicBezTo>
                  <a:cubicBezTo>
                    <a:pt x="750" y="767"/>
                    <a:pt x="769" y="752"/>
                    <a:pt x="775" y="746"/>
                  </a:cubicBezTo>
                  <a:cubicBezTo>
                    <a:pt x="789" y="729"/>
                    <a:pt x="778" y="662"/>
                    <a:pt x="768" y="606"/>
                  </a:cubicBezTo>
                  <a:cubicBezTo>
                    <a:pt x="754" y="543"/>
                    <a:pt x="747" y="484"/>
                    <a:pt x="747" y="421"/>
                  </a:cubicBezTo>
                  <a:cubicBezTo>
                    <a:pt x="747" y="407"/>
                    <a:pt x="743" y="393"/>
                    <a:pt x="736" y="382"/>
                  </a:cubicBezTo>
                  <a:cubicBezTo>
                    <a:pt x="727" y="373"/>
                    <a:pt x="707" y="371"/>
                    <a:pt x="684" y="371"/>
                  </a:cubicBezTo>
                  <a:cubicBezTo>
                    <a:pt x="661" y="371"/>
                    <a:pt x="635" y="373"/>
                    <a:pt x="614" y="375"/>
                  </a:cubicBezTo>
                  <a:cubicBezTo>
                    <a:pt x="590" y="378"/>
                    <a:pt x="567" y="381"/>
                    <a:pt x="545" y="381"/>
                  </a:cubicBezTo>
                  <a:cubicBezTo>
                    <a:pt x="510" y="381"/>
                    <a:pt x="478" y="374"/>
                    <a:pt x="453" y="351"/>
                  </a:cubicBezTo>
                  <a:cubicBezTo>
                    <a:pt x="432" y="333"/>
                    <a:pt x="421" y="305"/>
                    <a:pt x="421" y="277"/>
                  </a:cubicBezTo>
                  <a:cubicBezTo>
                    <a:pt x="421" y="197"/>
                    <a:pt x="368" y="21"/>
                    <a:pt x="30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9" name="Google Shape;7970;p82">
              <a:extLst>
                <a:ext uri="{FF2B5EF4-FFF2-40B4-BE49-F238E27FC236}">
                  <a16:creationId xmlns:a16="http://schemas.microsoft.com/office/drawing/2014/main" id="{3F9A3BAF-D86C-314C-3103-30664A317D94}"/>
                </a:ext>
              </a:extLst>
            </p:cNvPr>
            <p:cNvSpPr/>
            <p:nvPr/>
          </p:nvSpPr>
          <p:spPr>
            <a:xfrm>
              <a:off x="2859015" y="20390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0" name="Google Shape;7971;p82">
              <a:extLst>
                <a:ext uri="{FF2B5EF4-FFF2-40B4-BE49-F238E27FC236}">
                  <a16:creationId xmlns:a16="http://schemas.microsoft.com/office/drawing/2014/main" id="{F7B39741-0BC9-0A81-DA1E-1809D71C2CCA}"/>
                </a:ext>
              </a:extLst>
            </p:cNvPr>
            <p:cNvSpPr/>
            <p:nvPr/>
          </p:nvSpPr>
          <p:spPr>
            <a:xfrm>
              <a:off x="2860481" y="203909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1" name="Google Shape;7972;p82">
              <a:extLst>
                <a:ext uri="{FF2B5EF4-FFF2-40B4-BE49-F238E27FC236}">
                  <a16:creationId xmlns:a16="http://schemas.microsoft.com/office/drawing/2014/main" id="{159DB4A9-664A-B8B0-1342-11BD3A5406B2}"/>
                </a:ext>
              </a:extLst>
            </p:cNvPr>
            <p:cNvSpPr/>
            <p:nvPr/>
          </p:nvSpPr>
          <p:spPr>
            <a:xfrm>
              <a:off x="2860156" y="203919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2" name="Google Shape;7973;p82">
              <a:extLst>
                <a:ext uri="{FF2B5EF4-FFF2-40B4-BE49-F238E27FC236}">
                  <a16:creationId xmlns:a16="http://schemas.microsoft.com/office/drawing/2014/main" id="{39AF77FB-C446-4AFF-38A7-AED111C2144C}"/>
                </a:ext>
              </a:extLst>
            </p:cNvPr>
            <p:cNvSpPr/>
            <p:nvPr/>
          </p:nvSpPr>
          <p:spPr>
            <a:xfrm>
              <a:off x="2858160" y="20385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3" name="Google Shape;7974;p82">
              <a:extLst>
                <a:ext uri="{FF2B5EF4-FFF2-40B4-BE49-F238E27FC236}">
                  <a16:creationId xmlns:a16="http://schemas.microsoft.com/office/drawing/2014/main" id="{FFFCCA89-8E59-E3D3-EEC8-9786D01C102B}"/>
                </a:ext>
              </a:extLst>
            </p:cNvPr>
            <p:cNvSpPr/>
            <p:nvPr/>
          </p:nvSpPr>
          <p:spPr>
            <a:xfrm>
              <a:off x="2858581" y="203875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4" name="Google Shape;7975;p82">
              <a:extLst>
                <a:ext uri="{FF2B5EF4-FFF2-40B4-BE49-F238E27FC236}">
                  <a16:creationId xmlns:a16="http://schemas.microsoft.com/office/drawing/2014/main" id="{7E24E7DA-385C-DDD2-E659-97485F4CD8DD}"/>
                </a:ext>
              </a:extLst>
            </p:cNvPr>
            <p:cNvSpPr/>
            <p:nvPr/>
          </p:nvSpPr>
          <p:spPr>
            <a:xfrm>
              <a:off x="2860821" y="203894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5" name="Google Shape;7976;p82">
              <a:extLst>
                <a:ext uri="{FF2B5EF4-FFF2-40B4-BE49-F238E27FC236}">
                  <a16:creationId xmlns:a16="http://schemas.microsoft.com/office/drawing/2014/main" id="{4810F538-2F20-47FD-3170-DFAEED6D5ADA}"/>
                </a:ext>
              </a:extLst>
            </p:cNvPr>
            <p:cNvSpPr/>
            <p:nvPr/>
          </p:nvSpPr>
          <p:spPr>
            <a:xfrm>
              <a:off x="2852457" y="203377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6" name="Google Shape;7977;p82">
              <a:extLst>
                <a:ext uri="{FF2B5EF4-FFF2-40B4-BE49-F238E27FC236}">
                  <a16:creationId xmlns:a16="http://schemas.microsoft.com/office/drawing/2014/main" id="{8A72D351-A5A1-09A7-F26C-36B779EC4478}"/>
                </a:ext>
              </a:extLst>
            </p:cNvPr>
            <p:cNvSpPr/>
            <p:nvPr/>
          </p:nvSpPr>
          <p:spPr>
            <a:xfrm>
              <a:off x="2852267" y="203330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7" name="Google Shape;7978;p82">
              <a:extLst>
                <a:ext uri="{FF2B5EF4-FFF2-40B4-BE49-F238E27FC236}">
                  <a16:creationId xmlns:a16="http://schemas.microsoft.com/office/drawing/2014/main" id="{1B177DDB-1B62-F84D-56BB-A3B2DE4538C7}"/>
                </a:ext>
              </a:extLst>
            </p:cNvPr>
            <p:cNvSpPr/>
            <p:nvPr/>
          </p:nvSpPr>
          <p:spPr>
            <a:xfrm>
              <a:off x="2852647" y="203415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8" name="Google Shape;7979;p82">
              <a:extLst>
                <a:ext uri="{FF2B5EF4-FFF2-40B4-BE49-F238E27FC236}">
                  <a16:creationId xmlns:a16="http://schemas.microsoft.com/office/drawing/2014/main" id="{49F19FEA-4D39-3028-F586-4FE852F9BAD9}"/>
                </a:ext>
              </a:extLst>
            </p:cNvPr>
            <p:cNvSpPr/>
            <p:nvPr/>
          </p:nvSpPr>
          <p:spPr>
            <a:xfrm>
              <a:off x="2852118" y="203282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0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9" name="Google Shape;7980;p82">
              <a:extLst>
                <a:ext uri="{FF2B5EF4-FFF2-40B4-BE49-F238E27FC236}">
                  <a16:creationId xmlns:a16="http://schemas.microsoft.com/office/drawing/2014/main" id="{45D19ED3-9DBC-4B18-6F30-3703242F9343}"/>
                </a:ext>
              </a:extLst>
            </p:cNvPr>
            <p:cNvSpPr/>
            <p:nvPr/>
          </p:nvSpPr>
          <p:spPr>
            <a:xfrm>
              <a:off x="2851602" y="2031060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0" name="Google Shape;7981;p82">
              <a:extLst>
                <a:ext uri="{FF2B5EF4-FFF2-40B4-BE49-F238E27FC236}">
                  <a16:creationId xmlns:a16="http://schemas.microsoft.com/office/drawing/2014/main" id="{FF3BD50D-2F30-C036-635C-858FC8E8856A}"/>
                </a:ext>
              </a:extLst>
            </p:cNvPr>
            <p:cNvSpPr/>
            <p:nvPr/>
          </p:nvSpPr>
          <p:spPr>
            <a:xfrm>
              <a:off x="2851928" y="203229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1" name="Google Shape;7982;p82">
              <a:extLst>
                <a:ext uri="{FF2B5EF4-FFF2-40B4-BE49-F238E27FC236}">
                  <a16:creationId xmlns:a16="http://schemas.microsoft.com/office/drawing/2014/main" id="{E82EDA93-6142-C32E-D8E2-CCFC5CD7E08E}"/>
                </a:ext>
              </a:extLst>
            </p:cNvPr>
            <p:cNvSpPr/>
            <p:nvPr/>
          </p:nvSpPr>
          <p:spPr>
            <a:xfrm>
              <a:off x="2857725" y="203818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2" name="Google Shape;7983;p82">
              <a:extLst>
                <a:ext uri="{FF2B5EF4-FFF2-40B4-BE49-F238E27FC236}">
                  <a16:creationId xmlns:a16="http://schemas.microsoft.com/office/drawing/2014/main" id="{D7843A30-3B9F-467E-2778-83823AD15E28}"/>
                </a:ext>
              </a:extLst>
            </p:cNvPr>
            <p:cNvSpPr/>
            <p:nvPr/>
          </p:nvSpPr>
          <p:spPr>
            <a:xfrm>
              <a:off x="2851792" y="203167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lnTo>
                    <a:pt x="7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3" name="Google Shape;7984;p82">
              <a:extLst>
                <a:ext uri="{FF2B5EF4-FFF2-40B4-BE49-F238E27FC236}">
                  <a16:creationId xmlns:a16="http://schemas.microsoft.com/office/drawing/2014/main" id="{0399B4FE-31A2-FA30-1CE9-F3B21AEBBC65}"/>
                </a:ext>
              </a:extLst>
            </p:cNvPr>
            <p:cNvSpPr/>
            <p:nvPr/>
          </p:nvSpPr>
          <p:spPr>
            <a:xfrm>
              <a:off x="2852837" y="2034482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4" name="Google Shape;7985;p82">
              <a:extLst>
                <a:ext uri="{FF2B5EF4-FFF2-40B4-BE49-F238E27FC236}">
                  <a16:creationId xmlns:a16="http://schemas.microsoft.com/office/drawing/2014/main" id="{1C7343A2-762D-9C6F-9804-6CC4AD597A23}"/>
                </a:ext>
              </a:extLst>
            </p:cNvPr>
            <p:cNvSpPr/>
            <p:nvPr/>
          </p:nvSpPr>
          <p:spPr>
            <a:xfrm>
              <a:off x="2856870" y="203752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5" name="Google Shape;7986;p82">
              <a:extLst>
                <a:ext uri="{FF2B5EF4-FFF2-40B4-BE49-F238E27FC236}">
                  <a16:creationId xmlns:a16="http://schemas.microsoft.com/office/drawing/2014/main" id="{3B90D7DC-C978-CE27-D98A-11CEFFC3197A}"/>
                </a:ext>
              </a:extLst>
            </p:cNvPr>
            <p:cNvSpPr/>
            <p:nvPr/>
          </p:nvSpPr>
          <p:spPr>
            <a:xfrm>
              <a:off x="2852973" y="203482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0"/>
                  </a:moveTo>
                  <a:lnTo>
                    <a:pt x="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6" name="Google Shape;7987;p82">
              <a:extLst>
                <a:ext uri="{FF2B5EF4-FFF2-40B4-BE49-F238E27FC236}">
                  <a16:creationId xmlns:a16="http://schemas.microsoft.com/office/drawing/2014/main" id="{EAD11C98-9CC9-932A-A267-A37063D32566}"/>
                </a:ext>
              </a:extLst>
            </p:cNvPr>
            <p:cNvSpPr/>
            <p:nvPr/>
          </p:nvSpPr>
          <p:spPr>
            <a:xfrm>
              <a:off x="2854019" y="203577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7" name="Google Shape;7988;p82">
              <a:extLst>
                <a:ext uri="{FF2B5EF4-FFF2-40B4-BE49-F238E27FC236}">
                  <a16:creationId xmlns:a16="http://schemas.microsoft.com/office/drawing/2014/main" id="{50A243F6-4E1B-E475-0475-A14427ECECC5}"/>
                </a:ext>
              </a:extLst>
            </p:cNvPr>
            <p:cNvSpPr/>
            <p:nvPr/>
          </p:nvSpPr>
          <p:spPr>
            <a:xfrm>
              <a:off x="2857304" y="20379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8" name="Google Shape;7989;p82">
              <a:extLst>
                <a:ext uri="{FF2B5EF4-FFF2-40B4-BE49-F238E27FC236}">
                  <a16:creationId xmlns:a16="http://schemas.microsoft.com/office/drawing/2014/main" id="{00C345C6-CC1C-B98C-3C4C-2DFE1DAEE8DB}"/>
                </a:ext>
              </a:extLst>
            </p:cNvPr>
            <p:cNvSpPr/>
            <p:nvPr/>
          </p:nvSpPr>
          <p:spPr>
            <a:xfrm>
              <a:off x="2854263" y="2035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9" name="Google Shape;7990;p82">
              <a:extLst>
                <a:ext uri="{FF2B5EF4-FFF2-40B4-BE49-F238E27FC236}">
                  <a16:creationId xmlns:a16="http://schemas.microsoft.com/office/drawing/2014/main" id="{32089FA7-4DEC-CF4A-2D27-6568739C31A7}"/>
                </a:ext>
              </a:extLst>
            </p:cNvPr>
            <p:cNvSpPr/>
            <p:nvPr/>
          </p:nvSpPr>
          <p:spPr>
            <a:xfrm>
              <a:off x="2853163" y="20351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0" name="Google Shape;7991;p82">
              <a:extLst>
                <a:ext uri="{FF2B5EF4-FFF2-40B4-BE49-F238E27FC236}">
                  <a16:creationId xmlns:a16="http://schemas.microsoft.com/office/drawing/2014/main" id="{0C2790FE-B7F3-9C62-7F54-C519BEC3EB8A}"/>
                </a:ext>
              </a:extLst>
            </p:cNvPr>
            <p:cNvSpPr/>
            <p:nvPr/>
          </p:nvSpPr>
          <p:spPr>
            <a:xfrm>
              <a:off x="2853598" y="203548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1" name="Google Shape;7992;p82">
              <a:extLst>
                <a:ext uri="{FF2B5EF4-FFF2-40B4-BE49-F238E27FC236}">
                  <a16:creationId xmlns:a16="http://schemas.microsoft.com/office/drawing/2014/main" id="{B18B9E06-3948-7679-8B77-F898C9B521C6}"/>
                </a:ext>
              </a:extLst>
            </p:cNvPr>
            <p:cNvSpPr/>
            <p:nvPr/>
          </p:nvSpPr>
          <p:spPr>
            <a:xfrm>
              <a:off x="2853788" y="20356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2" name="Google Shape;7993;p82">
              <a:extLst>
                <a:ext uri="{FF2B5EF4-FFF2-40B4-BE49-F238E27FC236}">
                  <a16:creationId xmlns:a16="http://schemas.microsoft.com/office/drawing/2014/main" id="{986DE108-F6F7-2A12-375A-D2D078CA3E4C}"/>
                </a:ext>
              </a:extLst>
            </p:cNvPr>
            <p:cNvSpPr/>
            <p:nvPr/>
          </p:nvSpPr>
          <p:spPr>
            <a:xfrm>
              <a:off x="2859490" y="203913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3" name="Google Shape;7994;p82">
              <a:extLst>
                <a:ext uri="{FF2B5EF4-FFF2-40B4-BE49-F238E27FC236}">
                  <a16:creationId xmlns:a16="http://schemas.microsoft.com/office/drawing/2014/main" id="{303D2E50-5F01-46DF-9026-B8C2C82BB1FA}"/>
                </a:ext>
              </a:extLst>
            </p:cNvPr>
            <p:cNvSpPr/>
            <p:nvPr/>
          </p:nvSpPr>
          <p:spPr>
            <a:xfrm>
              <a:off x="2889049" y="2032921"/>
              <a:ext cx="3204" cy="2105"/>
            </a:xfrm>
            <a:custGeom>
              <a:avLst/>
              <a:gdLst/>
              <a:ahLst/>
              <a:cxnLst/>
              <a:rect l="l" t="t" r="r" b="b"/>
              <a:pathLst>
                <a:path w="236" h="155" extrusionOk="0">
                  <a:moveTo>
                    <a:pt x="235" y="0"/>
                  </a:moveTo>
                  <a:cubicBezTo>
                    <a:pt x="204" y="112"/>
                    <a:pt x="102" y="130"/>
                    <a:pt x="1" y="154"/>
                  </a:cubicBezTo>
                  <a:cubicBezTo>
                    <a:pt x="106" y="133"/>
                    <a:pt x="204" y="112"/>
                    <a:pt x="23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4" name="Google Shape;7995;p82">
              <a:extLst>
                <a:ext uri="{FF2B5EF4-FFF2-40B4-BE49-F238E27FC236}">
                  <a16:creationId xmlns:a16="http://schemas.microsoft.com/office/drawing/2014/main" id="{E87A6AE8-B773-A444-086E-4AC3A9B74702}"/>
                </a:ext>
              </a:extLst>
            </p:cNvPr>
            <p:cNvSpPr/>
            <p:nvPr/>
          </p:nvSpPr>
          <p:spPr>
            <a:xfrm>
              <a:off x="2861242" y="2038243"/>
              <a:ext cx="4440" cy="530"/>
            </a:xfrm>
            <a:custGeom>
              <a:avLst/>
              <a:gdLst/>
              <a:ahLst/>
              <a:cxnLst/>
              <a:rect l="l" t="t" r="r" b="b"/>
              <a:pathLst>
                <a:path w="327" h="39" extrusionOk="0">
                  <a:moveTo>
                    <a:pt x="326" y="7"/>
                  </a:moveTo>
                  <a:cubicBezTo>
                    <a:pt x="197" y="4"/>
                    <a:pt x="53" y="0"/>
                    <a:pt x="1" y="39"/>
                  </a:cubicBezTo>
                  <a:cubicBezTo>
                    <a:pt x="53" y="0"/>
                    <a:pt x="197" y="4"/>
                    <a:pt x="326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5" name="Google Shape;7996;p82">
              <a:extLst>
                <a:ext uri="{FF2B5EF4-FFF2-40B4-BE49-F238E27FC236}">
                  <a16:creationId xmlns:a16="http://schemas.microsoft.com/office/drawing/2014/main" id="{4A5CD2DC-5033-F7D0-68C7-6A571BD3851C}"/>
                </a:ext>
              </a:extLst>
            </p:cNvPr>
            <p:cNvSpPr/>
            <p:nvPr/>
          </p:nvSpPr>
          <p:spPr>
            <a:xfrm>
              <a:off x="2910922" y="201385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6" name="Google Shape;7997;p82">
              <a:extLst>
                <a:ext uri="{FF2B5EF4-FFF2-40B4-BE49-F238E27FC236}">
                  <a16:creationId xmlns:a16="http://schemas.microsoft.com/office/drawing/2014/main" id="{74F6C311-CFF0-7442-B6C9-05834B50646A}"/>
                </a:ext>
              </a:extLst>
            </p:cNvPr>
            <p:cNvSpPr/>
            <p:nvPr/>
          </p:nvSpPr>
          <p:spPr>
            <a:xfrm>
              <a:off x="2853353" y="20352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7" name="Google Shape;7998;p82">
              <a:extLst>
                <a:ext uri="{FF2B5EF4-FFF2-40B4-BE49-F238E27FC236}">
                  <a16:creationId xmlns:a16="http://schemas.microsoft.com/office/drawing/2014/main" id="{12657F29-D76D-61D3-BE5F-0FA07BFA0122}"/>
                </a:ext>
              </a:extLst>
            </p:cNvPr>
            <p:cNvSpPr/>
            <p:nvPr/>
          </p:nvSpPr>
          <p:spPr>
            <a:xfrm>
              <a:off x="2860006" y="20391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8" name="Google Shape;7999;p82">
              <a:extLst>
                <a:ext uri="{FF2B5EF4-FFF2-40B4-BE49-F238E27FC236}">
                  <a16:creationId xmlns:a16="http://schemas.microsoft.com/office/drawing/2014/main" id="{83F085CB-A33B-BD67-6AEE-C9909F2A6E14}"/>
                </a:ext>
              </a:extLst>
            </p:cNvPr>
            <p:cNvSpPr/>
            <p:nvPr/>
          </p:nvSpPr>
          <p:spPr>
            <a:xfrm>
              <a:off x="2899598" y="2013287"/>
              <a:ext cx="8486" cy="1765"/>
            </a:xfrm>
            <a:custGeom>
              <a:avLst/>
              <a:gdLst/>
              <a:ahLst/>
              <a:cxnLst/>
              <a:rect l="l" t="t" r="r" b="b"/>
              <a:pathLst>
                <a:path w="625" h="130" extrusionOk="0">
                  <a:moveTo>
                    <a:pt x="624" y="11"/>
                  </a:moveTo>
                  <a:cubicBezTo>
                    <a:pt x="424" y="7"/>
                    <a:pt x="120" y="0"/>
                    <a:pt x="1" y="130"/>
                  </a:cubicBezTo>
                  <a:cubicBezTo>
                    <a:pt x="120" y="0"/>
                    <a:pt x="424" y="7"/>
                    <a:pt x="624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9" name="Google Shape;8000;p82">
              <a:extLst>
                <a:ext uri="{FF2B5EF4-FFF2-40B4-BE49-F238E27FC236}">
                  <a16:creationId xmlns:a16="http://schemas.microsoft.com/office/drawing/2014/main" id="{B65F8DCD-454E-71FB-99D5-0DFAA1701FA8}"/>
                </a:ext>
              </a:extLst>
            </p:cNvPr>
            <p:cNvSpPr/>
            <p:nvPr/>
          </p:nvSpPr>
          <p:spPr>
            <a:xfrm>
              <a:off x="2909971" y="201351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0" name="Google Shape;8001;p82">
              <a:extLst>
                <a:ext uri="{FF2B5EF4-FFF2-40B4-BE49-F238E27FC236}">
                  <a16:creationId xmlns:a16="http://schemas.microsoft.com/office/drawing/2014/main" id="{95FC686B-2D65-4BCE-02DE-51E7C54A28BD}"/>
                </a:ext>
              </a:extLst>
            </p:cNvPr>
            <p:cNvSpPr/>
            <p:nvPr/>
          </p:nvSpPr>
          <p:spPr>
            <a:xfrm>
              <a:off x="2909632" y="201347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1" name="Google Shape;8002;p82">
              <a:extLst>
                <a:ext uri="{FF2B5EF4-FFF2-40B4-BE49-F238E27FC236}">
                  <a16:creationId xmlns:a16="http://schemas.microsoft.com/office/drawing/2014/main" id="{EEA48564-21E1-0418-91B9-860ADFEDF062}"/>
                </a:ext>
              </a:extLst>
            </p:cNvPr>
            <p:cNvSpPr/>
            <p:nvPr/>
          </p:nvSpPr>
          <p:spPr>
            <a:xfrm>
              <a:off x="2910392" y="201366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2" name="Google Shape;8003;p82">
              <a:extLst>
                <a:ext uri="{FF2B5EF4-FFF2-40B4-BE49-F238E27FC236}">
                  <a16:creationId xmlns:a16="http://schemas.microsoft.com/office/drawing/2014/main" id="{0C30EEBF-AB54-329B-8496-FC44D2FE7760}"/>
                </a:ext>
              </a:extLst>
            </p:cNvPr>
            <p:cNvSpPr/>
            <p:nvPr/>
          </p:nvSpPr>
          <p:spPr>
            <a:xfrm>
              <a:off x="2962544" y="2114711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"/>
                  </a:moveTo>
                  <a:lnTo>
                    <a:pt x="0" y="8"/>
                  </a:lnTo>
                  <a:lnTo>
                    <a:pt x="4" y="8"/>
                  </a:lnTo>
                  <a:lnTo>
                    <a:pt x="11" y="11"/>
                  </a:lnTo>
                  <a:lnTo>
                    <a:pt x="14" y="11"/>
                  </a:lnTo>
                  <a:lnTo>
                    <a:pt x="21" y="15"/>
                  </a:lnTo>
                  <a:cubicBezTo>
                    <a:pt x="21" y="11"/>
                    <a:pt x="25" y="4"/>
                    <a:pt x="2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3" name="Google Shape;8004;p82">
              <a:extLst>
                <a:ext uri="{FF2B5EF4-FFF2-40B4-BE49-F238E27FC236}">
                  <a16:creationId xmlns:a16="http://schemas.microsoft.com/office/drawing/2014/main" id="{D527F5C7-4CF2-61B1-071D-52A1AC91440C}"/>
                </a:ext>
              </a:extLst>
            </p:cNvPr>
            <p:cNvSpPr/>
            <p:nvPr/>
          </p:nvSpPr>
          <p:spPr>
            <a:xfrm>
              <a:off x="2968192" y="2108113"/>
              <a:ext cx="14895" cy="5757"/>
            </a:xfrm>
            <a:custGeom>
              <a:avLst/>
              <a:gdLst/>
              <a:ahLst/>
              <a:cxnLst/>
              <a:rect l="l" t="t" r="r" b="b"/>
              <a:pathLst>
                <a:path w="1097" h="424" extrusionOk="0">
                  <a:moveTo>
                    <a:pt x="1096" y="0"/>
                  </a:moveTo>
                  <a:cubicBezTo>
                    <a:pt x="1030" y="4"/>
                    <a:pt x="946" y="14"/>
                    <a:pt x="876" y="25"/>
                  </a:cubicBezTo>
                  <a:cubicBezTo>
                    <a:pt x="722" y="53"/>
                    <a:pt x="564" y="63"/>
                    <a:pt x="407" y="63"/>
                  </a:cubicBezTo>
                  <a:cubicBezTo>
                    <a:pt x="401" y="63"/>
                    <a:pt x="396" y="63"/>
                    <a:pt x="391" y="63"/>
                  </a:cubicBezTo>
                  <a:cubicBezTo>
                    <a:pt x="274" y="63"/>
                    <a:pt x="203" y="137"/>
                    <a:pt x="113" y="228"/>
                  </a:cubicBezTo>
                  <a:cubicBezTo>
                    <a:pt x="78" y="263"/>
                    <a:pt x="43" y="298"/>
                    <a:pt x="1" y="333"/>
                  </a:cubicBezTo>
                  <a:cubicBezTo>
                    <a:pt x="15" y="347"/>
                    <a:pt x="29" y="361"/>
                    <a:pt x="39" y="371"/>
                  </a:cubicBezTo>
                  <a:lnTo>
                    <a:pt x="46" y="378"/>
                  </a:lnTo>
                  <a:cubicBezTo>
                    <a:pt x="57" y="392"/>
                    <a:pt x="71" y="406"/>
                    <a:pt x="85" y="424"/>
                  </a:cubicBezTo>
                  <a:cubicBezTo>
                    <a:pt x="267" y="336"/>
                    <a:pt x="456" y="256"/>
                    <a:pt x="648" y="186"/>
                  </a:cubicBezTo>
                  <a:cubicBezTo>
                    <a:pt x="802" y="126"/>
                    <a:pt x="995" y="53"/>
                    <a:pt x="109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4" name="Google Shape;8005;p82">
              <a:extLst>
                <a:ext uri="{FF2B5EF4-FFF2-40B4-BE49-F238E27FC236}">
                  <a16:creationId xmlns:a16="http://schemas.microsoft.com/office/drawing/2014/main" id="{2DD2AA90-B476-8416-59AB-D100DF9D6B85}"/>
                </a:ext>
              </a:extLst>
            </p:cNvPr>
            <p:cNvSpPr/>
            <p:nvPr/>
          </p:nvSpPr>
          <p:spPr>
            <a:xfrm>
              <a:off x="2962679" y="21148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5" name="Google Shape;8006;p82">
              <a:extLst>
                <a:ext uri="{FF2B5EF4-FFF2-40B4-BE49-F238E27FC236}">
                  <a16:creationId xmlns:a16="http://schemas.microsoft.com/office/drawing/2014/main" id="{2E20E767-70FA-22B9-FC94-8F992CC180AD}"/>
                </a:ext>
              </a:extLst>
            </p:cNvPr>
            <p:cNvSpPr/>
            <p:nvPr/>
          </p:nvSpPr>
          <p:spPr>
            <a:xfrm>
              <a:off x="2968246" y="2112675"/>
              <a:ext cx="530" cy="530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0"/>
                  </a:moveTo>
                  <a:cubicBezTo>
                    <a:pt x="11" y="11"/>
                    <a:pt x="25" y="25"/>
                    <a:pt x="39" y="39"/>
                  </a:cubicBezTo>
                  <a:cubicBezTo>
                    <a:pt x="25" y="25"/>
                    <a:pt x="11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6" name="Google Shape;8007;p82">
              <a:extLst>
                <a:ext uri="{FF2B5EF4-FFF2-40B4-BE49-F238E27FC236}">
                  <a16:creationId xmlns:a16="http://schemas.microsoft.com/office/drawing/2014/main" id="{666681C6-4470-C1E4-3A0B-5CA1771A24E5}"/>
                </a:ext>
              </a:extLst>
            </p:cNvPr>
            <p:cNvSpPr/>
            <p:nvPr/>
          </p:nvSpPr>
          <p:spPr>
            <a:xfrm>
              <a:off x="2962544" y="2114806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7" name="Google Shape;8008;p82">
              <a:extLst>
                <a:ext uri="{FF2B5EF4-FFF2-40B4-BE49-F238E27FC236}">
                  <a16:creationId xmlns:a16="http://schemas.microsoft.com/office/drawing/2014/main" id="{1483D4B6-1AC7-26A2-DA2A-0F388098801D}"/>
                </a:ext>
              </a:extLst>
            </p:cNvPr>
            <p:cNvSpPr/>
            <p:nvPr/>
          </p:nvSpPr>
          <p:spPr>
            <a:xfrm>
              <a:off x="2962924" y="21147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8" name="Google Shape;8009;p82">
              <a:extLst>
                <a:ext uri="{FF2B5EF4-FFF2-40B4-BE49-F238E27FC236}">
                  <a16:creationId xmlns:a16="http://schemas.microsoft.com/office/drawing/2014/main" id="{ED730F20-16D2-F76E-03B7-1D8BDE56A4A4}"/>
                </a:ext>
              </a:extLst>
            </p:cNvPr>
            <p:cNvSpPr/>
            <p:nvPr/>
          </p:nvSpPr>
          <p:spPr>
            <a:xfrm>
              <a:off x="2968816" y="2113286"/>
              <a:ext cx="530" cy="584"/>
            </a:xfrm>
            <a:custGeom>
              <a:avLst/>
              <a:gdLst/>
              <a:ahLst/>
              <a:cxnLst/>
              <a:rect l="l" t="t" r="r" b="b"/>
              <a:pathLst>
                <a:path w="39" h="43" extrusionOk="0">
                  <a:moveTo>
                    <a:pt x="39" y="43"/>
                  </a:moveTo>
                  <a:cubicBezTo>
                    <a:pt x="25" y="29"/>
                    <a:pt x="14" y="15"/>
                    <a:pt x="0" y="1"/>
                  </a:cubicBezTo>
                  <a:cubicBezTo>
                    <a:pt x="14" y="15"/>
                    <a:pt x="25" y="29"/>
                    <a:pt x="39" y="4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9" name="Google Shape;8010;p82">
              <a:extLst>
                <a:ext uri="{FF2B5EF4-FFF2-40B4-BE49-F238E27FC236}">
                  <a16:creationId xmlns:a16="http://schemas.microsoft.com/office/drawing/2014/main" id="{E5595992-AC7C-A2F9-4B2C-89B88F70B795}"/>
                </a:ext>
              </a:extLst>
            </p:cNvPr>
            <p:cNvSpPr/>
            <p:nvPr/>
          </p:nvSpPr>
          <p:spPr>
            <a:xfrm>
              <a:off x="2109605" y="1718303"/>
              <a:ext cx="11147" cy="17827"/>
            </a:xfrm>
            <a:custGeom>
              <a:avLst/>
              <a:gdLst/>
              <a:ahLst/>
              <a:cxnLst/>
              <a:rect l="l" t="t" r="r" b="b"/>
              <a:pathLst>
                <a:path w="821" h="1313" extrusionOk="0">
                  <a:moveTo>
                    <a:pt x="571" y="0"/>
                  </a:moveTo>
                  <a:cubicBezTo>
                    <a:pt x="510" y="0"/>
                    <a:pt x="450" y="16"/>
                    <a:pt x="407" y="52"/>
                  </a:cubicBezTo>
                  <a:cubicBezTo>
                    <a:pt x="344" y="107"/>
                    <a:pt x="265" y="137"/>
                    <a:pt x="183" y="137"/>
                  </a:cubicBezTo>
                  <a:cubicBezTo>
                    <a:pt x="155" y="137"/>
                    <a:pt x="127" y="133"/>
                    <a:pt x="99" y="126"/>
                  </a:cubicBezTo>
                  <a:cubicBezTo>
                    <a:pt x="81" y="122"/>
                    <a:pt x="64" y="119"/>
                    <a:pt x="46" y="119"/>
                  </a:cubicBezTo>
                  <a:cubicBezTo>
                    <a:pt x="36" y="119"/>
                    <a:pt x="25" y="122"/>
                    <a:pt x="22" y="133"/>
                  </a:cubicBezTo>
                  <a:cubicBezTo>
                    <a:pt x="1" y="171"/>
                    <a:pt x="46" y="245"/>
                    <a:pt x="95" y="326"/>
                  </a:cubicBezTo>
                  <a:cubicBezTo>
                    <a:pt x="176" y="459"/>
                    <a:pt x="277" y="620"/>
                    <a:pt x="232" y="819"/>
                  </a:cubicBezTo>
                  <a:cubicBezTo>
                    <a:pt x="179" y="1043"/>
                    <a:pt x="232" y="1274"/>
                    <a:pt x="295" y="1309"/>
                  </a:cubicBezTo>
                  <a:cubicBezTo>
                    <a:pt x="298" y="1311"/>
                    <a:pt x="301" y="1312"/>
                    <a:pt x="304" y="1312"/>
                  </a:cubicBezTo>
                  <a:cubicBezTo>
                    <a:pt x="318" y="1312"/>
                    <a:pt x="336" y="1296"/>
                    <a:pt x="347" y="1285"/>
                  </a:cubicBezTo>
                  <a:cubicBezTo>
                    <a:pt x="417" y="1208"/>
                    <a:pt x="505" y="1155"/>
                    <a:pt x="603" y="1131"/>
                  </a:cubicBezTo>
                  <a:cubicBezTo>
                    <a:pt x="652" y="1120"/>
                    <a:pt x="694" y="1096"/>
                    <a:pt x="722" y="1057"/>
                  </a:cubicBezTo>
                  <a:cubicBezTo>
                    <a:pt x="764" y="998"/>
                    <a:pt x="764" y="809"/>
                    <a:pt x="764" y="644"/>
                  </a:cubicBezTo>
                  <a:cubicBezTo>
                    <a:pt x="764" y="476"/>
                    <a:pt x="764" y="308"/>
                    <a:pt x="803" y="189"/>
                  </a:cubicBezTo>
                  <a:cubicBezTo>
                    <a:pt x="820" y="133"/>
                    <a:pt x="792" y="70"/>
                    <a:pt x="740" y="45"/>
                  </a:cubicBezTo>
                  <a:cubicBezTo>
                    <a:pt x="695" y="17"/>
                    <a:pt x="633" y="0"/>
                    <a:pt x="57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0" name="Google Shape;8011;p82">
              <a:extLst>
                <a:ext uri="{FF2B5EF4-FFF2-40B4-BE49-F238E27FC236}">
                  <a16:creationId xmlns:a16="http://schemas.microsoft.com/office/drawing/2014/main" id="{5948B77B-E34C-143F-784F-2329429625A5}"/>
                </a:ext>
              </a:extLst>
            </p:cNvPr>
            <p:cNvSpPr/>
            <p:nvPr/>
          </p:nvSpPr>
          <p:spPr>
            <a:xfrm>
              <a:off x="2142544" y="1743706"/>
              <a:ext cx="19171" cy="11066"/>
            </a:xfrm>
            <a:custGeom>
              <a:avLst/>
              <a:gdLst/>
              <a:ahLst/>
              <a:cxnLst/>
              <a:rect l="l" t="t" r="r" b="b"/>
              <a:pathLst>
                <a:path w="1412" h="815" extrusionOk="0">
                  <a:moveTo>
                    <a:pt x="1338" y="1"/>
                  </a:moveTo>
                  <a:cubicBezTo>
                    <a:pt x="1278" y="1"/>
                    <a:pt x="1194" y="8"/>
                    <a:pt x="1079" y="33"/>
                  </a:cubicBezTo>
                  <a:cubicBezTo>
                    <a:pt x="902" y="72"/>
                    <a:pt x="774" y="98"/>
                    <a:pt x="661" y="98"/>
                  </a:cubicBezTo>
                  <a:cubicBezTo>
                    <a:pt x="561" y="98"/>
                    <a:pt x="473" y="78"/>
                    <a:pt x="372" y="26"/>
                  </a:cubicBezTo>
                  <a:cubicBezTo>
                    <a:pt x="349" y="15"/>
                    <a:pt x="321" y="8"/>
                    <a:pt x="294" y="8"/>
                  </a:cubicBezTo>
                  <a:cubicBezTo>
                    <a:pt x="288" y="8"/>
                    <a:pt x="283" y="8"/>
                    <a:pt x="278" y="9"/>
                  </a:cubicBezTo>
                  <a:cubicBezTo>
                    <a:pt x="194" y="9"/>
                    <a:pt x="109" y="40"/>
                    <a:pt x="43" y="96"/>
                  </a:cubicBezTo>
                  <a:cubicBezTo>
                    <a:pt x="11" y="124"/>
                    <a:pt x="1" y="152"/>
                    <a:pt x="4" y="163"/>
                  </a:cubicBezTo>
                  <a:cubicBezTo>
                    <a:pt x="22" y="215"/>
                    <a:pt x="116" y="324"/>
                    <a:pt x="523" y="429"/>
                  </a:cubicBezTo>
                  <a:cubicBezTo>
                    <a:pt x="705" y="474"/>
                    <a:pt x="866" y="576"/>
                    <a:pt x="992" y="716"/>
                  </a:cubicBezTo>
                  <a:cubicBezTo>
                    <a:pt x="1055" y="779"/>
                    <a:pt x="1090" y="814"/>
                    <a:pt x="1132" y="814"/>
                  </a:cubicBezTo>
                  <a:cubicBezTo>
                    <a:pt x="1137" y="814"/>
                    <a:pt x="1141" y="815"/>
                    <a:pt x="1145" y="815"/>
                  </a:cubicBezTo>
                  <a:cubicBezTo>
                    <a:pt x="1180" y="815"/>
                    <a:pt x="1192" y="802"/>
                    <a:pt x="1202" y="793"/>
                  </a:cubicBezTo>
                  <a:cubicBezTo>
                    <a:pt x="1219" y="772"/>
                    <a:pt x="1244" y="706"/>
                    <a:pt x="1212" y="520"/>
                  </a:cubicBezTo>
                  <a:cubicBezTo>
                    <a:pt x="1174" y="317"/>
                    <a:pt x="1331" y="107"/>
                    <a:pt x="1412" y="5"/>
                  </a:cubicBezTo>
                  <a:cubicBezTo>
                    <a:pt x="1394" y="3"/>
                    <a:pt x="1369" y="1"/>
                    <a:pt x="133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1" name="Google Shape;8012;p82">
              <a:extLst>
                <a:ext uri="{FF2B5EF4-FFF2-40B4-BE49-F238E27FC236}">
                  <a16:creationId xmlns:a16="http://schemas.microsoft.com/office/drawing/2014/main" id="{597FB166-63D3-06E6-AE30-18DB9434EF40}"/>
                </a:ext>
              </a:extLst>
            </p:cNvPr>
            <p:cNvSpPr/>
            <p:nvPr/>
          </p:nvSpPr>
          <p:spPr>
            <a:xfrm>
              <a:off x="2099300" y="1663436"/>
              <a:ext cx="82904" cy="79917"/>
            </a:xfrm>
            <a:custGeom>
              <a:avLst/>
              <a:gdLst/>
              <a:ahLst/>
              <a:cxnLst/>
              <a:rect l="l" t="t" r="r" b="b"/>
              <a:pathLst>
                <a:path w="6106" h="5886" extrusionOk="0">
                  <a:moveTo>
                    <a:pt x="3259" y="267"/>
                  </a:moveTo>
                  <a:lnTo>
                    <a:pt x="3258" y="277"/>
                  </a:lnTo>
                  <a:lnTo>
                    <a:pt x="3258" y="277"/>
                  </a:lnTo>
                  <a:lnTo>
                    <a:pt x="3259" y="278"/>
                  </a:lnTo>
                  <a:lnTo>
                    <a:pt x="3259" y="267"/>
                  </a:lnTo>
                  <a:close/>
                  <a:moveTo>
                    <a:pt x="2881" y="1"/>
                  </a:moveTo>
                  <a:cubicBezTo>
                    <a:pt x="2703" y="4"/>
                    <a:pt x="2584" y="22"/>
                    <a:pt x="2559" y="43"/>
                  </a:cubicBezTo>
                  <a:cubicBezTo>
                    <a:pt x="2513" y="92"/>
                    <a:pt x="2372" y="190"/>
                    <a:pt x="2244" y="190"/>
                  </a:cubicBezTo>
                  <a:cubicBezTo>
                    <a:pt x="2207" y="190"/>
                    <a:pt x="2171" y="182"/>
                    <a:pt x="2139" y="162"/>
                  </a:cubicBezTo>
                  <a:lnTo>
                    <a:pt x="2118" y="148"/>
                  </a:lnTo>
                  <a:lnTo>
                    <a:pt x="2062" y="197"/>
                  </a:lnTo>
                  <a:cubicBezTo>
                    <a:pt x="2045" y="281"/>
                    <a:pt x="2003" y="362"/>
                    <a:pt x="1919" y="362"/>
                  </a:cubicBezTo>
                  <a:cubicBezTo>
                    <a:pt x="1901" y="362"/>
                    <a:pt x="1880" y="358"/>
                    <a:pt x="1863" y="355"/>
                  </a:cubicBezTo>
                  <a:cubicBezTo>
                    <a:pt x="1849" y="355"/>
                    <a:pt x="1838" y="351"/>
                    <a:pt x="1824" y="351"/>
                  </a:cubicBezTo>
                  <a:lnTo>
                    <a:pt x="1824" y="362"/>
                  </a:lnTo>
                  <a:cubicBezTo>
                    <a:pt x="1828" y="400"/>
                    <a:pt x="1807" y="442"/>
                    <a:pt x="1775" y="467"/>
                  </a:cubicBezTo>
                  <a:cubicBezTo>
                    <a:pt x="1739" y="497"/>
                    <a:pt x="1688" y="508"/>
                    <a:pt x="1632" y="508"/>
                  </a:cubicBezTo>
                  <a:cubicBezTo>
                    <a:pt x="1585" y="508"/>
                    <a:pt x="1536" y="501"/>
                    <a:pt x="1488" y="491"/>
                  </a:cubicBezTo>
                  <a:cubicBezTo>
                    <a:pt x="1477" y="488"/>
                    <a:pt x="1466" y="486"/>
                    <a:pt x="1455" y="486"/>
                  </a:cubicBezTo>
                  <a:cubicBezTo>
                    <a:pt x="1430" y="486"/>
                    <a:pt x="1406" y="494"/>
                    <a:pt x="1387" y="509"/>
                  </a:cubicBezTo>
                  <a:cubicBezTo>
                    <a:pt x="1376" y="516"/>
                    <a:pt x="1373" y="526"/>
                    <a:pt x="1373" y="537"/>
                  </a:cubicBezTo>
                  <a:cubicBezTo>
                    <a:pt x="1373" y="775"/>
                    <a:pt x="1296" y="810"/>
                    <a:pt x="1271" y="820"/>
                  </a:cubicBezTo>
                  <a:cubicBezTo>
                    <a:pt x="1259" y="825"/>
                    <a:pt x="1243" y="830"/>
                    <a:pt x="1225" y="830"/>
                  </a:cubicBezTo>
                  <a:cubicBezTo>
                    <a:pt x="1195" y="830"/>
                    <a:pt x="1158" y="818"/>
                    <a:pt x="1117" y="782"/>
                  </a:cubicBezTo>
                  <a:cubicBezTo>
                    <a:pt x="1047" y="712"/>
                    <a:pt x="984" y="631"/>
                    <a:pt x="931" y="544"/>
                  </a:cubicBezTo>
                  <a:cubicBezTo>
                    <a:pt x="914" y="516"/>
                    <a:pt x="889" y="477"/>
                    <a:pt x="872" y="453"/>
                  </a:cubicBezTo>
                  <a:cubicBezTo>
                    <a:pt x="861" y="470"/>
                    <a:pt x="851" y="495"/>
                    <a:pt x="840" y="512"/>
                  </a:cubicBezTo>
                  <a:cubicBezTo>
                    <a:pt x="770" y="652"/>
                    <a:pt x="693" y="813"/>
                    <a:pt x="578" y="813"/>
                  </a:cubicBezTo>
                  <a:lnTo>
                    <a:pt x="392" y="813"/>
                  </a:lnTo>
                  <a:lnTo>
                    <a:pt x="186" y="831"/>
                  </a:lnTo>
                  <a:lnTo>
                    <a:pt x="165" y="831"/>
                  </a:lnTo>
                  <a:cubicBezTo>
                    <a:pt x="158" y="866"/>
                    <a:pt x="158" y="901"/>
                    <a:pt x="172" y="932"/>
                  </a:cubicBezTo>
                  <a:cubicBezTo>
                    <a:pt x="175" y="936"/>
                    <a:pt x="179" y="939"/>
                    <a:pt x="179" y="946"/>
                  </a:cubicBezTo>
                  <a:lnTo>
                    <a:pt x="186" y="950"/>
                  </a:lnTo>
                  <a:lnTo>
                    <a:pt x="193" y="957"/>
                  </a:lnTo>
                  <a:cubicBezTo>
                    <a:pt x="196" y="964"/>
                    <a:pt x="200" y="967"/>
                    <a:pt x="207" y="971"/>
                  </a:cubicBezTo>
                  <a:cubicBezTo>
                    <a:pt x="231" y="985"/>
                    <a:pt x="249" y="1006"/>
                    <a:pt x="252" y="1034"/>
                  </a:cubicBezTo>
                  <a:cubicBezTo>
                    <a:pt x="256" y="1044"/>
                    <a:pt x="256" y="1058"/>
                    <a:pt x="256" y="1069"/>
                  </a:cubicBezTo>
                  <a:cubicBezTo>
                    <a:pt x="252" y="1156"/>
                    <a:pt x="165" y="1265"/>
                    <a:pt x="91" y="1303"/>
                  </a:cubicBezTo>
                  <a:cubicBezTo>
                    <a:pt x="67" y="1314"/>
                    <a:pt x="39" y="1324"/>
                    <a:pt x="7" y="1328"/>
                  </a:cubicBezTo>
                  <a:lnTo>
                    <a:pt x="0" y="1328"/>
                  </a:lnTo>
                  <a:lnTo>
                    <a:pt x="11" y="1342"/>
                  </a:lnTo>
                  <a:cubicBezTo>
                    <a:pt x="35" y="1377"/>
                    <a:pt x="67" y="1408"/>
                    <a:pt x="102" y="1433"/>
                  </a:cubicBezTo>
                  <a:cubicBezTo>
                    <a:pt x="161" y="1482"/>
                    <a:pt x="252" y="1555"/>
                    <a:pt x="168" y="1692"/>
                  </a:cubicBezTo>
                  <a:cubicBezTo>
                    <a:pt x="144" y="1723"/>
                    <a:pt x="137" y="1765"/>
                    <a:pt x="154" y="1800"/>
                  </a:cubicBezTo>
                  <a:cubicBezTo>
                    <a:pt x="172" y="1832"/>
                    <a:pt x="203" y="1853"/>
                    <a:pt x="242" y="1856"/>
                  </a:cubicBezTo>
                  <a:cubicBezTo>
                    <a:pt x="266" y="1860"/>
                    <a:pt x="294" y="1860"/>
                    <a:pt x="322" y="1860"/>
                  </a:cubicBezTo>
                  <a:cubicBezTo>
                    <a:pt x="330" y="1859"/>
                    <a:pt x="338" y="1859"/>
                    <a:pt x="346" y="1859"/>
                  </a:cubicBezTo>
                  <a:cubicBezTo>
                    <a:pt x="400" y="1859"/>
                    <a:pt x="452" y="1870"/>
                    <a:pt x="504" y="1891"/>
                  </a:cubicBezTo>
                  <a:cubicBezTo>
                    <a:pt x="553" y="1916"/>
                    <a:pt x="574" y="1979"/>
                    <a:pt x="550" y="2031"/>
                  </a:cubicBezTo>
                  <a:cubicBezTo>
                    <a:pt x="543" y="2045"/>
                    <a:pt x="539" y="2059"/>
                    <a:pt x="532" y="2077"/>
                  </a:cubicBezTo>
                  <a:lnTo>
                    <a:pt x="522" y="2101"/>
                  </a:lnTo>
                  <a:cubicBezTo>
                    <a:pt x="567" y="2094"/>
                    <a:pt x="616" y="2080"/>
                    <a:pt x="662" y="2059"/>
                  </a:cubicBezTo>
                  <a:cubicBezTo>
                    <a:pt x="704" y="2035"/>
                    <a:pt x="742" y="1996"/>
                    <a:pt x="763" y="1951"/>
                  </a:cubicBezTo>
                  <a:cubicBezTo>
                    <a:pt x="805" y="1877"/>
                    <a:pt x="861" y="1786"/>
                    <a:pt x="1054" y="1730"/>
                  </a:cubicBezTo>
                  <a:cubicBezTo>
                    <a:pt x="1096" y="1716"/>
                    <a:pt x="1145" y="1713"/>
                    <a:pt x="1190" y="1713"/>
                  </a:cubicBezTo>
                  <a:cubicBezTo>
                    <a:pt x="1471" y="1713"/>
                    <a:pt x="1782" y="1912"/>
                    <a:pt x="1891" y="2080"/>
                  </a:cubicBezTo>
                  <a:cubicBezTo>
                    <a:pt x="1915" y="2119"/>
                    <a:pt x="1936" y="2147"/>
                    <a:pt x="1954" y="2175"/>
                  </a:cubicBezTo>
                  <a:cubicBezTo>
                    <a:pt x="2017" y="2245"/>
                    <a:pt x="2055" y="2336"/>
                    <a:pt x="2073" y="2431"/>
                  </a:cubicBezTo>
                  <a:cubicBezTo>
                    <a:pt x="2090" y="2532"/>
                    <a:pt x="2174" y="2798"/>
                    <a:pt x="2559" y="3047"/>
                  </a:cubicBezTo>
                  <a:cubicBezTo>
                    <a:pt x="2738" y="3166"/>
                    <a:pt x="2899" y="3306"/>
                    <a:pt x="3042" y="3463"/>
                  </a:cubicBezTo>
                  <a:cubicBezTo>
                    <a:pt x="3140" y="3561"/>
                    <a:pt x="3217" y="3642"/>
                    <a:pt x="3298" y="3680"/>
                  </a:cubicBezTo>
                  <a:cubicBezTo>
                    <a:pt x="3372" y="3715"/>
                    <a:pt x="3445" y="3743"/>
                    <a:pt x="3526" y="3761"/>
                  </a:cubicBezTo>
                  <a:cubicBezTo>
                    <a:pt x="3645" y="3792"/>
                    <a:pt x="3757" y="3820"/>
                    <a:pt x="3844" y="3925"/>
                  </a:cubicBezTo>
                  <a:cubicBezTo>
                    <a:pt x="3956" y="4058"/>
                    <a:pt x="4110" y="4135"/>
                    <a:pt x="4299" y="4223"/>
                  </a:cubicBezTo>
                  <a:cubicBezTo>
                    <a:pt x="4383" y="4265"/>
                    <a:pt x="4457" y="4332"/>
                    <a:pt x="4509" y="4416"/>
                  </a:cubicBezTo>
                  <a:cubicBezTo>
                    <a:pt x="4565" y="4489"/>
                    <a:pt x="4597" y="4531"/>
                    <a:pt x="4667" y="4542"/>
                  </a:cubicBezTo>
                  <a:cubicBezTo>
                    <a:pt x="4824" y="4563"/>
                    <a:pt x="4835" y="4671"/>
                    <a:pt x="4842" y="4748"/>
                  </a:cubicBezTo>
                  <a:cubicBezTo>
                    <a:pt x="4842" y="4797"/>
                    <a:pt x="4856" y="4846"/>
                    <a:pt x="4887" y="4888"/>
                  </a:cubicBezTo>
                  <a:cubicBezTo>
                    <a:pt x="5013" y="5042"/>
                    <a:pt x="5052" y="5368"/>
                    <a:pt x="4912" y="5560"/>
                  </a:cubicBezTo>
                  <a:cubicBezTo>
                    <a:pt x="4849" y="5655"/>
                    <a:pt x="4838" y="5777"/>
                    <a:pt x="4887" y="5886"/>
                  </a:cubicBezTo>
                  <a:cubicBezTo>
                    <a:pt x="4947" y="5840"/>
                    <a:pt x="5073" y="5627"/>
                    <a:pt x="5094" y="5494"/>
                  </a:cubicBezTo>
                  <a:cubicBezTo>
                    <a:pt x="5111" y="5371"/>
                    <a:pt x="5188" y="5322"/>
                    <a:pt x="5265" y="5273"/>
                  </a:cubicBezTo>
                  <a:cubicBezTo>
                    <a:pt x="5325" y="5242"/>
                    <a:pt x="5377" y="5196"/>
                    <a:pt x="5423" y="5140"/>
                  </a:cubicBezTo>
                  <a:cubicBezTo>
                    <a:pt x="5448" y="5105"/>
                    <a:pt x="5455" y="5098"/>
                    <a:pt x="5353" y="5014"/>
                  </a:cubicBezTo>
                  <a:cubicBezTo>
                    <a:pt x="5279" y="4958"/>
                    <a:pt x="5192" y="4885"/>
                    <a:pt x="5160" y="4769"/>
                  </a:cubicBezTo>
                  <a:cubicBezTo>
                    <a:pt x="5132" y="4650"/>
                    <a:pt x="5178" y="4524"/>
                    <a:pt x="5279" y="4458"/>
                  </a:cubicBezTo>
                  <a:cubicBezTo>
                    <a:pt x="5349" y="4407"/>
                    <a:pt x="5433" y="4382"/>
                    <a:pt x="5520" y="4382"/>
                  </a:cubicBezTo>
                  <a:cubicBezTo>
                    <a:pt x="5609" y="4382"/>
                    <a:pt x="5701" y="4408"/>
                    <a:pt x="5784" y="4461"/>
                  </a:cubicBezTo>
                  <a:cubicBezTo>
                    <a:pt x="5826" y="4486"/>
                    <a:pt x="5861" y="4510"/>
                    <a:pt x="5896" y="4535"/>
                  </a:cubicBezTo>
                  <a:cubicBezTo>
                    <a:pt x="5952" y="4577"/>
                    <a:pt x="6015" y="4612"/>
                    <a:pt x="6078" y="4636"/>
                  </a:cubicBezTo>
                  <a:cubicBezTo>
                    <a:pt x="6092" y="4605"/>
                    <a:pt x="6095" y="4573"/>
                    <a:pt x="6095" y="4538"/>
                  </a:cubicBezTo>
                  <a:cubicBezTo>
                    <a:pt x="6106" y="4367"/>
                    <a:pt x="5546" y="4086"/>
                    <a:pt x="5276" y="3953"/>
                  </a:cubicBezTo>
                  <a:cubicBezTo>
                    <a:pt x="5174" y="3901"/>
                    <a:pt x="5094" y="3859"/>
                    <a:pt x="5045" y="3831"/>
                  </a:cubicBezTo>
                  <a:cubicBezTo>
                    <a:pt x="4968" y="3782"/>
                    <a:pt x="4908" y="3708"/>
                    <a:pt x="4880" y="3624"/>
                  </a:cubicBezTo>
                  <a:cubicBezTo>
                    <a:pt x="4848" y="3551"/>
                    <a:pt x="4834" y="3515"/>
                    <a:pt x="4713" y="3515"/>
                  </a:cubicBezTo>
                  <a:cubicBezTo>
                    <a:pt x="4702" y="3515"/>
                    <a:pt x="4690" y="3515"/>
                    <a:pt x="4677" y="3516"/>
                  </a:cubicBezTo>
                  <a:cubicBezTo>
                    <a:pt x="4669" y="3516"/>
                    <a:pt x="4660" y="3517"/>
                    <a:pt x="4652" y="3517"/>
                  </a:cubicBezTo>
                  <a:cubicBezTo>
                    <a:pt x="4297" y="3517"/>
                    <a:pt x="3887" y="3091"/>
                    <a:pt x="3760" y="2592"/>
                  </a:cubicBezTo>
                  <a:cubicBezTo>
                    <a:pt x="3697" y="2340"/>
                    <a:pt x="3512" y="2227"/>
                    <a:pt x="3330" y="2119"/>
                  </a:cubicBezTo>
                  <a:cubicBezTo>
                    <a:pt x="3189" y="2035"/>
                    <a:pt x="3060" y="1958"/>
                    <a:pt x="2997" y="1821"/>
                  </a:cubicBezTo>
                  <a:cubicBezTo>
                    <a:pt x="2937" y="1709"/>
                    <a:pt x="2937" y="1573"/>
                    <a:pt x="2997" y="1464"/>
                  </a:cubicBezTo>
                  <a:cubicBezTo>
                    <a:pt x="3025" y="1398"/>
                    <a:pt x="3046" y="1356"/>
                    <a:pt x="3004" y="1272"/>
                  </a:cubicBezTo>
                  <a:cubicBezTo>
                    <a:pt x="2979" y="1219"/>
                    <a:pt x="2976" y="1156"/>
                    <a:pt x="2997" y="1104"/>
                  </a:cubicBezTo>
                  <a:cubicBezTo>
                    <a:pt x="3039" y="999"/>
                    <a:pt x="3151" y="929"/>
                    <a:pt x="3238" y="890"/>
                  </a:cubicBezTo>
                  <a:lnTo>
                    <a:pt x="3238" y="859"/>
                  </a:lnTo>
                  <a:lnTo>
                    <a:pt x="3238" y="820"/>
                  </a:lnTo>
                  <a:lnTo>
                    <a:pt x="3238" y="757"/>
                  </a:lnTo>
                  <a:lnTo>
                    <a:pt x="3238" y="729"/>
                  </a:lnTo>
                  <a:lnTo>
                    <a:pt x="3238" y="638"/>
                  </a:lnTo>
                  <a:lnTo>
                    <a:pt x="3238" y="621"/>
                  </a:lnTo>
                  <a:cubicBezTo>
                    <a:pt x="3238" y="596"/>
                    <a:pt x="3238" y="572"/>
                    <a:pt x="3242" y="547"/>
                  </a:cubicBezTo>
                  <a:lnTo>
                    <a:pt x="3242" y="516"/>
                  </a:lnTo>
                  <a:cubicBezTo>
                    <a:pt x="3242" y="498"/>
                    <a:pt x="3242" y="477"/>
                    <a:pt x="3242" y="460"/>
                  </a:cubicBezTo>
                  <a:cubicBezTo>
                    <a:pt x="3242" y="449"/>
                    <a:pt x="3242" y="439"/>
                    <a:pt x="3245" y="428"/>
                  </a:cubicBezTo>
                  <a:cubicBezTo>
                    <a:pt x="3249" y="414"/>
                    <a:pt x="3249" y="393"/>
                    <a:pt x="3249" y="376"/>
                  </a:cubicBezTo>
                  <a:cubicBezTo>
                    <a:pt x="3252" y="362"/>
                    <a:pt x="3249" y="355"/>
                    <a:pt x="3252" y="344"/>
                  </a:cubicBezTo>
                  <a:cubicBezTo>
                    <a:pt x="3256" y="334"/>
                    <a:pt x="3256" y="313"/>
                    <a:pt x="3256" y="295"/>
                  </a:cubicBezTo>
                  <a:lnTo>
                    <a:pt x="3258" y="277"/>
                  </a:lnTo>
                  <a:lnTo>
                    <a:pt x="3258" y="277"/>
                  </a:lnTo>
                  <a:lnTo>
                    <a:pt x="3200" y="267"/>
                  </a:lnTo>
                  <a:cubicBezTo>
                    <a:pt x="3140" y="264"/>
                    <a:pt x="3081" y="246"/>
                    <a:pt x="3025" y="222"/>
                  </a:cubicBezTo>
                  <a:cubicBezTo>
                    <a:pt x="2972" y="187"/>
                    <a:pt x="2948" y="109"/>
                    <a:pt x="2930" y="39"/>
                  </a:cubicBezTo>
                  <a:cubicBezTo>
                    <a:pt x="2927" y="29"/>
                    <a:pt x="2923" y="11"/>
                    <a:pt x="291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2" name="Google Shape;8013;p82">
              <a:extLst>
                <a:ext uri="{FF2B5EF4-FFF2-40B4-BE49-F238E27FC236}">
                  <a16:creationId xmlns:a16="http://schemas.microsoft.com/office/drawing/2014/main" id="{40E3DD2A-754E-7FF7-4F9D-458879681EE2}"/>
                </a:ext>
              </a:extLst>
            </p:cNvPr>
            <p:cNvSpPr/>
            <p:nvPr/>
          </p:nvSpPr>
          <p:spPr>
            <a:xfrm>
              <a:off x="2139082" y="1663966"/>
              <a:ext cx="1344" cy="2485"/>
            </a:xfrm>
            <a:custGeom>
              <a:avLst/>
              <a:gdLst/>
              <a:ahLst/>
              <a:cxnLst/>
              <a:rect l="l" t="t" r="r" b="b"/>
              <a:pathLst>
                <a:path w="99" h="183" extrusionOk="0">
                  <a:moveTo>
                    <a:pt x="98" y="183"/>
                  </a:moveTo>
                  <a:lnTo>
                    <a:pt x="98" y="183"/>
                  </a:lnTo>
                  <a:cubicBezTo>
                    <a:pt x="42" y="148"/>
                    <a:pt x="21" y="70"/>
                    <a:pt x="0" y="0"/>
                  </a:cubicBezTo>
                  <a:cubicBezTo>
                    <a:pt x="21" y="70"/>
                    <a:pt x="42" y="148"/>
                    <a:pt x="98" y="18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3" name="Google Shape;8014;p82">
              <a:extLst>
                <a:ext uri="{FF2B5EF4-FFF2-40B4-BE49-F238E27FC236}">
                  <a16:creationId xmlns:a16="http://schemas.microsoft.com/office/drawing/2014/main" id="{FFEC71A3-A599-B5CF-E069-4ECF53C7B383}"/>
                </a:ext>
              </a:extLst>
            </p:cNvPr>
            <p:cNvSpPr/>
            <p:nvPr/>
          </p:nvSpPr>
          <p:spPr>
            <a:xfrm>
              <a:off x="2128057" y="166539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4" name="Google Shape;8015;p82">
              <a:extLst>
                <a:ext uri="{FF2B5EF4-FFF2-40B4-BE49-F238E27FC236}">
                  <a16:creationId xmlns:a16="http://schemas.microsoft.com/office/drawing/2014/main" id="{5B840A22-56EA-7BB8-74DE-AB08567F85B9}"/>
                </a:ext>
              </a:extLst>
            </p:cNvPr>
            <p:cNvSpPr/>
            <p:nvPr/>
          </p:nvSpPr>
          <p:spPr>
            <a:xfrm>
              <a:off x="2142734" y="1667061"/>
              <a:ext cx="923" cy="149"/>
            </a:xfrm>
            <a:custGeom>
              <a:avLst/>
              <a:gdLst/>
              <a:ahLst/>
              <a:cxnLst/>
              <a:rect l="l" t="t" r="r" b="b"/>
              <a:pathLst>
                <a:path w="68" h="11" extrusionOk="0">
                  <a:moveTo>
                    <a:pt x="67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5" name="Google Shape;8016;p82">
              <a:extLst>
                <a:ext uri="{FF2B5EF4-FFF2-40B4-BE49-F238E27FC236}">
                  <a16:creationId xmlns:a16="http://schemas.microsoft.com/office/drawing/2014/main" id="{E9C7E988-023B-B2AF-A02B-2C6976371279}"/>
                </a:ext>
              </a:extLst>
            </p:cNvPr>
            <p:cNvSpPr/>
            <p:nvPr/>
          </p:nvSpPr>
          <p:spPr>
            <a:xfrm>
              <a:off x="2105477" y="167451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6" name="Google Shape;8017;p82">
              <a:extLst>
                <a:ext uri="{FF2B5EF4-FFF2-40B4-BE49-F238E27FC236}">
                  <a16:creationId xmlns:a16="http://schemas.microsoft.com/office/drawing/2014/main" id="{9ACA95DF-CE3C-5CA5-47BA-D7E44722140E}"/>
                </a:ext>
              </a:extLst>
            </p:cNvPr>
            <p:cNvSpPr/>
            <p:nvPr/>
          </p:nvSpPr>
          <p:spPr>
            <a:xfrm>
              <a:off x="2105097" y="167457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7" name="Google Shape;8018;p82">
              <a:extLst>
                <a:ext uri="{FF2B5EF4-FFF2-40B4-BE49-F238E27FC236}">
                  <a16:creationId xmlns:a16="http://schemas.microsoft.com/office/drawing/2014/main" id="{AFB41102-5F6C-46F1-81A3-F4F4542D3280}"/>
                </a:ext>
              </a:extLst>
            </p:cNvPr>
            <p:cNvSpPr/>
            <p:nvPr/>
          </p:nvSpPr>
          <p:spPr>
            <a:xfrm>
              <a:off x="2101866" y="1674610"/>
              <a:ext cx="2770" cy="204"/>
            </a:xfrm>
            <a:custGeom>
              <a:avLst/>
              <a:gdLst/>
              <a:ahLst/>
              <a:cxnLst/>
              <a:rect l="l" t="t" r="r" b="b"/>
              <a:pathLst>
                <a:path w="204" h="15" extrusionOk="0">
                  <a:moveTo>
                    <a:pt x="203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8" name="Google Shape;8019;p82">
              <a:extLst>
                <a:ext uri="{FF2B5EF4-FFF2-40B4-BE49-F238E27FC236}">
                  <a16:creationId xmlns:a16="http://schemas.microsoft.com/office/drawing/2014/main" id="{46C8B2E0-DC90-BD61-ACDF-3C3043FD5709}"/>
                </a:ext>
              </a:extLst>
            </p:cNvPr>
            <p:cNvSpPr/>
            <p:nvPr/>
          </p:nvSpPr>
          <p:spPr>
            <a:xfrm>
              <a:off x="2104622" y="167457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9" name="Google Shape;8020;p82">
              <a:extLst>
                <a:ext uri="{FF2B5EF4-FFF2-40B4-BE49-F238E27FC236}">
                  <a16:creationId xmlns:a16="http://schemas.microsoft.com/office/drawing/2014/main" id="{5A632AFB-5CBD-0749-8D41-E25794700CC4}"/>
                </a:ext>
              </a:extLst>
            </p:cNvPr>
            <p:cNvSpPr/>
            <p:nvPr/>
          </p:nvSpPr>
          <p:spPr>
            <a:xfrm>
              <a:off x="2101526" y="16748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0" name="Google Shape;8021;p82">
              <a:extLst>
                <a:ext uri="{FF2B5EF4-FFF2-40B4-BE49-F238E27FC236}">
                  <a16:creationId xmlns:a16="http://schemas.microsoft.com/office/drawing/2014/main" id="{5CF49668-557B-E961-8E73-A0ADB26E1CA4}"/>
                </a:ext>
              </a:extLst>
            </p:cNvPr>
            <p:cNvSpPr/>
            <p:nvPr/>
          </p:nvSpPr>
          <p:spPr>
            <a:xfrm>
              <a:off x="2127296" y="1665391"/>
              <a:ext cx="774" cy="720"/>
            </a:xfrm>
            <a:custGeom>
              <a:avLst/>
              <a:gdLst/>
              <a:ahLst/>
              <a:cxnLst/>
              <a:rect l="l" t="t" r="r" b="b"/>
              <a:pathLst>
                <a:path w="57" h="53" extrusionOk="0">
                  <a:moveTo>
                    <a:pt x="0" y="53"/>
                  </a:move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1" name="Google Shape;8022;p82">
              <a:extLst>
                <a:ext uri="{FF2B5EF4-FFF2-40B4-BE49-F238E27FC236}">
                  <a16:creationId xmlns:a16="http://schemas.microsoft.com/office/drawing/2014/main" id="{C064F707-2EE5-012A-5EC2-42640582C02C}"/>
                </a:ext>
              </a:extLst>
            </p:cNvPr>
            <p:cNvSpPr/>
            <p:nvPr/>
          </p:nvSpPr>
          <p:spPr>
            <a:xfrm>
              <a:off x="2106903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2" name="Google Shape;8023;p82">
              <a:extLst>
                <a:ext uri="{FF2B5EF4-FFF2-40B4-BE49-F238E27FC236}">
                  <a16:creationId xmlns:a16="http://schemas.microsoft.com/office/drawing/2014/main" id="{B4298D40-0E33-D658-A072-863A5440D6C8}"/>
                </a:ext>
              </a:extLst>
            </p:cNvPr>
            <p:cNvSpPr/>
            <p:nvPr/>
          </p:nvSpPr>
          <p:spPr>
            <a:xfrm>
              <a:off x="2106659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3" name="Google Shape;8024;p82">
              <a:extLst>
                <a:ext uri="{FF2B5EF4-FFF2-40B4-BE49-F238E27FC236}">
                  <a16:creationId xmlns:a16="http://schemas.microsoft.com/office/drawing/2014/main" id="{BF5F146E-BA12-E50F-3CF5-E29343D9C942}"/>
                </a:ext>
              </a:extLst>
            </p:cNvPr>
            <p:cNvSpPr/>
            <p:nvPr/>
          </p:nvSpPr>
          <p:spPr>
            <a:xfrm>
              <a:off x="2105858" y="1674515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4" name="Google Shape;8025;p82">
              <a:extLst>
                <a:ext uri="{FF2B5EF4-FFF2-40B4-BE49-F238E27FC236}">
                  <a16:creationId xmlns:a16="http://schemas.microsoft.com/office/drawing/2014/main" id="{043BFF63-B387-7064-F5A1-AC3B74EB38D9}"/>
                </a:ext>
              </a:extLst>
            </p:cNvPr>
            <p:cNvSpPr/>
            <p:nvPr/>
          </p:nvSpPr>
          <p:spPr>
            <a:xfrm>
              <a:off x="2107134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5" name="Google Shape;8026;p82">
              <a:extLst>
                <a:ext uri="{FF2B5EF4-FFF2-40B4-BE49-F238E27FC236}">
                  <a16:creationId xmlns:a16="http://schemas.microsoft.com/office/drawing/2014/main" id="{076B15BB-D6E2-6DD8-39E2-4A28B1DF5BD7}"/>
                </a:ext>
              </a:extLst>
            </p:cNvPr>
            <p:cNvSpPr/>
            <p:nvPr/>
          </p:nvSpPr>
          <p:spPr>
            <a:xfrm>
              <a:off x="2106183" y="167447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6" name="Google Shape;8027;p82">
              <a:extLst>
                <a:ext uri="{FF2B5EF4-FFF2-40B4-BE49-F238E27FC236}">
                  <a16:creationId xmlns:a16="http://schemas.microsoft.com/office/drawing/2014/main" id="{F538C9CC-24EB-FD7B-6B3F-D0AB4BDA23F2}"/>
                </a:ext>
              </a:extLst>
            </p:cNvPr>
            <p:cNvSpPr/>
            <p:nvPr/>
          </p:nvSpPr>
          <p:spPr>
            <a:xfrm>
              <a:off x="2102762" y="1677652"/>
              <a:ext cx="68" cy="448"/>
            </a:xfrm>
            <a:custGeom>
              <a:avLst/>
              <a:gdLst/>
              <a:ahLst/>
              <a:cxnLst/>
              <a:rect l="l" t="t" r="r" b="b"/>
              <a:pathLst>
                <a:path w="5" h="33" extrusionOk="0">
                  <a:moveTo>
                    <a:pt x="4" y="32"/>
                  </a:moveTo>
                  <a:cubicBezTo>
                    <a:pt x="4" y="22"/>
                    <a:pt x="4" y="11"/>
                    <a:pt x="1" y="1"/>
                  </a:cubicBezTo>
                  <a:cubicBezTo>
                    <a:pt x="4" y="11"/>
                    <a:pt x="4" y="22"/>
                    <a:pt x="4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7" name="Google Shape;8028;p82">
              <a:extLst>
                <a:ext uri="{FF2B5EF4-FFF2-40B4-BE49-F238E27FC236}">
                  <a16:creationId xmlns:a16="http://schemas.microsoft.com/office/drawing/2014/main" id="{6A094F9C-B461-9D3A-59F1-0CA6D444A40A}"/>
                </a:ext>
              </a:extLst>
            </p:cNvPr>
            <p:cNvSpPr/>
            <p:nvPr/>
          </p:nvSpPr>
          <p:spPr>
            <a:xfrm>
              <a:off x="2101771" y="167641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8" name="Google Shape;8029;p82">
              <a:extLst>
                <a:ext uri="{FF2B5EF4-FFF2-40B4-BE49-F238E27FC236}">
                  <a16:creationId xmlns:a16="http://schemas.microsoft.com/office/drawing/2014/main" id="{40FAE80A-7890-8DB8-7A92-D2CC0D1D4136}"/>
                </a:ext>
              </a:extLst>
            </p:cNvPr>
            <p:cNvSpPr/>
            <p:nvPr/>
          </p:nvSpPr>
          <p:spPr>
            <a:xfrm>
              <a:off x="2102572" y="1688826"/>
              <a:ext cx="3584" cy="434"/>
            </a:xfrm>
            <a:custGeom>
              <a:avLst/>
              <a:gdLst/>
              <a:ahLst/>
              <a:cxnLst/>
              <a:rect l="l" t="t" r="r" b="b"/>
              <a:pathLst>
                <a:path w="264" h="32" extrusionOk="0">
                  <a:moveTo>
                    <a:pt x="1" y="0"/>
                  </a:moveTo>
                  <a:cubicBezTo>
                    <a:pt x="25" y="4"/>
                    <a:pt x="53" y="4"/>
                    <a:pt x="81" y="4"/>
                  </a:cubicBezTo>
                  <a:cubicBezTo>
                    <a:pt x="144" y="0"/>
                    <a:pt x="207" y="11"/>
                    <a:pt x="263" y="32"/>
                  </a:cubicBezTo>
                  <a:cubicBezTo>
                    <a:pt x="207" y="11"/>
                    <a:pt x="144" y="0"/>
                    <a:pt x="81" y="4"/>
                  </a:cubicBezTo>
                  <a:cubicBezTo>
                    <a:pt x="53" y="4"/>
                    <a:pt x="25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9" name="Google Shape;8030;p82">
              <a:extLst>
                <a:ext uri="{FF2B5EF4-FFF2-40B4-BE49-F238E27FC236}">
                  <a16:creationId xmlns:a16="http://schemas.microsoft.com/office/drawing/2014/main" id="{874C98EF-6E75-5044-A316-DF4D0CB857D8}"/>
                </a:ext>
              </a:extLst>
            </p:cNvPr>
            <p:cNvSpPr/>
            <p:nvPr/>
          </p:nvSpPr>
          <p:spPr>
            <a:xfrm>
              <a:off x="2106374" y="1691813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25"/>
                  </a:moveTo>
                  <a:lnTo>
                    <a:pt x="1" y="25"/>
                  </a:ln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0" name="Google Shape;8031;p82">
              <a:extLst>
                <a:ext uri="{FF2B5EF4-FFF2-40B4-BE49-F238E27FC236}">
                  <a16:creationId xmlns:a16="http://schemas.microsoft.com/office/drawing/2014/main" id="{A37B4836-E8DD-C368-7153-8C842728CC43}"/>
                </a:ext>
              </a:extLst>
            </p:cNvPr>
            <p:cNvSpPr/>
            <p:nvPr/>
          </p:nvSpPr>
          <p:spPr>
            <a:xfrm>
              <a:off x="2101676" y="1676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1" name="Google Shape;8032;p82">
              <a:extLst>
                <a:ext uri="{FF2B5EF4-FFF2-40B4-BE49-F238E27FC236}">
                  <a16:creationId xmlns:a16="http://schemas.microsoft.com/office/drawing/2014/main" id="{6AA0C9F0-5A7E-EE48-80A0-360801204D51}"/>
                </a:ext>
              </a:extLst>
            </p:cNvPr>
            <p:cNvSpPr/>
            <p:nvPr/>
          </p:nvSpPr>
          <p:spPr>
            <a:xfrm>
              <a:off x="2101907" y="1676606"/>
              <a:ext cx="543" cy="394"/>
            </a:xfrm>
            <a:custGeom>
              <a:avLst/>
              <a:gdLst/>
              <a:ahLst/>
              <a:cxnLst/>
              <a:rect l="l" t="t" r="r" b="b"/>
              <a:pathLst>
                <a:path w="40" h="29" extrusionOk="0">
                  <a:moveTo>
                    <a:pt x="15" y="11"/>
                  </a:moveTo>
                  <a:cubicBezTo>
                    <a:pt x="11" y="8"/>
                    <a:pt x="4" y="4"/>
                    <a:pt x="1" y="1"/>
                  </a:cubicBezTo>
                  <a:cubicBezTo>
                    <a:pt x="4" y="4"/>
                    <a:pt x="11" y="8"/>
                    <a:pt x="15" y="11"/>
                  </a:cubicBezTo>
                  <a:cubicBezTo>
                    <a:pt x="25" y="18"/>
                    <a:pt x="32" y="22"/>
                    <a:pt x="39" y="29"/>
                  </a:cubicBezTo>
                  <a:cubicBezTo>
                    <a:pt x="32" y="22"/>
                    <a:pt x="25" y="18"/>
                    <a:pt x="15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2" name="Google Shape;8033;p82">
              <a:extLst>
                <a:ext uri="{FF2B5EF4-FFF2-40B4-BE49-F238E27FC236}">
                  <a16:creationId xmlns:a16="http://schemas.microsoft.com/office/drawing/2014/main" id="{48400677-CA2A-7A08-F811-04D16EBD7DB7}"/>
                </a:ext>
              </a:extLst>
            </p:cNvPr>
            <p:cNvSpPr/>
            <p:nvPr/>
          </p:nvSpPr>
          <p:spPr>
            <a:xfrm>
              <a:off x="2143359" y="1670619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4" y="1"/>
                  </a:moveTo>
                  <a:cubicBezTo>
                    <a:pt x="4" y="11"/>
                    <a:pt x="0" y="22"/>
                    <a:pt x="4" y="32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3" name="Google Shape;8034;p82">
              <a:extLst>
                <a:ext uri="{FF2B5EF4-FFF2-40B4-BE49-F238E27FC236}">
                  <a16:creationId xmlns:a16="http://schemas.microsoft.com/office/drawing/2014/main" id="{35F9FBFC-3177-300C-8616-7A02C2C7034E}"/>
                </a:ext>
              </a:extLst>
            </p:cNvPr>
            <p:cNvSpPr/>
            <p:nvPr/>
          </p:nvSpPr>
          <p:spPr>
            <a:xfrm>
              <a:off x="2143304" y="1674760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4" name="Google Shape;8035;p82">
              <a:extLst>
                <a:ext uri="{FF2B5EF4-FFF2-40B4-BE49-F238E27FC236}">
                  <a16:creationId xmlns:a16="http://schemas.microsoft.com/office/drawing/2014/main" id="{C849BF7D-77CB-DD6D-C4F4-AC1A3FB1E916}"/>
                </a:ext>
              </a:extLst>
            </p:cNvPr>
            <p:cNvSpPr/>
            <p:nvPr/>
          </p:nvSpPr>
          <p:spPr>
            <a:xfrm>
              <a:off x="2143454" y="166938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0" y="1"/>
                  </a:moveTo>
                  <a:cubicBezTo>
                    <a:pt x="0" y="15"/>
                    <a:pt x="0" y="25"/>
                    <a:pt x="0" y="36"/>
                  </a:cubicBezTo>
                  <a:cubicBezTo>
                    <a:pt x="0" y="25"/>
                    <a:pt x="0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5" name="Google Shape;8036;p82">
              <a:extLst>
                <a:ext uri="{FF2B5EF4-FFF2-40B4-BE49-F238E27FC236}">
                  <a16:creationId xmlns:a16="http://schemas.microsoft.com/office/drawing/2014/main" id="{92C62659-B04C-408D-C139-DEBFB1007B75}"/>
                </a:ext>
              </a:extLst>
            </p:cNvPr>
            <p:cNvSpPr/>
            <p:nvPr/>
          </p:nvSpPr>
          <p:spPr>
            <a:xfrm>
              <a:off x="2143304" y="167204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6" name="Google Shape;8037;p82">
              <a:extLst>
                <a:ext uri="{FF2B5EF4-FFF2-40B4-BE49-F238E27FC236}">
                  <a16:creationId xmlns:a16="http://schemas.microsoft.com/office/drawing/2014/main" id="{32724C3C-4784-D64B-FBBF-FD6DF19BEDF1}"/>
                </a:ext>
              </a:extLst>
            </p:cNvPr>
            <p:cNvSpPr/>
            <p:nvPr/>
          </p:nvSpPr>
          <p:spPr>
            <a:xfrm>
              <a:off x="2143304" y="16735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7" name="Google Shape;8038;p82">
              <a:extLst>
                <a:ext uri="{FF2B5EF4-FFF2-40B4-BE49-F238E27FC236}">
                  <a16:creationId xmlns:a16="http://schemas.microsoft.com/office/drawing/2014/main" id="{18E23BDE-FED6-51D3-E196-084DE4577AC9}"/>
                </a:ext>
              </a:extLst>
            </p:cNvPr>
            <p:cNvSpPr/>
            <p:nvPr/>
          </p:nvSpPr>
          <p:spPr>
            <a:xfrm>
              <a:off x="2143494" y="1668297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4" y="21"/>
                    <a:pt x="1" y="32"/>
                  </a:cubicBezTo>
                  <a:cubicBezTo>
                    <a:pt x="4" y="21"/>
                    <a:pt x="4" y="11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8" name="Google Shape;8039;p82">
              <a:extLst>
                <a:ext uri="{FF2B5EF4-FFF2-40B4-BE49-F238E27FC236}">
                  <a16:creationId xmlns:a16="http://schemas.microsoft.com/office/drawing/2014/main" id="{2C9B78CF-512E-1127-9438-FAD9B752382A}"/>
                </a:ext>
              </a:extLst>
            </p:cNvPr>
            <p:cNvSpPr/>
            <p:nvPr/>
          </p:nvSpPr>
          <p:spPr>
            <a:xfrm>
              <a:off x="2143589" y="1667251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0"/>
                  </a:moveTo>
                  <a:lnTo>
                    <a:pt x="1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9" name="Google Shape;8040;p82">
              <a:extLst>
                <a:ext uri="{FF2B5EF4-FFF2-40B4-BE49-F238E27FC236}">
                  <a16:creationId xmlns:a16="http://schemas.microsoft.com/office/drawing/2014/main" id="{489F38AB-B29E-769B-EAE3-74A16F547F6A}"/>
                </a:ext>
              </a:extLst>
            </p:cNvPr>
            <p:cNvSpPr/>
            <p:nvPr/>
          </p:nvSpPr>
          <p:spPr>
            <a:xfrm>
              <a:off x="2184186" y="1698140"/>
              <a:ext cx="6626" cy="9138"/>
            </a:xfrm>
            <a:custGeom>
              <a:avLst/>
              <a:gdLst/>
              <a:ahLst/>
              <a:cxnLst/>
              <a:rect l="l" t="t" r="r" b="b"/>
              <a:pathLst>
                <a:path w="488" h="673" extrusionOk="0">
                  <a:moveTo>
                    <a:pt x="162" y="1"/>
                  </a:moveTo>
                  <a:lnTo>
                    <a:pt x="137" y="36"/>
                  </a:lnTo>
                  <a:cubicBezTo>
                    <a:pt x="127" y="53"/>
                    <a:pt x="116" y="71"/>
                    <a:pt x="109" y="85"/>
                  </a:cubicBezTo>
                  <a:lnTo>
                    <a:pt x="99" y="99"/>
                  </a:lnTo>
                  <a:lnTo>
                    <a:pt x="92" y="113"/>
                  </a:lnTo>
                  <a:cubicBezTo>
                    <a:pt x="53" y="165"/>
                    <a:pt x="25" y="228"/>
                    <a:pt x="11" y="295"/>
                  </a:cubicBezTo>
                  <a:lnTo>
                    <a:pt x="11" y="298"/>
                  </a:lnTo>
                  <a:lnTo>
                    <a:pt x="11" y="302"/>
                  </a:lnTo>
                  <a:lnTo>
                    <a:pt x="11" y="316"/>
                  </a:lnTo>
                  <a:lnTo>
                    <a:pt x="11" y="330"/>
                  </a:lnTo>
                  <a:lnTo>
                    <a:pt x="11" y="347"/>
                  </a:lnTo>
                  <a:lnTo>
                    <a:pt x="11" y="351"/>
                  </a:lnTo>
                  <a:lnTo>
                    <a:pt x="11" y="368"/>
                  </a:lnTo>
                  <a:lnTo>
                    <a:pt x="11" y="379"/>
                  </a:lnTo>
                  <a:cubicBezTo>
                    <a:pt x="11" y="382"/>
                    <a:pt x="11" y="389"/>
                    <a:pt x="8" y="396"/>
                  </a:cubicBezTo>
                  <a:lnTo>
                    <a:pt x="8" y="407"/>
                  </a:lnTo>
                  <a:cubicBezTo>
                    <a:pt x="8" y="414"/>
                    <a:pt x="4" y="421"/>
                    <a:pt x="4" y="428"/>
                  </a:cubicBezTo>
                  <a:lnTo>
                    <a:pt x="1" y="445"/>
                  </a:lnTo>
                  <a:lnTo>
                    <a:pt x="18" y="459"/>
                  </a:lnTo>
                  <a:cubicBezTo>
                    <a:pt x="109" y="536"/>
                    <a:pt x="204" y="606"/>
                    <a:pt x="302" y="673"/>
                  </a:cubicBezTo>
                  <a:cubicBezTo>
                    <a:pt x="333" y="557"/>
                    <a:pt x="400" y="449"/>
                    <a:pt x="487" y="368"/>
                  </a:cubicBezTo>
                  <a:lnTo>
                    <a:pt x="477" y="351"/>
                  </a:lnTo>
                  <a:lnTo>
                    <a:pt x="438" y="316"/>
                  </a:lnTo>
                  <a:lnTo>
                    <a:pt x="417" y="291"/>
                  </a:lnTo>
                  <a:lnTo>
                    <a:pt x="386" y="256"/>
                  </a:lnTo>
                  <a:lnTo>
                    <a:pt x="368" y="232"/>
                  </a:lnTo>
                  <a:lnTo>
                    <a:pt x="319" y="176"/>
                  </a:lnTo>
                  <a:lnTo>
                    <a:pt x="305" y="162"/>
                  </a:lnTo>
                  <a:lnTo>
                    <a:pt x="267" y="116"/>
                  </a:lnTo>
                  <a:lnTo>
                    <a:pt x="253" y="99"/>
                  </a:lnTo>
                  <a:lnTo>
                    <a:pt x="214" y="57"/>
                  </a:lnTo>
                  <a:lnTo>
                    <a:pt x="204" y="46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0" name="Google Shape;8041;p82">
              <a:extLst>
                <a:ext uri="{FF2B5EF4-FFF2-40B4-BE49-F238E27FC236}">
                  <a16:creationId xmlns:a16="http://schemas.microsoft.com/office/drawing/2014/main" id="{270BA529-2114-619A-9615-3688CF2F9202}"/>
                </a:ext>
              </a:extLst>
            </p:cNvPr>
            <p:cNvSpPr/>
            <p:nvPr/>
          </p:nvSpPr>
          <p:spPr>
            <a:xfrm>
              <a:off x="2184336" y="17022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1" name="Google Shape;8042;p82">
              <a:extLst>
                <a:ext uri="{FF2B5EF4-FFF2-40B4-BE49-F238E27FC236}">
                  <a16:creationId xmlns:a16="http://schemas.microsoft.com/office/drawing/2014/main" id="{C783792B-6F15-E0BF-69AC-43E399C0D9F9}"/>
                </a:ext>
              </a:extLst>
            </p:cNvPr>
            <p:cNvSpPr/>
            <p:nvPr/>
          </p:nvSpPr>
          <p:spPr>
            <a:xfrm>
              <a:off x="2184376" y="170266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2" name="Google Shape;8043;p82">
              <a:extLst>
                <a:ext uri="{FF2B5EF4-FFF2-40B4-BE49-F238E27FC236}">
                  <a16:creationId xmlns:a16="http://schemas.microsoft.com/office/drawing/2014/main" id="{1F8C2B0D-0E30-3325-FEA7-AA5B6383CFB9}"/>
                </a:ext>
              </a:extLst>
            </p:cNvPr>
            <p:cNvSpPr/>
            <p:nvPr/>
          </p:nvSpPr>
          <p:spPr>
            <a:xfrm>
              <a:off x="2184376" y="1702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3" name="Google Shape;8044;p82">
              <a:extLst>
                <a:ext uri="{FF2B5EF4-FFF2-40B4-BE49-F238E27FC236}">
                  <a16:creationId xmlns:a16="http://schemas.microsoft.com/office/drawing/2014/main" id="{B98D7A19-0FA4-7EB4-D78A-5332D00697E5}"/>
                </a:ext>
              </a:extLst>
            </p:cNvPr>
            <p:cNvSpPr/>
            <p:nvPr/>
          </p:nvSpPr>
          <p:spPr>
            <a:xfrm>
              <a:off x="2184336" y="170213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4" name="Google Shape;8045;p82">
              <a:extLst>
                <a:ext uri="{FF2B5EF4-FFF2-40B4-BE49-F238E27FC236}">
                  <a16:creationId xmlns:a16="http://schemas.microsoft.com/office/drawing/2014/main" id="{9F197534-6E9E-6253-83F7-BF8DF03989C9}"/>
                </a:ext>
              </a:extLst>
            </p:cNvPr>
            <p:cNvSpPr/>
            <p:nvPr/>
          </p:nvSpPr>
          <p:spPr>
            <a:xfrm>
              <a:off x="2185666" y="1698615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1"/>
                  </a:moveTo>
                  <a:lnTo>
                    <a:pt x="28" y="1"/>
                  </a:lnTo>
                  <a:cubicBezTo>
                    <a:pt x="18" y="18"/>
                    <a:pt x="7" y="32"/>
                    <a:pt x="0" y="50"/>
                  </a:cubicBezTo>
                  <a:cubicBezTo>
                    <a:pt x="7" y="36"/>
                    <a:pt x="18" y="18"/>
                    <a:pt x="2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5" name="Google Shape;8046;p82">
              <a:extLst>
                <a:ext uri="{FF2B5EF4-FFF2-40B4-BE49-F238E27FC236}">
                  <a16:creationId xmlns:a16="http://schemas.microsoft.com/office/drawing/2014/main" id="{5D02D3D4-877F-FC8C-95E0-DB733CF26F12}"/>
                </a:ext>
              </a:extLst>
            </p:cNvPr>
            <p:cNvSpPr/>
            <p:nvPr/>
          </p:nvSpPr>
          <p:spPr>
            <a:xfrm>
              <a:off x="2184241" y="17035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6" name="Google Shape;8047;p82">
              <a:extLst>
                <a:ext uri="{FF2B5EF4-FFF2-40B4-BE49-F238E27FC236}">
                  <a16:creationId xmlns:a16="http://schemas.microsoft.com/office/drawing/2014/main" id="{BC55DFAA-DC10-9378-CF1C-60685D2F9031}"/>
                </a:ext>
              </a:extLst>
            </p:cNvPr>
            <p:cNvSpPr/>
            <p:nvPr/>
          </p:nvSpPr>
          <p:spPr>
            <a:xfrm>
              <a:off x="2184145" y="170403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7" name="Google Shape;8048;p82">
              <a:extLst>
                <a:ext uri="{FF2B5EF4-FFF2-40B4-BE49-F238E27FC236}">
                  <a16:creationId xmlns:a16="http://schemas.microsoft.com/office/drawing/2014/main" id="{3EA75AF6-69F5-7BBC-755E-9B9D99DBEF75}"/>
                </a:ext>
              </a:extLst>
            </p:cNvPr>
            <p:cNvSpPr/>
            <p:nvPr/>
          </p:nvSpPr>
          <p:spPr>
            <a:xfrm>
              <a:off x="2185422" y="169952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8" name="Google Shape;8049;p82">
              <a:extLst>
                <a:ext uri="{FF2B5EF4-FFF2-40B4-BE49-F238E27FC236}">
                  <a16:creationId xmlns:a16="http://schemas.microsoft.com/office/drawing/2014/main" id="{DBB45EE9-2816-0D66-37DB-2270EF0C746C}"/>
                </a:ext>
              </a:extLst>
            </p:cNvPr>
            <p:cNvSpPr/>
            <p:nvPr/>
          </p:nvSpPr>
          <p:spPr>
            <a:xfrm>
              <a:off x="2184336" y="17029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9" name="Google Shape;8050;p82">
              <a:extLst>
                <a:ext uri="{FF2B5EF4-FFF2-40B4-BE49-F238E27FC236}">
                  <a16:creationId xmlns:a16="http://schemas.microsoft.com/office/drawing/2014/main" id="{E3F37AB6-C885-F49B-8CAE-85E2B82DB92A}"/>
                </a:ext>
              </a:extLst>
            </p:cNvPr>
            <p:cNvSpPr/>
            <p:nvPr/>
          </p:nvSpPr>
          <p:spPr>
            <a:xfrm>
              <a:off x="2184336" y="17032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0" name="Google Shape;8051;p82">
              <a:extLst>
                <a:ext uri="{FF2B5EF4-FFF2-40B4-BE49-F238E27FC236}">
                  <a16:creationId xmlns:a16="http://schemas.microsoft.com/office/drawing/2014/main" id="{FE20CB01-88BA-773D-2DAC-F91442C1C52C}"/>
                </a:ext>
              </a:extLst>
            </p:cNvPr>
            <p:cNvSpPr/>
            <p:nvPr/>
          </p:nvSpPr>
          <p:spPr>
            <a:xfrm>
              <a:off x="2188178" y="1703177"/>
              <a:ext cx="2580" cy="4195"/>
            </a:xfrm>
            <a:custGeom>
              <a:avLst/>
              <a:gdLst/>
              <a:ahLst/>
              <a:cxnLst/>
              <a:rect l="l" t="t" r="r" b="b"/>
              <a:pathLst>
                <a:path w="190" h="309" extrusionOk="0">
                  <a:moveTo>
                    <a:pt x="1" y="309"/>
                  </a:moveTo>
                  <a:cubicBezTo>
                    <a:pt x="36" y="190"/>
                    <a:pt x="102" y="85"/>
                    <a:pt x="190" y="1"/>
                  </a:cubicBezTo>
                  <a:lnTo>
                    <a:pt x="190" y="1"/>
                  </a:lnTo>
                  <a:cubicBezTo>
                    <a:pt x="102" y="85"/>
                    <a:pt x="36" y="190"/>
                    <a:pt x="1" y="30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1" name="Google Shape;8052;p82">
              <a:extLst>
                <a:ext uri="{FF2B5EF4-FFF2-40B4-BE49-F238E27FC236}">
                  <a16:creationId xmlns:a16="http://schemas.microsoft.com/office/drawing/2014/main" id="{0E07CFC8-FA63-4DEE-ED73-1C3E0FAE8754}"/>
                </a:ext>
              </a:extLst>
            </p:cNvPr>
            <p:cNvSpPr/>
            <p:nvPr/>
          </p:nvSpPr>
          <p:spPr>
            <a:xfrm>
              <a:off x="2186372" y="1671338"/>
              <a:ext cx="27820" cy="35044"/>
            </a:xfrm>
            <a:custGeom>
              <a:avLst/>
              <a:gdLst/>
              <a:ahLst/>
              <a:cxnLst/>
              <a:rect l="l" t="t" r="r" b="b"/>
              <a:pathLst>
                <a:path w="2049" h="2581" extrusionOk="0">
                  <a:moveTo>
                    <a:pt x="498" y="0"/>
                  </a:moveTo>
                  <a:cubicBezTo>
                    <a:pt x="424" y="21"/>
                    <a:pt x="190" y="98"/>
                    <a:pt x="1" y="158"/>
                  </a:cubicBezTo>
                  <a:lnTo>
                    <a:pt x="1" y="161"/>
                  </a:lnTo>
                  <a:cubicBezTo>
                    <a:pt x="1" y="168"/>
                    <a:pt x="4" y="175"/>
                    <a:pt x="4" y="182"/>
                  </a:cubicBezTo>
                  <a:cubicBezTo>
                    <a:pt x="4" y="189"/>
                    <a:pt x="8" y="203"/>
                    <a:pt x="11" y="214"/>
                  </a:cubicBezTo>
                  <a:cubicBezTo>
                    <a:pt x="15" y="224"/>
                    <a:pt x="15" y="228"/>
                    <a:pt x="15" y="235"/>
                  </a:cubicBezTo>
                  <a:cubicBezTo>
                    <a:pt x="18" y="238"/>
                    <a:pt x="18" y="252"/>
                    <a:pt x="22" y="259"/>
                  </a:cubicBezTo>
                  <a:lnTo>
                    <a:pt x="29" y="277"/>
                  </a:lnTo>
                  <a:cubicBezTo>
                    <a:pt x="29" y="284"/>
                    <a:pt x="32" y="291"/>
                    <a:pt x="36" y="298"/>
                  </a:cubicBezTo>
                  <a:lnTo>
                    <a:pt x="39" y="312"/>
                  </a:lnTo>
                  <a:cubicBezTo>
                    <a:pt x="43" y="315"/>
                    <a:pt x="46" y="322"/>
                    <a:pt x="46" y="326"/>
                  </a:cubicBezTo>
                  <a:lnTo>
                    <a:pt x="53" y="336"/>
                  </a:lnTo>
                  <a:cubicBezTo>
                    <a:pt x="57" y="343"/>
                    <a:pt x="60" y="347"/>
                    <a:pt x="60" y="350"/>
                  </a:cubicBezTo>
                  <a:lnTo>
                    <a:pt x="67" y="357"/>
                  </a:lnTo>
                  <a:cubicBezTo>
                    <a:pt x="71" y="361"/>
                    <a:pt x="71" y="364"/>
                    <a:pt x="74" y="368"/>
                  </a:cubicBezTo>
                  <a:lnTo>
                    <a:pt x="81" y="371"/>
                  </a:lnTo>
                  <a:cubicBezTo>
                    <a:pt x="85" y="375"/>
                    <a:pt x="88" y="378"/>
                    <a:pt x="92" y="378"/>
                  </a:cubicBezTo>
                  <a:cubicBezTo>
                    <a:pt x="246" y="434"/>
                    <a:pt x="260" y="560"/>
                    <a:pt x="274" y="662"/>
                  </a:cubicBezTo>
                  <a:cubicBezTo>
                    <a:pt x="277" y="711"/>
                    <a:pt x="288" y="760"/>
                    <a:pt x="305" y="805"/>
                  </a:cubicBezTo>
                  <a:cubicBezTo>
                    <a:pt x="305" y="812"/>
                    <a:pt x="309" y="816"/>
                    <a:pt x="312" y="823"/>
                  </a:cubicBezTo>
                  <a:cubicBezTo>
                    <a:pt x="319" y="851"/>
                    <a:pt x="326" y="882"/>
                    <a:pt x="330" y="910"/>
                  </a:cubicBezTo>
                  <a:lnTo>
                    <a:pt x="333" y="938"/>
                  </a:lnTo>
                  <a:lnTo>
                    <a:pt x="351" y="1085"/>
                  </a:lnTo>
                  <a:lnTo>
                    <a:pt x="344" y="1078"/>
                  </a:lnTo>
                  <a:lnTo>
                    <a:pt x="344" y="1078"/>
                  </a:lnTo>
                  <a:cubicBezTo>
                    <a:pt x="351" y="1246"/>
                    <a:pt x="344" y="1411"/>
                    <a:pt x="316" y="1572"/>
                  </a:cubicBezTo>
                  <a:lnTo>
                    <a:pt x="316" y="1575"/>
                  </a:lnTo>
                  <a:cubicBezTo>
                    <a:pt x="309" y="1617"/>
                    <a:pt x="298" y="1659"/>
                    <a:pt x="277" y="1698"/>
                  </a:cubicBezTo>
                  <a:cubicBezTo>
                    <a:pt x="277" y="1702"/>
                    <a:pt x="274" y="1702"/>
                    <a:pt x="270" y="1705"/>
                  </a:cubicBezTo>
                  <a:cubicBezTo>
                    <a:pt x="267" y="1709"/>
                    <a:pt x="267" y="1709"/>
                    <a:pt x="267" y="1712"/>
                  </a:cubicBezTo>
                  <a:lnTo>
                    <a:pt x="260" y="1716"/>
                  </a:lnTo>
                  <a:lnTo>
                    <a:pt x="256" y="1719"/>
                  </a:lnTo>
                  <a:cubicBezTo>
                    <a:pt x="253" y="1726"/>
                    <a:pt x="249" y="1726"/>
                    <a:pt x="242" y="1730"/>
                  </a:cubicBezTo>
                  <a:lnTo>
                    <a:pt x="239" y="1733"/>
                  </a:lnTo>
                  <a:cubicBezTo>
                    <a:pt x="235" y="1737"/>
                    <a:pt x="228" y="1737"/>
                    <a:pt x="225" y="1740"/>
                  </a:cubicBezTo>
                  <a:cubicBezTo>
                    <a:pt x="218" y="1740"/>
                    <a:pt x="214" y="1744"/>
                    <a:pt x="207" y="1744"/>
                  </a:cubicBezTo>
                  <a:cubicBezTo>
                    <a:pt x="158" y="1782"/>
                    <a:pt x="116" y="1824"/>
                    <a:pt x="81" y="1873"/>
                  </a:cubicBezTo>
                  <a:lnTo>
                    <a:pt x="85" y="1880"/>
                  </a:lnTo>
                  <a:lnTo>
                    <a:pt x="99" y="1894"/>
                  </a:lnTo>
                  <a:lnTo>
                    <a:pt x="134" y="1929"/>
                  </a:lnTo>
                  <a:lnTo>
                    <a:pt x="155" y="1950"/>
                  </a:lnTo>
                  <a:lnTo>
                    <a:pt x="186" y="1989"/>
                  </a:lnTo>
                  <a:lnTo>
                    <a:pt x="207" y="2010"/>
                  </a:lnTo>
                  <a:lnTo>
                    <a:pt x="239" y="2048"/>
                  </a:lnTo>
                  <a:lnTo>
                    <a:pt x="260" y="2073"/>
                  </a:lnTo>
                  <a:lnTo>
                    <a:pt x="295" y="2118"/>
                  </a:lnTo>
                  <a:lnTo>
                    <a:pt x="319" y="2146"/>
                  </a:lnTo>
                  <a:lnTo>
                    <a:pt x="365" y="2195"/>
                  </a:lnTo>
                  <a:lnTo>
                    <a:pt x="386" y="2223"/>
                  </a:lnTo>
                  <a:lnTo>
                    <a:pt x="414" y="2258"/>
                  </a:lnTo>
                  <a:lnTo>
                    <a:pt x="435" y="2283"/>
                  </a:lnTo>
                  <a:lnTo>
                    <a:pt x="452" y="2304"/>
                  </a:lnTo>
                  <a:cubicBezTo>
                    <a:pt x="459" y="2300"/>
                    <a:pt x="463" y="2300"/>
                    <a:pt x="470" y="2297"/>
                  </a:cubicBezTo>
                  <a:lnTo>
                    <a:pt x="480" y="2300"/>
                  </a:lnTo>
                  <a:lnTo>
                    <a:pt x="508" y="2307"/>
                  </a:lnTo>
                  <a:lnTo>
                    <a:pt x="529" y="2318"/>
                  </a:lnTo>
                  <a:lnTo>
                    <a:pt x="543" y="2321"/>
                  </a:lnTo>
                  <a:cubicBezTo>
                    <a:pt x="557" y="2328"/>
                    <a:pt x="575" y="2339"/>
                    <a:pt x="592" y="2346"/>
                  </a:cubicBezTo>
                  <a:lnTo>
                    <a:pt x="603" y="2353"/>
                  </a:lnTo>
                  <a:lnTo>
                    <a:pt x="652" y="2377"/>
                  </a:lnTo>
                  <a:lnTo>
                    <a:pt x="683" y="2395"/>
                  </a:lnTo>
                  <a:lnTo>
                    <a:pt x="704" y="2409"/>
                  </a:lnTo>
                  <a:cubicBezTo>
                    <a:pt x="802" y="2468"/>
                    <a:pt x="904" y="2538"/>
                    <a:pt x="960" y="2580"/>
                  </a:cubicBezTo>
                  <a:lnTo>
                    <a:pt x="1016" y="2566"/>
                  </a:lnTo>
                  <a:lnTo>
                    <a:pt x="1198" y="2531"/>
                  </a:lnTo>
                  <a:lnTo>
                    <a:pt x="1202" y="2531"/>
                  </a:lnTo>
                  <a:lnTo>
                    <a:pt x="1247" y="2524"/>
                  </a:lnTo>
                  <a:lnTo>
                    <a:pt x="1261" y="2524"/>
                  </a:lnTo>
                  <a:lnTo>
                    <a:pt x="1307" y="2514"/>
                  </a:lnTo>
                  <a:lnTo>
                    <a:pt x="1321" y="2510"/>
                  </a:lnTo>
                  <a:lnTo>
                    <a:pt x="1370" y="2503"/>
                  </a:lnTo>
                  <a:lnTo>
                    <a:pt x="1384" y="2500"/>
                  </a:lnTo>
                  <a:lnTo>
                    <a:pt x="1433" y="2489"/>
                  </a:lnTo>
                  <a:lnTo>
                    <a:pt x="1450" y="2486"/>
                  </a:lnTo>
                  <a:lnTo>
                    <a:pt x="1496" y="2479"/>
                  </a:lnTo>
                  <a:lnTo>
                    <a:pt x="1517" y="2475"/>
                  </a:lnTo>
                  <a:lnTo>
                    <a:pt x="1562" y="2468"/>
                  </a:lnTo>
                  <a:lnTo>
                    <a:pt x="1583" y="2461"/>
                  </a:lnTo>
                  <a:lnTo>
                    <a:pt x="1629" y="2454"/>
                  </a:lnTo>
                  <a:lnTo>
                    <a:pt x="1653" y="2451"/>
                  </a:lnTo>
                  <a:lnTo>
                    <a:pt x="1695" y="2444"/>
                  </a:lnTo>
                  <a:lnTo>
                    <a:pt x="1723" y="2440"/>
                  </a:lnTo>
                  <a:lnTo>
                    <a:pt x="1758" y="2433"/>
                  </a:lnTo>
                  <a:lnTo>
                    <a:pt x="1790" y="2430"/>
                  </a:lnTo>
                  <a:lnTo>
                    <a:pt x="1825" y="2423"/>
                  </a:lnTo>
                  <a:lnTo>
                    <a:pt x="1828" y="2423"/>
                  </a:lnTo>
                  <a:cubicBezTo>
                    <a:pt x="1835" y="2391"/>
                    <a:pt x="1835" y="2360"/>
                    <a:pt x="1835" y="2328"/>
                  </a:cubicBezTo>
                  <a:cubicBezTo>
                    <a:pt x="1835" y="2318"/>
                    <a:pt x="1835" y="2311"/>
                    <a:pt x="1835" y="2304"/>
                  </a:cubicBezTo>
                  <a:cubicBezTo>
                    <a:pt x="1835" y="2258"/>
                    <a:pt x="1849" y="2213"/>
                    <a:pt x="1874" y="2171"/>
                  </a:cubicBezTo>
                  <a:cubicBezTo>
                    <a:pt x="1884" y="2153"/>
                    <a:pt x="1895" y="2136"/>
                    <a:pt x="1909" y="2122"/>
                  </a:cubicBezTo>
                  <a:cubicBezTo>
                    <a:pt x="1944" y="2076"/>
                    <a:pt x="1993" y="2048"/>
                    <a:pt x="2049" y="2034"/>
                  </a:cubicBezTo>
                  <a:cubicBezTo>
                    <a:pt x="2003" y="1943"/>
                    <a:pt x="1944" y="1863"/>
                    <a:pt x="1870" y="1793"/>
                  </a:cubicBezTo>
                  <a:cubicBezTo>
                    <a:pt x="1793" y="1726"/>
                    <a:pt x="1755" y="1628"/>
                    <a:pt x="1762" y="1526"/>
                  </a:cubicBezTo>
                  <a:cubicBezTo>
                    <a:pt x="1765" y="1442"/>
                    <a:pt x="1807" y="1362"/>
                    <a:pt x="1877" y="1313"/>
                  </a:cubicBezTo>
                  <a:cubicBezTo>
                    <a:pt x="1884" y="1309"/>
                    <a:pt x="1891" y="1302"/>
                    <a:pt x="1895" y="1292"/>
                  </a:cubicBezTo>
                  <a:cubicBezTo>
                    <a:pt x="1898" y="1264"/>
                    <a:pt x="1895" y="1236"/>
                    <a:pt x="1884" y="1211"/>
                  </a:cubicBezTo>
                  <a:cubicBezTo>
                    <a:pt x="1870" y="1169"/>
                    <a:pt x="1863" y="1127"/>
                    <a:pt x="1860" y="1085"/>
                  </a:cubicBezTo>
                  <a:cubicBezTo>
                    <a:pt x="1814" y="1036"/>
                    <a:pt x="1527" y="994"/>
                    <a:pt x="1433" y="980"/>
                  </a:cubicBezTo>
                  <a:cubicBezTo>
                    <a:pt x="1387" y="977"/>
                    <a:pt x="1345" y="970"/>
                    <a:pt x="1300" y="959"/>
                  </a:cubicBezTo>
                  <a:cubicBezTo>
                    <a:pt x="1209" y="931"/>
                    <a:pt x="1223" y="823"/>
                    <a:pt x="1233" y="735"/>
                  </a:cubicBezTo>
                  <a:cubicBezTo>
                    <a:pt x="1237" y="697"/>
                    <a:pt x="1240" y="658"/>
                    <a:pt x="1237" y="623"/>
                  </a:cubicBezTo>
                  <a:cubicBezTo>
                    <a:pt x="1093" y="616"/>
                    <a:pt x="998" y="518"/>
                    <a:pt x="998" y="361"/>
                  </a:cubicBezTo>
                  <a:cubicBezTo>
                    <a:pt x="998" y="336"/>
                    <a:pt x="935" y="263"/>
                    <a:pt x="904" y="221"/>
                  </a:cubicBezTo>
                  <a:lnTo>
                    <a:pt x="883" y="200"/>
                  </a:lnTo>
                  <a:lnTo>
                    <a:pt x="876" y="193"/>
                  </a:lnTo>
                  <a:lnTo>
                    <a:pt x="865" y="175"/>
                  </a:lnTo>
                  <a:lnTo>
                    <a:pt x="858" y="168"/>
                  </a:lnTo>
                  <a:lnTo>
                    <a:pt x="844" y="151"/>
                  </a:lnTo>
                  <a:lnTo>
                    <a:pt x="841" y="147"/>
                  </a:lnTo>
                  <a:cubicBezTo>
                    <a:pt x="837" y="140"/>
                    <a:pt x="834" y="130"/>
                    <a:pt x="827" y="126"/>
                  </a:cubicBezTo>
                  <a:lnTo>
                    <a:pt x="823" y="119"/>
                  </a:lnTo>
                  <a:cubicBezTo>
                    <a:pt x="820" y="112"/>
                    <a:pt x="820" y="109"/>
                    <a:pt x="816" y="105"/>
                  </a:cubicBezTo>
                  <a:lnTo>
                    <a:pt x="813" y="98"/>
                  </a:lnTo>
                  <a:cubicBezTo>
                    <a:pt x="809" y="91"/>
                    <a:pt x="809" y="88"/>
                    <a:pt x="809" y="81"/>
                  </a:cubicBezTo>
                  <a:lnTo>
                    <a:pt x="809" y="77"/>
                  </a:lnTo>
                  <a:lnTo>
                    <a:pt x="788" y="77"/>
                  </a:lnTo>
                  <a:lnTo>
                    <a:pt x="774" y="74"/>
                  </a:lnTo>
                  <a:lnTo>
                    <a:pt x="753" y="70"/>
                  </a:lnTo>
                  <a:lnTo>
                    <a:pt x="732" y="70"/>
                  </a:lnTo>
                  <a:lnTo>
                    <a:pt x="718" y="67"/>
                  </a:lnTo>
                  <a:cubicBezTo>
                    <a:pt x="645" y="49"/>
                    <a:pt x="568" y="25"/>
                    <a:pt x="49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2" name="Google Shape;8053;p82">
              <a:extLst>
                <a:ext uri="{FF2B5EF4-FFF2-40B4-BE49-F238E27FC236}">
                  <a16:creationId xmlns:a16="http://schemas.microsoft.com/office/drawing/2014/main" id="{A33C5AFD-DBB3-E83B-B798-9FC2A8F0675E}"/>
                </a:ext>
              </a:extLst>
            </p:cNvPr>
            <p:cNvSpPr/>
            <p:nvPr/>
          </p:nvSpPr>
          <p:spPr>
            <a:xfrm>
              <a:off x="2189889" y="169439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cubicBezTo>
                    <a:pt x="8" y="4"/>
                    <a:pt x="4" y="7"/>
                    <a:pt x="1" y="11"/>
                  </a:cubicBezTo>
                  <a:lnTo>
                    <a:pt x="4" y="7"/>
                  </a:ln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3" name="Google Shape;8054;p82">
              <a:extLst>
                <a:ext uri="{FF2B5EF4-FFF2-40B4-BE49-F238E27FC236}">
                  <a16:creationId xmlns:a16="http://schemas.microsoft.com/office/drawing/2014/main" id="{56F666CB-2841-3B4E-6C28-3C11E2EB2D78}"/>
                </a:ext>
              </a:extLst>
            </p:cNvPr>
            <p:cNvSpPr/>
            <p:nvPr/>
          </p:nvSpPr>
          <p:spPr>
            <a:xfrm>
              <a:off x="2189373" y="169477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cubicBezTo>
                    <a:pt x="7" y="4"/>
                    <a:pt x="11" y="4"/>
                    <a:pt x="18" y="0"/>
                  </a:cubicBezTo>
                  <a:cubicBezTo>
                    <a:pt x="11" y="4"/>
                    <a:pt x="7" y="4"/>
                    <a:pt x="0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4" name="Google Shape;8055;p82">
              <a:extLst>
                <a:ext uri="{FF2B5EF4-FFF2-40B4-BE49-F238E27FC236}">
                  <a16:creationId xmlns:a16="http://schemas.microsoft.com/office/drawing/2014/main" id="{0A77BBA4-4002-BAB3-B4E5-E60D9900831A}"/>
                </a:ext>
              </a:extLst>
            </p:cNvPr>
            <p:cNvSpPr/>
            <p:nvPr/>
          </p:nvSpPr>
          <p:spPr>
            <a:xfrm>
              <a:off x="2189658" y="169458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cubicBezTo>
                    <a:pt x="4" y="7"/>
                    <a:pt x="11" y="4"/>
                    <a:pt x="14" y="0"/>
                  </a:cubicBezTo>
                  <a:cubicBezTo>
                    <a:pt x="11" y="4"/>
                    <a:pt x="4" y="7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5" name="Google Shape;8056;p82">
              <a:extLst>
                <a:ext uri="{FF2B5EF4-FFF2-40B4-BE49-F238E27FC236}">
                  <a16:creationId xmlns:a16="http://schemas.microsoft.com/office/drawing/2014/main" id="{DEB4B325-48B6-CB51-3AF8-978805DD9C5E}"/>
                </a:ext>
              </a:extLst>
            </p:cNvPr>
            <p:cNvSpPr/>
            <p:nvPr/>
          </p:nvSpPr>
          <p:spPr>
            <a:xfrm>
              <a:off x="2190798" y="168359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0" y="8"/>
                    <a:pt x="2" y="16"/>
                    <a:pt x="3" y="24"/>
                  </a:cubicBezTo>
                  <a:lnTo>
                    <a:pt x="0" y="0"/>
                  </a:lnTo>
                  <a:close/>
                  <a:moveTo>
                    <a:pt x="3" y="24"/>
                  </a:moveTo>
                  <a:lnTo>
                    <a:pt x="3" y="24"/>
                  </a:lnTo>
                  <a:cubicBezTo>
                    <a:pt x="4" y="27"/>
                    <a:pt x="4" y="29"/>
                    <a:pt x="4" y="32"/>
                  </a:cubicBezTo>
                  <a:lnTo>
                    <a:pt x="4" y="28"/>
                  </a:lnTo>
                  <a:lnTo>
                    <a:pt x="3" y="2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6" name="Google Shape;8057;p82">
              <a:extLst>
                <a:ext uri="{FF2B5EF4-FFF2-40B4-BE49-F238E27FC236}">
                  <a16:creationId xmlns:a16="http://schemas.microsoft.com/office/drawing/2014/main" id="{88245C38-F6DB-F26F-5AA2-CE1DBF5F7CFF}"/>
                </a:ext>
              </a:extLst>
            </p:cNvPr>
            <p:cNvSpPr/>
            <p:nvPr/>
          </p:nvSpPr>
          <p:spPr>
            <a:xfrm>
              <a:off x="2190649" y="16926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7" name="Google Shape;8058;p82">
              <a:extLst>
                <a:ext uri="{FF2B5EF4-FFF2-40B4-BE49-F238E27FC236}">
                  <a16:creationId xmlns:a16="http://schemas.microsoft.com/office/drawing/2014/main" id="{2449AEE0-9747-0C8E-0C1C-625EA4D83D91}"/>
                </a:ext>
              </a:extLst>
            </p:cNvPr>
            <p:cNvSpPr/>
            <p:nvPr/>
          </p:nvSpPr>
          <p:spPr>
            <a:xfrm>
              <a:off x="2190894" y="1684020"/>
              <a:ext cx="204" cy="1969"/>
            </a:xfrm>
            <a:custGeom>
              <a:avLst/>
              <a:gdLst/>
              <a:ahLst/>
              <a:cxnLst/>
              <a:rect l="l" t="t" r="r" b="b"/>
              <a:pathLst>
                <a:path w="15" h="14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22"/>
                    <a:pt x="4" y="46"/>
                    <a:pt x="7" y="78"/>
                  </a:cubicBezTo>
                  <a:lnTo>
                    <a:pt x="7" y="81"/>
                  </a:lnTo>
                  <a:cubicBezTo>
                    <a:pt x="7" y="102"/>
                    <a:pt x="7" y="120"/>
                    <a:pt x="7" y="137"/>
                  </a:cubicBezTo>
                  <a:lnTo>
                    <a:pt x="14" y="14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8" name="Google Shape;8059;p82">
              <a:extLst>
                <a:ext uri="{FF2B5EF4-FFF2-40B4-BE49-F238E27FC236}">
                  <a16:creationId xmlns:a16="http://schemas.microsoft.com/office/drawing/2014/main" id="{9B97E9E7-5EFC-3B40-0FA9-7BAE8A7CFBB4}"/>
                </a:ext>
              </a:extLst>
            </p:cNvPr>
            <p:cNvSpPr/>
            <p:nvPr/>
          </p:nvSpPr>
          <p:spPr>
            <a:xfrm>
              <a:off x="2190554" y="1682404"/>
              <a:ext cx="258" cy="1208"/>
            </a:xfrm>
            <a:custGeom>
              <a:avLst/>
              <a:gdLst/>
              <a:ahLst/>
              <a:cxnLst/>
              <a:rect l="l" t="t" r="r" b="b"/>
              <a:pathLst>
                <a:path w="19" h="89" extrusionOk="0">
                  <a:moveTo>
                    <a:pt x="1" y="1"/>
                  </a:moveTo>
                  <a:cubicBezTo>
                    <a:pt x="8" y="29"/>
                    <a:pt x="15" y="57"/>
                    <a:pt x="18" y="88"/>
                  </a:cubicBezTo>
                  <a:lnTo>
                    <a:pt x="18" y="88"/>
                  </a:lnTo>
                  <a:cubicBezTo>
                    <a:pt x="15" y="57"/>
                    <a:pt x="8" y="29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9" name="Google Shape;8060;p82">
              <a:extLst>
                <a:ext uri="{FF2B5EF4-FFF2-40B4-BE49-F238E27FC236}">
                  <a16:creationId xmlns:a16="http://schemas.microsoft.com/office/drawing/2014/main" id="{F1A801FB-09E1-16F7-36EC-312CF32EAA5F}"/>
                </a:ext>
              </a:extLst>
            </p:cNvPr>
            <p:cNvSpPr/>
            <p:nvPr/>
          </p:nvSpPr>
          <p:spPr>
            <a:xfrm>
              <a:off x="2186331" y="167333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0" name="Google Shape;8061;p82">
              <a:extLst>
                <a:ext uri="{FF2B5EF4-FFF2-40B4-BE49-F238E27FC236}">
                  <a16:creationId xmlns:a16="http://schemas.microsoft.com/office/drawing/2014/main" id="{A195DC27-07D0-B422-4B7E-8CABAA1C3262}"/>
                </a:ext>
              </a:extLst>
            </p:cNvPr>
            <p:cNvSpPr/>
            <p:nvPr/>
          </p:nvSpPr>
          <p:spPr>
            <a:xfrm>
              <a:off x="2187418" y="16762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cubicBezTo>
                    <a:pt x="8" y="4"/>
                    <a:pt x="4" y="4"/>
                    <a:pt x="1" y="0"/>
                  </a:cubicBezTo>
                  <a:cubicBezTo>
                    <a:pt x="4" y="4"/>
                    <a:pt x="8" y="4"/>
                    <a:pt x="15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1" name="Google Shape;8062;p82">
              <a:extLst>
                <a:ext uri="{FF2B5EF4-FFF2-40B4-BE49-F238E27FC236}">
                  <a16:creationId xmlns:a16="http://schemas.microsoft.com/office/drawing/2014/main" id="{D44711CC-EE03-6E70-1985-34D1AE7FA05B}"/>
                </a:ext>
              </a:extLst>
            </p:cNvPr>
            <p:cNvSpPr/>
            <p:nvPr/>
          </p:nvSpPr>
          <p:spPr>
            <a:xfrm>
              <a:off x="2186522" y="1674380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8"/>
                  </a:moveTo>
                  <a:cubicBezTo>
                    <a:pt x="7" y="18"/>
                    <a:pt x="4" y="11"/>
                    <a:pt x="0" y="0"/>
                  </a:cubicBezTo>
                  <a:cubicBezTo>
                    <a:pt x="4" y="11"/>
                    <a:pt x="7" y="18"/>
                    <a:pt x="7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2" name="Google Shape;8063;p82">
              <a:extLst>
                <a:ext uri="{FF2B5EF4-FFF2-40B4-BE49-F238E27FC236}">
                  <a16:creationId xmlns:a16="http://schemas.microsoft.com/office/drawing/2014/main" id="{AD1965D2-CEDE-7EB4-DC94-7E1FB36C07AF}"/>
                </a:ext>
              </a:extLst>
            </p:cNvPr>
            <p:cNvSpPr/>
            <p:nvPr/>
          </p:nvSpPr>
          <p:spPr>
            <a:xfrm>
              <a:off x="2187228" y="167609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cubicBezTo>
                    <a:pt x="8" y="7"/>
                    <a:pt x="4" y="4"/>
                    <a:pt x="1" y="0"/>
                  </a:cubicBezTo>
                  <a:cubicBezTo>
                    <a:pt x="4" y="4"/>
                    <a:pt x="8" y="7"/>
                    <a:pt x="11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3" name="Google Shape;8064;p82">
              <a:extLst>
                <a:ext uri="{FF2B5EF4-FFF2-40B4-BE49-F238E27FC236}">
                  <a16:creationId xmlns:a16="http://schemas.microsoft.com/office/drawing/2014/main" id="{1DCF895A-E6EA-3DE0-87BD-65A6CA5CAA75}"/>
                </a:ext>
              </a:extLst>
            </p:cNvPr>
            <p:cNvSpPr/>
            <p:nvPr/>
          </p:nvSpPr>
          <p:spPr>
            <a:xfrm>
              <a:off x="2187037" y="167580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cubicBezTo>
                    <a:pt x="8" y="11"/>
                    <a:pt x="4" y="4"/>
                    <a:pt x="1" y="0"/>
                  </a:cubicBezTo>
                  <a:cubicBezTo>
                    <a:pt x="4" y="4"/>
                    <a:pt x="8" y="11"/>
                    <a:pt x="11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4" name="Google Shape;8065;p82">
              <a:extLst>
                <a:ext uri="{FF2B5EF4-FFF2-40B4-BE49-F238E27FC236}">
                  <a16:creationId xmlns:a16="http://schemas.microsoft.com/office/drawing/2014/main" id="{CFF457CA-1428-FC78-EA96-604E3ED916D3}"/>
                </a:ext>
              </a:extLst>
            </p:cNvPr>
            <p:cNvSpPr/>
            <p:nvPr/>
          </p:nvSpPr>
          <p:spPr>
            <a:xfrm>
              <a:off x="2186372" y="1673714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8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5" name="Google Shape;8066;p82">
              <a:extLst>
                <a:ext uri="{FF2B5EF4-FFF2-40B4-BE49-F238E27FC236}">
                  <a16:creationId xmlns:a16="http://schemas.microsoft.com/office/drawing/2014/main" id="{67D5C91C-F215-F7AA-FD74-E151D7F72BEF}"/>
                </a:ext>
              </a:extLst>
            </p:cNvPr>
            <p:cNvSpPr/>
            <p:nvPr/>
          </p:nvSpPr>
          <p:spPr>
            <a:xfrm>
              <a:off x="2186902" y="167542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18"/>
                  </a:moveTo>
                  <a:cubicBezTo>
                    <a:pt x="4" y="14"/>
                    <a:pt x="0" y="7"/>
                    <a:pt x="0" y="0"/>
                  </a:cubicBezTo>
                  <a:cubicBezTo>
                    <a:pt x="0" y="7"/>
                    <a:pt x="4" y="14"/>
                    <a:pt x="7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6" name="Google Shape;8067;p82">
              <a:extLst>
                <a:ext uri="{FF2B5EF4-FFF2-40B4-BE49-F238E27FC236}">
                  <a16:creationId xmlns:a16="http://schemas.microsoft.com/office/drawing/2014/main" id="{84CFC076-AE60-7935-62B9-CC985FCFA383}"/>
                </a:ext>
              </a:extLst>
            </p:cNvPr>
            <p:cNvSpPr/>
            <p:nvPr/>
          </p:nvSpPr>
          <p:spPr>
            <a:xfrm>
              <a:off x="2186712" y="167495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11"/>
                    <a:pt x="4" y="18"/>
                    <a:pt x="7" y="21"/>
                  </a:cubicBezTo>
                  <a:cubicBezTo>
                    <a:pt x="4" y="18"/>
                    <a:pt x="4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7" name="Google Shape;8068;p82">
              <a:extLst>
                <a:ext uri="{FF2B5EF4-FFF2-40B4-BE49-F238E27FC236}">
                  <a16:creationId xmlns:a16="http://schemas.microsoft.com/office/drawing/2014/main" id="{2F14841B-06D6-747D-7FA7-7D74C95FA33A}"/>
                </a:ext>
              </a:extLst>
            </p:cNvPr>
            <p:cNvSpPr/>
            <p:nvPr/>
          </p:nvSpPr>
          <p:spPr>
            <a:xfrm>
              <a:off x="2190989" y="16851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8" name="Google Shape;8069;p82">
              <a:extLst>
                <a:ext uri="{FF2B5EF4-FFF2-40B4-BE49-F238E27FC236}">
                  <a16:creationId xmlns:a16="http://schemas.microsoft.com/office/drawing/2014/main" id="{00A85279-7D22-9DD4-E584-633E16EC8EEA}"/>
                </a:ext>
              </a:extLst>
            </p:cNvPr>
            <p:cNvSpPr/>
            <p:nvPr/>
          </p:nvSpPr>
          <p:spPr>
            <a:xfrm>
              <a:off x="2190839" y="1683599"/>
              <a:ext cx="163" cy="1480"/>
            </a:xfrm>
            <a:custGeom>
              <a:avLst/>
              <a:gdLst/>
              <a:ahLst/>
              <a:cxnLst/>
              <a:rect l="l" t="t" r="r" b="b"/>
              <a:pathLst>
                <a:path w="12" h="109" extrusionOk="0">
                  <a:moveTo>
                    <a:pt x="1" y="0"/>
                  </a:moveTo>
                  <a:cubicBezTo>
                    <a:pt x="1" y="11"/>
                    <a:pt x="1" y="18"/>
                    <a:pt x="4" y="31"/>
                  </a:cubicBezTo>
                  <a:lnTo>
                    <a:pt x="4" y="31"/>
                  </a:lnTo>
                  <a:cubicBezTo>
                    <a:pt x="3" y="20"/>
                    <a:pt x="2" y="10"/>
                    <a:pt x="1" y="0"/>
                  </a:cubicBezTo>
                  <a:close/>
                  <a:moveTo>
                    <a:pt x="4" y="31"/>
                  </a:moveTo>
                  <a:cubicBezTo>
                    <a:pt x="7" y="54"/>
                    <a:pt x="9" y="80"/>
                    <a:pt x="11" y="109"/>
                  </a:cubicBezTo>
                  <a:cubicBezTo>
                    <a:pt x="11" y="77"/>
                    <a:pt x="8" y="53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9" name="Google Shape;8070;p82">
              <a:extLst>
                <a:ext uri="{FF2B5EF4-FFF2-40B4-BE49-F238E27FC236}">
                  <a16:creationId xmlns:a16="http://schemas.microsoft.com/office/drawing/2014/main" id="{2138611D-96A8-C6BE-79F0-9AF33CD82C65}"/>
                </a:ext>
              </a:extLst>
            </p:cNvPr>
            <p:cNvSpPr/>
            <p:nvPr/>
          </p:nvSpPr>
          <p:spPr>
            <a:xfrm>
              <a:off x="2193745" y="1702892"/>
              <a:ext cx="679" cy="299"/>
            </a:xfrm>
            <a:custGeom>
              <a:avLst/>
              <a:gdLst/>
              <a:ahLst/>
              <a:cxnLst/>
              <a:rect l="l" t="t" r="r" b="b"/>
              <a:pathLst>
                <a:path w="50" h="22" extrusionOk="0">
                  <a:moveTo>
                    <a:pt x="49" y="22"/>
                  </a:moveTo>
                  <a:cubicBezTo>
                    <a:pt x="32" y="15"/>
                    <a:pt x="14" y="4"/>
                    <a:pt x="0" y="1"/>
                  </a:cubicBezTo>
                  <a:cubicBezTo>
                    <a:pt x="14" y="4"/>
                    <a:pt x="32" y="15"/>
                    <a:pt x="49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0" name="Google Shape;8071;p82">
              <a:extLst>
                <a:ext uri="{FF2B5EF4-FFF2-40B4-BE49-F238E27FC236}">
                  <a16:creationId xmlns:a16="http://schemas.microsoft.com/office/drawing/2014/main" id="{DBF09A4F-F8E7-1ACF-8DFB-AFC708DD1130}"/>
                </a:ext>
              </a:extLst>
            </p:cNvPr>
            <p:cNvSpPr/>
            <p:nvPr/>
          </p:nvSpPr>
          <p:spPr>
            <a:xfrm>
              <a:off x="2192740" y="170251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1" name="Google Shape;8072;p82">
              <a:extLst>
                <a:ext uri="{FF2B5EF4-FFF2-40B4-BE49-F238E27FC236}">
                  <a16:creationId xmlns:a16="http://schemas.microsoft.com/office/drawing/2014/main" id="{9F2C7D0B-AF02-0905-9DC4-B3AB673ACF7A}"/>
                </a:ext>
              </a:extLst>
            </p:cNvPr>
            <p:cNvSpPr/>
            <p:nvPr/>
          </p:nvSpPr>
          <p:spPr>
            <a:xfrm>
              <a:off x="2194546" y="1703272"/>
              <a:ext cx="679" cy="353"/>
            </a:xfrm>
            <a:custGeom>
              <a:avLst/>
              <a:gdLst/>
              <a:ahLst/>
              <a:cxnLst/>
              <a:rect l="l" t="t" r="r" b="b"/>
              <a:pathLst>
                <a:path w="50" h="26" extrusionOk="0">
                  <a:moveTo>
                    <a:pt x="50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2" name="Google Shape;8073;p82">
              <a:extLst>
                <a:ext uri="{FF2B5EF4-FFF2-40B4-BE49-F238E27FC236}">
                  <a16:creationId xmlns:a16="http://schemas.microsoft.com/office/drawing/2014/main" id="{6E681E20-DBF9-0497-B0BD-29FB7F00EA9C}"/>
                </a:ext>
              </a:extLst>
            </p:cNvPr>
            <p:cNvSpPr/>
            <p:nvPr/>
          </p:nvSpPr>
          <p:spPr>
            <a:xfrm>
              <a:off x="2193270" y="17026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3" name="Google Shape;8074;p82">
              <a:extLst>
                <a:ext uri="{FF2B5EF4-FFF2-40B4-BE49-F238E27FC236}">
                  <a16:creationId xmlns:a16="http://schemas.microsoft.com/office/drawing/2014/main" id="{0E903497-B2C8-6BF8-B050-253F34797EFB}"/>
                </a:ext>
              </a:extLst>
            </p:cNvPr>
            <p:cNvSpPr/>
            <p:nvPr/>
          </p:nvSpPr>
          <p:spPr>
            <a:xfrm>
              <a:off x="2195646" y="17038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4" name="Google Shape;8075;p82">
              <a:extLst>
                <a:ext uri="{FF2B5EF4-FFF2-40B4-BE49-F238E27FC236}">
                  <a16:creationId xmlns:a16="http://schemas.microsoft.com/office/drawing/2014/main" id="{8CBA34C1-EE1F-D46A-6F87-DD7A4FE99EF1}"/>
                </a:ext>
              </a:extLst>
            </p:cNvPr>
            <p:cNvSpPr/>
            <p:nvPr/>
          </p:nvSpPr>
          <p:spPr>
            <a:xfrm>
              <a:off x="2196067" y="167209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5" name="Google Shape;8076;p82">
              <a:extLst>
                <a:ext uri="{FF2B5EF4-FFF2-40B4-BE49-F238E27FC236}">
                  <a16:creationId xmlns:a16="http://schemas.microsoft.com/office/drawing/2014/main" id="{45ECC700-FE82-49AB-9F8A-7135243E0309}"/>
                </a:ext>
              </a:extLst>
            </p:cNvPr>
            <p:cNvSpPr/>
            <p:nvPr/>
          </p:nvSpPr>
          <p:spPr>
            <a:xfrm>
              <a:off x="2197017" y="167228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6" name="Google Shape;8077;p82">
              <a:extLst>
                <a:ext uri="{FF2B5EF4-FFF2-40B4-BE49-F238E27FC236}">
                  <a16:creationId xmlns:a16="http://schemas.microsoft.com/office/drawing/2014/main" id="{637490EB-1051-7F5A-D61E-F0B5233D89EB}"/>
                </a:ext>
              </a:extLst>
            </p:cNvPr>
            <p:cNvSpPr/>
            <p:nvPr/>
          </p:nvSpPr>
          <p:spPr>
            <a:xfrm>
              <a:off x="2196596" y="167219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7" name="Google Shape;8078;p82">
              <a:extLst>
                <a:ext uri="{FF2B5EF4-FFF2-40B4-BE49-F238E27FC236}">
                  <a16:creationId xmlns:a16="http://schemas.microsoft.com/office/drawing/2014/main" id="{CAF44C07-69FA-678A-FE91-BA6C90FCAAB3}"/>
                </a:ext>
              </a:extLst>
            </p:cNvPr>
            <p:cNvSpPr/>
            <p:nvPr/>
          </p:nvSpPr>
          <p:spPr>
            <a:xfrm>
              <a:off x="2186331" y="1671189"/>
              <a:ext cx="6762" cy="2159"/>
            </a:xfrm>
            <a:custGeom>
              <a:avLst/>
              <a:gdLst/>
              <a:ahLst/>
              <a:cxnLst/>
              <a:rect l="l" t="t" r="r" b="b"/>
              <a:pathLst>
                <a:path w="498" h="159" extrusionOk="0">
                  <a:moveTo>
                    <a:pt x="497" y="1"/>
                  </a:moveTo>
                  <a:cubicBezTo>
                    <a:pt x="424" y="25"/>
                    <a:pt x="189" y="99"/>
                    <a:pt x="0" y="158"/>
                  </a:cubicBezTo>
                  <a:cubicBezTo>
                    <a:pt x="193" y="102"/>
                    <a:pt x="424" y="25"/>
                    <a:pt x="49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8" name="Google Shape;8079;p82">
              <a:extLst>
                <a:ext uri="{FF2B5EF4-FFF2-40B4-BE49-F238E27FC236}">
                  <a16:creationId xmlns:a16="http://schemas.microsoft.com/office/drawing/2014/main" id="{C94798E8-8160-B180-A7DE-95BCEA84AFB4}"/>
                </a:ext>
              </a:extLst>
            </p:cNvPr>
            <p:cNvSpPr/>
            <p:nvPr/>
          </p:nvSpPr>
          <p:spPr>
            <a:xfrm>
              <a:off x="2196311" y="167213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9" name="Google Shape;8080;p82">
              <a:extLst>
                <a:ext uri="{FF2B5EF4-FFF2-40B4-BE49-F238E27FC236}">
                  <a16:creationId xmlns:a16="http://schemas.microsoft.com/office/drawing/2014/main" id="{F5A36064-BF58-B4DE-3C9C-3F2EDEE460ED}"/>
                </a:ext>
              </a:extLst>
            </p:cNvPr>
            <p:cNvSpPr/>
            <p:nvPr/>
          </p:nvSpPr>
          <p:spPr>
            <a:xfrm>
              <a:off x="2197397" y="167261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0" name="Google Shape;8081;p82">
              <a:extLst>
                <a:ext uri="{FF2B5EF4-FFF2-40B4-BE49-F238E27FC236}">
                  <a16:creationId xmlns:a16="http://schemas.microsoft.com/office/drawing/2014/main" id="{237BA41E-8760-9D3A-76D5-CA40B6A90B93}"/>
                </a:ext>
              </a:extLst>
            </p:cNvPr>
            <p:cNvSpPr/>
            <p:nvPr/>
          </p:nvSpPr>
          <p:spPr>
            <a:xfrm>
              <a:off x="2197546" y="167290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1" name="Google Shape;8082;p82">
              <a:extLst>
                <a:ext uri="{FF2B5EF4-FFF2-40B4-BE49-F238E27FC236}">
                  <a16:creationId xmlns:a16="http://schemas.microsoft.com/office/drawing/2014/main" id="{D13A9ADC-0C32-7E77-67C8-4B9EFA965E71}"/>
                </a:ext>
              </a:extLst>
            </p:cNvPr>
            <p:cNvSpPr/>
            <p:nvPr/>
          </p:nvSpPr>
          <p:spPr>
            <a:xfrm>
              <a:off x="2197302" y="167232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2" name="Google Shape;8083;p82">
              <a:extLst>
                <a:ext uri="{FF2B5EF4-FFF2-40B4-BE49-F238E27FC236}">
                  <a16:creationId xmlns:a16="http://schemas.microsoft.com/office/drawing/2014/main" id="{15298783-32C1-1224-2DD6-A22EC4D03375}"/>
                </a:ext>
              </a:extLst>
            </p:cNvPr>
            <p:cNvSpPr/>
            <p:nvPr/>
          </p:nvSpPr>
          <p:spPr>
            <a:xfrm>
              <a:off x="2211572" y="1686029"/>
              <a:ext cx="584" cy="2811"/>
            </a:xfrm>
            <a:custGeom>
              <a:avLst/>
              <a:gdLst/>
              <a:ahLst/>
              <a:cxnLst/>
              <a:rect l="l" t="t" r="r" b="b"/>
              <a:pathLst>
                <a:path w="43" h="207" extrusionOk="0">
                  <a:moveTo>
                    <a:pt x="0" y="0"/>
                  </a:moveTo>
                  <a:cubicBezTo>
                    <a:pt x="1" y="13"/>
                    <a:pt x="3" y="25"/>
                    <a:pt x="4" y="38"/>
                  </a:cubicBezTo>
                  <a:lnTo>
                    <a:pt x="4" y="38"/>
                  </a:lnTo>
                  <a:cubicBezTo>
                    <a:pt x="3" y="25"/>
                    <a:pt x="1" y="13"/>
                    <a:pt x="0" y="0"/>
                  </a:cubicBezTo>
                  <a:close/>
                  <a:moveTo>
                    <a:pt x="4" y="38"/>
                  </a:moveTo>
                  <a:lnTo>
                    <a:pt x="4" y="38"/>
                  </a:lnTo>
                  <a:cubicBezTo>
                    <a:pt x="9" y="67"/>
                    <a:pt x="15" y="97"/>
                    <a:pt x="25" y="126"/>
                  </a:cubicBezTo>
                  <a:cubicBezTo>
                    <a:pt x="35" y="150"/>
                    <a:pt x="42" y="178"/>
                    <a:pt x="39" y="206"/>
                  </a:cubicBezTo>
                  <a:lnTo>
                    <a:pt x="42" y="203"/>
                  </a:lnTo>
                  <a:cubicBezTo>
                    <a:pt x="42" y="175"/>
                    <a:pt x="35" y="150"/>
                    <a:pt x="28" y="126"/>
                  </a:cubicBezTo>
                  <a:cubicBezTo>
                    <a:pt x="16" y="99"/>
                    <a:pt x="9" y="68"/>
                    <a:pt x="4" y="3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3" name="Google Shape;8084;p82">
              <a:extLst>
                <a:ext uri="{FF2B5EF4-FFF2-40B4-BE49-F238E27FC236}">
                  <a16:creationId xmlns:a16="http://schemas.microsoft.com/office/drawing/2014/main" id="{67FC9F66-ECC1-7151-042A-67AD3DE32341}"/>
                </a:ext>
              </a:extLst>
            </p:cNvPr>
            <p:cNvSpPr/>
            <p:nvPr/>
          </p:nvSpPr>
          <p:spPr>
            <a:xfrm>
              <a:off x="2198253" y="16739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4" name="Google Shape;8085;p82">
              <a:extLst>
                <a:ext uri="{FF2B5EF4-FFF2-40B4-BE49-F238E27FC236}">
                  <a16:creationId xmlns:a16="http://schemas.microsoft.com/office/drawing/2014/main" id="{AD8AD13F-E478-8F83-6202-02C2D66DDAB6}"/>
                </a:ext>
              </a:extLst>
            </p:cNvPr>
            <p:cNvSpPr/>
            <p:nvPr/>
          </p:nvSpPr>
          <p:spPr>
            <a:xfrm>
              <a:off x="2198022" y="167356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5" name="Google Shape;8086;p82">
              <a:extLst>
                <a:ext uri="{FF2B5EF4-FFF2-40B4-BE49-F238E27FC236}">
                  <a16:creationId xmlns:a16="http://schemas.microsoft.com/office/drawing/2014/main" id="{A5794C55-C2CB-9D11-0A81-DEBB2A10ABCE}"/>
                </a:ext>
              </a:extLst>
            </p:cNvPr>
            <p:cNvSpPr/>
            <p:nvPr/>
          </p:nvSpPr>
          <p:spPr>
            <a:xfrm>
              <a:off x="2197777" y="167328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6" name="Google Shape;8087;p82">
              <a:extLst>
                <a:ext uri="{FF2B5EF4-FFF2-40B4-BE49-F238E27FC236}">
                  <a16:creationId xmlns:a16="http://schemas.microsoft.com/office/drawing/2014/main" id="{AFD4C4F2-0496-42AF-FE02-25F24D815172}"/>
                </a:ext>
              </a:extLst>
            </p:cNvPr>
            <p:cNvSpPr/>
            <p:nvPr/>
          </p:nvSpPr>
          <p:spPr>
            <a:xfrm>
              <a:off x="2211803" y="1688826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cubicBezTo>
                    <a:pt x="15" y="11"/>
                    <a:pt x="8" y="18"/>
                    <a:pt x="1" y="21"/>
                  </a:cubicBezTo>
                  <a:cubicBezTo>
                    <a:pt x="8" y="18"/>
                    <a:pt x="15" y="14"/>
                    <a:pt x="18" y="7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7" name="Google Shape;8088;p82">
              <a:extLst>
                <a:ext uri="{FF2B5EF4-FFF2-40B4-BE49-F238E27FC236}">
                  <a16:creationId xmlns:a16="http://schemas.microsoft.com/office/drawing/2014/main" id="{33EF7040-C060-5DDA-2465-F383D60AC4CA}"/>
                </a:ext>
              </a:extLst>
            </p:cNvPr>
            <p:cNvSpPr/>
            <p:nvPr/>
          </p:nvSpPr>
          <p:spPr>
            <a:xfrm>
              <a:off x="2211762" y="1700095"/>
              <a:ext cx="489" cy="679"/>
            </a:xfrm>
            <a:custGeom>
              <a:avLst/>
              <a:gdLst/>
              <a:ahLst/>
              <a:cxnLst/>
              <a:rect l="l" t="t" r="r" b="b"/>
              <a:pathLst>
                <a:path w="36" h="50" extrusionOk="0">
                  <a:moveTo>
                    <a:pt x="0" y="49"/>
                  </a:moveTo>
                  <a:cubicBezTo>
                    <a:pt x="11" y="32"/>
                    <a:pt x="21" y="14"/>
                    <a:pt x="35" y="0"/>
                  </a:cubicBezTo>
                  <a:cubicBezTo>
                    <a:pt x="21" y="14"/>
                    <a:pt x="11" y="32"/>
                    <a:pt x="0" y="4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8" name="Google Shape;8089;p82">
              <a:extLst>
                <a:ext uri="{FF2B5EF4-FFF2-40B4-BE49-F238E27FC236}">
                  <a16:creationId xmlns:a16="http://schemas.microsoft.com/office/drawing/2014/main" id="{5806A23F-E680-CCDC-6831-5B9E163135A1}"/>
                </a:ext>
              </a:extLst>
            </p:cNvPr>
            <p:cNvSpPr/>
            <p:nvPr/>
          </p:nvSpPr>
          <p:spPr>
            <a:xfrm>
              <a:off x="2211233" y="1700761"/>
              <a:ext cx="543" cy="1819"/>
            </a:xfrm>
            <a:custGeom>
              <a:avLst/>
              <a:gdLst/>
              <a:ahLst/>
              <a:cxnLst/>
              <a:rect l="l" t="t" r="r" b="b"/>
              <a:pathLst>
                <a:path w="40" h="134" extrusionOk="0">
                  <a:moveTo>
                    <a:pt x="1" y="133"/>
                  </a:moveTo>
                  <a:cubicBezTo>
                    <a:pt x="1" y="84"/>
                    <a:pt x="15" y="39"/>
                    <a:pt x="39" y="0"/>
                  </a:cubicBezTo>
                  <a:cubicBezTo>
                    <a:pt x="15" y="39"/>
                    <a:pt x="1" y="84"/>
                    <a:pt x="1" y="13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9" name="Google Shape;8090;p82">
              <a:extLst>
                <a:ext uri="{FF2B5EF4-FFF2-40B4-BE49-F238E27FC236}">
                  <a16:creationId xmlns:a16="http://schemas.microsoft.com/office/drawing/2014/main" id="{C079912A-5D7E-0913-EEAB-A8F749889219}"/>
                </a:ext>
              </a:extLst>
            </p:cNvPr>
            <p:cNvSpPr/>
            <p:nvPr/>
          </p:nvSpPr>
          <p:spPr>
            <a:xfrm>
              <a:off x="2211192" y="1702852"/>
              <a:ext cx="109" cy="1344"/>
            </a:xfrm>
            <a:custGeom>
              <a:avLst/>
              <a:gdLst/>
              <a:ahLst/>
              <a:cxnLst/>
              <a:rect l="l" t="t" r="r" b="b"/>
              <a:pathLst>
                <a:path w="8" h="99" extrusionOk="0">
                  <a:moveTo>
                    <a:pt x="7" y="0"/>
                  </a:moveTo>
                  <a:cubicBezTo>
                    <a:pt x="7" y="32"/>
                    <a:pt x="7" y="63"/>
                    <a:pt x="0" y="98"/>
                  </a:cubicBezTo>
                  <a:lnTo>
                    <a:pt x="0" y="98"/>
                  </a:lnTo>
                  <a:cubicBezTo>
                    <a:pt x="7" y="63"/>
                    <a:pt x="7" y="32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0" name="Google Shape;8091;p82">
              <a:extLst>
                <a:ext uri="{FF2B5EF4-FFF2-40B4-BE49-F238E27FC236}">
                  <a16:creationId xmlns:a16="http://schemas.microsoft.com/office/drawing/2014/main" id="{621354C8-2303-5B3F-13C1-3E0B76538EE1}"/>
                </a:ext>
              </a:extLst>
            </p:cNvPr>
            <p:cNvSpPr/>
            <p:nvPr/>
          </p:nvSpPr>
          <p:spPr>
            <a:xfrm>
              <a:off x="2212047" y="168877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4" y="4"/>
                  </a:lnTo>
                  <a:lnTo>
                    <a:pt x="0" y="11"/>
                  </a:lnTo>
                  <a:cubicBezTo>
                    <a:pt x="4" y="8"/>
                    <a:pt x="4" y="4"/>
                    <a:pt x="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1" name="Google Shape;8092;p82">
              <a:extLst>
                <a:ext uri="{FF2B5EF4-FFF2-40B4-BE49-F238E27FC236}">
                  <a16:creationId xmlns:a16="http://schemas.microsoft.com/office/drawing/2014/main" id="{742B90B1-C9A7-23F0-9E9E-FE68BB10C2C1}"/>
                </a:ext>
              </a:extLst>
            </p:cNvPr>
            <p:cNvSpPr/>
            <p:nvPr/>
          </p:nvSpPr>
          <p:spPr>
            <a:xfrm>
              <a:off x="2200208" y="1705703"/>
              <a:ext cx="2444" cy="489"/>
            </a:xfrm>
            <a:custGeom>
              <a:avLst/>
              <a:gdLst/>
              <a:ahLst/>
              <a:cxnLst/>
              <a:rect l="l" t="t" r="r" b="b"/>
              <a:pathLst>
                <a:path w="180" h="36" extrusionOk="0">
                  <a:moveTo>
                    <a:pt x="179" y="0"/>
                  </a:moveTo>
                  <a:lnTo>
                    <a:pt x="0" y="3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2" name="Google Shape;8093;p82">
              <a:extLst>
                <a:ext uri="{FF2B5EF4-FFF2-40B4-BE49-F238E27FC236}">
                  <a16:creationId xmlns:a16="http://schemas.microsoft.com/office/drawing/2014/main" id="{5CC35C7F-C6BC-3B43-74E9-685EC2A1740B}"/>
                </a:ext>
              </a:extLst>
            </p:cNvPr>
            <p:cNvSpPr/>
            <p:nvPr/>
          </p:nvSpPr>
          <p:spPr>
            <a:xfrm>
              <a:off x="2207906" y="170465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3" name="Google Shape;8094;p82">
              <a:extLst>
                <a:ext uri="{FF2B5EF4-FFF2-40B4-BE49-F238E27FC236}">
                  <a16:creationId xmlns:a16="http://schemas.microsoft.com/office/drawing/2014/main" id="{3FD0D52F-9E91-9A6F-1E43-D5FCBA57D4E5}"/>
                </a:ext>
              </a:extLst>
            </p:cNvPr>
            <p:cNvSpPr/>
            <p:nvPr/>
          </p:nvSpPr>
          <p:spPr>
            <a:xfrm>
              <a:off x="2208857" y="1704467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4" name="Google Shape;8095;p82">
              <a:extLst>
                <a:ext uri="{FF2B5EF4-FFF2-40B4-BE49-F238E27FC236}">
                  <a16:creationId xmlns:a16="http://schemas.microsoft.com/office/drawing/2014/main" id="{FEB7C116-8520-E428-2D69-E816A4FEFC89}"/>
                </a:ext>
              </a:extLst>
            </p:cNvPr>
            <p:cNvSpPr/>
            <p:nvPr/>
          </p:nvSpPr>
          <p:spPr>
            <a:xfrm>
              <a:off x="2206100" y="170494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5" name="Google Shape;8096;p82">
              <a:extLst>
                <a:ext uri="{FF2B5EF4-FFF2-40B4-BE49-F238E27FC236}">
                  <a16:creationId xmlns:a16="http://schemas.microsoft.com/office/drawing/2014/main" id="{677629F4-F613-A040-BF32-FD05A3858ACE}"/>
                </a:ext>
              </a:extLst>
            </p:cNvPr>
            <p:cNvSpPr/>
            <p:nvPr/>
          </p:nvSpPr>
          <p:spPr>
            <a:xfrm>
              <a:off x="2209766" y="170431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6" name="Google Shape;8097;p82">
              <a:extLst>
                <a:ext uri="{FF2B5EF4-FFF2-40B4-BE49-F238E27FC236}">
                  <a16:creationId xmlns:a16="http://schemas.microsoft.com/office/drawing/2014/main" id="{AF3E0D55-C62F-C54F-FCF4-4598158A410F}"/>
                </a:ext>
              </a:extLst>
            </p:cNvPr>
            <p:cNvSpPr/>
            <p:nvPr/>
          </p:nvSpPr>
          <p:spPr>
            <a:xfrm>
              <a:off x="2203493" y="1705418"/>
              <a:ext cx="625" cy="149"/>
            </a:xfrm>
            <a:custGeom>
              <a:avLst/>
              <a:gdLst/>
              <a:ahLst/>
              <a:cxnLst/>
              <a:rect l="l" t="t" r="r" b="b"/>
              <a:pathLst>
                <a:path w="46" h="11" extrusionOk="0">
                  <a:moveTo>
                    <a:pt x="46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7" name="Google Shape;8098;p82">
              <a:extLst>
                <a:ext uri="{FF2B5EF4-FFF2-40B4-BE49-F238E27FC236}">
                  <a16:creationId xmlns:a16="http://schemas.microsoft.com/office/drawing/2014/main" id="{E904D6C4-24BC-A0A9-E958-544A63C9216C}"/>
                </a:ext>
              </a:extLst>
            </p:cNvPr>
            <p:cNvSpPr/>
            <p:nvPr/>
          </p:nvSpPr>
          <p:spPr>
            <a:xfrm>
              <a:off x="2210662" y="170418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8" name="Google Shape;8099;p82">
              <a:extLst>
                <a:ext uri="{FF2B5EF4-FFF2-40B4-BE49-F238E27FC236}">
                  <a16:creationId xmlns:a16="http://schemas.microsoft.com/office/drawing/2014/main" id="{50CBB0E4-1374-358F-E4EB-E046B70C99CF}"/>
                </a:ext>
              </a:extLst>
            </p:cNvPr>
            <p:cNvSpPr/>
            <p:nvPr/>
          </p:nvSpPr>
          <p:spPr>
            <a:xfrm>
              <a:off x="2205150" y="1705078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9" name="Google Shape;8100;p82">
              <a:extLst>
                <a:ext uri="{FF2B5EF4-FFF2-40B4-BE49-F238E27FC236}">
                  <a16:creationId xmlns:a16="http://schemas.microsoft.com/office/drawing/2014/main" id="{64B77AD9-A436-37E3-C785-2EC2FB774464}"/>
                </a:ext>
              </a:extLst>
            </p:cNvPr>
            <p:cNvSpPr/>
            <p:nvPr/>
          </p:nvSpPr>
          <p:spPr>
            <a:xfrm>
              <a:off x="2202679" y="1705553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0" name="Google Shape;8101;p82">
              <a:extLst>
                <a:ext uri="{FF2B5EF4-FFF2-40B4-BE49-F238E27FC236}">
                  <a16:creationId xmlns:a16="http://schemas.microsoft.com/office/drawing/2014/main" id="{23CDA7D9-7324-959F-B2A2-6FEC226B18A5}"/>
                </a:ext>
              </a:extLst>
            </p:cNvPr>
            <p:cNvSpPr/>
            <p:nvPr/>
          </p:nvSpPr>
          <p:spPr>
            <a:xfrm>
              <a:off x="2204295" y="1705268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50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1" name="Google Shape;8102;p82">
              <a:extLst>
                <a:ext uri="{FF2B5EF4-FFF2-40B4-BE49-F238E27FC236}">
                  <a16:creationId xmlns:a16="http://schemas.microsoft.com/office/drawing/2014/main" id="{8D2CE984-460D-FA73-696C-EC2B796808B3}"/>
                </a:ext>
              </a:extLst>
            </p:cNvPr>
            <p:cNvSpPr/>
            <p:nvPr/>
          </p:nvSpPr>
          <p:spPr>
            <a:xfrm>
              <a:off x="2207010" y="1704793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2" name="Google Shape;8103;p82">
              <a:extLst>
                <a:ext uri="{FF2B5EF4-FFF2-40B4-BE49-F238E27FC236}">
                  <a16:creationId xmlns:a16="http://schemas.microsoft.com/office/drawing/2014/main" id="{1CD0446A-E388-9B25-1C99-E0AA57CE2945}"/>
                </a:ext>
              </a:extLst>
            </p:cNvPr>
            <p:cNvSpPr/>
            <p:nvPr/>
          </p:nvSpPr>
          <p:spPr>
            <a:xfrm>
              <a:off x="2189604" y="1699050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2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3" name="Google Shape;8104;p82">
              <a:extLst>
                <a:ext uri="{FF2B5EF4-FFF2-40B4-BE49-F238E27FC236}">
                  <a16:creationId xmlns:a16="http://schemas.microsoft.com/office/drawing/2014/main" id="{FC50E698-A710-69C1-DCD5-08908C52751B}"/>
                </a:ext>
              </a:extLst>
            </p:cNvPr>
            <p:cNvSpPr/>
            <p:nvPr/>
          </p:nvSpPr>
          <p:spPr>
            <a:xfrm>
              <a:off x="2190364" y="1699946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29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4" name="Google Shape;8105;p82">
              <a:extLst>
                <a:ext uri="{FF2B5EF4-FFF2-40B4-BE49-F238E27FC236}">
                  <a16:creationId xmlns:a16="http://schemas.microsoft.com/office/drawing/2014/main" id="{C0DAD084-FD0A-E81B-58AA-FFBFA6F8713A}"/>
                </a:ext>
              </a:extLst>
            </p:cNvPr>
            <p:cNvSpPr/>
            <p:nvPr/>
          </p:nvSpPr>
          <p:spPr>
            <a:xfrm>
              <a:off x="2191314" y="170104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5" name="Google Shape;8106;p82">
              <a:extLst>
                <a:ext uri="{FF2B5EF4-FFF2-40B4-BE49-F238E27FC236}">
                  <a16:creationId xmlns:a16="http://schemas.microsoft.com/office/drawing/2014/main" id="{AA1EC187-D902-1F90-4B06-394162E56CEB}"/>
                </a:ext>
              </a:extLst>
            </p:cNvPr>
            <p:cNvSpPr/>
            <p:nvPr/>
          </p:nvSpPr>
          <p:spPr>
            <a:xfrm>
              <a:off x="2188178" y="169747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6" name="Google Shape;8107;p82">
              <a:extLst>
                <a:ext uri="{FF2B5EF4-FFF2-40B4-BE49-F238E27FC236}">
                  <a16:creationId xmlns:a16="http://schemas.microsoft.com/office/drawing/2014/main" id="{E13B3223-1923-667A-CF55-7EB83CFC7ADA}"/>
                </a:ext>
              </a:extLst>
            </p:cNvPr>
            <p:cNvSpPr/>
            <p:nvPr/>
          </p:nvSpPr>
          <p:spPr>
            <a:xfrm>
              <a:off x="2188843" y="169823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22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7" name="Google Shape;8108;p82">
              <a:extLst>
                <a:ext uri="{FF2B5EF4-FFF2-40B4-BE49-F238E27FC236}">
                  <a16:creationId xmlns:a16="http://schemas.microsoft.com/office/drawing/2014/main" id="{70F24576-6A0C-D906-BBDC-01F88A914BD8}"/>
                </a:ext>
              </a:extLst>
            </p:cNvPr>
            <p:cNvSpPr/>
            <p:nvPr/>
          </p:nvSpPr>
          <p:spPr>
            <a:xfrm>
              <a:off x="2191980" y="170190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8" name="Google Shape;8109;p82">
              <a:extLst>
                <a:ext uri="{FF2B5EF4-FFF2-40B4-BE49-F238E27FC236}">
                  <a16:creationId xmlns:a16="http://schemas.microsoft.com/office/drawing/2014/main" id="{65E80FB6-3E03-5ACA-FE62-D4BFF6DC7365}"/>
                </a:ext>
              </a:extLst>
            </p:cNvPr>
            <p:cNvSpPr/>
            <p:nvPr/>
          </p:nvSpPr>
          <p:spPr>
            <a:xfrm>
              <a:off x="2187513" y="169676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99" name="Google Shape;6474;p82">
            <a:extLst>
              <a:ext uri="{FF2B5EF4-FFF2-40B4-BE49-F238E27FC236}">
                <a16:creationId xmlns:a16="http://schemas.microsoft.com/office/drawing/2014/main" id="{E0437935-C0DB-3844-0E36-1B0CBC552BB2}"/>
              </a:ext>
            </a:extLst>
          </p:cNvPr>
          <p:cNvSpPr/>
          <p:nvPr/>
        </p:nvSpPr>
        <p:spPr>
          <a:xfrm>
            <a:off x="1289445" y="1405508"/>
            <a:ext cx="1846467" cy="1031654"/>
          </a:xfrm>
          <a:custGeom>
            <a:avLst/>
            <a:gdLst/>
            <a:ahLst/>
            <a:cxnLst/>
            <a:rect l="l" t="t" r="r" b="b"/>
            <a:pathLst>
              <a:path w="46902" h="26205" extrusionOk="0">
                <a:moveTo>
                  <a:pt x="26126" y="0"/>
                </a:moveTo>
                <a:cubicBezTo>
                  <a:pt x="25749" y="0"/>
                  <a:pt x="25224" y="93"/>
                  <a:pt x="25161" y="165"/>
                </a:cubicBezTo>
                <a:cubicBezTo>
                  <a:pt x="25158" y="165"/>
                  <a:pt x="25158" y="168"/>
                  <a:pt x="25154" y="168"/>
                </a:cubicBezTo>
                <a:cubicBezTo>
                  <a:pt x="25154" y="182"/>
                  <a:pt x="25196" y="221"/>
                  <a:pt x="25217" y="242"/>
                </a:cubicBezTo>
                <a:cubicBezTo>
                  <a:pt x="25277" y="301"/>
                  <a:pt x="25350" y="371"/>
                  <a:pt x="25319" y="466"/>
                </a:cubicBezTo>
                <a:cubicBezTo>
                  <a:pt x="25312" y="498"/>
                  <a:pt x="25287" y="526"/>
                  <a:pt x="25259" y="540"/>
                </a:cubicBezTo>
                <a:cubicBezTo>
                  <a:pt x="25241" y="548"/>
                  <a:pt x="25222" y="551"/>
                  <a:pt x="25203" y="551"/>
                </a:cubicBezTo>
                <a:cubicBezTo>
                  <a:pt x="25156" y="551"/>
                  <a:pt x="25106" y="530"/>
                  <a:pt x="25056" y="508"/>
                </a:cubicBezTo>
                <a:cubicBezTo>
                  <a:pt x="25018" y="487"/>
                  <a:pt x="24976" y="473"/>
                  <a:pt x="24934" y="470"/>
                </a:cubicBezTo>
                <a:lnTo>
                  <a:pt x="24934" y="470"/>
                </a:lnTo>
                <a:cubicBezTo>
                  <a:pt x="24934" y="505"/>
                  <a:pt x="24941" y="540"/>
                  <a:pt x="24948" y="571"/>
                </a:cubicBezTo>
                <a:cubicBezTo>
                  <a:pt x="24976" y="729"/>
                  <a:pt x="24983" y="890"/>
                  <a:pt x="24969" y="1047"/>
                </a:cubicBezTo>
                <a:cubicBezTo>
                  <a:pt x="24944" y="1362"/>
                  <a:pt x="25004" y="1429"/>
                  <a:pt x="25091" y="1523"/>
                </a:cubicBezTo>
                <a:cubicBezTo>
                  <a:pt x="25112" y="1548"/>
                  <a:pt x="25137" y="1576"/>
                  <a:pt x="25161" y="1607"/>
                </a:cubicBezTo>
                <a:cubicBezTo>
                  <a:pt x="25280" y="1761"/>
                  <a:pt x="25277" y="1947"/>
                  <a:pt x="25273" y="2164"/>
                </a:cubicBezTo>
                <a:lnTo>
                  <a:pt x="25273" y="2279"/>
                </a:lnTo>
                <a:cubicBezTo>
                  <a:pt x="25273" y="2525"/>
                  <a:pt x="25091" y="2581"/>
                  <a:pt x="24983" y="2616"/>
                </a:cubicBezTo>
                <a:lnTo>
                  <a:pt x="24944" y="2630"/>
                </a:lnTo>
                <a:lnTo>
                  <a:pt x="24965" y="2651"/>
                </a:lnTo>
                <a:cubicBezTo>
                  <a:pt x="25032" y="2707"/>
                  <a:pt x="25140" y="2805"/>
                  <a:pt x="25102" y="2938"/>
                </a:cubicBezTo>
                <a:cubicBezTo>
                  <a:pt x="25091" y="2980"/>
                  <a:pt x="25067" y="3015"/>
                  <a:pt x="25028" y="3032"/>
                </a:cubicBezTo>
                <a:cubicBezTo>
                  <a:pt x="25010" y="3040"/>
                  <a:pt x="24991" y="3044"/>
                  <a:pt x="24971" y="3044"/>
                </a:cubicBezTo>
                <a:cubicBezTo>
                  <a:pt x="24915" y="3044"/>
                  <a:pt x="24852" y="3015"/>
                  <a:pt x="24790" y="2987"/>
                </a:cubicBezTo>
                <a:cubicBezTo>
                  <a:pt x="24737" y="2963"/>
                  <a:pt x="24674" y="2934"/>
                  <a:pt x="24632" y="2934"/>
                </a:cubicBezTo>
                <a:cubicBezTo>
                  <a:pt x="24625" y="2934"/>
                  <a:pt x="24618" y="2935"/>
                  <a:pt x="24612" y="2938"/>
                </a:cubicBezTo>
                <a:cubicBezTo>
                  <a:pt x="24573" y="2948"/>
                  <a:pt x="24506" y="3050"/>
                  <a:pt x="24482" y="3172"/>
                </a:cubicBezTo>
                <a:cubicBezTo>
                  <a:pt x="24461" y="3284"/>
                  <a:pt x="24475" y="3379"/>
                  <a:pt x="24524" y="3417"/>
                </a:cubicBezTo>
                <a:cubicBezTo>
                  <a:pt x="24559" y="3445"/>
                  <a:pt x="24587" y="3466"/>
                  <a:pt x="24612" y="3484"/>
                </a:cubicBezTo>
                <a:cubicBezTo>
                  <a:pt x="24661" y="3519"/>
                  <a:pt x="24703" y="3550"/>
                  <a:pt x="24710" y="3603"/>
                </a:cubicBezTo>
                <a:cubicBezTo>
                  <a:pt x="24717" y="3655"/>
                  <a:pt x="24689" y="3701"/>
                  <a:pt x="24633" y="3774"/>
                </a:cubicBezTo>
                <a:cubicBezTo>
                  <a:pt x="24485" y="3963"/>
                  <a:pt x="24436" y="4124"/>
                  <a:pt x="24657" y="4299"/>
                </a:cubicBezTo>
                <a:cubicBezTo>
                  <a:pt x="24804" y="4415"/>
                  <a:pt x="25025" y="4464"/>
                  <a:pt x="25235" y="4509"/>
                </a:cubicBezTo>
                <a:cubicBezTo>
                  <a:pt x="25431" y="4555"/>
                  <a:pt x="25616" y="4594"/>
                  <a:pt x="25756" y="4685"/>
                </a:cubicBezTo>
                <a:cubicBezTo>
                  <a:pt x="25844" y="4741"/>
                  <a:pt x="25893" y="4786"/>
                  <a:pt x="25886" y="4846"/>
                </a:cubicBezTo>
                <a:cubicBezTo>
                  <a:pt x="25882" y="4902"/>
                  <a:pt x="25830" y="4919"/>
                  <a:pt x="25798" y="4933"/>
                </a:cubicBezTo>
                <a:cubicBezTo>
                  <a:pt x="25781" y="4940"/>
                  <a:pt x="25767" y="4947"/>
                  <a:pt x="25753" y="4958"/>
                </a:cubicBezTo>
                <a:cubicBezTo>
                  <a:pt x="25756" y="4968"/>
                  <a:pt x="25760" y="4979"/>
                  <a:pt x="25767" y="4989"/>
                </a:cubicBezTo>
                <a:cubicBezTo>
                  <a:pt x="25798" y="5042"/>
                  <a:pt x="25805" y="5108"/>
                  <a:pt x="25788" y="5168"/>
                </a:cubicBezTo>
                <a:cubicBezTo>
                  <a:pt x="25832" y="5115"/>
                  <a:pt x="25873" y="5100"/>
                  <a:pt x="25908" y="5100"/>
                </a:cubicBezTo>
                <a:cubicBezTo>
                  <a:pt x="25920" y="5100"/>
                  <a:pt x="25931" y="5102"/>
                  <a:pt x="25942" y="5105"/>
                </a:cubicBezTo>
                <a:cubicBezTo>
                  <a:pt x="26071" y="5140"/>
                  <a:pt x="26120" y="5402"/>
                  <a:pt x="26113" y="5570"/>
                </a:cubicBezTo>
                <a:cubicBezTo>
                  <a:pt x="26103" y="5735"/>
                  <a:pt x="26001" y="5770"/>
                  <a:pt x="25921" y="5798"/>
                </a:cubicBezTo>
                <a:cubicBezTo>
                  <a:pt x="25840" y="5815"/>
                  <a:pt x="25770" y="5864"/>
                  <a:pt x="25725" y="5931"/>
                </a:cubicBezTo>
                <a:cubicBezTo>
                  <a:pt x="25587" y="6131"/>
                  <a:pt x="25451" y="6196"/>
                  <a:pt x="25294" y="6196"/>
                </a:cubicBezTo>
                <a:cubicBezTo>
                  <a:pt x="25240" y="6196"/>
                  <a:pt x="25183" y="6188"/>
                  <a:pt x="25123" y="6176"/>
                </a:cubicBezTo>
                <a:cubicBezTo>
                  <a:pt x="25114" y="6173"/>
                  <a:pt x="25106" y="6172"/>
                  <a:pt x="25100" y="6172"/>
                </a:cubicBezTo>
                <a:cubicBezTo>
                  <a:pt x="25092" y="6172"/>
                  <a:pt x="25086" y="6174"/>
                  <a:pt x="25084" y="6176"/>
                </a:cubicBezTo>
                <a:cubicBezTo>
                  <a:pt x="25060" y="6207"/>
                  <a:pt x="25077" y="6365"/>
                  <a:pt x="25196" y="6617"/>
                </a:cubicBezTo>
                <a:cubicBezTo>
                  <a:pt x="25263" y="6754"/>
                  <a:pt x="25235" y="6834"/>
                  <a:pt x="25196" y="6876"/>
                </a:cubicBezTo>
                <a:cubicBezTo>
                  <a:pt x="25158" y="6921"/>
                  <a:pt x="25098" y="6943"/>
                  <a:pt x="25016" y="6943"/>
                </a:cubicBezTo>
                <a:cubicBezTo>
                  <a:pt x="24963" y="6943"/>
                  <a:pt x="24900" y="6934"/>
                  <a:pt x="24829" y="6915"/>
                </a:cubicBezTo>
                <a:cubicBezTo>
                  <a:pt x="24636" y="6862"/>
                  <a:pt x="24503" y="6764"/>
                  <a:pt x="24457" y="6645"/>
                </a:cubicBezTo>
                <a:cubicBezTo>
                  <a:pt x="24422" y="6550"/>
                  <a:pt x="24440" y="6445"/>
                  <a:pt x="24499" y="6365"/>
                </a:cubicBezTo>
                <a:cubicBezTo>
                  <a:pt x="24612" y="6186"/>
                  <a:pt x="24643" y="6078"/>
                  <a:pt x="24643" y="6039"/>
                </a:cubicBezTo>
                <a:lnTo>
                  <a:pt x="24636" y="6039"/>
                </a:lnTo>
                <a:cubicBezTo>
                  <a:pt x="24603" y="6045"/>
                  <a:pt x="24562" y="6048"/>
                  <a:pt x="24516" y="6048"/>
                </a:cubicBezTo>
                <a:cubicBezTo>
                  <a:pt x="24323" y="6048"/>
                  <a:pt x="24044" y="5993"/>
                  <a:pt x="23939" y="5829"/>
                </a:cubicBezTo>
                <a:cubicBezTo>
                  <a:pt x="23922" y="5798"/>
                  <a:pt x="23873" y="5728"/>
                  <a:pt x="23911" y="5668"/>
                </a:cubicBezTo>
                <a:cubicBezTo>
                  <a:pt x="23933" y="5635"/>
                  <a:pt x="23973" y="5622"/>
                  <a:pt x="24032" y="5622"/>
                </a:cubicBezTo>
                <a:cubicBezTo>
                  <a:pt x="24078" y="5622"/>
                  <a:pt x="24135" y="5630"/>
                  <a:pt x="24205" y="5640"/>
                </a:cubicBezTo>
                <a:cubicBezTo>
                  <a:pt x="24265" y="5651"/>
                  <a:pt x="24331" y="5661"/>
                  <a:pt x="24401" y="5668"/>
                </a:cubicBezTo>
                <a:cubicBezTo>
                  <a:pt x="24424" y="5671"/>
                  <a:pt x="24442" y="5672"/>
                  <a:pt x="24456" y="5672"/>
                </a:cubicBezTo>
                <a:cubicBezTo>
                  <a:pt x="24494" y="5672"/>
                  <a:pt x="24503" y="5665"/>
                  <a:pt x="24503" y="5665"/>
                </a:cubicBezTo>
                <a:cubicBezTo>
                  <a:pt x="24506" y="5651"/>
                  <a:pt x="24510" y="5637"/>
                  <a:pt x="24506" y="5623"/>
                </a:cubicBezTo>
                <a:cubicBezTo>
                  <a:pt x="24506" y="5570"/>
                  <a:pt x="24506" y="5448"/>
                  <a:pt x="24685" y="5448"/>
                </a:cubicBezTo>
                <a:cubicBezTo>
                  <a:pt x="24762" y="5451"/>
                  <a:pt x="24836" y="5458"/>
                  <a:pt x="24909" y="5476"/>
                </a:cubicBezTo>
                <a:cubicBezTo>
                  <a:pt x="24968" y="5486"/>
                  <a:pt x="25020" y="5495"/>
                  <a:pt x="25068" y="5495"/>
                </a:cubicBezTo>
                <a:cubicBezTo>
                  <a:pt x="25139" y="5495"/>
                  <a:pt x="25203" y="5476"/>
                  <a:pt x="25273" y="5416"/>
                </a:cubicBezTo>
                <a:cubicBezTo>
                  <a:pt x="25343" y="5357"/>
                  <a:pt x="25319" y="5276"/>
                  <a:pt x="25280" y="5217"/>
                </a:cubicBezTo>
                <a:cubicBezTo>
                  <a:pt x="25225" y="5118"/>
                  <a:pt x="25120" y="5052"/>
                  <a:pt x="25058" y="5052"/>
                </a:cubicBezTo>
                <a:cubicBezTo>
                  <a:pt x="25049" y="5052"/>
                  <a:pt x="25042" y="5053"/>
                  <a:pt x="25035" y="5056"/>
                </a:cubicBezTo>
                <a:cubicBezTo>
                  <a:pt x="24899" y="5103"/>
                  <a:pt x="24793" y="5127"/>
                  <a:pt x="24711" y="5127"/>
                </a:cubicBezTo>
                <a:cubicBezTo>
                  <a:pt x="24654" y="5127"/>
                  <a:pt x="24610" y="5115"/>
                  <a:pt x="24577" y="5091"/>
                </a:cubicBezTo>
                <a:cubicBezTo>
                  <a:pt x="24535" y="5059"/>
                  <a:pt x="24510" y="5010"/>
                  <a:pt x="24510" y="4958"/>
                </a:cubicBezTo>
                <a:cubicBezTo>
                  <a:pt x="24510" y="4916"/>
                  <a:pt x="24528" y="4874"/>
                  <a:pt x="24559" y="4842"/>
                </a:cubicBezTo>
                <a:cubicBezTo>
                  <a:pt x="24599" y="4807"/>
                  <a:pt x="24654" y="4798"/>
                  <a:pt x="24716" y="4798"/>
                </a:cubicBezTo>
                <a:cubicBezTo>
                  <a:pt x="24753" y="4798"/>
                  <a:pt x="24792" y="4801"/>
                  <a:pt x="24832" y="4804"/>
                </a:cubicBezTo>
                <a:cubicBezTo>
                  <a:pt x="24868" y="4810"/>
                  <a:pt x="24903" y="4813"/>
                  <a:pt x="24938" y="4813"/>
                </a:cubicBezTo>
                <a:cubicBezTo>
                  <a:pt x="24958" y="4813"/>
                  <a:pt x="24977" y="4812"/>
                  <a:pt x="24997" y="4811"/>
                </a:cubicBezTo>
                <a:cubicBezTo>
                  <a:pt x="24938" y="4760"/>
                  <a:pt x="24862" y="4733"/>
                  <a:pt x="24784" y="4733"/>
                </a:cubicBezTo>
                <a:cubicBezTo>
                  <a:pt x="24761" y="4733"/>
                  <a:pt x="24737" y="4736"/>
                  <a:pt x="24713" y="4741"/>
                </a:cubicBezTo>
                <a:cubicBezTo>
                  <a:pt x="24624" y="4764"/>
                  <a:pt x="24537" y="4782"/>
                  <a:pt x="24451" y="4782"/>
                </a:cubicBezTo>
                <a:cubicBezTo>
                  <a:pt x="24315" y="4782"/>
                  <a:pt x="24182" y="4736"/>
                  <a:pt x="24044" y="4590"/>
                </a:cubicBezTo>
                <a:cubicBezTo>
                  <a:pt x="23964" y="4504"/>
                  <a:pt x="23847" y="4428"/>
                  <a:pt x="23744" y="4428"/>
                </a:cubicBezTo>
                <a:cubicBezTo>
                  <a:pt x="23726" y="4428"/>
                  <a:pt x="23708" y="4431"/>
                  <a:pt x="23691" y="4436"/>
                </a:cubicBezTo>
                <a:cubicBezTo>
                  <a:pt x="23589" y="4464"/>
                  <a:pt x="23544" y="4597"/>
                  <a:pt x="23526" y="4702"/>
                </a:cubicBezTo>
                <a:cubicBezTo>
                  <a:pt x="23463" y="5056"/>
                  <a:pt x="23250" y="5063"/>
                  <a:pt x="23110" y="5070"/>
                </a:cubicBezTo>
                <a:cubicBezTo>
                  <a:pt x="23033" y="5070"/>
                  <a:pt x="22984" y="5073"/>
                  <a:pt x="22956" y="5108"/>
                </a:cubicBezTo>
                <a:cubicBezTo>
                  <a:pt x="22931" y="5136"/>
                  <a:pt x="22938" y="5147"/>
                  <a:pt x="22938" y="5150"/>
                </a:cubicBezTo>
                <a:cubicBezTo>
                  <a:pt x="22959" y="5196"/>
                  <a:pt x="23117" y="5269"/>
                  <a:pt x="23393" y="5280"/>
                </a:cubicBezTo>
                <a:cubicBezTo>
                  <a:pt x="23680" y="5290"/>
                  <a:pt x="23918" y="5500"/>
                  <a:pt x="23918" y="5626"/>
                </a:cubicBezTo>
                <a:cubicBezTo>
                  <a:pt x="23915" y="5685"/>
                  <a:pt x="23869" y="5728"/>
                  <a:pt x="23815" y="5728"/>
                </a:cubicBezTo>
                <a:cubicBezTo>
                  <a:pt x="23811" y="5728"/>
                  <a:pt x="23807" y="5728"/>
                  <a:pt x="23803" y="5728"/>
                </a:cubicBezTo>
                <a:cubicBezTo>
                  <a:pt x="23775" y="5728"/>
                  <a:pt x="23768" y="5735"/>
                  <a:pt x="23743" y="5784"/>
                </a:cubicBezTo>
                <a:cubicBezTo>
                  <a:pt x="23729" y="5829"/>
                  <a:pt x="23694" y="5868"/>
                  <a:pt x="23652" y="5885"/>
                </a:cubicBezTo>
                <a:cubicBezTo>
                  <a:pt x="23637" y="5890"/>
                  <a:pt x="23622" y="5892"/>
                  <a:pt x="23606" y="5892"/>
                </a:cubicBezTo>
                <a:cubicBezTo>
                  <a:pt x="23575" y="5892"/>
                  <a:pt x="23545" y="5883"/>
                  <a:pt x="23519" y="5864"/>
                </a:cubicBezTo>
                <a:cubicBezTo>
                  <a:pt x="23481" y="5846"/>
                  <a:pt x="23446" y="5840"/>
                  <a:pt x="23417" y="5840"/>
                </a:cubicBezTo>
                <a:cubicBezTo>
                  <a:pt x="23385" y="5840"/>
                  <a:pt x="23362" y="5848"/>
                  <a:pt x="23355" y="5857"/>
                </a:cubicBezTo>
                <a:cubicBezTo>
                  <a:pt x="23351" y="5861"/>
                  <a:pt x="23355" y="5882"/>
                  <a:pt x="23379" y="5910"/>
                </a:cubicBezTo>
                <a:cubicBezTo>
                  <a:pt x="23481" y="6032"/>
                  <a:pt x="23428" y="6130"/>
                  <a:pt x="23393" y="6190"/>
                </a:cubicBezTo>
                <a:cubicBezTo>
                  <a:pt x="23372" y="6221"/>
                  <a:pt x="23358" y="6260"/>
                  <a:pt x="23358" y="6298"/>
                </a:cubicBezTo>
                <a:cubicBezTo>
                  <a:pt x="23365" y="6340"/>
                  <a:pt x="23351" y="6379"/>
                  <a:pt x="23320" y="6407"/>
                </a:cubicBezTo>
                <a:cubicBezTo>
                  <a:pt x="23293" y="6429"/>
                  <a:pt x="23260" y="6438"/>
                  <a:pt x="23219" y="6438"/>
                </a:cubicBezTo>
                <a:cubicBezTo>
                  <a:pt x="23164" y="6438"/>
                  <a:pt x="23096" y="6422"/>
                  <a:pt x="23015" y="6403"/>
                </a:cubicBezTo>
                <a:cubicBezTo>
                  <a:pt x="22938" y="6382"/>
                  <a:pt x="22858" y="6368"/>
                  <a:pt x="22777" y="6358"/>
                </a:cubicBezTo>
                <a:cubicBezTo>
                  <a:pt x="22750" y="6355"/>
                  <a:pt x="22720" y="6354"/>
                  <a:pt x="22686" y="6354"/>
                </a:cubicBezTo>
                <a:cubicBezTo>
                  <a:pt x="22479" y="6354"/>
                  <a:pt x="22146" y="6401"/>
                  <a:pt x="21730" y="6491"/>
                </a:cubicBezTo>
                <a:cubicBezTo>
                  <a:pt x="21657" y="6506"/>
                  <a:pt x="21582" y="6513"/>
                  <a:pt x="21509" y="6513"/>
                </a:cubicBezTo>
                <a:cubicBezTo>
                  <a:pt x="21213" y="6513"/>
                  <a:pt x="20932" y="6401"/>
                  <a:pt x="20806" y="6263"/>
                </a:cubicBezTo>
                <a:cubicBezTo>
                  <a:pt x="20714" y="6165"/>
                  <a:pt x="20598" y="6150"/>
                  <a:pt x="20443" y="6150"/>
                </a:cubicBezTo>
                <a:cubicBezTo>
                  <a:pt x="20416" y="6150"/>
                  <a:pt x="20388" y="6151"/>
                  <a:pt x="20358" y="6151"/>
                </a:cubicBezTo>
                <a:lnTo>
                  <a:pt x="20270" y="6151"/>
                </a:lnTo>
                <a:cubicBezTo>
                  <a:pt x="20267" y="6152"/>
                  <a:pt x="20264" y="6152"/>
                  <a:pt x="20260" y="6152"/>
                </a:cubicBezTo>
                <a:cubicBezTo>
                  <a:pt x="20163" y="6152"/>
                  <a:pt x="20072" y="6103"/>
                  <a:pt x="20015" y="6018"/>
                </a:cubicBezTo>
                <a:cubicBezTo>
                  <a:pt x="19964" y="5948"/>
                  <a:pt x="19882" y="5906"/>
                  <a:pt x="19794" y="5906"/>
                </a:cubicBezTo>
                <a:cubicBezTo>
                  <a:pt x="19791" y="5906"/>
                  <a:pt x="19787" y="5906"/>
                  <a:pt x="19784" y="5906"/>
                </a:cubicBezTo>
                <a:cubicBezTo>
                  <a:pt x="19479" y="5896"/>
                  <a:pt x="19465" y="5672"/>
                  <a:pt x="19455" y="5525"/>
                </a:cubicBezTo>
                <a:cubicBezTo>
                  <a:pt x="19455" y="5490"/>
                  <a:pt x="19451" y="5455"/>
                  <a:pt x="19444" y="5420"/>
                </a:cubicBezTo>
                <a:cubicBezTo>
                  <a:pt x="19430" y="5406"/>
                  <a:pt x="19409" y="5395"/>
                  <a:pt x="19388" y="5392"/>
                </a:cubicBezTo>
                <a:cubicBezTo>
                  <a:pt x="19341" y="5378"/>
                  <a:pt x="19278" y="5372"/>
                  <a:pt x="19208" y="5372"/>
                </a:cubicBezTo>
                <a:cubicBezTo>
                  <a:pt x="19012" y="5372"/>
                  <a:pt x="18762" y="5422"/>
                  <a:pt x="18646" y="5497"/>
                </a:cubicBezTo>
                <a:cubicBezTo>
                  <a:pt x="18545" y="5560"/>
                  <a:pt x="18415" y="5588"/>
                  <a:pt x="18289" y="5612"/>
                </a:cubicBezTo>
                <a:cubicBezTo>
                  <a:pt x="18103" y="5651"/>
                  <a:pt x="17932" y="5686"/>
                  <a:pt x="17869" y="5819"/>
                </a:cubicBezTo>
                <a:cubicBezTo>
                  <a:pt x="17830" y="5906"/>
                  <a:pt x="17844" y="5934"/>
                  <a:pt x="17844" y="5938"/>
                </a:cubicBezTo>
                <a:cubicBezTo>
                  <a:pt x="17858" y="5957"/>
                  <a:pt x="17918" y="5959"/>
                  <a:pt x="17967" y="5959"/>
                </a:cubicBezTo>
                <a:cubicBezTo>
                  <a:pt x="17981" y="5959"/>
                  <a:pt x="17995" y="5959"/>
                  <a:pt x="18005" y="5959"/>
                </a:cubicBezTo>
                <a:lnTo>
                  <a:pt x="18051" y="5959"/>
                </a:lnTo>
                <a:cubicBezTo>
                  <a:pt x="18100" y="5959"/>
                  <a:pt x="18124" y="5938"/>
                  <a:pt x="18173" y="5899"/>
                </a:cubicBezTo>
                <a:cubicBezTo>
                  <a:pt x="18233" y="5846"/>
                  <a:pt x="18309" y="5780"/>
                  <a:pt x="18471" y="5780"/>
                </a:cubicBezTo>
                <a:cubicBezTo>
                  <a:pt x="18501" y="5780"/>
                  <a:pt x="18533" y="5782"/>
                  <a:pt x="18569" y="5787"/>
                </a:cubicBezTo>
                <a:cubicBezTo>
                  <a:pt x="18586" y="5790"/>
                  <a:pt x="18602" y="5791"/>
                  <a:pt x="18618" y="5791"/>
                </a:cubicBezTo>
                <a:cubicBezTo>
                  <a:pt x="18749" y="5791"/>
                  <a:pt x="18866" y="5720"/>
                  <a:pt x="18972" y="5654"/>
                </a:cubicBezTo>
                <a:cubicBezTo>
                  <a:pt x="19054" y="5602"/>
                  <a:pt x="19138" y="5549"/>
                  <a:pt x="19216" y="5549"/>
                </a:cubicBezTo>
                <a:cubicBezTo>
                  <a:pt x="19258" y="5549"/>
                  <a:pt x="19298" y="5564"/>
                  <a:pt x="19336" y="5602"/>
                </a:cubicBezTo>
                <a:cubicBezTo>
                  <a:pt x="19371" y="5633"/>
                  <a:pt x="19381" y="5686"/>
                  <a:pt x="19367" y="5731"/>
                </a:cubicBezTo>
                <a:cubicBezTo>
                  <a:pt x="19301" y="5927"/>
                  <a:pt x="18657" y="6148"/>
                  <a:pt x="18401" y="6186"/>
                </a:cubicBezTo>
                <a:cubicBezTo>
                  <a:pt x="18286" y="6204"/>
                  <a:pt x="18268" y="6246"/>
                  <a:pt x="18261" y="6260"/>
                </a:cubicBezTo>
                <a:cubicBezTo>
                  <a:pt x="18205" y="6389"/>
                  <a:pt x="18429" y="6726"/>
                  <a:pt x="18506" y="6838"/>
                </a:cubicBezTo>
                <a:cubicBezTo>
                  <a:pt x="18611" y="6992"/>
                  <a:pt x="18643" y="7083"/>
                  <a:pt x="18615" y="7153"/>
                </a:cubicBezTo>
                <a:cubicBezTo>
                  <a:pt x="18583" y="7219"/>
                  <a:pt x="18513" y="7230"/>
                  <a:pt x="18461" y="7240"/>
                </a:cubicBezTo>
                <a:cubicBezTo>
                  <a:pt x="18384" y="7254"/>
                  <a:pt x="18384" y="7261"/>
                  <a:pt x="18384" y="7282"/>
                </a:cubicBezTo>
                <a:cubicBezTo>
                  <a:pt x="18387" y="7359"/>
                  <a:pt x="18324" y="7426"/>
                  <a:pt x="18247" y="7426"/>
                </a:cubicBezTo>
                <a:cubicBezTo>
                  <a:pt x="18240" y="7426"/>
                  <a:pt x="18232" y="7427"/>
                  <a:pt x="18224" y="7427"/>
                </a:cubicBezTo>
                <a:cubicBezTo>
                  <a:pt x="18091" y="7427"/>
                  <a:pt x="17882" y="7321"/>
                  <a:pt x="17858" y="7212"/>
                </a:cubicBezTo>
                <a:cubicBezTo>
                  <a:pt x="17848" y="7163"/>
                  <a:pt x="17869" y="7104"/>
                  <a:pt x="17956" y="7076"/>
                </a:cubicBezTo>
                <a:cubicBezTo>
                  <a:pt x="18033" y="7051"/>
                  <a:pt x="18040" y="7016"/>
                  <a:pt x="18040" y="7006"/>
                </a:cubicBezTo>
                <a:cubicBezTo>
                  <a:pt x="18054" y="6939"/>
                  <a:pt x="17984" y="6827"/>
                  <a:pt x="17876" y="6743"/>
                </a:cubicBezTo>
                <a:cubicBezTo>
                  <a:pt x="17830" y="6704"/>
                  <a:pt x="17773" y="6683"/>
                  <a:pt x="17714" y="6683"/>
                </a:cubicBezTo>
                <a:cubicBezTo>
                  <a:pt x="17710" y="6683"/>
                  <a:pt x="17705" y="6683"/>
                  <a:pt x="17701" y="6684"/>
                </a:cubicBezTo>
                <a:cubicBezTo>
                  <a:pt x="17697" y="6684"/>
                  <a:pt x="17692" y="6684"/>
                  <a:pt x="17688" y="6684"/>
                </a:cubicBezTo>
                <a:cubicBezTo>
                  <a:pt x="17651" y="6684"/>
                  <a:pt x="17618" y="6670"/>
                  <a:pt x="17592" y="6645"/>
                </a:cubicBezTo>
                <a:cubicBezTo>
                  <a:pt x="17568" y="6610"/>
                  <a:pt x="17561" y="6568"/>
                  <a:pt x="17571" y="6526"/>
                </a:cubicBezTo>
                <a:cubicBezTo>
                  <a:pt x="17557" y="6526"/>
                  <a:pt x="17543" y="6526"/>
                  <a:pt x="17529" y="6529"/>
                </a:cubicBezTo>
                <a:cubicBezTo>
                  <a:pt x="17508" y="6531"/>
                  <a:pt x="17483" y="6533"/>
                  <a:pt x="17456" y="6533"/>
                </a:cubicBezTo>
                <a:cubicBezTo>
                  <a:pt x="17388" y="6533"/>
                  <a:pt x="17307" y="6521"/>
                  <a:pt x="17232" y="6463"/>
                </a:cubicBezTo>
                <a:lnTo>
                  <a:pt x="17176" y="6421"/>
                </a:lnTo>
                <a:cubicBezTo>
                  <a:pt x="17090" y="6351"/>
                  <a:pt x="17035" y="6306"/>
                  <a:pt x="16963" y="6306"/>
                </a:cubicBezTo>
                <a:cubicBezTo>
                  <a:pt x="16923" y="6306"/>
                  <a:pt x="16877" y="6320"/>
                  <a:pt x="16819" y="6351"/>
                </a:cubicBezTo>
                <a:cubicBezTo>
                  <a:pt x="16661" y="6431"/>
                  <a:pt x="16500" y="6445"/>
                  <a:pt x="16273" y="6466"/>
                </a:cubicBezTo>
                <a:cubicBezTo>
                  <a:pt x="16136" y="6480"/>
                  <a:pt x="15982" y="6494"/>
                  <a:pt x="15789" y="6526"/>
                </a:cubicBezTo>
                <a:cubicBezTo>
                  <a:pt x="15613" y="6555"/>
                  <a:pt x="15359" y="6573"/>
                  <a:pt x="15100" y="6573"/>
                </a:cubicBezTo>
                <a:cubicBezTo>
                  <a:pt x="14680" y="6573"/>
                  <a:pt x="14247" y="6526"/>
                  <a:pt x="14119" y="6400"/>
                </a:cubicBezTo>
                <a:cubicBezTo>
                  <a:pt x="14063" y="6344"/>
                  <a:pt x="14056" y="6256"/>
                  <a:pt x="14098" y="6190"/>
                </a:cubicBezTo>
                <a:cubicBezTo>
                  <a:pt x="14193" y="6029"/>
                  <a:pt x="14539" y="5858"/>
                  <a:pt x="14738" y="5858"/>
                </a:cubicBezTo>
                <a:cubicBezTo>
                  <a:pt x="14760" y="5858"/>
                  <a:pt x="14781" y="5860"/>
                  <a:pt x="14799" y="5864"/>
                </a:cubicBezTo>
                <a:cubicBezTo>
                  <a:pt x="14778" y="5808"/>
                  <a:pt x="14701" y="5693"/>
                  <a:pt x="14536" y="5567"/>
                </a:cubicBezTo>
                <a:cubicBezTo>
                  <a:pt x="14323" y="5401"/>
                  <a:pt x="13947" y="5307"/>
                  <a:pt x="13800" y="5307"/>
                </a:cubicBezTo>
                <a:cubicBezTo>
                  <a:pt x="13783" y="5307"/>
                  <a:pt x="13769" y="5309"/>
                  <a:pt x="13759" y="5311"/>
                </a:cubicBezTo>
                <a:cubicBezTo>
                  <a:pt x="13755" y="5339"/>
                  <a:pt x="13745" y="5367"/>
                  <a:pt x="13720" y="5385"/>
                </a:cubicBezTo>
                <a:cubicBezTo>
                  <a:pt x="13693" y="5411"/>
                  <a:pt x="13653" y="5423"/>
                  <a:pt x="13595" y="5423"/>
                </a:cubicBezTo>
                <a:cubicBezTo>
                  <a:pt x="13507" y="5423"/>
                  <a:pt x="13377" y="5396"/>
                  <a:pt x="13185" y="5353"/>
                </a:cubicBezTo>
                <a:cubicBezTo>
                  <a:pt x="13094" y="5332"/>
                  <a:pt x="12989" y="5308"/>
                  <a:pt x="12880" y="5290"/>
                </a:cubicBezTo>
                <a:cubicBezTo>
                  <a:pt x="12712" y="5259"/>
                  <a:pt x="12551" y="5206"/>
                  <a:pt x="12401" y="5129"/>
                </a:cubicBezTo>
                <a:cubicBezTo>
                  <a:pt x="12306" y="5073"/>
                  <a:pt x="12198" y="5042"/>
                  <a:pt x="12089" y="5035"/>
                </a:cubicBezTo>
                <a:cubicBezTo>
                  <a:pt x="11931" y="5028"/>
                  <a:pt x="11396" y="4982"/>
                  <a:pt x="10983" y="4657"/>
                </a:cubicBezTo>
                <a:cubicBezTo>
                  <a:pt x="10846" y="4549"/>
                  <a:pt x="10619" y="4502"/>
                  <a:pt x="10401" y="4502"/>
                </a:cubicBezTo>
                <a:cubicBezTo>
                  <a:pt x="10285" y="4502"/>
                  <a:pt x="10171" y="4515"/>
                  <a:pt x="10076" y="4541"/>
                </a:cubicBezTo>
                <a:cubicBezTo>
                  <a:pt x="9953" y="4576"/>
                  <a:pt x="9869" y="4625"/>
                  <a:pt x="9848" y="4678"/>
                </a:cubicBezTo>
                <a:cubicBezTo>
                  <a:pt x="9736" y="4951"/>
                  <a:pt x="9446" y="4951"/>
                  <a:pt x="9190" y="4951"/>
                </a:cubicBezTo>
                <a:lnTo>
                  <a:pt x="9180" y="4951"/>
                </a:lnTo>
                <a:cubicBezTo>
                  <a:pt x="9152" y="4951"/>
                  <a:pt x="9064" y="4951"/>
                  <a:pt x="9029" y="4884"/>
                </a:cubicBezTo>
                <a:cubicBezTo>
                  <a:pt x="8991" y="4811"/>
                  <a:pt x="9047" y="4730"/>
                  <a:pt x="9099" y="4650"/>
                </a:cubicBezTo>
                <a:cubicBezTo>
                  <a:pt x="9117" y="4625"/>
                  <a:pt x="9131" y="4601"/>
                  <a:pt x="9145" y="4576"/>
                </a:cubicBezTo>
                <a:cubicBezTo>
                  <a:pt x="9082" y="4520"/>
                  <a:pt x="9075" y="4425"/>
                  <a:pt x="9071" y="4338"/>
                </a:cubicBezTo>
                <a:cubicBezTo>
                  <a:pt x="9068" y="4212"/>
                  <a:pt x="9054" y="4180"/>
                  <a:pt x="9012" y="4173"/>
                </a:cubicBezTo>
                <a:cubicBezTo>
                  <a:pt x="9011" y="4173"/>
                  <a:pt x="9011" y="4173"/>
                  <a:pt x="9011" y="4173"/>
                </a:cubicBezTo>
                <a:cubicBezTo>
                  <a:pt x="8968" y="4173"/>
                  <a:pt x="8871" y="4353"/>
                  <a:pt x="8823" y="4439"/>
                </a:cubicBezTo>
                <a:cubicBezTo>
                  <a:pt x="8693" y="4669"/>
                  <a:pt x="8533" y="4951"/>
                  <a:pt x="8294" y="4951"/>
                </a:cubicBezTo>
                <a:cubicBezTo>
                  <a:pt x="8288" y="4951"/>
                  <a:pt x="8282" y="4951"/>
                  <a:pt x="8277" y="4951"/>
                </a:cubicBezTo>
                <a:cubicBezTo>
                  <a:pt x="8025" y="4937"/>
                  <a:pt x="7877" y="4629"/>
                  <a:pt x="7734" y="4334"/>
                </a:cubicBezTo>
                <a:cubicBezTo>
                  <a:pt x="7636" y="4135"/>
                  <a:pt x="7534" y="3932"/>
                  <a:pt x="7419" y="3848"/>
                </a:cubicBezTo>
                <a:cubicBezTo>
                  <a:pt x="7265" y="3737"/>
                  <a:pt x="7146" y="3701"/>
                  <a:pt x="7099" y="3701"/>
                </a:cubicBezTo>
                <a:cubicBezTo>
                  <a:pt x="7097" y="3701"/>
                  <a:pt x="7095" y="3701"/>
                  <a:pt x="7093" y="3701"/>
                </a:cubicBezTo>
                <a:cubicBezTo>
                  <a:pt x="7111" y="3757"/>
                  <a:pt x="7142" y="3806"/>
                  <a:pt x="7181" y="3851"/>
                </a:cubicBezTo>
                <a:cubicBezTo>
                  <a:pt x="7240" y="3925"/>
                  <a:pt x="7289" y="4009"/>
                  <a:pt x="7261" y="4079"/>
                </a:cubicBezTo>
                <a:cubicBezTo>
                  <a:pt x="7230" y="4145"/>
                  <a:pt x="7160" y="4149"/>
                  <a:pt x="7093" y="4156"/>
                </a:cubicBezTo>
                <a:cubicBezTo>
                  <a:pt x="7065" y="4159"/>
                  <a:pt x="7009" y="4166"/>
                  <a:pt x="7002" y="4177"/>
                </a:cubicBezTo>
                <a:cubicBezTo>
                  <a:pt x="6999" y="4184"/>
                  <a:pt x="6999" y="4191"/>
                  <a:pt x="7002" y="4198"/>
                </a:cubicBezTo>
                <a:cubicBezTo>
                  <a:pt x="7016" y="4352"/>
                  <a:pt x="6869" y="4506"/>
                  <a:pt x="6740" y="4587"/>
                </a:cubicBezTo>
                <a:cubicBezTo>
                  <a:pt x="6688" y="4620"/>
                  <a:pt x="6621" y="4652"/>
                  <a:pt x="6564" y="4652"/>
                </a:cubicBezTo>
                <a:cubicBezTo>
                  <a:pt x="6544" y="4652"/>
                  <a:pt x="6525" y="4648"/>
                  <a:pt x="6509" y="4639"/>
                </a:cubicBezTo>
                <a:cubicBezTo>
                  <a:pt x="6481" y="4622"/>
                  <a:pt x="6463" y="4587"/>
                  <a:pt x="6467" y="4551"/>
                </a:cubicBezTo>
                <a:cubicBezTo>
                  <a:pt x="6467" y="4537"/>
                  <a:pt x="6456" y="4516"/>
                  <a:pt x="6425" y="4506"/>
                </a:cubicBezTo>
                <a:cubicBezTo>
                  <a:pt x="6408" y="4499"/>
                  <a:pt x="6388" y="4495"/>
                  <a:pt x="6365" y="4495"/>
                </a:cubicBezTo>
                <a:cubicBezTo>
                  <a:pt x="6285" y="4495"/>
                  <a:pt x="6170" y="4544"/>
                  <a:pt x="6050" y="4688"/>
                </a:cubicBezTo>
                <a:cubicBezTo>
                  <a:pt x="5892" y="4871"/>
                  <a:pt x="5731" y="4971"/>
                  <a:pt x="5602" y="4971"/>
                </a:cubicBezTo>
                <a:cubicBezTo>
                  <a:pt x="5582" y="4971"/>
                  <a:pt x="5564" y="4969"/>
                  <a:pt x="5546" y="4965"/>
                </a:cubicBezTo>
                <a:cubicBezTo>
                  <a:pt x="5490" y="4951"/>
                  <a:pt x="5444" y="4912"/>
                  <a:pt x="5423" y="4856"/>
                </a:cubicBezTo>
                <a:cubicBezTo>
                  <a:pt x="5273" y="4867"/>
                  <a:pt x="4730" y="5164"/>
                  <a:pt x="4695" y="5266"/>
                </a:cubicBezTo>
                <a:cubicBezTo>
                  <a:pt x="4709" y="5332"/>
                  <a:pt x="4692" y="5402"/>
                  <a:pt x="4646" y="5451"/>
                </a:cubicBezTo>
                <a:cubicBezTo>
                  <a:pt x="4577" y="5537"/>
                  <a:pt x="4447" y="5585"/>
                  <a:pt x="4293" y="5585"/>
                </a:cubicBezTo>
                <a:cubicBezTo>
                  <a:pt x="4282" y="5585"/>
                  <a:pt x="4272" y="5585"/>
                  <a:pt x="4261" y="5584"/>
                </a:cubicBezTo>
                <a:cubicBezTo>
                  <a:pt x="4139" y="5577"/>
                  <a:pt x="4104" y="5525"/>
                  <a:pt x="4093" y="5479"/>
                </a:cubicBezTo>
                <a:cubicBezTo>
                  <a:pt x="4065" y="5353"/>
                  <a:pt x="4261" y="5213"/>
                  <a:pt x="4366" y="5157"/>
                </a:cubicBezTo>
                <a:cubicBezTo>
                  <a:pt x="4429" y="5126"/>
                  <a:pt x="4524" y="5059"/>
                  <a:pt x="4636" y="4982"/>
                </a:cubicBezTo>
                <a:cubicBezTo>
                  <a:pt x="4898" y="4804"/>
                  <a:pt x="5227" y="4580"/>
                  <a:pt x="5444" y="4544"/>
                </a:cubicBezTo>
                <a:cubicBezTo>
                  <a:pt x="5745" y="4495"/>
                  <a:pt x="6197" y="4285"/>
                  <a:pt x="6246" y="4198"/>
                </a:cubicBezTo>
                <a:cubicBezTo>
                  <a:pt x="6226" y="4196"/>
                  <a:pt x="6205" y="4196"/>
                  <a:pt x="6184" y="4196"/>
                </a:cubicBezTo>
                <a:cubicBezTo>
                  <a:pt x="6154" y="4196"/>
                  <a:pt x="6124" y="4197"/>
                  <a:pt x="6096" y="4201"/>
                </a:cubicBezTo>
                <a:cubicBezTo>
                  <a:pt x="6052" y="4207"/>
                  <a:pt x="6008" y="4209"/>
                  <a:pt x="5964" y="4209"/>
                </a:cubicBezTo>
                <a:cubicBezTo>
                  <a:pt x="5921" y="4209"/>
                  <a:pt x="5877" y="4207"/>
                  <a:pt x="5833" y="4201"/>
                </a:cubicBezTo>
                <a:cubicBezTo>
                  <a:pt x="5821" y="4199"/>
                  <a:pt x="5809" y="4198"/>
                  <a:pt x="5796" y="4198"/>
                </a:cubicBezTo>
                <a:cubicBezTo>
                  <a:pt x="5669" y="4198"/>
                  <a:pt x="5470" y="4299"/>
                  <a:pt x="5276" y="4397"/>
                </a:cubicBezTo>
                <a:cubicBezTo>
                  <a:pt x="5189" y="4439"/>
                  <a:pt x="5101" y="4485"/>
                  <a:pt x="5010" y="4523"/>
                </a:cubicBezTo>
                <a:cubicBezTo>
                  <a:pt x="4888" y="4573"/>
                  <a:pt x="4765" y="4611"/>
                  <a:pt x="4636" y="4632"/>
                </a:cubicBezTo>
                <a:cubicBezTo>
                  <a:pt x="4559" y="4650"/>
                  <a:pt x="4440" y="4678"/>
                  <a:pt x="4426" y="4699"/>
                </a:cubicBezTo>
                <a:cubicBezTo>
                  <a:pt x="4426" y="4709"/>
                  <a:pt x="4429" y="4716"/>
                  <a:pt x="4436" y="4727"/>
                </a:cubicBezTo>
                <a:cubicBezTo>
                  <a:pt x="4461" y="4765"/>
                  <a:pt x="4464" y="4818"/>
                  <a:pt x="4440" y="4863"/>
                </a:cubicBezTo>
                <a:cubicBezTo>
                  <a:pt x="4413" y="4896"/>
                  <a:pt x="4376" y="4906"/>
                  <a:pt x="4332" y="4906"/>
                </a:cubicBezTo>
                <a:cubicBezTo>
                  <a:pt x="4300" y="4906"/>
                  <a:pt x="4264" y="4900"/>
                  <a:pt x="4226" y="4895"/>
                </a:cubicBezTo>
                <a:cubicBezTo>
                  <a:pt x="4191" y="4890"/>
                  <a:pt x="4140" y="4883"/>
                  <a:pt x="4101" y="4883"/>
                </a:cubicBezTo>
                <a:cubicBezTo>
                  <a:pt x="4073" y="4883"/>
                  <a:pt x="4051" y="4887"/>
                  <a:pt x="4044" y="4898"/>
                </a:cubicBezTo>
                <a:cubicBezTo>
                  <a:pt x="4014" y="4953"/>
                  <a:pt x="3959" y="4984"/>
                  <a:pt x="3901" y="4984"/>
                </a:cubicBezTo>
                <a:cubicBezTo>
                  <a:pt x="3893" y="4984"/>
                  <a:pt x="3884" y="4983"/>
                  <a:pt x="3876" y="4982"/>
                </a:cubicBezTo>
                <a:cubicBezTo>
                  <a:pt x="3817" y="4972"/>
                  <a:pt x="3771" y="4926"/>
                  <a:pt x="3761" y="4867"/>
                </a:cubicBezTo>
                <a:cubicBezTo>
                  <a:pt x="3750" y="4821"/>
                  <a:pt x="3768" y="4776"/>
                  <a:pt x="3803" y="4748"/>
                </a:cubicBezTo>
                <a:cubicBezTo>
                  <a:pt x="3750" y="4720"/>
                  <a:pt x="3694" y="4702"/>
                  <a:pt x="3638" y="4695"/>
                </a:cubicBezTo>
                <a:cubicBezTo>
                  <a:pt x="3624" y="4776"/>
                  <a:pt x="3547" y="4919"/>
                  <a:pt x="3211" y="4919"/>
                </a:cubicBezTo>
                <a:cubicBezTo>
                  <a:pt x="3032" y="4919"/>
                  <a:pt x="2854" y="5010"/>
                  <a:pt x="2829" y="5084"/>
                </a:cubicBezTo>
                <a:cubicBezTo>
                  <a:pt x="2826" y="5094"/>
                  <a:pt x="2819" y="5119"/>
                  <a:pt x="2864" y="5150"/>
                </a:cubicBezTo>
                <a:lnTo>
                  <a:pt x="2917" y="5189"/>
                </a:lnTo>
                <a:cubicBezTo>
                  <a:pt x="3046" y="5287"/>
                  <a:pt x="3134" y="5353"/>
                  <a:pt x="3141" y="5441"/>
                </a:cubicBezTo>
                <a:cubicBezTo>
                  <a:pt x="3144" y="5490"/>
                  <a:pt x="3123" y="5535"/>
                  <a:pt x="3088" y="5567"/>
                </a:cubicBezTo>
                <a:cubicBezTo>
                  <a:pt x="3064" y="5592"/>
                  <a:pt x="3035" y="5602"/>
                  <a:pt x="3003" y="5602"/>
                </a:cubicBezTo>
                <a:cubicBezTo>
                  <a:pt x="2940" y="5602"/>
                  <a:pt x="2864" y="5563"/>
                  <a:pt x="2780" y="5521"/>
                </a:cubicBezTo>
                <a:cubicBezTo>
                  <a:pt x="2651" y="5454"/>
                  <a:pt x="2478" y="5365"/>
                  <a:pt x="2277" y="5365"/>
                </a:cubicBezTo>
                <a:cubicBezTo>
                  <a:pt x="2259" y="5365"/>
                  <a:pt x="2241" y="5366"/>
                  <a:pt x="2224" y="5367"/>
                </a:cubicBezTo>
                <a:cubicBezTo>
                  <a:pt x="2207" y="5369"/>
                  <a:pt x="2189" y="5370"/>
                  <a:pt x="2170" y="5370"/>
                </a:cubicBezTo>
                <a:cubicBezTo>
                  <a:pt x="1792" y="5370"/>
                  <a:pt x="1174" y="5036"/>
                  <a:pt x="963" y="4842"/>
                </a:cubicBezTo>
                <a:cubicBezTo>
                  <a:pt x="925" y="4814"/>
                  <a:pt x="900" y="4776"/>
                  <a:pt x="883" y="4734"/>
                </a:cubicBezTo>
                <a:cubicBezTo>
                  <a:pt x="823" y="4713"/>
                  <a:pt x="624" y="4713"/>
                  <a:pt x="463" y="4713"/>
                </a:cubicBezTo>
                <a:cubicBezTo>
                  <a:pt x="316" y="4713"/>
                  <a:pt x="148" y="4713"/>
                  <a:pt x="1" y="4699"/>
                </a:cubicBezTo>
                <a:lnTo>
                  <a:pt x="1" y="12975"/>
                </a:lnTo>
                <a:cubicBezTo>
                  <a:pt x="54" y="13009"/>
                  <a:pt x="115" y="13036"/>
                  <a:pt x="151" y="13036"/>
                </a:cubicBezTo>
                <a:cubicBezTo>
                  <a:pt x="162" y="13036"/>
                  <a:pt x="171" y="13033"/>
                  <a:pt x="176" y="13027"/>
                </a:cubicBezTo>
                <a:cubicBezTo>
                  <a:pt x="217" y="12975"/>
                  <a:pt x="272" y="12966"/>
                  <a:pt x="328" y="12966"/>
                </a:cubicBezTo>
                <a:cubicBezTo>
                  <a:pt x="348" y="12966"/>
                  <a:pt x="367" y="12967"/>
                  <a:pt x="386" y="12968"/>
                </a:cubicBezTo>
                <a:cubicBezTo>
                  <a:pt x="406" y="12969"/>
                  <a:pt x="426" y="12970"/>
                  <a:pt x="447" y="12970"/>
                </a:cubicBezTo>
                <a:cubicBezTo>
                  <a:pt x="534" y="12970"/>
                  <a:pt x="620" y="12952"/>
                  <a:pt x="697" y="12915"/>
                </a:cubicBezTo>
                <a:cubicBezTo>
                  <a:pt x="759" y="12885"/>
                  <a:pt x="813" y="12873"/>
                  <a:pt x="860" y="12873"/>
                </a:cubicBezTo>
                <a:cubicBezTo>
                  <a:pt x="921" y="12873"/>
                  <a:pt x="968" y="12893"/>
                  <a:pt x="1002" y="12915"/>
                </a:cubicBezTo>
                <a:cubicBezTo>
                  <a:pt x="1131" y="12996"/>
                  <a:pt x="1163" y="13167"/>
                  <a:pt x="1163" y="13248"/>
                </a:cubicBezTo>
                <a:cubicBezTo>
                  <a:pt x="1163" y="13290"/>
                  <a:pt x="1310" y="13405"/>
                  <a:pt x="1397" y="13475"/>
                </a:cubicBezTo>
                <a:cubicBezTo>
                  <a:pt x="1509" y="13559"/>
                  <a:pt x="1611" y="13654"/>
                  <a:pt x="1699" y="13759"/>
                </a:cubicBezTo>
                <a:cubicBezTo>
                  <a:pt x="1727" y="13790"/>
                  <a:pt x="1751" y="13822"/>
                  <a:pt x="1772" y="13853"/>
                </a:cubicBezTo>
                <a:cubicBezTo>
                  <a:pt x="1867" y="13985"/>
                  <a:pt x="1914" y="14042"/>
                  <a:pt x="1967" y="14042"/>
                </a:cubicBezTo>
                <a:cubicBezTo>
                  <a:pt x="1974" y="14042"/>
                  <a:pt x="1981" y="14041"/>
                  <a:pt x="1989" y="14039"/>
                </a:cubicBezTo>
                <a:cubicBezTo>
                  <a:pt x="2003" y="14032"/>
                  <a:pt x="2017" y="14025"/>
                  <a:pt x="2031" y="14018"/>
                </a:cubicBezTo>
                <a:cubicBezTo>
                  <a:pt x="2091" y="13983"/>
                  <a:pt x="2150" y="13951"/>
                  <a:pt x="2213" y="13923"/>
                </a:cubicBezTo>
                <a:cubicBezTo>
                  <a:pt x="2357" y="13860"/>
                  <a:pt x="2500" y="13794"/>
                  <a:pt x="2500" y="13685"/>
                </a:cubicBezTo>
                <a:cubicBezTo>
                  <a:pt x="2500" y="13524"/>
                  <a:pt x="2728" y="13451"/>
                  <a:pt x="2938" y="13451"/>
                </a:cubicBezTo>
                <a:cubicBezTo>
                  <a:pt x="2966" y="13451"/>
                  <a:pt x="2994" y="13451"/>
                  <a:pt x="3018" y="13454"/>
                </a:cubicBezTo>
                <a:cubicBezTo>
                  <a:pt x="3148" y="13468"/>
                  <a:pt x="3253" y="13507"/>
                  <a:pt x="3312" y="13570"/>
                </a:cubicBezTo>
                <a:cubicBezTo>
                  <a:pt x="3319" y="13577"/>
                  <a:pt x="3326" y="13584"/>
                  <a:pt x="3333" y="13594"/>
                </a:cubicBezTo>
                <a:lnTo>
                  <a:pt x="3333" y="13598"/>
                </a:lnTo>
                <a:cubicBezTo>
                  <a:pt x="3340" y="13605"/>
                  <a:pt x="3344" y="13612"/>
                  <a:pt x="3347" y="13619"/>
                </a:cubicBezTo>
                <a:lnTo>
                  <a:pt x="3351" y="13626"/>
                </a:lnTo>
                <a:cubicBezTo>
                  <a:pt x="3354" y="13633"/>
                  <a:pt x="3358" y="13640"/>
                  <a:pt x="3361" y="13647"/>
                </a:cubicBezTo>
                <a:lnTo>
                  <a:pt x="3365" y="13654"/>
                </a:lnTo>
                <a:cubicBezTo>
                  <a:pt x="3365" y="13661"/>
                  <a:pt x="3368" y="13668"/>
                  <a:pt x="3368" y="13678"/>
                </a:cubicBezTo>
                <a:lnTo>
                  <a:pt x="3368" y="13685"/>
                </a:lnTo>
                <a:cubicBezTo>
                  <a:pt x="3372" y="13696"/>
                  <a:pt x="3372" y="13706"/>
                  <a:pt x="3372" y="13717"/>
                </a:cubicBezTo>
                <a:cubicBezTo>
                  <a:pt x="3372" y="13811"/>
                  <a:pt x="3533" y="13951"/>
                  <a:pt x="3722" y="14109"/>
                </a:cubicBezTo>
                <a:cubicBezTo>
                  <a:pt x="3971" y="14322"/>
                  <a:pt x="4310" y="14613"/>
                  <a:pt x="4545" y="15026"/>
                </a:cubicBezTo>
                <a:cubicBezTo>
                  <a:pt x="4643" y="15198"/>
                  <a:pt x="4716" y="15341"/>
                  <a:pt x="4772" y="15457"/>
                </a:cubicBezTo>
                <a:cubicBezTo>
                  <a:pt x="4972" y="15852"/>
                  <a:pt x="5031" y="15968"/>
                  <a:pt x="5483" y="16146"/>
                </a:cubicBezTo>
                <a:cubicBezTo>
                  <a:pt x="6089" y="16384"/>
                  <a:pt x="6141" y="16538"/>
                  <a:pt x="6036" y="16811"/>
                </a:cubicBezTo>
                <a:cubicBezTo>
                  <a:pt x="6019" y="16857"/>
                  <a:pt x="6047" y="16899"/>
                  <a:pt x="6099" y="16955"/>
                </a:cubicBezTo>
                <a:lnTo>
                  <a:pt x="6124" y="16983"/>
                </a:lnTo>
                <a:cubicBezTo>
                  <a:pt x="6183" y="17043"/>
                  <a:pt x="6243" y="17109"/>
                  <a:pt x="6232" y="17193"/>
                </a:cubicBezTo>
                <a:cubicBezTo>
                  <a:pt x="6222" y="17256"/>
                  <a:pt x="6183" y="17312"/>
                  <a:pt x="6124" y="17344"/>
                </a:cubicBezTo>
                <a:lnTo>
                  <a:pt x="6089" y="17368"/>
                </a:lnTo>
                <a:lnTo>
                  <a:pt x="6064" y="17386"/>
                </a:lnTo>
                <a:lnTo>
                  <a:pt x="6047" y="17400"/>
                </a:lnTo>
                <a:lnTo>
                  <a:pt x="6019" y="17417"/>
                </a:lnTo>
                <a:lnTo>
                  <a:pt x="6005" y="17428"/>
                </a:lnTo>
                <a:lnTo>
                  <a:pt x="5973" y="17452"/>
                </a:lnTo>
                <a:lnTo>
                  <a:pt x="5959" y="17459"/>
                </a:lnTo>
                <a:lnTo>
                  <a:pt x="5924" y="17484"/>
                </a:lnTo>
                <a:lnTo>
                  <a:pt x="5917" y="17491"/>
                </a:lnTo>
                <a:lnTo>
                  <a:pt x="5791" y="17582"/>
                </a:lnTo>
                <a:cubicBezTo>
                  <a:pt x="5812" y="17638"/>
                  <a:pt x="5875" y="17687"/>
                  <a:pt x="5952" y="17750"/>
                </a:cubicBezTo>
                <a:lnTo>
                  <a:pt x="5991" y="17781"/>
                </a:lnTo>
                <a:cubicBezTo>
                  <a:pt x="6026" y="17806"/>
                  <a:pt x="6047" y="17848"/>
                  <a:pt x="6043" y="17893"/>
                </a:cubicBezTo>
                <a:cubicBezTo>
                  <a:pt x="6033" y="17960"/>
                  <a:pt x="5963" y="17991"/>
                  <a:pt x="5903" y="18016"/>
                </a:cubicBezTo>
                <a:lnTo>
                  <a:pt x="5865" y="18033"/>
                </a:lnTo>
                <a:cubicBezTo>
                  <a:pt x="5928" y="18103"/>
                  <a:pt x="5921" y="18191"/>
                  <a:pt x="5917" y="18264"/>
                </a:cubicBezTo>
                <a:cubicBezTo>
                  <a:pt x="5910" y="18334"/>
                  <a:pt x="5907" y="18387"/>
                  <a:pt x="5949" y="18429"/>
                </a:cubicBezTo>
                <a:cubicBezTo>
                  <a:pt x="5986" y="18471"/>
                  <a:pt x="6040" y="18489"/>
                  <a:pt x="6097" y="18489"/>
                </a:cubicBezTo>
                <a:cubicBezTo>
                  <a:pt x="6177" y="18489"/>
                  <a:pt x="6265" y="18454"/>
                  <a:pt x="6330" y="18401"/>
                </a:cubicBezTo>
                <a:cubicBezTo>
                  <a:pt x="6358" y="18371"/>
                  <a:pt x="6395" y="18357"/>
                  <a:pt x="6432" y="18357"/>
                </a:cubicBezTo>
                <a:cubicBezTo>
                  <a:pt x="6467" y="18357"/>
                  <a:pt x="6501" y="18369"/>
                  <a:pt x="6530" y="18394"/>
                </a:cubicBezTo>
                <a:cubicBezTo>
                  <a:pt x="6614" y="18467"/>
                  <a:pt x="6642" y="18646"/>
                  <a:pt x="6551" y="18800"/>
                </a:cubicBezTo>
                <a:cubicBezTo>
                  <a:pt x="6505" y="18870"/>
                  <a:pt x="6544" y="18908"/>
                  <a:pt x="6561" y="18919"/>
                </a:cubicBezTo>
                <a:cubicBezTo>
                  <a:pt x="6576" y="18931"/>
                  <a:pt x="6593" y="18936"/>
                  <a:pt x="6610" y="18936"/>
                </a:cubicBezTo>
                <a:cubicBezTo>
                  <a:pt x="6633" y="18936"/>
                  <a:pt x="6657" y="18925"/>
                  <a:pt x="6673" y="18905"/>
                </a:cubicBezTo>
                <a:cubicBezTo>
                  <a:pt x="6698" y="18873"/>
                  <a:pt x="6736" y="18852"/>
                  <a:pt x="6778" y="18852"/>
                </a:cubicBezTo>
                <a:cubicBezTo>
                  <a:pt x="6781" y="18852"/>
                  <a:pt x="6784" y="18852"/>
                  <a:pt x="6787" y="18852"/>
                </a:cubicBezTo>
                <a:cubicBezTo>
                  <a:pt x="6886" y="18852"/>
                  <a:pt x="6988" y="18961"/>
                  <a:pt x="7086" y="19062"/>
                </a:cubicBezTo>
                <a:cubicBezTo>
                  <a:pt x="7121" y="19101"/>
                  <a:pt x="7160" y="19136"/>
                  <a:pt x="7205" y="19168"/>
                </a:cubicBezTo>
                <a:cubicBezTo>
                  <a:pt x="7293" y="19217"/>
                  <a:pt x="7394" y="19336"/>
                  <a:pt x="7366" y="19437"/>
                </a:cubicBezTo>
                <a:cubicBezTo>
                  <a:pt x="7359" y="19465"/>
                  <a:pt x="7328" y="19535"/>
                  <a:pt x="7209" y="19535"/>
                </a:cubicBezTo>
                <a:cubicBezTo>
                  <a:pt x="7156" y="19535"/>
                  <a:pt x="7146" y="19588"/>
                  <a:pt x="7142" y="19623"/>
                </a:cubicBezTo>
                <a:cubicBezTo>
                  <a:pt x="7142" y="19679"/>
                  <a:pt x="7167" y="19731"/>
                  <a:pt x="7191" y="19731"/>
                </a:cubicBezTo>
                <a:cubicBezTo>
                  <a:pt x="7373" y="19749"/>
                  <a:pt x="7373" y="19955"/>
                  <a:pt x="7370" y="20064"/>
                </a:cubicBezTo>
                <a:lnTo>
                  <a:pt x="7370" y="20085"/>
                </a:lnTo>
                <a:cubicBezTo>
                  <a:pt x="7401" y="20143"/>
                  <a:pt x="7660" y="20253"/>
                  <a:pt x="7811" y="20253"/>
                </a:cubicBezTo>
                <a:cubicBezTo>
                  <a:pt x="7832" y="20253"/>
                  <a:pt x="7851" y="20251"/>
                  <a:pt x="7867" y="20246"/>
                </a:cubicBezTo>
                <a:cubicBezTo>
                  <a:pt x="7896" y="20237"/>
                  <a:pt x="7924" y="20233"/>
                  <a:pt x="7951" y="20233"/>
                </a:cubicBezTo>
                <a:cubicBezTo>
                  <a:pt x="8111" y="20233"/>
                  <a:pt x="8247" y="20371"/>
                  <a:pt x="8322" y="20508"/>
                </a:cubicBezTo>
                <a:cubicBezTo>
                  <a:pt x="8354" y="20564"/>
                  <a:pt x="8452" y="20620"/>
                  <a:pt x="8553" y="20641"/>
                </a:cubicBezTo>
                <a:cubicBezTo>
                  <a:pt x="8573" y="20649"/>
                  <a:pt x="8594" y="20653"/>
                  <a:pt x="8615" y="20653"/>
                </a:cubicBezTo>
                <a:cubicBezTo>
                  <a:pt x="8643" y="20653"/>
                  <a:pt x="8671" y="20646"/>
                  <a:pt x="8697" y="20634"/>
                </a:cubicBezTo>
                <a:cubicBezTo>
                  <a:pt x="8720" y="20612"/>
                  <a:pt x="8750" y="20601"/>
                  <a:pt x="8780" y="20601"/>
                </a:cubicBezTo>
                <a:cubicBezTo>
                  <a:pt x="8796" y="20601"/>
                  <a:pt x="8812" y="20604"/>
                  <a:pt x="8826" y="20610"/>
                </a:cubicBezTo>
                <a:cubicBezTo>
                  <a:pt x="8949" y="20659"/>
                  <a:pt x="8994" y="20900"/>
                  <a:pt x="9008" y="21005"/>
                </a:cubicBezTo>
                <a:cubicBezTo>
                  <a:pt x="9012" y="21026"/>
                  <a:pt x="9019" y="21033"/>
                  <a:pt x="9022" y="21033"/>
                </a:cubicBezTo>
                <a:cubicBezTo>
                  <a:pt x="9035" y="21042"/>
                  <a:pt x="9056" y="21046"/>
                  <a:pt x="9082" y="21046"/>
                </a:cubicBezTo>
                <a:cubicBezTo>
                  <a:pt x="9127" y="21046"/>
                  <a:pt x="9185" y="21035"/>
                  <a:pt x="9232" y="21026"/>
                </a:cubicBezTo>
                <a:cubicBezTo>
                  <a:pt x="9278" y="21019"/>
                  <a:pt x="9313" y="21012"/>
                  <a:pt x="9351" y="21009"/>
                </a:cubicBezTo>
                <a:cubicBezTo>
                  <a:pt x="9359" y="21008"/>
                  <a:pt x="9366" y="21008"/>
                  <a:pt x="9373" y="21008"/>
                </a:cubicBezTo>
                <a:cubicBezTo>
                  <a:pt x="9463" y="21008"/>
                  <a:pt x="9531" y="21069"/>
                  <a:pt x="9586" y="21117"/>
                </a:cubicBezTo>
                <a:cubicBezTo>
                  <a:pt x="9607" y="21135"/>
                  <a:pt x="9645" y="21170"/>
                  <a:pt x="9659" y="21170"/>
                </a:cubicBezTo>
                <a:cubicBezTo>
                  <a:pt x="9690" y="21158"/>
                  <a:pt x="9718" y="21153"/>
                  <a:pt x="9744" y="21153"/>
                </a:cubicBezTo>
                <a:cubicBezTo>
                  <a:pt x="9898" y="21153"/>
                  <a:pt x="9980" y="21338"/>
                  <a:pt x="10055" y="21499"/>
                </a:cubicBezTo>
                <a:cubicBezTo>
                  <a:pt x="10083" y="21562"/>
                  <a:pt x="10111" y="21625"/>
                  <a:pt x="10143" y="21678"/>
                </a:cubicBezTo>
                <a:lnTo>
                  <a:pt x="25119" y="21597"/>
                </a:lnTo>
                <a:cubicBezTo>
                  <a:pt x="25130" y="21492"/>
                  <a:pt x="25158" y="21363"/>
                  <a:pt x="25245" y="21321"/>
                </a:cubicBezTo>
                <a:cubicBezTo>
                  <a:pt x="25264" y="21312"/>
                  <a:pt x="25284" y="21308"/>
                  <a:pt x="25305" y="21308"/>
                </a:cubicBezTo>
                <a:cubicBezTo>
                  <a:pt x="25342" y="21308"/>
                  <a:pt x="25380" y="21322"/>
                  <a:pt x="25410" y="21349"/>
                </a:cubicBezTo>
                <a:cubicBezTo>
                  <a:pt x="25515" y="21426"/>
                  <a:pt x="25529" y="21534"/>
                  <a:pt x="25536" y="21611"/>
                </a:cubicBezTo>
                <a:cubicBezTo>
                  <a:pt x="25543" y="21699"/>
                  <a:pt x="25550" y="21734"/>
                  <a:pt x="25620" y="21758"/>
                </a:cubicBezTo>
                <a:cubicBezTo>
                  <a:pt x="25686" y="21786"/>
                  <a:pt x="25753" y="21818"/>
                  <a:pt x="25819" y="21853"/>
                </a:cubicBezTo>
                <a:cubicBezTo>
                  <a:pt x="25896" y="21891"/>
                  <a:pt x="25967" y="21927"/>
                  <a:pt x="26015" y="21927"/>
                </a:cubicBezTo>
                <a:cubicBezTo>
                  <a:pt x="26024" y="21927"/>
                  <a:pt x="26033" y="21925"/>
                  <a:pt x="26040" y="21923"/>
                </a:cubicBezTo>
                <a:cubicBezTo>
                  <a:pt x="26054" y="21916"/>
                  <a:pt x="26075" y="21905"/>
                  <a:pt x="26092" y="21895"/>
                </a:cubicBezTo>
                <a:cubicBezTo>
                  <a:pt x="26155" y="21862"/>
                  <a:pt x="26246" y="21815"/>
                  <a:pt x="26347" y="21815"/>
                </a:cubicBezTo>
                <a:cubicBezTo>
                  <a:pt x="26433" y="21815"/>
                  <a:pt x="26526" y="21849"/>
                  <a:pt x="26618" y="21954"/>
                </a:cubicBezTo>
                <a:cubicBezTo>
                  <a:pt x="26663" y="22018"/>
                  <a:pt x="26734" y="22055"/>
                  <a:pt x="26809" y="22055"/>
                </a:cubicBezTo>
                <a:cubicBezTo>
                  <a:pt x="26821" y="22055"/>
                  <a:pt x="26833" y="22054"/>
                  <a:pt x="26845" y="22052"/>
                </a:cubicBezTo>
                <a:cubicBezTo>
                  <a:pt x="26859" y="22052"/>
                  <a:pt x="26873" y="22051"/>
                  <a:pt x="26887" y="22051"/>
                </a:cubicBezTo>
                <a:cubicBezTo>
                  <a:pt x="26948" y="22051"/>
                  <a:pt x="27016" y="22063"/>
                  <a:pt x="27073" y="22136"/>
                </a:cubicBezTo>
                <a:cubicBezTo>
                  <a:pt x="27080" y="22147"/>
                  <a:pt x="27090" y="22157"/>
                  <a:pt x="27101" y="22168"/>
                </a:cubicBezTo>
                <a:cubicBezTo>
                  <a:pt x="27153" y="22231"/>
                  <a:pt x="27227" y="22273"/>
                  <a:pt x="27311" y="22283"/>
                </a:cubicBezTo>
                <a:cubicBezTo>
                  <a:pt x="27360" y="22280"/>
                  <a:pt x="27409" y="22255"/>
                  <a:pt x="27437" y="22217"/>
                </a:cubicBezTo>
                <a:cubicBezTo>
                  <a:pt x="27444" y="22206"/>
                  <a:pt x="27454" y="22196"/>
                  <a:pt x="27465" y="22189"/>
                </a:cubicBezTo>
                <a:lnTo>
                  <a:pt x="27468" y="22185"/>
                </a:lnTo>
                <a:cubicBezTo>
                  <a:pt x="27475" y="22178"/>
                  <a:pt x="27486" y="22171"/>
                  <a:pt x="27496" y="22168"/>
                </a:cubicBezTo>
                <a:lnTo>
                  <a:pt x="27503" y="22164"/>
                </a:lnTo>
                <a:cubicBezTo>
                  <a:pt x="27514" y="22161"/>
                  <a:pt x="27521" y="22157"/>
                  <a:pt x="27531" y="22154"/>
                </a:cubicBezTo>
                <a:lnTo>
                  <a:pt x="27545" y="22150"/>
                </a:lnTo>
                <a:cubicBezTo>
                  <a:pt x="27552" y="22147"/>
                  <a:pt x="27563" y="22143"/>
                  <a:pt x="27573" y="22143"/>
                </a:cubicBezTo>
                <a:lnTo>
                  <a:pt x="27587" y="22143"/>
                </a:lnTo>
                <a:cubicBezTo>
                  <a:pt x="27598" y="22143"/>
                  <a:pt x="27608" y="22140"/>
                  <a:pt x="27615" y="22140"/>
                </a:cubicBezTo>
                <a:lnTo>
                  <a:pt x="27713" y="22140"/>
                </a:lnTo>
                <a:lnTo>
                  <a:pt x="27748" y="22143"/>
                </a:lnTo>
                <a:lnTo>
                  <a:pt x="27769" y="22147"/>
                </a:lnTo>
                <a:lnTo>
                  <a:pt x="27811" y="22154"/>
                </a:lnTo>
                <a:lnTo>
                  <a:pt x="27822" y="22154"/>
                </a:lnTo>
                <a:lnTo>
                  <a:pt x="27878" y="22168"/>
                </a:lnTo>
                <a:lnTo>
                  <a:pt x="27881" y="22168"/>
                </a:lnTo>
                <a:cubicBezTo>
                  <a:pt x="28007" y="22199"/>
                  <a:pt x="28133" y="22241"/>
                  <a:pt x="28256" y="22290"/>
                </a:cubicBezTo>
                <a:cubicBezTo>
                  <a:pt x="28347" y="22203"/>
                  <a:pt x="28431" y="22108"/>
                  <a:pt x="28508" y="22007"/>
                </a:cubicBezTo>
                <a:cubicBezTo>
                  <a:pt x="28662" y="21814"/>
                  <a:pt x="28806" y="21632"/>
                  <a:pt x="28984" y="21632"/>
                </a:cubicBezTo>
                <a:cubicBezTo>
                  <a:pt x="29103" y="21632"/>
                  <a:pt x="30150" y="21646"/>
                  <a:pt x="30213" y="22175"/>
                </a:cubicBezTo>
                <a:cubicBezTo>
                  <a:pt x="30230" y="22318"/>
                  <a:pt x="30300" y="22329"/>
                  <a:pt x="30447" y="22332"/>
                </a:cubicBezTo>
                <a:cubicBezTo>
                  <a:pt x="30573" y="22332"/>
                  <a:pt x="30763" y="22339"/>
                  <a:pt x="30798" y="22584"/>
                </a:cubicBezTo>
                <a:cubicBezTo>
                  <a:pt x="30815" y="22735"/>
                  <a:pt x="30899" y="22875"/>
                  <a:pt x="30976" y="23001"/>
                </a:cubicBezTo>
                <a:cubicBezTo>
                  <a:pt x="31053" y="23123"/>
                  <a:pt x="31116" y="23225"/>
                  <a:pt x="31109" y="23327"/>
                </a:cubicBezTo>
                <a:lnTo>
                  <a:pt x="31116" y="23330"/>
                </a:lnTo>
                <a:lnTo>
                  <a:pt x="31158" y="23358"/>
                </a:lnTo>
                <a:lnTo>
                  <a:pt x="31172" y="23365"/>
                </a:lnTo>
                <a:lnTo>
                  <a:pt x="31225" y="23404"/>
                </a:lnTo>
                <a:lnTo>
                  <a:pt x="31239" y="23411"/>
                </a:lnTo>
                <a:lnTo>
                  <a:pt x="31288" y="23446"/>
                </a:lnTo>
                <a:lnTo>
                  <a:pt x="31302" y="23456"/>
                </a:lnTo>
                <a:lnTo>
                  <a:pt x="31358" y="23498"/>
                </a:lnTo>
                <a:lnTo>
                  <a:pt x="31365" y="23505"/>
                </a:lnTo>
                <a:cubicBezTo>
                  <a:pt x="31402" y="23497"/>
                  <a:pt x="31448" y="23494"/>
                  <a:pt x="31499" y="23494"/>
                </a:cubicBezTo>
                <a:cubicBezTo>
                  <a:pt x="31704" y="23494"/>
                  <a:pt x="31998" y="23551"/>
                  <a:pt x="32208" y="23624"/>
                </a:cubicBezTo>
                <a:cubicBezTo>
                  <a:pt x="32276" y="23650"/>
                  <a:pt x="32357" y="23657"/>
                  <a:pt x="32441" y="23657"/>
                </a:cubicBezTo>
                <a:cubicBezTo>
                  <a:pt x="32493" y="23657"/>
                  <a:pt x="32545" y="23655"/>
                  <a:pt x="32597" y="23652"/>
                </a:cubicBezTo>
                <a:cubicBezTo>
                  <a:pt x="32650" y="23649"/>
                  <a:pt x="32704" y="23646"/>
                  <a:pt x="32759" y="23646"/>
                </a:cubicBezTo>
                <a:cubicBezTo>
                  <a:pt x="32964" y="23646"/>
                  <a:pt x="33166" y="23688"/>
                  <a:pt x="33266" y="23929"/>
                </a:cubicBezTo>
                <a:cubicBezTo>
                  <a:pt x="33322" y="24055"/>
                  <a:pt x="33388" y="24174"/>
                  <a:pt x="33465" y="24289"/>
                </a:cubicBezTo>
                <a:cubicBezTo>
                  <a:pt x="33574" y="24454"/>
                  <a:pt x="33651" y="24576"/>
                  <a:pt x="33602" y="24674"/>
                </a:cubicBezTo>
                <a:cubicBezTo>
                  <a:pt x="33563" y="24751"/>
                  <a:pt x="33469" y="24765"/>
                  <a:pt x="33402" y="24772"/>
                </a:cubicBezTo>
                <a:cubicBezTo>
                  <a:pt x="33394" y="24773"/>
                  <a:pt x="33385" y="24773"/>
                  <a:pt x="33376" y="24773"/>
                </a:cubicBezTo>
                <a:cubicBezTo>
                  <a:pt x="33213" y="24773"/>
                  <a:pt x="33041" y="24681"/>
                  <a:pt x="32905" y="24604"/>
                </a:cubicBezTo>
                <a:cubicBezTo>
                  <a:pt x="32856" y="24580"/>
                  <a:pt x="32810" y="24555"/>
                  <a:pt x="32761" y="24534"/>
                </a:cubicBezTo>
                <a:lnTo>
                  <a:pt x="32761" y="24534"/>
                </a:lnTo>
                <a:cubicBezTo>
                  <a:pt x="32775" y="24622"/>
                  <a:pt x="32744" y="24713"/>
                  <a:pt x="32674" y="24769"/>
                </a:cubicBezTo>
                <a:cubicBezTo>
                  <a:pt x="32632" y="24814"/>
                  <a:pt x="32590" y="24853"/>
                  <a:pt x="32590" y="25021"/>
                </a:cubicBezTo>
                <a:cubicBezTo>
                  <a:pt x="32590" y="25319"/>
                  <a:pt x="32429" y="25746"/>
                  <a:pt x="32264" y="25886"/>
                </a:cubicBezTo>
                <a:cubicBezTo>
                  <a:pt x="32240" y="25907"/>
                  <a:pt x="32212" y="25924"/>
                  <a:pt x="32180" y="25931"/>
                </a:cubicBezTo>
                <a:cubicBezTo>
                  <a:pt x="32180" y="25945"/>
                  <a:pt x="32177" y="25956"/>
                  <a:pt x="32177" y="25970"/>
                </a:cubicBezTo>
                <a:lnTo>
                  <a:pt x="32177" y="25973"/>
                </a:lnTo>
                <a:lnTo>
                  <a:pt x="32177" y="26012"/>
                </a:lnTo>
                <a:lnTo>
                  <a:pt x="32177" y="26026"/>
                </a:lnTo>
                <a:cubicBezTo>
                  <a:pt x="32177" y="26040"/>
                  <a:pt x="32177" y="26054"/>
                  <a:pt x="32177" y="26064"/>
                </a:cubicBezTo>
                <a:lnTo>
                  <a:pt x="32177" y="26071"/>
                </a:lnTo>
                <a:cubicBezTo>
                  <a:pt x="32180" y="26085"/>
                  <a:pt x="32184" y="26099"/>
                  <a:pt x="32187" y="26113"/>
                </a:cubicBezTo>
                <a:cubicBezTo>
                  <a:pt x="32187" y="26117"/>
                  <a:pt x="32187" y="26120"/>
                  <a:pt x="32187" y="26124"/>
                </a:cubicBezTo>
                <a:cubicBezTo>
                  <a:pt x="32191" y="26138"/>
                  <a:pt x="32194" y="26148"/>
                  <a:pt x="32201" y="26159"/>
                </a:cubicBezTo>
                <a:lnTo>
                  <a:pt x="32205" y="26169"/>
                </a:lnTo>
                <a:cubicBezTo>
                  <a:pt x="32208" y="26180"/>
                  <a:pt x="32215" y="26190"/>
                  <a:pt x="32222" y="26204"/>
                </a:cubicBezTo>
                <a:lnTo>
                  <a:pt x="32254" y="26180"/>
                </a:lnTo>
                <a:cubicBezTo>
                  <a:pt x="32436" y="26042"/>
                  <a:pt x="32656" y="25878"/>
                  <a:pt x="32866" y="25878"/>
                </a:cubicBezTo>
                <a:cubicBezTo>
                  <a:pt x="32874" y="25878"/>
                  <a:pt x="32883" y="25878"/>
                  <a:pt x="32891" y="25879"/>
                </a:cubicBezTo>
                <a:cubicBezTo>
                  <a:pt x="33017" y="25886"/>
                  <a:pt x="33136" y="25917"/>
                  <a:pt x="33248" y="25966"/>
                </a:cubicBezTo>
                <a:cubicBezTo>
                  <a:pt x="33316" y="25994"/>
                  <a:pt x="33366" y="26015"/>
                  <a:pt x="33416" y="26015"/>
                </a:cubicBezTo>
                <a:cubicBezTo>
                  <a:pt x="33458" y="26015"/>
                  <a:pt x="33501" y="26000"/>
                  <a:pt x="33556" y="25963"/>
                </a:cubicBezTo>
                <a:cubicBezTo>
                  <a:pt x="33598" y="25931"/>
                  <a:pt x="33640" y="25903"/>
                  <a:pt x="33672" y="25879"/>
                </a:cubicBezTo>
                <a:cubicBezTo>
                  <a:pt x="33765" y="25809"/>
                  <a:pt x="33819" y="25768"/>
                  <a:pt x="33873" y="25768"/>
                </a:cubicBezTo>
                <a:cubicBezTo>
                  <a:pt x="33884" y="25768"/>
                  <a:pt x="33895" y="25770"/>
                  <a:pt x="33906" y="25774"/>
                </a:cubicBezTo>
                <a:cubicBezTo>
                  <a:pt x="33938" y="25784"/>
                  <a:pt x="33966" y="25809"/>
                  <a:pt x="33980" y="25840"/>
                </a:cubicBezTo>
                <a:lnTo>
                  <a:pt x="33983" y="25837"/>
                </a:lnTo>
                <a:lnTo>
                  <a:pt x="33997" y="25826"/>
                </a:lnTo>
                <a:lnTo>
                  <a:pt x="34001" y="25823"/>
                </a:lnTo>
                <a:lnTo>
                  <a:pt x="34008" y="25816"/>
                </a:lnTo>
                <a:lnTo>
                  <a:pt x="34011" y="25812"/>
                </a:lnTo>
                <a:lnTo>
                  <a:pt x="34015" y="25809"/>
                </a:lnTo>
                <a:lnTo>
                  <a:pt x="34015" y="25805"/>
                </a:lnTo>
                <a:lnTo>
                  <a:pt x="34015" y="25788"/>
                </a:lnTo>
                <a:lnTo>
                  <a:pt x="34015" y="25784"/>
                </a:lnTo>
                <a:lnTo>
                  <a:pt x="34015" y="25760"/>
                </a:lnTo>
                <a:lnTo>
                  <a:pt x="34015" y="25749"/>
                </a:lnTo>
                <a:cubicBezTo>
                  <a:pt x="34015" y="25739"/>
                  <a:pt x="34015" y="25728"/>
                  <a:pt x="34011" y="25721"/>
                </a:cubicBezTo>
                <a:lnTo>
                  <a:pt x="34011" y="25714"/>
                </a:lnTo>
                <a:cubicBezTo>
                  <a:pt x="34011" y="25700"/>
                  <a:pt x="34008" y="25686"/>
                  <a:pt x="34004" y="25672"/>
                </a:cubicBezTo>
                <a:lnTo>
                  <a:pt x="34004" y="25669"/>
                </a:lnTo>
                <a:cubicBezTo>
                  <a:pt x="33942" y="25678"/>
                  <a:pt x="33888" y="25685"/>
                  <a:pt x="33840" y="25685"/>
                </a:cubicBezTo>
                <a:cubicBezTo>
                  <a:pt x="33731" y="25685"/>
                  <a:pt x="33658" y="25647"/>
                  <a:pt x="33602" y="25508"/>
                </a:cubicBezTo>
                <a:cubicBezTo>
                  <a:pt x="33577" y="25441"/>
                  <a:pt x="33591" y="25368"/>
                  <a:pt x="33637" y="25319"/>
                </a:cubicBezTo>
                <a:cubicBezTo>
                  <a:pt x="33787" y="25122"/>
                  <a:pt x="34316" y="24972"/>
                  <a:pt x="34669" y="24972"/>
                </a:cubicBezTo>
                <a:cubicBezTo>
                  <a:pt x="34712" y="24972"/>
                  <a:pt x="34752" y="24974"/>
                  <a:pt x="34788" y="24979"/>
                </a:cubicBezTo>
                <a:cubicBezTo>
                  <a:pt x="34818" y="24983"/>
                  <a:pt x="34847" y="24985"/>
                  <a:pt x="34875" y="24985"/>
                </a:cubicBezTo>
                <a:cubicBezTo>
                  <a:pt x="34999" y="24985"/>
                  <a:pt x="35109" y="24951"/>
                  <a:pt x="35209" y="24919"/>
                </a:cubicBezTo>
                <a:cubicBezTo>
                  <a:pt x="35283" y="24895"/>
                  <a:pt x="35356" y="24873"/>
                  <a:pt x="35422" y="24873"/>
                </a:cubicBezTo>
                <a:cubicBezTo>
                  <a:pt x="35462" y="24873"/>
                  <a:pt x="35500" y="24881"/>
                  <a:pt x="35534" y="24902"/>
                </a:cubicBezTo>
                <a:lnTo>
                  <a:pt x="35545" y="24895"/>
                </a:lnTo>
                <a:lnTo>
                  <a:pt x="35562" y="24877"/>
                </a:lnTo>
                <a:lnTo>
                  <a:pt x="35601" y="24846"/>
                </a:lnTo>
                <a:lnTo>
                  <a:pt x="35618" y="24832"/>
                </a:lnTo>
                <a:lnTo>
                  <a:pt x="35650" y="24800"/>
                </a:lnTo>
                <a:lnTo>
                  <a:pt x="35671" y="24786"/>
                </a:lnTo>
                <a:lnTo>
                  <a:pt x="35699" y="24762"/>
                </a:lnTo>
                <a:lnTo>
                  <a:pt x="35720" y="24744"/>
                </a:lnTo>
                <a:lnTo>
                  <a:pt x="35744" y="24720"/>
                </a:lnTo>
                <a:lnTo>
                  <a:pt x="35762" y="24706"/>
                </a:lnTo>
                <a:lnTo>
                  <a:pt x="35786" y="24685"/>
                </a:lnTo>
                <a:lnTo>
                  <a:pt x="35807" y="24667"/>
                </a:lnTo>
                <a:lnTo>
                  <a:pt x="35828" y="24650"/>
                </a:lnTo>
                <a:lnTo>
                  <a:pt x="35846" y="24636"/>
                </a:lnTo>
                <a:lnTo>
                  <a:pt x="35867" y="24618"/>
                </a:lnTo>
                <a:lnTo>
                  <a:pt x="35884" y="24604"/>
                </a:lnTo>
                <a:lnTo>
                  <a:pt x="35902" y="24590"/>
                </a:lnTo>
                <a:lnTo>
                  <a:pt x="35919" y="24576"/>
                </a:lnTo>
                <a:lnTo>
                  <a:pt x="35937" y="24562"/>
                </a:lnTo>
                <a:lnTo>
                  <a:pt x="35951" y="24552"/>
                </a:lnTo>
                <a:lnTo>
                  <a:pt x="35968" y="24538"/>
                </a:lnTo>
                <a:lnTo>
                  <a:pt x="35982" y="24527"/>
                </a:lnTo>
                <a:lnTo>
                  <a:pt x="35996" y="24517"/>
                </a:lnTo>
                <a:lnTo>
                  <a:pt x="36010" y="24506"/>
                </a:lnTo>
                <a:lnTo>
                  <a:pt x="36024" y="24496"/>
                </a:lnTo>
                <a:lnTo>
                  <a:pt x="36038" y="24489"/>
                </a:lnTo>
                <a:lnTo>
                  <a:pt x="36049" y="24478"/>
                </a:lnTo>
                <a:lnTo>
                  <a:pt x="36059" y="24471"/>
                </a:lnTo>
                <a:lnTo>
                  <a:pt x="36073" y="24461"/>
                </a:lnTo>
                <a:lnTo>
                  <a:pt x="36084" y="24454"/>
                </a:lnTo>
                <a:lnTo>
                  <a:pt x="36094" y="24447"/>
                </a:lnTo>
                <a:lnTo>
                  <a:pt x="36105" y="24440"/>
                </a:lnTo>
                <a:lnTo>
                  <a:pt x="36115" y="24433"/>
                </a:lnTo>
                <a:lnTo>
                  <a:pt x="36122" y="24429"/>
                </a:lnTo>
                <a:lnTo>
                  <a:pt x="36133" y="24422"/>
                </a:lnTo>
                <a:lnTo>
                  <a:pt x="36140" y="24419"/>
                </a:lnTo>
                <a:lnTo>
                  <a:pt x="36150" y="24412"/>
                </a:lnTo>
                <a:lnTo>
                  <a:pt x="36157" y="24408"/>
                </a:lnTo>
                <a:lnTo>
                  <a:pt x="36164" y="24405"/>
                </a:lnTo>
                <a:lnTo>
                  <a:pt x="36171" y="24401"/>
                </a:lnTo>
                <a:lnTo>
                  <a:pt x="36178" y="24398"/>
                </a:lnTo>
                <a:lnTo>
                  <a:pt x="36185" y="24394"/>
                </a:lnTo>
                <a:lnTo>
                  <a:pt x="36192" y="24391"/>
                </a:lnTo>
                <a:lnTo>
                  <a:pt x="36199" y="24387"/>
                </a:lnTo>
                <a:lnTo>
                  <a:pt x="36266" y="24387"/>
                </a:lnTo>
                <a:cubicBezTo>
                  <a:pt x="36402" y="24387"/>
                  <a:pt x="37936" y="24370"/>
                  <a:pt x="38125" y="24370"/>
                </a:cubicBezTo>
                <a:cubicBezTo>
                  <a:pt x="38216" y="24310"/>
                  <a:pt x="38692" y="23988"/>
                  <a:pt x="38758" y="23708"/>
                </a:cubicBezTo>
                <a:cubicBezTo>
                  <a:pt x="38814" y="23467"/>
                  <a:pt x="39060" y="22892"/>
                  <a:pt x="39305" y="22717"/>
                </a:cubicBezTo>
                <a:cubicBezTo>
                  <a:pt x="39329" y="22700"/>
                  <a:pt x="39354" y="22686"/>
                  <a:pt x="39382" y="22675"/>
                </a:cubicBezTo>
                <a:cubicBezTo>
                  <a:pt x="39403" y="22667"/>
                  <a:pt x="39425" y="22662"/>
                  <a:pt x="39447" y="22662"/>
                </a:cubicBezTo>
                <a:cubicBezTo>
                  <a:pt x="39486" y="22662"/>
                  <a:pt x="39525" y="22676"/>
                  <a:pt x="39557" y="22703"/>
                </a:cubicBezTo>
                <a:cubicBezTo>
                  <a:pt x="39655" y="22780"/>
                  <a:pt x="39819" y="22791"/>
                  <a:pt x="39963" y="22798"/>
                </a:cubicBezTo>
                <a:cubicBezTo>
                  <a:pt x="40008" y="22801"/>
                  <a:pt x="40047" y="22805"/>
                  <a:pt x="40085" y="22808"/>
                </a:cubicBezTo>
                <a:cubicBezTo>
                  <a:pt x="40113" y="22812"/>
                  <a:pt x="40141" y="22819"/>
                  <a:pt x="40169" y="22822"/>
                </a:cubicBezTo>
                <a:cubicBezTo>
                  <a:pt x="40183" y="22826"/>
                  <a:pt x="40197" y="22833"/>
                  <a:pt x="40208" y="22836"/>
                </a:cubicBezTo>
                <a:lnTo>
                  <a:pt x="40215" y="22840"/>
                </a:lnTo>
                <a:lnTo>
                  <a:pt x="40229" y="22847"/>
                </a:lnTo>
                <a:lnTo>
                  <a:pt x="40236" y="22850"/>
                </a:lnTo>
                <a:cubicBezTo>
                  <a:pt x="40243" y="22854"/>
                  <a:pt x="40250" y="22857"/>
                  <a:pt x="40253" y="22861"/>
                </a:cubicBezTo>
                <a:cubicBezTo>
                  <a:pt x="40285" y="22885"/>
                  <a:pt x="40302" y="22917"/>
                  <a:pt x="40306" y="22955"/>
                </a:cubicBezTo>
                <a:cubicBezTo>
                  <a:pt x="40309" y="22994"/>
                  <a:pt x="40306" y="23032"/>
                  <a:pt x="40302" y="23074"/>
                </a:cubicBezTo>
                <a:lnTo>
                  <a:pt x="40299" y="23106"/>
                </a:lnTo>
                <a:lnTo>
                  <a:pt x="40299" y="23116"/>
                </a:lnTo>
                <a:lnTo>
                  <a:pt x="40299" y="23130"/>
                </a:lnTo>
                <a:lnTo>
                  <a:pt x="40299" y="23141"/>
                </a:lnTo>
                <a:lnTo>
                  <a:pt x="40299" y="23155"/>
                </a:lnTo>
                <a:lnTo>
                  <a:pt x="40299" y="23169"/>
                </a:lnTo>
                <a:lnTo>
                  <a:pt x="40299" y="23183"/>
                </a:lnTo>
                <a:lnTo>
                  <a:pt x="40299" y="23197"/>
                </a:lnTo>
                <a:lnTo>
                  <a:pt x="40299" y="23211"/>
                </a:lnTo>
                <a:lnTo>
                  <a:pt x="40299" y="23225"/>
                </a:lnTo>
                <a:lnTo>
                  <a:pt x="40299" y="23239"/>
                </a:lnTo>
                <a:lnTo>
                  <a:pt x="40299" y="23257"/>
                </a:lnTo>
                <a:lnTo>
                  <a:pt x="40299" y="23271"/>
                </a:lnTo>
                <a:lnTo>
                  <a:pt x="40299" y="23288"/>
                </a:lnTo>
                <a:lnTo>
                  <a:pt x="40299" y="23302"/>
                </a:lnTo>
                <a:lnTo>
                  <a:pt x="40299" y="23320"/>
                </a:lnTo>
                <a:lnTo>
                  <a:pt x="40299" y="23334"/>
                </a:lnTo>
                <a:lnTo>
                  <a:pt x="40299" y="23355"/>
                </a:lnTo>
                <a:lnTo>
                  <a:pt x="40299" y="23369"/>
                </a:lnTo>
                <a:lnTo>
                  <a:pt x="40299" y="23390"/>
                </a:lnTo>
                <a:lnTo>
                  <a:pt x="40299" y="23407"/>
                </a:lnTo>
                <a:lnTo>
                  <a:pt x="40299" y="23425"/>
                </a:lnTo>
                <a:lnTo>
                  <a:pt x="40299" y="23442"/>
                </a:lnTo>
                <a:cubicBezTo>
                  <a:pt x="40299" y="23449"/>
                  <a:pt x="40299" y="23456"/>
                  <a:pt x="40302" y="23463"/>
                </a:cubicBezTo>
                <a:lnTo>
                  <a:pt x="40306" y="23481"/>
                </a:lnTo>
                <a:lnTo>
                  <a:pt x="40309" y="23505"/>
                </a:lnTo>
                <a:lnTo>
                  <a:pt x="40313" y="23523"/>
                </a:lnTo>
                <a:lnTo>
                  <a:pt x="40316" y="23544"/>
                </a:lnTo>
                <a:lnTo>
                  <a:pt x="40320" y="23561"/>
                </a:lnTo>
                <a:lnTo>
                  <a:pt x="40323" y="23586"/>
                </a:lnTo>
                <a:lnTo>
                  <a:pt x="40327" y="23607"/>
                </a:lnTo>
                <a:lnTo>
                  <a:pt x="40334" y="23628"/>
                </a:lnTo>
                <a:lnTo>
                  <a:pt x="40341" y="23649"/>
                </a:lnTo>
                <a:lnTo>
                  <a:pt x="40344" y="23673"/>
                </a:lnTo>
                <a:lnTo>
                  <a:pt x="40351" y="23694"/>
                </a:lnTo>
                <a:lnTo>
                  <a:pt x="40358" y="23719"/>
                </a:lnTo>
                <a:lnTo>
                  <a:pt x="40365" y="23740"/>
                </a:lnTo>
                <a:lnTo>
                  <a:pt x="40376" y="23768"/>
                </a:lnTo>
                <a:lnTo>
                  <a:pt x="40383" y="23789"/>
                </a:lnTo>
                <a:lnTo>
                  <a:pt x="40390" y="23813"/>
                </a:lnTo>
                <a:lnTo>
                  <a:pt x="40400" y="23834"/>
                </a:lnTo>
                <a:lnTo>
                  <a:pt x="40411" y="23862"/>
                </a:lnTo>
                <a:lnTo>
                  <a:pt x="40418" y="23887"/>
                </a:lnTo>
                <a:lnTo>
                  <a:pt x="40432" y="23915"/>
                </a:lnTo>
                <a:lnTo>
                  <a:pt x="40442" y="23936"/>
                </a:lnTo>
                <a:lnTo>
                  <a:pt x="40456" y="23967"/>
                </a:lnTo>
                <a:lnTo>
                  <a:pt x="40467" y="23988"/>
                </a:lnTo>
                <a:lnTo>
                  <a:pt x="40481" y="24020"/>
                </a:lnTo>
                <a:lnTo>
                  <a:pt x="40491" y="24041"/>
                </a:lnTo>
                <a:lnTo>
                  <a:pt x="40509" y="24072"/>
                </a:lnTo>
                <a:lnTo>
                  <a:pt x="40523" y="24097"/>
                </a:lnTo>
                <a:lnTo>
                  <a:pt x="40540" y="24128"/>
                </a:lnTo>
                <a:lnTo>
                  <a:pt x="40554" y="24153"/>
                </a:lnTo>
                <a:lnTo>
                  <a:pt x="40572" y="24184"/>
                </a:lnTo>
                <a:lnTo>
                  <a:pt x="40586" y="24209"/>
                </a:lnTo>
                <a:lnTo>
                  <a:pt x="40607" y="24244"/>
                </a:lnTo>
                <a:lnTo>
                  <a:pt x="40624" y="24268"/>
                </a:lnTo>
                <a:lnTo>
                  <a:pt x="40645" y="24303"/>
                </a:lnTo>
                <a:lnTo>
                  <a:pt x="40663" y="24328"/>
                </a:lnTo>
                <a:lnTo>
                  <a:pt x="40687" y="24363"/>
                </a:lnTo>
                <a:lnTo>
                  <a:pt x="40705" y="24387"/>
                </a:lnTo>
                <a:lnTo>
                  <a:pt x="40712" y="24394"/>
                </a:lnTo>
                <a:cubicBezTo>
                  <a:pt x="40869" y="24299"/>
                  <a:pt x="41102" y="24177"/>
                  <a:pt x="41259" y="24177"/>
                </a:cubicBezTo>
                <a:cubicBezTo>
                  <a:pt x="41264" y="24177"/>
                  <a:pt x="41268" y="24177"/>
                  <a:pt x="41272" y="24177"/>
                </a:cubicBezTo>
                <a:cubicBezTo>
                  <a:pt x="41276" y="24177"/>
                  <a:pt x="41279" y="24178"/>
                  <a:pt x="41283" y="24178"/>
                </a:cubicBezTo>
                <a:cubicBezTo>
                  <a:pt x="41469" y="24178"/>
                  <a:pt x="41767" y="23915"/>
                  <a:pt x="41853" y="23750"/>
                </a:cubicBezTo>
                <a:cubicBezTo>
                  <a:pt x="41891" y="23678"/>
                  <a:pt x="41938" y="23663"/>
                  <a:pt x="41971" y="23663"/>
                </a:cubicBezTo>
                <a:cubicBezTo>
                  <a:pt x="41981" y="23663"/>
                  <a:pt x="41990" y="23664"/>
                  <a:pt x="41997" y="23666"/>
                </a:cubicBezTo>
                <a:cubicBezTo>
                  <a:pt x="42074" y="23684"/>
                  <a:pt x="42109" y="23775"/>
                  <a:pt x="42112" y="23852"/>
                </a:cubicBezTo>
                <a:cubicBezTo>
                  <a:pt x="42123" y="23939"/>
                  <a:pt x="42074" y="24023"/>
                  <a:pt x="41993" y="24062"/>
                </a:cubicBezTo>
                <a:cubicBezTo>
                  <a:pt x="42121" y="24115"/>
                  <a:pt x="42257" y="24140"/>
                  <a:pt x="42394" y="24140"/>
                </a:cubicBezTo>
                <a:cubicBezTo>
                  <a:pt x="42411" y="24140"/>
                  <a:pt x="42428" y="24139"/>
                  <a:pt x="42445" y="24139"/>
                </a:cubicBezTo>
                <a:cubicBezTo>
                  <a:pt x="42462" y="24138"/>
                  <a:pt x="42477" y="24138"/>
                  <a:pt x="42492" y="24138"/>
                </a:cubicBezTo>
                <a:cubicBezTo>
                  <a:pt x="42559" y="24138"/>
                  <a:pt x="42597" y="24147"/>
                  <a:pt x="42620" y="24184"/>
                </a:cubicBezTo>
                <a:cubicBezTo>
                  <a:pt x="42630" y="24205"/>
                  <a:pt x="42630" y="24233"/>
                  <a:pt x="42620" y="24254"/>
                </a:cubicBezTo>
                <a:cubicBezTo>
                  <a:pt x="42606" y="24275"/>
                  <a:pt x="42588" y="24307"/>
                  <a:pt x="42375" y="24349"/>
                </a:cubicBezTo>
                <a:cubicBezTo>
                  <a:pt x="42274" y="24368"/>
                  <a:pt x="42171" y="24381"/>
                  <a:pt x="42067" y="24381"/>
                </a:cubicBezTo>
                <a:cubicBezTo>
                  <a:pt x="42056" y="24381"/>
                  <a:pt x="42044" y="24381"/>
                  <a:pt x="42032" y="24380"/>
                </a:cubicBezTo>
                <a:cubicBezTo>
                  <a:pt x="42005" y="24379"/>
                  <a:pt x="41981" y="24378"/>
                  <a:pt x="41957" y="24378"/>
                </a:cubicBezTo>
                <a:cubicBezTo>
                  <a:pt x="41788" y="24378"/>
                  <a:pt x="41679" y="24426"/>
                  <a:pt x="41381" y="24727"/>
                </a:cubicBezTo>
                <a:cubicBezTo>
                  <a:pt x="41234" y="24870"/>
                  <a:pt x="41167" y="24975"/>
                  <a:pt x="41167" y="25042"/>
                </a:cubicBezTo>
                <a:cubicBezTo>
                  <a:pt x="41167" y="25105"/>
                  <a:pt x="41230" y="25161"/>
                  <a:pt x="41314" y="25234"/>
                </a:cubicBezTo>
                <a:cubicBezTo>
                  <a:pt x="41374" y="25288"/>
                  <a:pt x="41441" y="25314"/>
                  <a:pt x="41517" y="25314"/>
                </a:cubicBezTo>
                <a:cubicBezTo>
                  <a:pt x="41640" y="25314"/>
                  <a:pt x="41783" y="25243"/>
                  <a:pt x="41944" y="25101"/>
                </a:cubicBezTo>
                <a:cubicBezTo>
                  <a:pt x="42025" y="25031"/>
                  <a:pt x="42091" y="24951"/>
                  <a:pt x="42147" y="24863"/>
                </a:cubicBezTo>
                <a:cubicBezTo>
                  <a:pt x="42231" y="24743"/>
                  <a:pt x="42305" y="24639"/>
                  <a:pt x="42485" y="24639"/>
                </a:cubicBezTo>
                <a:cubicBezTo>
                  <a:pt x="42494" y="24639"/>
                  <a:pt x="42502" y="24639"/>
                  <a:pt x="42511" y="24639"/>
                </a:cubicBezTo>
                <a:cubicBezTo>
                  <a:pt x="42516" y="24639"/>
                  <a:pt x="42520" y="24640"/>
                  <a:pt x="42524" y="24640"/>
                </a:cubicBezTo>
                <a:cubicBezTo>
                  <a:pt x="42738" y="24640"/>
                  <a:pt x="43225" y="24476"/>
                  <a:pt x="43548" y="24370"/>
                </a:cubicBezTo>
                <a:cubicBezTo>
                  <a:pt x="43625" y="24342"/>
                  <a:pt x="43695" y="24321"/>
                  <a:pt x="43751" y="24303"/>
                </a:cubicBezTo>
                <a:cubicBezTo>
                  <a:pt x="43793" y="24289"/>
                  <a:pt x="43835" y="24272"/>
                  <a:pt x="43873" y="24247"/>
                </a:cubicBezTo>
                <a:cubicBezTo>
                  <a:pt x="43870" y="24240"/>
                  <a:pt x="43863" y="24230"/>
                  <a:pt x="43859" y="24223"/>
                </a:cubicBezTo>
                <a:cubicBezTo>
                  <a:pt x="43831" y="24181"/>
                  <a:pt x="43817" y="24135"/>
                  <a:pt x="43814" y="24086"/>
                </a:cubicBezTo>
                <a:cubicBezTo>
                  <a:pt x="43814" y="23960"/>
                  <a:pt x="43985" y="23922"/>
                  <a:pt x="44202" y="23880"/>
                </a:cubicBezTo>
                <a:cubicBezTo>
                  <a:pt x="44339" y="23848"/>
                  <a:pt x="44493" y="23817"/>
                  <a:pt x="44570" y="23764"/>
                </a:cubicBezTo>
                <a:cubicBezTo>
                  <a:pt x="44615" y="23736"/>
                  <a:pt x="44615" y="23719"/>
                  <a:pt x="44615" y="23719"/>
                </a:cubicBezTo>
                <a:cubicBezTo>
                  <a:pt x="44609" y="23698"/>
                  <a:pt x="44541" y="23662"/>
                  <a:pt x="44457" y="23662"/>
                </a:cubicBezTo>
                <a:cubicBezTo>
                  <a:pt x="44441" y="23662"/>
                  <a:pt x="44425" y="23663"/>
                  <a:pt x="44409" y="23666"/>
                </a:cubicBezTo>
                <a:cubicBezTo>
                  <a:pt x="44400" y="23668"/>
                  <a:pt x="44391" y="23669"/>
                  <a:pt x="44382" y="23669"/>
                </a:cubicBezTo>
                <a:cubicBezTo>
                  <a:pt x="44345" y="23669"/>
                  <a:pt x="44308" y="23652"/>
                  <a:pt x="44283" y="23624"/>
                </a:cubicBezTo>
                <a:cubicBezTo>
                  <a:pt x="44223" y="23554"/>
                  <a:pt x="44258" y="23442"/>
                  <a:pt x="44293" y="23320"/>
                </a:cubicBezTo>
                <a:cubicBezTo>
                  <a:pt x="44304" y="23295"/>
                  <a:pt x="44311" y="23271"/>
                  <a:pt x="44314" y="23250"/>
                </a:cubicBezTo>
                <a:lnTo>
                  <a:pt x="44314" y="23250"/>
                </a:lnTo>
                <a:cubicBezTo>
                  <a:pt x="44258" y="23271"/>
                  <a:pt x="44209" y="23299"/>
                  <a:pt x="44164" y="23337"/>
                </a:cubicBezTo>
                <a:cubicBezTo>
                  <a:pt x="44122" y="23362"/>
                  <a:pt x="44094" y="23400"/>
                  <a:pt x="44080" y="23446"/>
                </a:cubicBezTo>
                <a:cubicBezTo>
                  <a:pt x="44069" y="23565"/>
                  <a:pt x="43968" y="23635"/>
                  <a:pt x="43884" y="23691"/>
                </a:cubicBezTo>
                <a:cubicBezTo>
                  <a:pt x="43852" y="23708"/>
                  <a:pt x="43824" y="23733"/>
                  <a:pt x="43800" y="23761"/>
                </a:cubicBezTo>
                <a:cubicBezTo>
                  <a:pt x="43800" y="23922"/>
                  <a:pt x="43793" y="24002"/>
                  <a:pt x="43660" y="24013"/>
                </a:cubicBezTo>
                <a:cubicBezTo>
                  <a:pt x="43614" y="24016"/>
                  <a:pt x="43572" y="24027"/>
                  <a:pt x="43534" y="24048"/>
                </a:cubicBezTo>
                <a:cubicBezTo>
                  <a:pt x="43469" y="24080"/>
                  <a:pt x="43364" y="24094"/>
                  <a:pt x="43245" y="24094"/>
                </a:cubicBezTo>
                <a:cubicBezTo>
                  <a:pt x="43014" y="24094"/>
                  <a:pt x="42731" y="24041"/>
                  <a:pt x="42592" y="23967"/>
                </a:cubicBezTo>
                <a:cubicBezTo>
                  <a:pt x="42518" y="23929"/>
                  <a:pt x="42476" y="23880"/>
                  <a:pt x="42469" y="23827"/>
                </a:cubicBezTo>
                <a:cubicBezTo>
                  <a:pt x="42462" y="23785"/>
                  <a:pt x="42333" y="23722"/>
                  <a:pt x="42242" y="23677"/>
                </a:cubicBezTo>
                <a:cubicBezTo>
                  <a:pt x="42077" y="23593"/>
                  <a:pt x="41892" y="23502"/>
                  <a:pt x="41874" y="23341"/>
                </a:cubicBezTo>
                <a:cubicBezTo>
                  <a:pt x="41864" y="23278"/>
                  <a:pt x="41836" y="23214"/>
                  <a:pt x="41797" y="23165"/>
                </a:cubicBezTo>
                <a:cubicBezTo>
                  <a:pt x="41727" y="23060"/>
                  <a:pt x="41643" y="22934"/>
                  <a:pt x="41815" y="22735"/>
                </a:cubicBezTo>
                <a:cubicBezTo>
                  <a:pt x="41881" y="22658"/>
                  <a:pt x="41895" y="22598"/>
                  <a:pt x="41874" y="22577"/>
                </a:cubicBezTo>
                <a:cubicBezTo>
                  <a:pt x="41867" y="22570"/>
                  <a:pt x="41852" y="22566"/>
                  <a:pt x="41832" y="22566"/>
                </a:cubicBezTo>
                <a:cubicBezTo>
                  <a:pt x="41791" y="22566"/>
                  <a:pt x="41729" y="22585"/>
                  <a:pt x="41668" y="22644"/>
                </a:cubicBezTo>
                <a:cubicBezTo>
                  <a:pt x="41600" y="22707"/>
                  <a:pt x="41542" y="22723"/>
                  <a:pt x="41498" y="22723"/>
                </a:cubicBezTo>
                <a:cubicBezTo>
                  <a:pt x="41469" y="22723"/>
                  <a:pt x="41447" y="22716"/>
                  <a:pt x="41433" y="22710"/>
                </a:cubicBezTo>
                <a:cubicBezTo>
                  <a:pt x="41377" y="22682"/>
                  <a:pt x="41342" y="22623"/>
                  <a:pt x="41346" y="22560"/>
                </a:cubicBezTo>
                <a:cubicBezTo>
                  <a:pt x="41346" y="22479"/>
                  <a:pt x="41405" y="22374"/>
                  <a:pt x="41552" y="22315"/>
                </a:cubicBezTo>
                <a:cubicBezTo>
                  <a:pt x="41584" y="22301"/>
                  <a:pt x="41622" y="22290"/>
                  <a:pt x="41661" y="22276"/>
                </a:cubicBezTo>
                <a:cubicBezTo>
                  <a:pt x="41836" y="22213"/>
                  <a:pt x="42049" y="22136"/>
                  <a:pt x="42105" y="21993"/>
                </a:cubicBezTo>
                <a:cubicBezTo>
                  <a:pt x="42133" y="21916"/>
                  <a:pt x="42116" y="21821"/>
                  <a:pt x="42053" y="21706"/>
                </a:cubicBezTo>
                <a:cubicBezTo>
                  <a:pt x="42014" y="21643"/>
                  <a:pt x="41951" y="21601"/>
                  <a:pt x="41881" y="21587"/>
                </a:cubicBezTo>
                <a:cubicBezTo>
                  <a:pt x="41814" y="21568"/>
                  <a:pt x="41736" y="21559"/>
                  <a:pt x="41648" y="21559"/>
                </a:cubicBezTo>
                <a:cubicBezTo>
                  <a:pt x="41057" y="21559"/>
                  <a:pt x="40073" y="21948"/>
                  <a:pt x="39777" y="22119"/>
                </a:cubicBezTo>
                <a:cubicBezTo>
                  <a:pt x="39585" y="22227"/>
                  <a:pt x="39357" y="22469"/>
                  <a:pt x="39154" y="22675"/>
                </a:cubicBezTo>
                <a:cubicBezTo>
                  <a:pt x="38874" y="22966"/>
                  <a:pt x="38699" y="23144"/>
                  <a:pt x="38555" y="23144"/>
                </a:cubicBezTo>
                <a:cubicBezTo>
                  <a:pt x="38482" y="23144"/>
                  <a:pt x="38457" y="23109"/>
                  <a:pt x="38447" y="23081"/>
                </a:cubicBezTo>
                <a:cubicBezTo>
                  <a:pt x="38415" y="22994"/>
                  <a:pt x="38513" y="22906"/>
                  <a:pt x="38741" y="22714"/>
                </a:cubicBezTo>
                <a:cubicBezTo>
                  <a:pt x="38846" y="22626"/>
                  <a:pt x="38965" y="22525"/>
                  <a:pt x="38996" y="22476"/>
                </a:cubicBezTo>
                <a:cubicBezTo>
                  <a:pt x="39024" y="22423"/>
                  <a:pt x="39035" y="22367"/>
                  <a:pt x="39028" y="22311"/>
                </a:cubicBezTo>
                <a:cubicBezTo>
                  <a:pt x="39028" y="22269"/>
                  <a:pt x="39024" y="22217"/>
                  <a:pt x="39070" y="22189"/>
                </a:cubicBezTo>
                <a:cubicBezTo>
                  <a:pt x="39087" y="22180"/>
                  <a:pt x="39106" y="22176"/>
                  <a:pt x="39125" y="22176"/>
                </a:cubicBezTo>
                <a:cubicBezTo>
                  <a:pt x="39146" y="22176"/>
                  <a:pt x="39167" y="22181"/>
                  <a:pt x="39186" y="22192"/>
                </a:cubicBezTo>
                <a:cubicBezTo>
                  <a:pt x="39245" y="22185"/>
                  <a:pt x="39417" y="21986"/>
                  <a:pt x="39532" y="21856"/>
                </a:cubicBezTo>
                <a:cubicBezTo>
                  <a:pt x="39651" y="21716"/>
                  <a:pt x="39777" y="21569"/>
                  <a:pt x="39886" y="21485"/>
                </a:cubicBezTo>
                <a:cubicBezTo>
                  <a:pt x="40013" y="21389"/>
                  <a:pt x="40143" y="21375"/>
                  <a:pt x="40250" y="21375"/>
                </a:cubicBezTo>
                <a:cubicBezTo>
                  <a:pt x="40272" y="21375"/>
                  <a:pt x="40293" y="21376"/>
                  <a:pt x="40313" y="21377"/>
                </a:cubicBezTo>
                <a:cubicBezTo>
                  <a:pt x="40411" y="21377"/>
                  <a:pt x="40428" y="21373"/>
                  <a:pt x="40432" y="21356"/>
                </a:cubicBezTo>
                <a:cubicBezTo>
                  <a:pt x="40474" y="21177"/>
                  <a:pt x="40600" y="21065"/>
                  <a:pt x="40852" y="20837"/>
                </a:cubicBezTo>
                <a:cubicBezTo>
                  <a:pt x="41038" y="20669"/>
                  <a:pt x="42431" y="20640"/>
                  <a:pt x="43394" y="20640"/>
                </a:cubicBezTo>
                <a:cubicBezTo>
                  <a:pt x="43914" y="20640"/>
                  <a:pt x="44308" y="20648"/>
                  <a:pt x="44318" y="20648"/>
                </a:cubicBezTo>
                <a:lnTo>
                  <a:pt x="44328" y="20648"/>
                </a:lnTo>
                <a:cubicBezTo>
                  <a:pt x="44577" y="20648"/>
                  <a:pt x="45095" y="20298"/>
                  <a:pt x="45242" y="20071"/>
                </a:cubicBezTo>
                <a:cubicBezTo>
                  <a:pt x="45377" y="19864"/>
                  <a:pt x="45545" y="19814"/>
                  <a:pt x="45791" y="19814"/>
                </a:cubicBezTo>
                <a:cubicBezTo>
                  <a:pt x="45870" y="19814"/>
                  <a:pt x="45957" y="19819"/>
                  <a:pt x="46054" y="19826"/>
                </a:cubicBezTo>
                <a:cubicBezTo>
                  <a:pt x="46064" y="19826"/>
                  <a:pt x="46074" y="19827"/>
                  <a:pt x="46084" y="19827"/>
                </a:cubicBezTo>
                <a:cubicBezTo>
                  <a:pt x="46316" y="19827"/>
                  <a:pt x="46466" y="19673"/>
                  <a:pt x="46600" y="19535"/>
                </a:cubicBezTo>
                <a:cubicBezTo>
                  <a:pt x="46656" y="19476"/>
                  <a:pt x="46712" y="19423"/>
                  <a:pt x="46775" y="19374"/>
                </a:cubicBezTo>
                <a:cubicBezTo>
                  <a:pt x="46810" y="19357"/>
                  <a:pt x="46838" y="19329"/>
                  <a:pt x="46863" y="19301"/>
                </a:cubicBezTo>
                <a:cubicBezTo>
                  <a:pt x="46828" y="19280"/>
                  <a:pt x="46789" y="19269"/>
                  <a:pt x="46751" y="19262"/>
                </a:cubicBezTo>
                <a:cubicBezTo>
                  <a:pt x="46747" y="19262"/>
                  <a:pt x="46460" y="19199"/>
                  <a:pt x="46471" y="19069"/>
                </a:cubicBezTo>
                <a:cubicBezTo>
                  <a:pt x="46471" y="19031"/>
                  <a:pt x="46499" y="18982"/>
                  <a:pt x="46604" y="18975"/>
                </a:cubicBezTo>
                <a:cubicBezTo>
                  <a:pt x="46719" y="18968"/>
                  <a:pt x="46796" y="18919"/>
                  <a:pt x="46873" y="18691"/>
                </a:cubicBezTo>
                <a:cubicBezTo>
                  <a:pt x="46901" y="18611"/>
                  <a:pt x="46901" y="18611"/>
                  <a:pt x="46835" y="18565"/>
                </a:cubicBezTo>
                <a:cubicBezTo>
                  <a:pt x="46744" y="18499"/>
                  <a:pt x="46660" y="18418"/>
                  <a:pt x="46593" y="18327"/>
                </a:cubicBezTo>
                <a:cubicBezTo>
                  <a:pt x="46545" y="18265"/>
                  <a:pt x="46509" y="18240"/>
                  <a:pt x="46473" y="18240"/>
                </a:cubicBezTo>
                <a:cubicBezTo>
                  <a:pt x="46434" y="18240"/>
                  <a:pt x="46394" y="18270"/>
                  <a:pt x="46338" y="18313"/>
                </a:cubicBezTo>
                <a:cubicBezTo>
                  <a:pt x="46271" y="18364"/>
                  <a:pt x="46189" y="18427"/>
                  <a:pt x="46085" y="18427"/>
                </a:cubicBezTo>
                <a:cubicBezTo>
                  <a:pt x="46075" y="18427"/>
                  <a:pt x="46065" y="18427"/>
                  <a:pt x="46054" y="18425"/>
                </a:cubicBezTo>
                <a:cubicBezTo>
                  <a:pt x="46009" y="18425"/>
                  <a:pt x="45963" y="18401"/>
                  <a:pt x="45935" y="18359"/>
                </a:cubicBezTo>
                <a:cubicBezTo>
                  <a:pt x="45900" y="18296"/>
                  <a:pt x="45935" y="18222"/>
                  <a:pt x="45970" y="18152"/>
                </a:cubicBezTo>
                <a:cubicBezTo>
                  <a:pt x="46026" y="18037"/>
                  <a:pt x="46030" y="18005"/>
                  <a:pt x="45991" y="17977"/>
                </a:cubicBezTo>
                <a:cubicBezTo>
                  <a:pt x="45942" y="17947"/>
                  <a:pt x="45880" y="17933"/>
                  <a:pt x="45810" y="17933"/>
                </a:cubicBezTo>
                <a:cubicBezTo>
                  <a:pt x="45634" y="17933"/>
                  <a:pt x="45409" y="18023"/>
                  <a:pt x="45221" y="18180"/>
                </a:cubicBezTo>
                <a:cubicBezTo>
                  <a:pt x="45083" y="18293"/>
                  <a:pt x="45002" y="18310"/>
                  <a:pt x="44926" y="18310"/>
                </a:cubicBezTo>
                <a:cubicBezTo>
                  <a:pt x="44917" y="18310"/>
                  <a:pt x="44908" y="18310"/>
                  <a:pt x="44899" y="18310"/>
                </a:cubicBezTo>
                <a:cubicBezTo>
                  <a:pt x="44891" y="18309"/>
                  <a:pt x="44883" y="18309"/>
                  <a:pt x="44875" y="18309"/>
                </a:cubicBezTo>
                <a:cubicBezTo>
                  <a:pt x="44833" y="18309"/>
                  <a:pt x="44791" y="18322"/>
                  <a:pt x="44703" y="18408"/>
                </a:cubicBezTo>
                <a:cubicBezTo>
                  <a:pt x="44633" y="18475"/>
                  <a:pt x="44570" y="18509"/>
                  <a:pt x="44515" y="18509"/>
                </a:cubicBezTo>
                <a:cubicBezTo>
                  <a:pt x="44501" y="18509"/>
                  <a:pt x="44488" y="18507"/>
                  <a:pt x="44475" y="18502"/>
                </a:cubicBezTo>
                <a:cubicBezTo>
                  <a:pt x="44423" y="18481"/>
                  <a:pt x="44388" y="18436"/>
                  <a:pt x="44384" y="18383"/>
                </a:cubicBezTo>
                <a:cubicBezTo>
                  <a:pt x="44367" y="18275"/>
                  <a:pt x="44402" y="18166"/>
                  <a:pt x="44482" y="18089"/>
                </a:cubicBezTo>
                <a:cubicBezTo>
                  <a:pt x="44531" y="18053"/>
                  <a:pt x="44593" y="18029"/>
                  <a:pt x="44655" y="18029"/>
                </a:cubicBezTo>
                <a:cubicBezTo>
                  <a:pt x="44659" y="18029"/>
                  <a:pt x="44664" y="18030"/>
                  <a:pt x="44668" y="18030"/>
                </a:cubicBezTo>
                <a:cubicBezTo>
                  <a:pt x="44671" y="18030"/>
                  <a:pt x="44674" y="18030"/>
                  <a:pt x="44677" y="18030"/>
                </a:cubicBezTo>
                <a:cubicBezTo>
                  <a:pt x="44719" y="18030"/>
                  <a:pt x="44764" y="18006"/>
                  <a:pt x="44787" y="17970"/>
                </a:cubicBezTo>
                <a:cubicBezTo>
                  <a:pt x="44857" y="17876"/>
                  <a:pt x="44934" y="17872"/>
                  <a:pt x="45011" y="17865"/>
                </a:cubicBezTo>
                <a:cubicBezTo>
                  <a:pt x="45116" y="17865"/>
                  <a:pt x="45217" y="17830"/>
                  <a:pt x="45302" y="17771"/>
                </a:cubicBezTo>
                <a:cubicBezTo>
                  <a:pt x="45424" y="17694"/>
                  <a:pt x="45564" y="17645"/>
                  <a:pt x="45711" y="17627"/>
                </a:cubicBezTo>
                <a:cubicBezTo>
                  <a:pt x="45806" y="17610"/>
                  <a:pt x="45862" y="17599"/>
                  <a:pt x="45886" y="17561"/>
                </a:cubicBezTo>
                <a:cubicBezTo>
                  <a:pt x="45890" y="17554"/>
                  <a:pt x="45904" y="17529"/>
                  <a:pt x="45879" y="17491"/>
                </a:cubicBezTo>
                <a:cubicBezTo>
                  <a:pt x="45840" y="17438"/>
                  <a:pt x="45753" y="17394"/>
                  <a:pt x="45643" y="17394"/>
                </a:cubicBezTo>
                <a:cubicBezTo>
                  <a:pt x="45614" y="17394"/>
                  <a:pt x="45584" y="17397"/>
                  <a:pt x="45554" y="17403"/>
                </a:cubicBezTo>
                <a:cubicBezTo>
                  <a:pt x="45531" y="17408"/>
                  <a:pt x="45508" y="17411"/>
                  <a:pt x="45487" y="17411"/>
                </a:cubicBezTo>
                <a:cubicBezTo>
                  <a:pt x="45352" y="17411"/>
                  <a:pt x="45241" y="17317"/>
                  <a:pt x="45147" y="17242"/>
                </a:cubicBezTo>
                <a:cubicBezTo>
                  <a:pt x="45072" y="17177"/>
                  <a:pt x="45023" y="17142"/>
                  <a:pt x="44987" y="17142"/>
                </a:cubicBezTo>
                <a:cubicBezTo>
                  <a:pt x="44977" y="17142"/>
                  <a:pt x="44967" y="17145"/>
                  <a:pt x="44958" y="17151"/>
                </a:cubicBezTo>
                <a:cubicBezTo>
                  <a:pt x="44917" y="17181"/>
                  <a:pt x="44881" y="17192"/>
                  <a:pt x="44851" y="17192"/>
                </a:cubicBezTo>
                <a:cubicBezTo>
                  <a:pt x="44783" y="17192"/>
                  <a:pt x="44741" y="17138"/>
                  <a:pt x="44717" y="17109"/>
                </a:cubicBezTo>
                <a:cubicBezTo>
                  <a:pt x="44698" y="17086"/>
                  <a:pt x="44688" y="17073"/>
                  <a:pt x="44672" y="17073"/>
                </a:cubicBezTo>
                <a:cubicBezTo>
                  <a:pt x="44662" y="17073"/>
                  <a:pt x="44649" y="17079"/>
                  <a:pt x="44629" y="17092"/>
                </a:cubicBezTo>
                <a:cubicBezTo>
                  <a:pt x="44585" y="17126"/>
                  <a:pt x="44529" y="17143"/>
                  <a:pt x="44472" y="17143"/>
                </a:cubicBezTo>
                <a:cubicBezTo>
                  <a:pt x="44447" y="17143"/>
                  <a:pt x="44422" y="17140"/>
                  <a:pt x="44398" y="17134"/>
                </a:cubicBezTo>
                <a:cubicBezTo>
                  <a:pt x="44269" y="17088"/>
                  <a:pt x="44195" y="16927"/>
                  <a:pt x="44146" y="16794"/>
                </a:cubicBezTo>
                <a:cubicBezTo>
                  <a:pt x="44076" y="16598"/>
                  <a:pt x="43583" y="16227"/>
                  <a:pt x="43268" y="16129"/>
                </a:cubicBezTo>
                <a:cubicBezTo>
                  <a:pt x="43103" y="16080"/>
                  <a:pt x="43064" y="16010"/>
                  <a:pt x="43057" y="15957"/>
                </a:cubicBezTo>
                <a:cubicBezTo>
                  <a:pt x="43054" y="15908"/>
                  <a:pt x="43078" y="15863"/>
                  <a:pt x="43120" y="15838"/>
                </a:cubicBezTo>
                <a:cubicBezTo>
                  <a:pt x="43156" y="15821"/>
                  <a:pt x="43194" y="15813"/>
                  <a:pt x="43231" y="15813"/>
                </a:cubicBezTo>
                <a:cubicBezTo>
                  <a:pt x="43286" y="15813"/>
                  <a:pt x="43339" y="15831"/>
                  <a:pt x="43383" y="15866"/>
                </a:cubicBezTo>
                <a:cubicBezTo>
                  <a:pt x="43402" y="15883"/>
                  <a:pt x="43426" y="15888"/>
                  <a:pt x="43449" y="15888"/>
                </a:cubicBezTo>
                <a:cubicBezTo>
                  <a:pt x="43455" y="15888"/>
                  <a:pt x="43461" y="15888"/>
                  <a:pt x="43467" y="15887"/>
                </a:cubicBezTo>
                <a:cubicBezTo>
                  <a:pt x="43555" y="15866"/>
                  <a:pt x="43660" y="15751"/>
                  <a:pt x="43726" y="15646"/>
                </a:cubicBezTo>
                <a:cubicBezTo>
                  <a:pt x="43733" y="15632"/>
                  <a:pt x="43733" y="15618"/>
                  <a:pt x="43726" y="15607"/>
                </a:cubicBezTo>
                <a:cubicBezTo>
                  <a:pt x="43702" y="15555"/>
                  <a:pt x="43604" y="15509"/>
                  <a:pt x="43555" y="15502"/>
                </a:cubicBezTo>
                <a:cubicBezTo>
                  <a:pt x="43513" y="15495"/>
                  <a:pt x="43478" y="15474"/>
                  <a:pt x="43453" y="15439"/>
                </a:cubicBezTo>
                <a:cubicBezTo>
                  <a:pt x="43390" y="15355"/>
                  <a:pt x="43408" y="15212"/>
                  <a:pt x="43425" y="15131"/>
                </a:cubicBezTo>
                <a:cubicBezTo>
                  <a:pt x="43425" y="15103"/>
                  <a:pt x="43324" y="15026"/>
                  <a:pt x="43271" y="14984"/>
                </a:cubicBezTo>
                <a:cubicBezTo>
                  <a:pt x="43173" y="14907"/>
                  <a:pt x="43078" y="14837"/>
                  <a:pt x="43071" y="14749"/>
                </a:cubicBezTo>
                <a:cubicBezTo>
                  <a:pt x="43068" y="14714"/>
                  <a:pt x="43022" y="14672"/>
                  <a:pt x="42984" y="14634"/>
                </a:cubicBezTo>
                <a:cubicBezTo>
                  <a:pt x="42924" y="14574"/>
                  <a:pt x="42858" y="14508"/>
                  <a:pt x="42868" y="14420"/>
                </a:cubicBezTo>
                <a:cubicBezTo>
                  <a:pt x="42868" y="14396"/>
                  <a:pt x="42823" y="14329"/>
                  <a:pt x="42788" y="14284"/>
                </a:cubicBezTo>
                <a:cubicBezTo>
                  <a:pt x="42728" y="14203"/>
                  <a:pt x="42662" y="14112"/>
                  <a:pt x="42662" y="14018"/>
                </a:cubicBezTo>
                <a:cubicBezTo>
                  <a:pt x="42662" y="13969"/>
                  <a:pt x="42564" y="13853"/>
                  <a:pt x="42497" y="13769"/>
                </a:cubicBezTo>
                <a:cubicBezTo>
                  <a:pt x="42392" y="13643"/>
                  <a:pt x="42291" y="13521"/>
                  <a:pt x="42284" y="13416"/>
                </a:cubicBezTo>
                <a:cubicBezTo>
                  <a:pt x="42280" y="13342"/>
                  <a:pt x="42228" y="13276"/>
                  <a:pt x="42168" y="13195"/>
                </a:cubicBezTo>
                <a:cubicBezTo>
                  <a:pt x="42102" y="13118"/>
                  <a:pt x="42046" y="13031"/>
                  <a:pt x="42011" y="12933"/>
                </a:cubicBezTo>
                <a:cubicBezTo>
                  <a:pt x="42004" y="12915"/>
                  <a:pt x="41993" y="12894"/>
                  <a:pt x="41983" y="12877"/>
                </a:cubicBezTo>
                <a:cubicBezTo>
                  <a:pt x="41965" y="12898"/>
                  <a:pt x="41930" y="12957"/>
                  <a:pt x="41892" y="13111"/>
                </a:cubicBezTo>
                <a:cubicBezTo>
                  <a:pt x="41860" y="13241"/>
                  <a:pt x="41776" y="13353"/>
                  <a:pt x="41661" y="13423"/>
                </a:cubicBezTo>
                <a:lnTo>
                  <a:pt x="41636" y="13444"/>
                </a:lnTo>
                <a:cubicBezTo>
                  <a:pt x="41769" y="13626"/>
                  <a:pt x="41710" y="13696"/>
                  <a:pt x="41615" y="13780"/>
                </a:cubicBezTo>
                <a:cubicBezTo>
                  <a:pt x="41591" y="13797"/>
                  <a:pt x="41570" y="13818"/>
                  <a:pt x="41552" y="13839"/>
                </a:cubicBezTo>
                <a:cubicBezTo>
                  <a:pt x="41524" y="13871"/>
                  <a:pt x="41528" y="13909"/>
                  <a:pt x="41538" y="13969"/>
                </a:cubicBezTo>
                <a:cubicBezTo>
                  <a:pt x="41545" y="14018"/>
                  <a:pt x="41556" y="14074"/>
                  <a:pt x="41517" y="14119"/>
                </a:cubicBezTo>
                <a:cubicBezTo>
                  <a:pt x="41485" y="14148"/>
                  <a:pt x="41444" y="14165"/>
                  <a:pt x="41405" y="14165"/>
                </a:cubicBezTo>
                <a:cubicBezTo>
                  <a:pt x="41402" y="14165"/>
                  <a:pt x="41398" y="14165"/>
                  <a:pt x="41395" y="14165"/>
                </a:cubicBezTo>
                <a:cubicBezTo>
                  <a:pt x="41360" y="14165"/>
                  <a:pt x="41342" y="14196"/>
                  <a:pt x="41325" y="14294"/>
                </a:cubicBezTo>
                <a:cubicBezTo>
                  <a:pt x="41314" y="14347"/>
                  <a:pt x="41307" y="14403"/>
                  <a:pt x="41248" y="14413"/>
                </a:cubicBezTo>
                <a:cubicBezTo>
                  <a:pt x="41243" y="14414"/>
                  <a:pt x="41238" y="14415"/>
                  <a:pt x="41234" y="14415"/>
                </a:cubicBezTo>
                <a:cubicBezTo>
                  <a:pt x="41186" y="14415"/>
                  <a:pt x="41159" y="14365"/>
                  <a:pt x="41143" y="14336"/>
                </a:cubicBezTo>
                <a:cubicBezTo>
                  <a:pt x="41121" y="14291"/>
                  <a:pt x="41074" y="14264"/>
                  <a:pt x="41026" y="14264"/>
                </a:cubicBezTo>
                <a:cubicBezTo>
                  <a:pt x="41018" y="14264"/>
                  <a:pt x="41010" y="14265"/>
                  <a:pt x="41002" y="14266"/>
                </a:cubicBezTo>
                <a:cubicBezTo>
                  <a:pt x="40960" y="14277"/>
                  <a:pt x="40936" y="14312"/>
                  <a:pt x="40936" y="14354"/>
                </a:cubicBezTo>
                <a:cubicBezTo>
                  <a:pt x="40932" y="14424"/>
                  <a:pt x="40897" y="14487"/>
                  <a:pt x="40845" y="14532"/>
                </a:cubicBezTo>
                <a:cubicBezTo>
                  <a:pt x="40714" y="14654"/>
                  <a:pt x="40469" y="14736"/>
                  <a:pt x="40335" y="14736"/>
                </a:cubicBezTo>
                <a:cubicBezTo>
                  <a:pt x="40330" y="14736"/>
                  <a:pt x="40325" y="14736"/>
                  <a:pt x="40320" y="14735"/>
                </a:cubicBezTo>
                <a:cubicBezTo>
                  <a:pt x="40208" y="14725"/>
                  <a:pt x="40155" y="14620"/>
                  <a:pt x="40117" y="14546"/>
                </a:cubicBezTo>
                <a:cubicBezTo>
                  <a:pt x="40103" y="14522"/>
                  <a:pt x="40089" y="14497"/>
                  <a:pt x="40075" y="14476"/>
                </a:cubicBezTo>
                <a:lnTo>
                  <a:pt x="40071" y="14480"/>
                </a:lnTo>
                <a:cubicBezTo>
                  <a:pt x="40046" y="14497"/>
                  <a:pt x="40017" y="14507"/>
                  <a:pt x="39989" y="14507"/>
                </a:cubicBezTo>
                <a:cubicBezTo>
                  <a:pt x="39981" y="14507"/>
                  <a:pt x="39974" y="14506"/>
                  <a:pt x="39966" y="14504"/>
                </a:cubicBezTo>
                <a:cubicBezTo>
                  <a:pt x="39903" y="14487"/>
                  <a:pt x="39879" y="14427"/>
                  <a:pt x="39847" y="14361"/>
                </a:cubicBezTo>
                <a:cubicBezTo>
                  <a:pt x="39803" y="14267"/>
                  <a:pt x="39776" y="14224"/>
                  <a:pt x="39727" y="14224"/>
                </a:cubicBezTo>
                <a:cubicBezTo>
                  <a:pt x="39725" y="14224"/>
                  <a:pt x="39723" y="14224"/>
                  <a:pt x="39721" y="14224"/>
                </a:cubicBezTo>
                <a:cubicBezTo>
                  <a:pt x="39693" y="14226"/>
                  <a:pt x="39665" y="14227"/>
                  <a:pt x="39638" y="14227"/>
                </a:cubicBezTo>
                <a:cubicBezTo>
                  <a:pt x="39529" y="14227"/>
                  <a:pt x="39431" y="14211"/>
                  <a:pt x="39378" y="14144"/>
                </a:cubicBezTo>
                <a:cubicBezTo>
                  <a:pt x="39343" y="14091"/>
                  <a:pt x="39336" y="14025"/>
                  <a:pt x="39364" y="13944"/>
                </a:cubicBezTo>
                <a:cubicBezTo>
                  <a:pt x="39378" y="13899"/>
                  <a:pt x="39322" y="13857"/>
                  <a:pt x="39245" y="13797"/>
                </a:cubicBezTo>
                <a:cubicBezTo>
                  <a:pt x="39179" y="13748"/>
                  <a:pt x="39116" y="13703"/>
                  <a:pt x="39116" y="13636"/>
                </a:cubicBezTo>
                <a:cubicBezTo>
                  <a:pt x="39116" y="13598"/>
                  <a:pt x="39133" y="13559"/>
                  <a:pt x="39165" y="13538"/>
                </a:cubicBezTo>
                <a:cubicBezTo>
                  <a:pt x="39210" y="13503"/>
                  <a:pt x="39196" y="13451"/>
                  <a:pt x="39154" y="13311"/>
                </a:cubicBezTo>
                <a:cubicBezTo>
                  <a:pt x="39116" y="13202"/>
                  <a:pt x="39091" y="13087"/>
                  <a:pt x="39081" y="12975"/>
                </a:cubicBezTo>
                <a:cubicBezTo>
                  <a:pt x="39060" y="12827"/>
                  <a:pt x="39112" y="12684"/>
                  <a:pt x="39217" y="12579"/>
                </a:cubicBezTo>
                <a:cubicBezTo>
                  <a:pt x="39245" y="12547"/>
                  <a:pt x="39263" y="12526"/>
                  <a:pt x="39263" y="12509"/>
                </a:cubicBezTo>
                <a:cubicBezTo>
                  <a:pt x="39263" y="12491"/>
                  <a:pt x="39256" y="12488"/>
                  <a:pt x="39252" y="12484"/>
                </a:cubicBezTo>
                <a:cubicBezTo>
                  <a:pt x="39247" y="12482"/>
                  <a:pt x="39239" y="12480"/>
                  <a:pt x="39229" y="12480"/>
                </a:cubicBezTo>
                <a:cubicBezTo>
                  <a:pt x="39196" y="12480"/>
                  <a:pt x="39140" y="12495"/>
                  <a:pt x="39074" y="12540"/>
                </a:cubicBezTo>
                <a:cubicBezTo>
                  <a:pt x="39036" y="12566"/>
                  <a:pt x="39002" y="12575"/>
                  <a:pt x="38973" y="12575"/>
                </a:cubicBezTo>
                <a:cubicBezTo>
                  <a:pt x="38905" y="12575"/>
                  <a:pt x="38859" y="12522"/>
                  <a:pt x="38832" y="12488"/>
                </a:cubicBezTo>
                <a:cubicBezTo>
                  <a:pt x="38793" y="12446"/>
                  <a:pt x="38775" y="12428"/>
                  <a:pt x="38746" y="12428"/>
                </a:cubicBezTo>
                <a:cubicBezTo>
                  <a:pt x="38743" y="12428"/>
                  <a:pt x="38740" y="12428"/>
                  <a:pt x="38737" y="12428"/>
                </a:cubicBezTo>
                <a:cubicBezTo>
                  <a:pt x="38714" y="12430"/>
                  <a:pt x="38684" y="12431"/>
                  <a:pt x="38650" y="12431"/>
                </a:cubicBezTo>
                <a:cubicBezTo>
                  <a:pt x="38431" y="12431"/>
                  <a:pt x="38040" y="12381"/>
                  <a:pt x="38013" y="12141"/>
                </a:cubicBezTo>
                <a:cubicBezTo>
                  <a:pt x="38006" y="12061"/>
                  <a:pt x="37981" y="12054"/>
                  <a:pt x="37932" y="12026"/>
                </a:cubicBezTo>
                <a:cubicBezTo>
                  <a:pt x="37852" y="11991"/>
                  <a:pt x="37789" y="11924"/>
                  <a:pt x="37761" y="11840"/>
                </a:cubicBezTo>
                <a:cubicBezTo>
                  <a:pt x="37736" y="11770"/>
                  <a:pt x="37701" y="11767"/>
                  <a:pt x="37645" y="11763"/>
                </a:cubicBezTo>
                <a:cubicBezTo>
                  <a:pt x="37600" y="11760"/>
                  <a:pt x="37491" y="11753"/>
                  <a:pt x="37491" y="11623"/>
                </a:cubicBezTo>
                <a:cubicBezTo>
                  <a:pt x="37491" y="11536"/>
                  <a:pt x="37463" y="11483"/>
                  <a:pt x="37320" y="11469"/>
                </a:cubicBezTo>
                <a:cubicBezTo>
                  <a:pt x="37246" y="11459"/>
                  <a:pt x="37173" y="11424"/>
                  <a:pt x="37120" y="11371"/>
                </a:cubicBezTo>
                <a:cubicBezTo>
                  <a:pt x="37068" y="11322"/>
                  <a:pt x="37001" y="11287"/>
                  <a:pt x="36931" y="11277"/>
                </a:cubicBezTo>
                <a:cubicBezTo>
                  <a:pt x="36919" y="11275"/>
                  <a:pt x="36907" y="11274"/>
                  <a:pt x="36895" y="11274"/>
                </a:cubicBezTo>
                <a:cubicBezTo>
                  <a:pt x="36765" y="11274"/>
                  <a:pt x="36610" y="11355"/>
                  <a:pt x="36504" y="11410"/>
                </a:cubicBezTo>
                <a:cubicBezTo>
                  <a:pt x="36472" y="11427"/>
                  <a:pt x="36441" y="11441"/>
                  <a:pt x="36416" y="11455"/>
                </a:cubicBezTo>
                <a:cubicBezTo>
                  <a:pt x="36397" y="11463"/>
                  <a:pt x="36377" y="11467"/>
                  <a:pt x="36355" y="11467"/>
                </a:cubicBezTo>
                <a:cubicBezTo>
                  <a:pt x="36292" y="11467"/>
                  <a:pt x="36219" y="11438"/>
                  <a:pt x="36143" y="11410"/>
                </a:cubicBezTo>
                <a:cubicBezTo>
                  <a:pt x="36090" y="11390"/>
                  <a:pt x="36008" y="11357"/>
                  <a:pt x="35961" y="11357"/>
                </a:cubicBezTo>
                <a:cubicBezTo>
                  <a:pt x="35949" y="11357"/>
                  <a:pt x="35940" y="11359"/>
                  <a:pt x="35933" y="11364"/>
                </a:cubicBezTo>
                <a:cubicBezTo>
                  <a:pt x="35897" y="11392"/>
                  <a:pt x="35864" y="11403"/>
                  <a:pt x="35833" y="11403"/>
                </a:cubicBezTo>
                <a:cubicBezTo>
                  <a:pt x="35783" y="11403"/>
                  <a:pt x="35738" y="11375"/>
                  <a:pt x="35695" y="11347"/>
                </a:cubicBezTo>
                <a:cubicBezTo>
                  <a:pt x="35618" y="11294"/>
                  <a:pt x="35531" y="11252"/>
                  <a:pt x="35440" y="11228"/>
                </a:cubicBezTo>
                <a:cubicBezTo>
                  <a:pt x="35259" y="11178"/>
                  <a:pt x="35087" y="11158"/>
                  <a:pt x="34965" y="11158"/>
                </a:cubicBezTo>
                <a:cubicBezTo>
                  <a:pt x="34873" y="11158"/>
                  <a:pt x="34810" y="11169"/>
                  <a:pt x="34792" y="11186"/>
                </a:cubicBezTo>
                <a:cubicBezTo>
                  <a:pt x="34771" y="11242"/>
                  <a:pt x="34732" y="11287"/>
                  <a:pt x="34683" y="11319"/>
                </a:cubicBezTo>
                <a:cubicBezTo>
                  <a:pt x="34613" y="11378"/>
                  <a:pt x="34547" y="11431"/>
                  <a:pt x="34564" y="11557"/>
                </a:cubicBezTo>
                <a:cubicBezTo>
                  <a:pt x="34578" y="11669"/>
                  <a:pt x="34645" y="11700"/>
                  <a:pt x="34725" y="11742"/>
                </a:cubicBezTo>
                <a:cubicBezTo>
                  <a:pt x="34795" y="11781"/>
                  <a:pt x="34876" y="11823"/>
                  <a:pt x="34911" y="11917"/>
                </a:cubicBezTo>
                <a:cubicBezTo>
                  <a:pt x="34964" y="12061"/>
                  <a:pt x="34879" y="12113"/>
                  <a:pt x="34837" y="12141"/>
                </a:cubicBezTo>
                <a:cubicBezTo>
                  <a:pt x="34799" y="12162"/>
                  <a:pt x="34785" y="12173"/>
                  <a:pt x="34781" y="12211"/>
                </a:cubicBezTo>
                <a:cubicBezTo>
                  <a:pt x="34774" y="12295"/>
                  <a:pt x="34729" y="12369"/>
                  <a:pt x="34655" y="12414"/>
                </a:cubicBezTo>
                <a:cubicBezTo>
                  <a:pt x="34620" y="12439"/>
                  <a:pt x="34613" y="12446"/>
                  <a:pt x="34613" y="12463"/>
                </a:cubicBezTo>
                <a:cubicBezTo>
                  <a:pt x="34613" y="12477"/>
                  <a:pt x="34617" y="12488"/>
                  <a:pt x="34645" y="12516"/>
                </a:cubicBezTo>
                <a:cubicBezTo>
                  <a:pt x="34711" y="12579"/>
                  <a:pt x="34760" y="12659"/>
                  <a:pt x="34781" y="12747"/>
                </a:cubicBezTo>
                <a:cubicBezTo>
                  <a:pt x="34795" y="12810"/>
                  <a:pt x="34827" y="12870"/>
                  <a:pt x="34869" y="12922"/>
                </a:cubicBezTo>
                <a:cubicBezTo>
                  <a:pt x="34943" y="13020"/>
                  <a:pt x="34988" y="13136"/>
                  <a:pt x="34999" y="13255"/>
                </a:cubicBezTo>
                <a:cubicBezTo>
                  <a:pt x="35034" y="13528"/>
                  <a:pt x="34925" y="13566"/>
                  <a:pt x="34799" y="13580"/>
                </a:cubicBezTo>
                <a:cubicBezTo>
                  <a:pt x="34778" y="13584"/>
                  <a:pt x="34757" y="13587"/>
                  <a:pt x="34732" y="13594"/>
                </a:cubicBezTo>
                <a:cubicBezTo>
                  <a:pt x="34732" y="13594"/>
                  <a:pt x="34729" y="13594"/>
                  <a:pt x="34725" y="13598"/>
                </a:cubicBezTo>
                <a:cubicBezTo>
                  <a:pt x="34722" y="13612"/>
                  <a:pt x="34722" y="13629"/>
                  <a:pt x="34722" y="13647"/>
                </a:cubicBezTo>
                <a:cubicBezTo>
                  <a:pt x="34722" y="13759"/>
                  <a:pt x="34683" y="13867"/>
                  <a:pt x="34606" y="13948"/>
                </a:cubicBezTo>
                <a:cubicBezTo>
                  <a:pt x="34403" y="14179"/>
                  <a:pt x="34347" y="14312"/>
                  <a:pt x="34421" y="14378"/>
                </a:cubicBezTo>
                <a:cubicBezTo>
                  <a:pt x="34480" y="14427"/>
                  <a:pt x="34547" y="14469"/>
                  <a:pt x="34617" y="14508"/>
                </a:cubicBezTo>
                <a:cubicBezTo>
                  <a:pt x="34827" y="14634"/>
                  <a:pt x="35114" y="14809"/>
                  <a:pt x="35258" y="15051"/>
                </a:cubicBezTo>
                <a:cubicBezTo>
                  <a:pt x="35496" y="15450"/>
                  <a:pt x="35426" y="16055"/>
                  <a:pt x="35387" y="16293"/>
                </a:cubicBezTo>
                <a:cubicBezTo>
                  <a:pt x="35345" y="16552"/>
                  <a:pt x="35149" y="16682"/>
                  <a:pt x="34943" y="16818"/>
                </a:cubicBezTo>
                <a:cubicBezTo>
                  <a:pt x="34816" y="16895"/>
                  <a:pt x="34697" y="16990"/>
                  <a:pt x="34592" y="17092"/>
                </a:cubicBezTo>
                <a:cubicBezTo>
                  <a:pt x="34316" y="17379"/>
                  <a:pt x="34029" y="17386"/>
                  <a:pt x="33857" y="17389"/>
                </a:cubicBezTo>
                <a:cubicBezTo>
                  <a:pt x="33833" y="17389"/>
                  <a:pt x="33808" y="17389"/>
                  <a:pt x="33787" y="17393"/>
                </a:cubicBezTo>
                <a:cubicBezTo>
                  <a:pt x="33785" y="17391"/>
                  <a:pt x="33785" y="17390"/>
                  <a:pt x="33784" y="17390"/>
                </a:cubicBezTo>
                <a:cubicBezTo>
                  <a:pt x="33783" y="17390"/>
                  <a:pt x="33782" y="17391"/>
                  <a:pt x="33780" y="17393"/>
                </a:cubicBezTo>
                <a:cubicBezTo>
                  <a:pt x="33756" y="17414"/>
                  <a:pt x="33791" y="17606"/>
                  <a:pt x="33976" y="17813"/>
                </a:cubicBezTo>
                <a:cubicBezTo>
                  <a:pt x="34113" y="17967"/>
                  <a:pt x="34106" y="18068"/>
                  <a:pt x="34099" y="18163"/>
                </a:cubicBezTo>
                <a:cubicBezTo>
                  <a:pt x="34092" y="18236"/>
                  <a:pt x="34102" y="18310"/>
                  <a:pt x="34130" y="18376"/>
                </a:cubicBezTo>
                <a:cubicBezTo>
                  <a:pt x="34176" y="18481"/>
                  <a:pt x="34197" y="18593"/>
                  <a:pt x="34197" y="18705"/>
                </a:cubicBezTo>
                <a:cubicBezTo>
                  <a:pt x="34204" y="18817"/>
                  <a:pt x="34207" y="18915"/>
                  <a:pt x="34284" y="19020"/>
                </a:cubicBezTo>
                <a:cubicBezTo>
                  <a:pt x="34477" y="19287"/>
                  <a:pt x="34333" y="19416"/>
                  <a:pt x="34151" y="19570"/>
                </a:cubicBezTo>
                <a:cubicBezTo>
                  <a:pt x="34141" y="19581"/>
                  <a:pt x="34134" y="19588"/>
                  <a:pt x="34127" y="19595"/>
                </a:cubicBezTo>
                <a:cubicBezTo>
                  <a:pt x="34207" y="19630"/>
                  <a:pt x="34256" y="19710"/>
                  <a:pt x="34260" y="19794"/>
                </a:cubicBezTo>
                <a:cubicBezTo>
                  <a:pt x="34263" y="19864"/>
                  <a:pt x="34260" y="19938"/>
                  <a:pt x="34204" y="19966"/>
                </a:cubicBezTo>
                <a:cubicBezTo>
                  <a:pt x="34191" y="19973"/>
                  <a:pt x="34178" y="19976"/>
                  <a:pt x="34164" y="19976"/>
                </a:cubicBezTo>
                <a:cubicBezTo>
                  <a:pt x="34116" y="19976"/>
                  <a:pt x="34059" y="19938"/>
                  <a:pt x="33994" y="19889"/>
                </a:cubicBezTo>
                <a:cubicBezTo>
                  <a:pt x="33969" y="19871"/>
                  <a:pt x="33941" y="19850"/>
                  <a:pt x="33913" y="19829"/>
                </a:cubicBezTo>
                <a:cubicBezTo>
                  <a:pt x="33905" y="19821"/>
                  <a:pt x="33894" y="19817"/>
                  <a:pt x="33883" y="19817"/>
                </a:cubicBezTo>
                <a:cubicBezTo>
                  <a:pt x="33875" y="19817"/>
                  <a:pt x="33867" y="19820"/>
                  <a:pt x="33861" y="19826"/>
                </a:cubicBezTo>
                <a:cubicBezTo>
                  <a:pt x="33784" y="19864"/>
                  <a:pt x="33714" y="20036"/>
                  <a:pt x="33714" y="20113"/>
                </a:cubicBezTo>
                <a:cubicBezTo>
                  <a:pt x="33714" y="20151"/>
                  <a:pt x="33696" y="20183"/>
                  <a:pt x="33665" y="20200"/>
                </a:cubicBezTo>
                <a:cubicBezTo>
                  <a:pt x="33650" y="20209"/>
                  <a:pt x="33634" y="20214"/>
                  <a:pt x="33615" y="20214"/>
                </a:cubicBezTo>
                <a:cubicBezTo>
                  <a:pt x="33556" y="20214"/>
                  <a:pt x="33475" y="20168"/>
                  <a:pt x="33357" y="20099"/>
                </a:cubicBezTo>
                <a:cubicBezTo>
                  <a:pt x="33304" y="20064"/>
                  <a:pt x="33248" y="20032"/>
                  <a:pt x="33192" y="20011"/>
                </a:cubicBezTo>
                <a:cubicBezTo>
                  <a:pt x="33168" y="20011"/>
                  <a:pt x="33143" y="20008"/>
                  <a:pt x="33122" y="19990"/>
                </a:cubicBezTo>
                <a:cubicBezTo>
                  <a:pt x="33094" y="19959"/>
                  <a:pt x="33077" y="19917"/>
                  <a:pt x="33080" y="19875"/>
                </a:cubicBezTo>
                <a:cubicBezTo>
                  <a:pt x="33080" y="19773"/>
                  <a:pt x="33031" y="19682"/>
                  <a:pt x="32954" y="19619"/>
                </a:cubicBezTo>
                <a:cubicBezTo>
                  <a:pt x="32891" y="19570"/>
                  <a:pt x="32832" y="19532"/>
                  <a:pt x="32779" y="19500"/>
                </a:cubicBezTo>
                <a:cubicBezTo>
                  <a:pt x="32649" y="19420"/>
                  <a:pt x="32537" y="19346"/>
                  <a:pt x="32537" y="19196"/>
                </a:cubicBezTo>
                <a:cubicBezTo>
                  <a:pt x="32537" y="19143"/>
                  <a:pt x="32457" y="19076"/>
                  <a:pt x="32383" y="19020"/>
                </a:cubicBezTo>
                <a:cubicBezTo>
                  <a:pt x="32282" y="18936"/>
                  <a:pt x="32163" y="18842"/>
                  <a:pt x="32163" y="18709"/>
                </a:cubicBezTo>
                <a:cubicBezTo>
                  <a:pt x="32163" y="18663"/>
                  <a:pt x="32166" y="18600"/>
                  <a:pt x="32166" y="18530"/>
                </a:cubicBezTo>
                <a:cubicBezTo>
                  <a:pt x="32177" y="18331"/>
                  <a:pt x="32191" y="17998"/>
                  <a:pt x="32135" y="17904"/>
                </a:cubicBezTo>
                <a:cubicBezTo>
                  <a:pt x="32023" y="17715"/>
                  <a:pt x="32135" y="17512"/>
                  <a:pt x="32194" y="17403"/>
                </a:cubicBezTo>
                <a:cubicBezTo>
                  <a:pt x="32212" y="17365"/>
                  <a:pt x="32205" y="17323"/>
                  <a:pt x="32180" y="17288"/>
                </a:cubicBezTo>
                <a:cubicBezTo>
                  <a:pt x="32131" y="17207"/>
                  <a:pt x="32044" y="17162"/>
                  <a:pt x="31949" y="17162"/>
                </a:cubicBezTo>
                <a:cubicBezTo>
                  <a:pt x="31848" y="17158"/>
                  <a:pt x="31750" y="17151"/>
                  <a:pt x="31648" y="17137"/>
                </a:cubicBezTo>
                <a:cubicBezTo>
                  <a:pt x="31522" y="17119"/>
                  <a:pt x="31393" y="17108"/>
                  <a:pt x="31265" y="17108"/>
                </a:cubicBezTo>
                <a:cubicBezTo>
                  <a:pt x="31220" y="17108"/>
                  <a:pt x="31175" y="17110"/>
                  <a:pt x="31130" y="17113"/>
                </a:cubicBezTo>
                <a:cubicBezTo>
                  <a:pt x="31076" y="17117"/>
                  <a:pt x="31025" y="17119"/>
                  <a:pt x="30977" y="17119"/>
                </a:cubicBezTo>
                <a:cubicBezTo>
                  <a:pt x="30764" y="17119"/>
                  <a:pt x="30610" y="17075"/>
                  <a:pt x="30510" y="16986"/>
                </a:cubicBezTo>
                <a:cubicBezTo>
                  <a:pt x="30297" y="16822"/>
                  <a:pt x="30048" y="16703"/>
                  <a:pt x="29786" y="16636"/>
                </a:cubicBezTo>
                <a:cubicBezTo>
                  <a:pt x="29422" y="16542"/>
                  <a:pt x="29208" y="16346"/>
                  <a:pt x="29159" y="16195"/>
                </a:cubicBezTo>
                <a:cubicBezTo>
                  <a:pt x="29145" y="16160"/>
                  <a:pt x="29019" y="16108"/>
                  <a:pt x="28942" y="16073"/>
                </a:cubicBezTo>
                <a:cubicBezTo>
                  <a:pt x="28830" y="16020"/>
                  <a:pt x="28722" y="15975"/>
                  <a:pt x="28673" y="15912"/>
                </a:cubicBezTo>
                <a:cubicBezTo>
                  <a:pt x="28619" y="15843"/>
                  <a:pt x="28369" y="15784"/>
                  <a:pt x="28211" y="15784"/>
                </a:cubicBezTo>
                <a:cubicBezTo>
                  <a:pt x="28184" y="15784"/>
                  <a:pt x="28160" y="15786"/>
                  <a:pt x="28140" y="15789"/>
                </a:cubicBezTo>
                <a:cubicBezTo>
                  <a:pt x="28132" y="15790"/>
                  <a:pt x="28124" y="15791"/>
                  <a:pt x="28115" y="15791"/>
                </a:cubicBezTo>
                <a:cubicBezTo>
                  <a:pt x="28028" y="15791"/>
                  <a:pt x="27920" y="15729"/>
                  <a:pt x="27783" y="15653"/>
                </a:cubicBezTo>
                <a:cubicBezTo>
                  <a:pt x="27659" y="15582"/>
                  <a:pt x="27511" y="15498"/>
                  <a:pt x="27416" y="15498"/>
                </a:cubicBezTo>
                <a:cubicBezTo>
                  <a:pt x="27412" y="15498"/>
                  <a:pt x="27409" y="15498"/>
                  <a:pt x="27405" y="15499"/>
                </a:cubicBezTo>
                <a:cubicBezTo>
                  <a:pt x="27272" y="15506"/>
                  <a:pt x="27003" y="15604"/>
                  <a:pt x="26821" y="15667"/>
                </a:cubicBezTo>
                <a:cubicBezTo>
                  <a:pt x="26747" y="15698"/>
                  <a:pt x="26674" y="15723"/>
                  <a:pt x="26597" y="15740"/>
                </a:cubicBezTo>
                <a:cubicBezTo>
                  <a:pt x="26591" y="15741"/>
                  <a:pt x="26586" y="15742"/>
                  <a:pt x="26581" y="15742"/>
                </a:cubicBezTo>
                <a:cubicBezTo>
                  <a:pt x="26551" y="15742"/>
                  <a:pt x="26520" y="15725"/>
                  <a:pt x="26505" y="15698"/>
                </a:cubicBezTo>
                <a:cubicBezTo>
                  <a:pt x="26449" y="15607"/>
                  <a:pt x="26586" y="15404"/>
                  <a:pt x="26607" y="15373"/>
                </a:cubicBezTo>
                <a:cubicBezTo>
                  <a:pt x="26611" y="15331"/>
                  <a:pt x="26544" y="15184"/>
                  <a:pt x="26495" y="15086"/>
                </a:cubicBezTo>
                <a:cubicBezTo>
                  <a:pt x="26439" y="14974"/>
                  <a:pt x="26390" y="14854"/>
                  <a:pt x="26355" y="14735"/>
                </a:cubicBezTo>
                <a:cubicBezTo>
                  <a:pt x="26287" y="14470"/>
                  <a:pt x="26219" y="14309"/>
                  <a:pt x="26067" y="14309"/>
                </a:cubicBezTo>
                <a:cubicBezTo>
                  <a:pt x="26055" y="14309"/>
                  <a:pt x="26043" y="14310"/>
                  <a:pt x="26029" y="14312"/>
                </a:cubicBezTo>
                <a:cubicBezTo>
                  <a:pt x="25997" y="14316"/>
                  <a:pt x="25965" y="14318"/>
                  <a:pt x="25933" y="14318"/>
                </a:cubicBezTo>
                <a:cubicBezTo>
                  <a:pt x="25678" y="14318"/>
                  <a:pt x="25434" y="14195"/>
                  <a:pt x="25375" y="14154"/>
                </a:cubicBezTo>
                <a:cubicBezTo>
                  <a:pt x="25245" y="14067"/>
                  <a:pt x="25277" y="13279"/>
                  <a:pt x="25322" y="13055"/>
                </a:cubicBezTo>
                <a:cubicBezTo>
                  <a:pt x="25357" y="12905"/>
                  <a:pt x="25448" y="12722"/>
                  <a:pt x="25536" y="12551"/>
                </a:cubicBezTo>
                <a:cubicBezTo>
                  <a:pt x="25616" y="12397"/>
                  <a:pt x="25697" y="12236"/>
                  <a:pt x="25697" y="12159"/>
                </a:cubicBezTo>
                <a:cubicBezTo>
                  <a:pt x="25697" y="11896"/>
                  <a:pt x="26026" y="11809"/>
                  <a:pt x="26134" y="11781"/>
                </a:cubicBezTo>
                <a:cubicBezTo>
                  <a:pt x="26176" y="11770"/>
                  <a:pt x="26187" y="11725"/>
                  <a:pt x="26197" y="11620"/>
                </a:cubicBezTo>
                <a:cubicBezTo>
                  <a:pt x="26204" y="11511"/>
                  <a:pt x="26218" y="11375"/>
                  <a:pt x="26362" y="11357"/>
                </a:cubicBezTo>
                <a:cubicBezTo>
                  <a:pt x="26495" y="11340"/>
                  <a:pt x="26502" y="11308"/>
                  <a:pt x="26533" y="11179"/>
                </a:cubicBezTo>
                <a:lnTo>
                  <a:pt x="26537" y="11161"/>
                </a:lnTo>
                <a:cubicBezTo>
                  <a:pt x="26551" y="11098"/>
                  <a:pt x="26600" y="11049"/>
                  <a:pt x="26667" y="11032"/>
                </a:cubicBezTo>
                <a:cubicBezTo>
                  <a:pt x="26625" y="10993"/>
                  <a:pt x="26611" y="10937"/>
                  <a:pt x="26625" y="10885"/>
                </a:cubicBezTo>
                <a:cubicBezTo>
                  <a:pt x="26660" y="10801"/>
                  <a:pt x="26786" y="10783"/>
                  <a:pt x="26989" y="10783"/>
                </a:cubicBezTo>
                <a:cubicBezTo>
                  <a:pt x="27185" y="10783"/>
                  <a:pt x="27437" y="10734"/>
                  <a:pt x="27528" y="10622"/>
                </a:cubicBezTo>
                <a:cubicBezTo>
                  <a:pt x="27556" y="10583"/>
                  <a:pt x="27566" y="10534"/>
                  <a:pt x="27556" y="10489"/>
                </a:cubicBezTo>
                <a:cubicBezTo>
                  <a:pt x="27535" y="10391"/>
                  <a:pt x="27342" y="10380"/>
                  <a:pt x="27174" y="10370"/>
                </a:cubicBezTo>
                <a:cubicBezTo>
                  <a:pt x="26975" y="10356"/>
                  <a:pt x="26765" y="10345"/>
                  <a:pt x="26765" y="10174"/>
                </a:cubicBezTo>
                <a:cubicBezTo>
                  <a:pt x="26765" y="10097"/>
                  <a:pt x="26432" y="10027"/>
                  <a:pt x="26288" y="9999"/>
                </a:cubicBezTo>
                <a:cubicBezTo>
                  <a:pt x="26057" y="9950"/>
                  <a:pt x="25945" y="9922"/>
                  <a:pt x="25910" y="9852"/>
                </a:cubicBezTo>
                <a:cubicBezTo>
                  <a:pt x="25900" y="9827"/>
                  <a:pt x="25900" y="9796"/>
                  <a:pt x="25910" y="9771"/>
                </a:cubicBezTo>
                <a:cubicBezTo>
                  <a:pt x="25935" y="9716"/>
                  <a:pt x="26015" y="9695"/>
                  <a:pt x="26124" y="9695"/>
                </a:cubicBezTo>
                <a:cubicBezTo>
                  <a:pt x="26499" y="9695"/>
                  <a:pt x="27222" y="9951"/>
                  <a:pt x="27230" y="9953"/>
                </a:cubicBezTo>
                <a:cubicBezTo>
                  <a:pt x="27437" y="10034"/>
                  <a:pt x="27539" y="10055"/>
                  <a:pt x="27662" y="10055"/>
                </a:cubicBezTo>
                <a:cubicBezTo>
                  <a:pt x="27710" y="10055"/>
                  <a:pt x="27760" y="10052"/>
                  <a:pt x="27822" y="10048"/>
                </a:cubicBezTo>
                <a:lnTo>
                  <a:pt x="27860" y="10048"/>
                </a:lnTo>
                <a:cubicBezTo>
                  <a:pt x="27864" y="10048"/>
                  <a:pt x="27867" y="10049"/>
                  <a:pt x="27871" y="10049"/>
                </a:cubicBezTo>
                <a:cubicBezTo>
                  <a:pt x="27889" y="10049"/>
                  <a:pt x="27909" y="10041"/>
                  <a:pt x="27923" y="10027"/>
                </a:cubicBezTo>
                <a:cubicBezTo>
                  <a:pt x="27951" y="9992"/>
                  <a:pt x="27941" y="9904"/>
                  <a:pt x="27930" y="9831"/>
                </a:cubicBezTo>
                <a:cubicBezTo>
                  <a:pt x="27916" y="9761"/>
                  <a:pt x="27916" y="9687"/>
                  <a:pt x="27934" y="9621"/>
                </a:cubicBezTo>
                <a:cubicBezTo>
                  <a:pt x="27944" y="9593"/>
                  <a:pt x="27965" y="9568"/>
                  <a:pt x="27993" y="9558"/>
                </a:cubicBezTo>
                <a:cubicBezTo>
                  <a:pt x="28012" y="9548"/>
                  <a:pt x="28033" y="9544"/>
                  <a:pt x="28057" y="9544"/>
                </a:cubicBezTo>
                <a:cubicBezTo>
                  <a:pt x="28124" y="9544"/>
                  <a:pt x="28212" y="9576"/>
                  <a:pt x="28322" y="9617"/>
                </a:cubicBezTo>
                <a:cubicBezTo>
                  <a:pt x="28447" y="9664"/>
                  <a:pt x="28603" y="9720"/>
                  <a:pt x="28722" y="9720"/>
                </a:cubicBezTo>
                <a:cubicBezTo>
                  <a:pt x="28747" y="9720"/>
                  <a:pt x="28770" y="9717"/>
                  <a:pt x="28792" y="9712"/>
                </a:cubicBezTo>
                <a:cubicBezTo>
                  <a:pt x="28935" y="9673"/>
                  <a:pt x="29093" y="9463"/>
                  <a:pt x="29229" y="9281"/>
                </a:cubicBezTo>
                <a:cubicBezTo>
                  <a:pt x="29341" y="9131"/>
                  <a:pt x="29446" y="8991"/>
                  <a:pt x="29551" y="8921"/>
                </a:cubicBezTo>
                <a:cubicBezTo>
                  <a:pt x="29607" y="8882"/>
                  <a:pt x="29618" y="8854"/>
                  <a:pt x="29618" y="8847"/>
                </a:cubicBezTo>
                <a:cubicBezTo>
                  <a:pt x="29609" y="8823"/>
                  <a:pt x="29515" y="8768"/>
                  <a:pt x="29293" y="8768"/>
                </a:cubicBezTo>
                <a:cubicBezTo>
                  <a:pt x="29256" y="8768"/>
                  <a:pt x="29215" y="8770"/>
                  <a:pt x="29170" y="8774"/>
                </a:cubicBezTo>
                <a:cubicBezTo>
                  <a:pt x="29125" y="8777"/>
                  <a:pt x="29083" y="8779"/>
                  <a:pt x="29042" y="8779"/>
                </a:cubicBezTo>
                <a:cubicBezTo>
                  <a:pt x="28656" y="8779"/>
                  <a:pt x="28413" y="8622"/>
                  <a:pt x="28179" y="8444"/>
                </a:cubicBezTo>
                <a:cubicBezTo>
                  <a:pt x="28021" y="8329"/>
                  <a:pt x="27955" y="8213"/>
                  <a:pt x="27990" y="8122"/>
                </a:cubicBezTo>
                <a:cubicBezTo>
                  <a:pt x="28011" y="8076"/>
                  <a:pt x="28063" y="8021"/>
                  <a:pt x="28201" y="8021"/>
                </a:cubicBezTo>
                <a:cubicBezTo>
                  <a:pt x="28219" y="8021"/>
                  <a:pt x="28238" y="8022"/>
                  <a:pt x="28259" y="8024"/>
                </a:cubicBezTo>
                <a:cubicBezTo>
                  <a:pt x="28403" y="8038"/>
                  <a:pt x="28616" y="8168"/>
                  <a:pt x="28844" y="8308"/>
                </a:cubicBezTo>
                <a:cubicBezTo>
                  <a:pt x="29037" y="8420"/>
                  <a:pt x="29250" y="8553"/>
                  <a:pt x="29348" y="8556"/>
                </a:cubicBezTo>
                <a:lnTo>
                  <a:pt x="29355" y="8556"/>
                </a:lnTo>
                <a:cubicBezTo>
                  <a:pt x="29492" y="8556"/>
                  <a:pt x="29747" y="8318"/>
                  <a:pt x="29919" y="8161"/>
                </a:cubicBezTo>
                <a:cubicBezTo>
                  <a:pt x="30003" y="8084"/>
                  <a:pt x="30073" y="8017"/>
                  <a:pt x="30129" y="7975"/>
                </a:cubicBezTo>
                <a:cubicBezTo>
                  <a:pt x="30139" y="7968"/>
                  <a:pt x="30150" y="7961"/>
                  <a:pt x="30157" y="7951"/>
                </a:cubicBezTo>
                <a:cubicBezTo>
                  <a:pt x="30108" y="7916"/>
                  <a:pt x="30055" y="7884"/>
                  <a:pt x="29999" y="7863"/>
                </a:cubicBezTo>
                <a:cubicBezTo>
                  <a:pt x="29933" y="7839"/>
                  <a:pt x="29870" y="7804"/>
                  <a:pt x="29814" y="7762"/>
                </a:cubicBezTo>
                <a:cubicBezTo>
                  <a:pt x="29768" y="7734"/>
                  <a:pt x="29751" y="7681"/>
                  <a:pt x="29765" y="7632"/>
                </a:cubicBezTo>
                <a:cubicBezTo>
                  <a:pt x="29821" y="7475"/>
                  <a:pt x="30276" y="7464"/>
                  <a:pt x="30279" y="7464"/>
                </a:cubicBezTo>
                <a:cubicBezTo>
                  <a:pt x="30472" y="7464"/>
                  <a:pt x="30573" y="7601"/>
                  <a:pt x="30640" y="7692"/>
                </a:cubicBezTo>
                <a:cubicBezTo>
                  <a:pt x="30654" y="7709"/>
                  <a:pt x="30668" y="7727"/>
                  <a:pt x="30678" y="7741"/>
                </a:cubicBezTo>
                <a:cubicBezTo>
                  <a:pt x="30685" y="7745"/>
                  <a:pt x="30696" y="7747"/>
                  <a:pt x="30711" y="7747"/>
                </a:cubicBezTo>
                <a:cubicBezTo>
                  <a:pt x="30770" y="7747"/>
                  <a:pt x="30881" y="7719"/>
                  <a:pt x="30948" y="7702"/>
                </a:cubicBezTo>
                <a:cubicBezTo>
                  <a:pt x="31032" y="7681"/>
                  <a:pt x="31120" y="7667"/>
                  <a:pt x="31207" y="7660"/>
                </a:cubicBezTo>
                <a:cubicBezTo>
                  <a:pt x="31183" y="7601"/>
                  <a:pt x="31060" y="7468"/>
                  <a:pt x="30885" y="7398"/>
                </a:cubicBezTo>
                <a:cubicBezTo>
                  <a:pt x="30734" y="7338"/>
                  <a:pt x="30720" y="7254"/>
                  <a:pt x="30724" y="7209"/>
                </a:cubicBezTo>
                <a:cubicBezTo>
                  <a:pt x="30738" y="7132"/>
                  <a:pt x="30798" y="7076"/>
                  <a:pt x="30871" y="7065"/>
                </a:cubicBezTo>
                <a:cubicBezTo>
                  <a:pt x="30883" y="7062"/>
                  <a:pt x="30896" y="7061"/>
                  <a:pt x="30908" y="7061"/>
                </a:cubicBezTo>
                <a:cubicBezTo>
                  <a:pt x="30974" y="7061"/>
                  <a:pt x="31034" y="7100"/>
                  <a:pt x="31064" y="7160"/>
                </a:cubicBezTo>
                <a:cubicBezTo>
                  <a:pt x="31095" y="7223"/>
                  <a:pt x="31148" y="7247"/>
                  <a:pt x="31211" y="7282"/>
                </a:cubicBezTo>
                <a:cubicBezTo>
                  <a:pt x="31309" y="7324"/>
                  <a:pt x="31389" y="7394"/>
                  <a:pt x="31442" y="7489"/>
                </a:cubicBezTo>
                <a:cubicBezTo>
                  <a:pt x="31484" y="7576"/>
                  <a:pt x="31515" y="7597"/>
                  <a:pt x="31529" y="7601"/>
                </a:cubicBezTo>
                <a:cubicBezTo>
                  <a:pt x="31532" y="7602"/>
                  <a:pt x="31535" y="7602"/>
                  <a:pt x="31539" y="7602"/>
                </a:cubicBezTo>
                <a:cubicBezTo>
                  <a:pt x="31564" y="7602"/>
                  <a:pt x="31605" y="7580"/>
                  <a:pt x="31652" y="7552"/>
                </a:cubicBezTo>
                <a:cubicBezTo>
                  <a:pt x="31711" y="7520"/>
                  <a:pt x="31771" y="7492"/>
                  <a:pt x="31834" y="7468"/>
                </a:cubicBezTo>
                <a:cubicBezTo>
                  <a:pt x="32044" y="7394"/>
                  <a:pt x="32156" y="7268"/>
                  <a:pt x="32278" y="7139"/>
                </a:cubicBezTo>
                <a:lnTo>
                  <a:pt x="32303" y="7111"/>
                </a:lnTo>
                <a:cubicBezTo>
                  <a:pt x="32345" y="7055"/>
                  <a:pt x="32408" y="7023"/>
                  <a:pt x="32478" y="7020"/>
                </a:cubicBezTo>
                <a:cubicBezTo>
                  <a:pt x="32513" y="7016"/>
                  <a:pt x="32541" y="7013"/>
                  <a:pt x="32607" y="6911"/>
                </a:cubicBezTo>
                <a:cubicBezTo>
                  <a:pt x="32670" y="6824"/>
                  <a:pt x="32712" y="6670"/>
                  <a:pt x="32355" y="6407"/>
                </a:cubicBezTo>
                <a:cubicBezTo>
                  <a:pt x="32271" y="6347"/>
                  <a:pt x="32226" y="6242"/>
                  <a:pt x="32240" y="6137"/>
                </a:cubicBezTo>
                <a:cubicBezTo>
                  <a:pt x="32243" y="6074"/>
                  <a:pt x="32243" y="6053"/>
                  <a:pt x="32184" y="6022"/>
                </a:cubicBezTo>
                <a:cubicBezTo>
                  <a:pt x="32044" y="5952"/>
                  <a:pt x="31967" y="5840"/>
                  <a:pt x="31998" y="5749"/>
                </a:cubicBezTo>
                <a:cubicBezTo>
                  <a:pt x="32007" y="5720"/>
                  <a:pt x="32042" y="5660"/>
                  <a:pt x="32157" y="5660"/>
                </a:cubicBezTo>
                <a:cubicBezTo>
                  <a:pt x="32181" y="5660"/>
                  <a:pt x="32209" y="5662"/>
                  <a:pt x="32240" y="5668"/>
                </a:cubicBezTo>
                <a:cubicBezTo>
                  <a:pt x="32287" y="5678"/>
                  <a:pt x="32332" y="5683"/>
                  <a:pt x="32374" y="5683"/>
                </a:cubicBezTo>
                <a:cubicBezTo>
                  <a:pt x="32524" y="5683"/>
                  <a:pt x="32642" y="5621"/>
                  <a:pt x="32716" y="5504"/>
                </a:cubicBezTo>
                <a:cubicBezTo>
                  <a:pt x="32719" y="5500"/>
                  <a:pt x="32723" y="5497"/>
                  <a:pt x="32723" y="5490"/>
                </a:cubicBezTo>
                <a:cubicBezTo>
                  <a:pt x="32719" y="5469"/>
                  <a:pt x="32660" y="5434"/>
                  <a:pt x="32628" y="5416"/>
                </a:cubicBezTo>
                <a:cubicBezTo>
                  <a:pt x="32565" y="5381"/>
                  <a:pt x="32502" y="5343"/>
                  <a:pt x="32502" y="5273"/>
                </a:cubicBezTo>
                <a:cubicBezTo>
                  <a:pt x="32502" y="5206"/>
                  <a:pt x="32572" y="5168"/>
                  <a:pt x="32593" y="5154"/>
                </a:cubicBezTo>
                <a:cubicBezTo>
                  <a:pt x="32653" y="5122"/>
                  <a:pt x="32660" y="5101"/>
                  <a:pt x="32660" y="5101"/>
                </a:cubicBezTo>
                <a:cubicBezTo>
                  <a:pt x="32653" y="5084"/>
                  <a:pt x="32576" y="5035"/>
                  <a:pt x="32443" y="5035"/>
                </a:cubicBezTo>
                <a:cubicBezTo>
                  <a:pt x="32177" y="5035"/>
                  <a:pt x="31981" y="4891"/>
                  <a:pt x="31967" y="4685"/>
                </a:cubicBezTo>
                <a:cubicBezTo>
                  <a:pt x="31963" y="4639"/>
                  <a:pt x="31879" y="4636"/>
                  <a:pt x="31746" y="4632"/>
                </a:cubicBezTo>
                <a:cubicBezTo>
                  <a:pt x="31631" y="4625"/>
                  <a:pt x="31498" y="4622"/>
                  <a:pt x="31386" y="4569"/>
                </a:cubicBezTo>
                <a:cubicBezTo>
                  <a:pt x="31258" y="4507"/>
                  <a:pt x="31026" y="4492"/>
                  <a:pt x="30838" y="4492"/>
                </a:cubicBezTo>
                <a:cubicBezTo>
                  <a:pt x="30717" y="4492"/>
                  <a:pt x="30613" y="4498"/>
                  <a:pt x="30566" y="4502"/>
                </a:cubicBezTo>
                <a:cubicBezTo>
                  <a:pt x="30535" y="4530"/>
                  <a:pt x="30510" y="4688"/>
                  <a:pt x="30549" y="4814"/>
                </a:cubicBezTo>
                <a:cubicBezTo>
                  <a:pt x="30552" y="4832"/>
                  <a:pt x="30573" y="4891"/>
                  <a:pt x="30605" y="4895"/>
                </a:cubicBezTo>
                <a:cubicBezTo>
                  <a:pt x="30749" y="4902"/>
                  <a:pt x="30885" y="5007"/>
                  <a:pt x="30903" y="5119"/>
                </a:cubicBezTo>
                <a:cubicBezTo>
                  <a:pt x="30913" y="5196"/>
                  <a:pt x="30868" y="5266"/>
                  <a:pt x="30794" y="5287"/>
                </a:cubicBezTo>
                <a:cubicBezTo>
                  <a:pt x="30770" y="5297"/>
                  <a:pt x="30763" y="5304"/>
                  <a:pt x="30777" y="5374"/>
                </a:cubicBezTo>
                <a:cubicBezTo>
                  <a:pt x="30794" y="5416"/>
                  <a:pt x="30787" y="5465"/>
                  <a:pt x="30763" y="5504"/>
                </a:cubicBezTo>
                <a:cubicBezTo>
                  <a:pt x="30743" y="5523"/>
                  <a:pt x="30717" y="5534"/>
                  <a:pt x="30689" y="5534"/>
                </a:cubicBezTo>
                <a:cubicBezTo>
                  <a:pt x="30682" y="5534"/>
                  <a:pt x="30675" y="5533"/>
                  <a:pt x="30668" y="5532"/>
                </a:cubicBezTo>
                <a:lnTo>
                  <a:pt x="30629" y="5528"/>
                </a:lnTo>
                <a:cubicBezTo>
                  <a:pt x="30602" y="5524"/>
                  <a:pt x="30573" y="5520"/>
                  <a:pt x="30547" y="5520"/>
                </a:cubicBezTo>
                <a:cubicBezTo>
                  <a:pt x="30513" y="5520"/>
                  <a:pt x="30481" y="5526"/>
                  <a:pt x="30458" y="5546"/>
                </a:cubicBezTo>
                <a:cubicBezTo>
                  <a:pt x="30423" y="5574"/>
                  <a:pt x="30398" y="5633"/>
                  <a:pt x="30388" y="5721"/>
                </a:cubicBezTo>
                <a:cubicBezTo>
                  <a:pt x="30353" y="6032"/>
                  <a:pt x="30325" y="6190"/>
                  <a:pt x="30087" y="6316"/>
                </a:cubicBezTo>
                <a:cubicBezTo>
                  <a:pt x="30063" y="6332"/>
                  <a:pt x="30037" y="6340"/>
                  <a:pt x="30010" y="6340"/>
                </a:cubicBezTo>
                <a:cubicBezTo>
                  <a:pt x="29990" y="6340"/>
                  <a:pt x="29970" y="6335"/>
                  <a:pt x="29950" y="6326"/>
                </a:cubicBezTo>
                <a:cubicBezTo>
                  <a:pt x="29884" y="6291"/>
                  <a:pt x="29873" y="6207"/>
                  <a:pt x="29866" y="6123"/>
                </a:cubicBezTo>
                <a:cubicBezTo>
                  <a:pt x="29852" y="6018"/>
                  <a:pt x="29842" y="5983"/>
                  <a:pt x="29821" y="5983"/>
                </a:cubicBezTo>
                <a:cubicBezTo>
                  <a:pt x="29758" y="5987"/>
                  <a:pt x="29723" y="6067"/>
                  <a:pt x="29716" y="6137"/>
                </a:cubicBezTo>
                <a:cubicBezTo>
                  <a:pt x="29712" y="6207"/>
                  <a:pt x="29733" y="6274"/>
                  <a:pt x="29761" y="6277"/>
                </a:cubicBezTo>
                <a:cubicBezTo>
                  <a:pt x="29947" y="6326"/>
                  <a:pt x="29978" y="6484"/>
                  <a:pt x="30017" y="6670"/>
                </a:cubicBezTo>
                <a:cubicBezTo>
                  <a:pt x="30027" y="6708"/>
                  <a:pt x="30020" y="6750"/>
                  <a:pt x="29999" y="6785"/>
                </a:cubicBezTo>
                <a:cubicBezTo>
                  <a:pt x="29961" y="6841"/>
                  <a:pt x="29898" y="6852"/>
                  <a:pt x="29831" y="6866"/>
                </a:cubicBezTo>
                <a:cubicBezTo>
                  <a:pt x="29751" y="6880"/>
                  <a:pt x="29667" y="6897"/>
                  <a:pt x="29621" y="6981"/>
                </a:cubicBezTo>
                <a:cubicBezTo>
                  <a:pt x="29593" y="7030"/>
                  <a:pt x="29551" y="7090"/>
                  <a:pt x="29488" y="7090"/>
                </a:cubicBezTo>
                <a:cubicBezTo>
                  <a:pt x="29418" y="7090"/>
                  <a:pt x="29387" y="7020"/>
                  <a:pt x="29345" y="6943"/>
                </a:cubicBezTo>
                <a:cubicBezTo>
                  <a:pt x="29313" y="6873"/>
                  <a:pt x="29271" y="6810"/>
                  <a:pt x="29219" y="6757"/>
                </a:cubicBezTo>
                <a:cubicBezTo>
                  <a:pt x="29149" y="6698"/>
                  <a:pt x="28813" y="6396"/>
                  <a:pt x="28830" y="6130"/>
                </a:cubicBezTo>
                <a:cubicBezTo>
                  <a:pt x="28848" y="5903"/>
                  <a:pt x="29002" y="5850"/>
                  <a:pt x="29117" y="5829"/>
                </a:cubicBezTo>
                <a:lnTo>
                  <a:pt x="29121" y="5829"/>
                </a:lnTo>
                <a:cubicBezTo>
                  <a:pt x="29114" y="5808"/>
                  <a:pt x="29107" y="5787"/>
                  <a:pt x="29100" y="5766"/>
                </a:cubicBezTo>
                <a:cubicBezTo>
                  <a:pt x="29072" y="5689"/>
                  <a:pt x="29058" y="5612"/>
                  <a:pt x="29051" y="5535"/>
                </a:cubicBezTo>
                <a:cubicBezTo>
                  <a:pt x="29044" y="5448"/>
                  <a:pt x="29019" y="5430"/>
                  <a:pt x="28942" y="5388"/>
                </a:cubicBezTo>
                <a:cubicBezTo>
                  <a:pt x="28851" y="5343"/>
                  <a:pt x="28767" y="5276"/>
                  <a:pt x="28701" y="5196"/>
                </a:cubicBezTo>
                <a:cubicBezTo>
                  <a:pt x="28613" y="5091"/>
                  <a:pt x="28515" y="5031"/>
                  <a:pt x="28424" y="5028"/>
                </a:cubicBezTo>
                <a:cubicBezTo>
                  <a:pt x="28420" y="5027"/>
                  <a:pt x="28417" y="5027"/>
                  <a:pt x="28413" y="5027"/>
                </a:cubicBezTo>
                <a:cubicBezTo>
                  <a:pt x="28368" y="5027"/>
                  <a:pt x="28323" y="5048"/>
                  <a:pt x="28287" y="5080"/>
                </a:cubicBezTo>
                <a:cubicBezTo>
                  <a:pt x="28256" y="5122"/>
                  <a:pt x="28238" y="5171"/>
                  <a:pt x="28231" y="5220"/>
                </a:cubicBezTo>
                <a:cubicBezTo>
                  <a:pt x="28214" y="5311"/>
                  <a:pt x="28189" y="5427"/>
                  <a:pt x="28060" y="5483"/>
                </a:cubicBezTo>
                <a:cubicBezTo>
                  <a:pt x="28004" y="5504"/>
                  <a:pt x="27986" y="5595"/>
                  <a:pt x="27969" y="5679"/>
                </a:cubicBezTo>
                <a:cubicBezTo>
                  <a:pt x="27944" y="5784"/>
                  <a:pt x="27920" y="5903"/>
                  <a:pt x="27804" y="5920"/>
                </a:cubicBezTo>
                <a:cubicBezTo>
                  <a:pt x="27796" y="5922"/>
                  <a:pt x="27789" y="5923"/>
                  <a:pt x="27781" y="5923"/>
                </a:cubicBezTo>
                <a:cubicBezTo>
                  <a:pt x="27757" y="5923"/>
                  <a:pt x="27735" y="5915"/>
                  <a:pt x="27717" y="5899"/>
                </a:cubicBezTo>
                <a:cubicBezTo>
                  <a:pt x="27650" y="5847"/>
                  <a:pt x="27636" y="5728"/>
                  <a:pt x="27622" y="5539"/>
                </a:cubicBezTo>
                <a:cubicBezTo>
                  <a:pt x="27615" y="5444"/>
                  <a:pt x="27605" y="5287"/>
                  <a:pt x="27577" y="5259"/>
                </a:cubicBezTo>
                <a:cubicBezTo>
                  <a:pt x="27503" y="5227"/>
                  <a:pt x="27458" y="5150"/>
                  <a:pt x="27465" y="5066"/>
                </a:cubicBezTo>
                <a:cubicBezTo>
                  <a:pt x="27482" y="4979"/>
                  <a:pt x="27559" y="4923"/>
                  <a:pt x="27675" y="4909"/>
                </a:cubicBezTo>
                <a:cubicBezTo>
                  <a:pt x="27734" y="4902"/>
                  <a:pt x="27787" y="4870"/>
                  <a:pt x="27822" y="4821"/>
                </a:cubicBezTo>
                <a:lnTo>
                  <a:pt x="27815" y="4821"/>
                </a:lnTo>
                <a:cubicBezTo>
                  <a:pt x="27678" y="4821"/>
                  <a:pt x="27486" y="4720"/>
                  <a:pt x="27342" y="4646"/>
                </a:cubicBezTo>
                <a:cubicBezTo>
                  <a:pt x="27300" y="4625"/>
                  <a:pt x="27265" y="4608"/>
                  <a:pt x="27244" y="4594"/>
                </a:cubicBezTo>
                <a:cubicBezTo>
                  <a:pt x="27242" y="4592"/>
                  <a:pt x="27239" y="4592"/>
                  <a:pt x="27236" y="4592"/>
                </a:cubicBezTo>
                <a:cubicBezTo>
                  <a:pt x="27208" y="4592"/>
                  <a:pt x="27157" y="4631"/>
                  <a:pt x="27125" y="4650"/>
                </a:cubicBezTo>
                <a:cubicBezTo>
                  <a:pt x="27066" y="4687"/>
                  <a:pt x="26993" y="4733"/>
                  <a:pt x="26920" y="4733"/>
                </a:cubicBezTo>
                <a:cubicBezTo>
                  <a:pt x="26885" y="4733"/>
                  <a:pt x="26850" y="4722"/>
                  <a:pt x="26817" y="4695"/>
                </a:cubicBezTo>
                <a:cubicBezTo>
                  <a:pt x="26698" y="4597"/>
                  <a:pt x="26747" y="4429"/>
                  <a:pt x="26786" y="4292"/>
                </a:cubicBezTo>
                <a:cubicBezTo>
                  <a:pt x="26800" y="4250"/>
                  <a:pt x="26810" y="4208"/>
                  <a:pt x="26817" y="4163"/>
                </a:cubicBezTo>
                <a:cubicBezTo>
                  <a:pt x="26817" y="4131"/>
                  <a:pt x="26835" y="4096"/>
                  <a:pt x="26863" y="4075"/>
                </a:cubicBezTo>
                <a:cubicBezTo>
                  <a:pt x="26886" y="4060"/>
                  <a:pt x="26914" y="4053"/>
                  <a:pt x="26942" y="4053"/>
                </a:cubicBezTo>
                <a:cubicBezTo>
                  <a:pt x="26960" y="4053"/>
                  <a:pt x="26978" y="4056"/>
                  <a:pt x="26996" y="4061"/>
                </a:cubicBezTo>
                <a:cubicBezTo>
                  <a:pt x="27021" y="4066"/>
                  <a:pt x="27042" y="4070"/>
                  <a:pt x="27061" y="4070"/>
                </a:cubicBezTo>
                <a:cubicBezTo>
                  <a:pt x="27094" y="4070"/>
                  <a:pt x="27119" y="4059"/>
                  <a:pt x="27146" y="4023"/>
                </a:cubicBezTo>
                <a:cubicBezTo>
                  <a:pt x="27150" y="4019"/>
                  <a:pt x="27153" y="4012"/>
                  <a:pt x="27153" y="4009"/>
                </a:cubicBezTo>
                <a:cubicBezTo>
                  <a:pt x="27115" y="3981"/>
                  <a:pt x="27076" y="3960"/>
                  <a:pt x="27031" y="3942"/>
                </a:cubicBezTo>
                <a:cubicBezTo>
                  <a:pt x="26926" y="3897"/>
                  <a:pt x="26793" y="3837"/>
                  <a:pt x="26793" y="3708"/>
                </a:cubicBezTo>
                <a:cubicBezTo>
                  <a:pt x="26793" y="3620"/>
                  <a:pt x="26611" y="3564"/>
                  <a:pt x="26488" y="3529"/>
                </a:cubicBezTo>
                <a:cubicBezTo>
                  <a:pt x="26439" y="3515"/>
                  <a:pt x="26390" y="3498"/>
                  <a:pt x="26341" y="3477"/>
                </a:cubicBezTo>
                <a:cubicBezTo>
                  <a:pt x="26225" y="3417"/>
                  <a:pt x="26271" y="3270"/>
                  <a:pt x="26306" y="3151"/>
                </a:cubicBezTo>
                <a:cubicBezTo>
                  <a:pt x="26327" y="3085"/>
                  <a:pt x="26351" y="2994"/>
                  <a:pt x="26337" y="2962"/>
                </a:cubicBezTo>
                <a:cubicBezTo>
                  <a:pt x="26280" y="2844"/>
                  <a:pt x="25879" y="2509"/>
                  <a:pt x="25719" y="2509"/>
                </a:cubicBezTo>
                <a:cubicBezTo>
                  <a:pt x="25714" y="2509"/>
                  <a:pt x="25709" y="2510"/>
                  <a:pt x="25704" y="2511"/>
                </a:cubicBezTo>
                <a:cubicBezTo>
                  <a:pt x="25688" y="2515"/>
                  <a:pt x="25671" y="2517"/>
                  <a:pt x="25655" y="2517"/>
                </a:cubicBezTo>
                <a:cubicBezTo>
                  <a:pt x="25587" y="2517"/>
                  <a:pt x="25523" y="2482"/>
                  <a:pt x="25483" y="2423"/>
                </a:cubicBezTo>
                <a:cubicBezTo>
                  <a:pt x="25434" y="2356"/>
                  <a:pt x="25424" y="2269"/>
                  <a:pt x="25455" y="2195"/>
                </a:cubicBezTo>
                <a:cubicBezTo>
                  <a:pt x="25477" y="2161"/>
                  <a:pt x="25512" y="2138"/>
                  <a:pt x="25552" y="2138"/>
                </a:cubicBezTo>
                <a:cubicBezTo>
                  <a:pt x="25557" y="2138"/>
                  <a:pt x="25562" y="2139"/>
                  <a:pt x="25567" y="2139"/>
                </a:cubicBezTo>
                <a:cubicBezTo>
                  <a:pt x="25571" y="2140"/>
                  <a:pt x="25575" y="2140"/>
                  <a:pt x="25580" y="2140"/>
                </a:cubicBezTo>
                <a:cubicBezTo>
                  <a:pt x="25649" y="2140"/>
                  <a:pt x="25722" y="2081"/>
                  <a:pt x="25910" y="1870"/>
                </a:cubicBezTo>
                <a:cubicBezTo>
                  <a:pt x="26047" y="1719"/>
                  <a:pt x="26071" y="1667"/>
                  <a:pt x="26071" y="1646"/>
                </a:cubicBezTo>
                <a:cubicBezTo>
                  <a:pt x="26057" y="1635"/>
                  <a:pt x="26040" y="1628"/>
                  <a:pt x="26022" y="1625"/>
                </a:cubicBezTo>
                <a:cubicBezTo>
                  <a:pt x="25924" y="1590"/>
                  <a:pt x="25830" y="1513"/>
                  <a:pt x="25847" y="1422"/>
                </a:cubicBezTo>
                <a:cubicBezTo>
                  <a:pt x="25857" y="1373"/>
                  <a:pt x="25900" y="1316"/>
                  <a:pt x="26045" y="1316"/>
                </a:cubicBezTo>
                <a:cubicBezTo>
                  <a:pt x="26056" y="1316"/>
                  <a:pt x="26069" y="1316"/>
                  <a:pt x="26082" y="1317"/>
                </a:cubicBezTo>
                <a:cubicBezTo>
                  <a:pt x="26194" y="1324"/>
                  <a:pt x="26306" y="1341"/>
                  <a:pt x="26414" y="1369"/>
                </a:cubicBezTo>
                <a:cubicBezTo>
                  <a:pt x="26535" y="1395"/>
                  <a:pt x="26678" y="1424"/>
                  <a:pt x="26780" y="1424"/>
                </a:cubicBezTo>
                <a:cubicBezTo>
                  <a:pt x="26829" y="1424"/>
                  <a:pt x="26868" y="1418"/>
                  <a:pt x="26891" y="1401"/>
                </a:cubicBezTo>
                <a:cubicBezTo>
                  <a:pt x="26989" y="1327"/>
                  <a:pt x="27279" y="897"/>
                  <a:pt x="27475" y="613"/>
                </a:cubicBezTo>
                <a:cubicBezTo>
                  <a:pt x="27549" y="501"/>
                  <a:pt x="27615" y="403"/>
                  <a:pt x="27664" y="336"/>
                </a:cubicBezTo>
                <a:cubicBezTo>
                  <a:pt x="27703" y="284"/>
                  <a:pt x="27710" y="249"/>
                  <a:pt x="27703" y="238"/>
                </a:cubicBezTo>
                <a:cubicBezTo>
                  <a:pt x="27692" y="220"/>
                  <a:pt x="27641" y="185"/>
                  <a:pt x="27416" y="185"/>
                </a:cubicBezTo>
                <a:cubicBezTo>
                  <a:pt x="27347" y="185"/>
                  <a:pt x="27260" y="188"/>
                  <a:pt x="27153" y="196"/>
                </a:cubicBezTo>
                <a:cubicBezTo>
                  <a:pt x="27119" y="200"/>
                  <a:pt x="27085" y="201"/>
                  <a:pt x="27051" y="201"/>
                </a:cubicBezTo>
                <a:cubicBezTo>
                  <a:pt x="26894" y="201"/>
                  <a:pt x="26740" y="168"/>
                  <a:pt x="26597" y="98"/>
                </a:cubicBezTo>
                <a:cubicBezTo>
                  <a:pt x="26488" y="46"/>
                  <a:pt x="26369" y="14"/>
                  <a:pt x="26246" y="4"/>
                </a:cubicBezTo>
                <a:cubicBezTo>
                  <a:pt x="26209" y="1"/>
                  <a:pt x="26168" y="0"/>
                  <a:pt x="26126" y="0"/>
                </a:cubicBezTo>
                <a:close/>
              </a:path>
            </a:pathLst>
          </a:custGeom>
          <a:solidFill>
            <a:schemeClr val="bg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30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0"/>
          <p:cNvSpPr txBox="1">
            <a:spLocks noGrp="1"/>
          </p:cNvSpPr>
          <p:nvPr>
            <p:ph type="title"/>
          </p:nvPr>
        </p:nvSpPr>
        <p:spPr>
          <a:xfrm>
            <a:off x="796650" y="255268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Imensidão </a:t>
            </a:r>
            <a:r>
              <a:rPr lang="en" dirty="0">
                <a:solidFill>
                  <a:schemeClr val="tx1"/>
                </a:solidFill>
              </a:rPr>
              <a:t>Territorial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299" name="Google Shape;6474;p82">
            <a:extLst>
              <a:ext uri="{FF2B5EF4-FFF2-40B4-BE49-F238E27FC236}">
                <a16:creationId xmlns:a16="http://schemas.microsoft.com/office/drawing/2014/main" id="{20730FA8-E928-D135-4541-B58FAAC0E75A}"/>
              </a:ext>
            </a:extLst>
          </p:cNvPr>
          <p:cNvSpPr/>
          <p:nvPr/>
        </p:nvSpPr>
        <p:spPr>
          <a:xfrm>
            <a:off x="1465518" y="1100707"/>
            <a:ext cx="6212963" cy="3471293"/>
          </a:xfrm>
          <a:custGeom>
            <a:avLst/>
            <a:gdLst/>
            <a:ahLst/>
            <a:cxnLst/>
            <a:rect l="l" t="t" r="r" b="b"/>
            <a:pathLst>
              <a:path w="46902" h="26205" extrusionOk="0">
                <a:moveTo>
                  <a:pt x="26126" y="0"/>
                </a:moveTo>
                <a:cubicBezTo>
                  <a:pt x="25749" y="0"/>
                  <a:pt x="25224" y="93"/>
                  <a:pt x="25161" y="165"/>
                </a:cubicBezTo>
                <a:cubicBezTo>
                  <a:pt x="25158" y="165"/>
                  <a:pt x="25158" y="168"/>
                  <a:pt x="25154" y="168"/>
                </a:cubicBezTo>
                <a:cubicBezTo>
                  <a:pt x="25154" y="182"/>
                  <a:pt x="25196" y="221"/>
                  <a:pt x="25217" y="242"/>
                </a:cubicBezTo>
                <a:cubicBezTo>
                  <a:pt x="25277" y="301"/>
                  <a:pt x="25350" y="371"/>
                  <a:pt x="25319" y="466"/>
                </a:cubicBezTo>
                <a:cubicBezTo>
                  <a:pt x="25312" y="498"/>
                  <a:pt x="25287" y="526"/>
                  <a:pt x="25259" y="540"/>
                </a:cubicBezTo>
                <a:cubicBezTo>
                  <a:pt x="25241" y="548"/>
                  <a:pt x="25222" y="551"/>
                  <a:pt x="25203" y="551"/>
                </a:cubicBezTo>
                <a:cubicBezTo>
                  <a:pt x="25156" y="551"/>
                  <a:pt x="25106" y="530"/>
                  <a:pt x="25056" y="508"/>
                </a:cubicBezTo>
                <a:cubicBezTo>
                  <a:pt x="25018" y="487"/>
                  <a:pt x="24976" y="473"/>
                  <a:pt x="24934" y="470"/>
                </a:cubicBezTo>
                <a:lnTo>
                  <a:pt x="24934" y="470"/>
                </a:lnTo>
                <a:cubicBezTo>
                  <a:pt x="24934" y="505"/>
                  <a:pt x="24941" y="540"/>
                  <a:pt x="24948" y="571"/>
                </a:cubicBezTo>
                <a:cubicBezTo>
                  <a:pt x="24976" y="729"/>
                  <a:pt x="24983" y="890"/>
                  <a:pt x="24969" y="1047"/>
                </a:cubicBezTo>
                <a:cubicBezTo>
                  <a:pt x="24944" y="1362"/>
                  <a:pt x="25004" y="1429"/>
                  <a:pt x="25091" y="1523"/>
                </a:cubicBezTo>
                <a:cubicBezTo>
                  <a:pt x="25112" y="1548"/>
                  <a:pt x="25137" y="1576"/>
                  <a:pt x="25161" y="1607"/>
                </a:cubicBezTo>
                <a:cubicBezTo>
                  <a:pt x="25280" y="1761"/>
                  <a:pt x="25277" y="1947"/>
                  <a:pt x="25273" y="2164"/>
                </a:cubicBezTo>
                <a:lnTo>
                  <a:pt x="25273" y="2279"/>
                </a:lnTo>
                <a:cubicBezTo>
                  <a:pt x="25273" y="2525"/>
                  <a:pt x="25091" y="2581"/>
                  <a:pt x="24983" y="2616"/>
                </a:cubicBezTo>
                <a:lnTo>
                  <a:pt x="24944" y="2630"/>
                </a:lnTo>
                <a:lnTo>
                  <a:pt x="24965" y="2651"/>
                </a:lnTo>
                <a:cubicBezTo>
                  <a:pt x="25032" y="2707"/>
                  <a:pt x="25140" y="2805"/>
                  <a:pt x="25102" y="2938"/>
                </a:cubicBezTo>
                <a:cubicBezTo>
                  <a:pt x="25091" y="2980"/>
                  <a:pt x="25067" y="3015"/>
                  <a:pt x="25028" y="3032"/>
                </a:cubicBezTo>
                <a:cubicBezTo>
                  <a:pt x="25010" y="3040"/>
                  <a:pt x="24991" y="3044"/>
                  <a:pt x="24971" y="3044"/>
                </a:cubicBezTo>
                <a:cubicBezTo>
                  <a:pt x="24915" y="3044"/>
                  <a:pt x="24852" y="3015"/>
                  <a:pt x="24790" y="2987"/>
                </a:cubicBezTo>
                <a:cubicBezTo>
                  <a:pt x="24737" y="2963"/>
                  <a:pt x="24674" y="2934"/>
                  <a:pt x="24632" y="2934"/>
                </a:cubicBezTo>
                <a:cubicBezTo>
                  <a:pt x="24625" y="2934"/>
                  <a:pt x="24618" y="2935"/>
                  <a:pt x="24612" y="2938"/>
                </a:cubicBezTo>
                <a:cubicBezTo>
                  <a:pt x="24573" y="2948"/>
                  <a:pt x="24506" y="3050"/>
                  <a:pt x="24482" y="3172"/>
                </a:cubicBezTo>
                <a:cubicBezTo>
                  <a:pt x="24461" y="3284"/>
                  <a:pt x="24475" y="3379"/>
                  <a:pt x="24524" y="3417"/>
                </a:cubicBezTo>
                <a:cubicBezTo>
                  <a:pt x="24559" y="3445"/>
                  <a:pt x="24587" y="3466"/>
                  <a:pt x="24612" y="3484"/>
                </a:cubicBezTo>
                <a:cubicBezTo>
                  <a:pt x="24661" y="3519"/>
                  <a:pt x="24703" y="3550"/>
                  <a:pt x="24710" y="3603"/>
                </a:cubicBezTo>
                <a:cubicBezTo>
                  <a:pt x="24717" y="3655"/>
                  <a:pt x="24689" y="3701"/>
                  <a:pt x="24633" y="3774"/>
                </a:cubicBezTo>
                <a:cubicBezTo>
                  <a:pt x="24485" y="3963"/>
                  <a:pt x="24436" y="4124"/>
                  <a:pt x="24657" y="4299"/>
                </a:cubicBezTo>
                <a:cubicBezTo>
                  <a:pt x="24804" y="4415"/>
                  <a:pt x="25025" y="4464"/>
                  <a:pt x="25235" y="4509"/>
                </a:cubicBezTo>
                <a:cubicBezTo>
                  <a:pt x="25431" y="4555"/>
                  <a:pt x="25616" y="4594"/>
                  <a:pt x="25756" y="4685"/>
                </a:cubicBezTo>
                <a:cubicBezTo>
                  <a:pt x="25844" y="4741"/>
                  <a:pt x="25893" y="4786"/>
                  <a:pt x="25886" y="4846"/>
                </a:cubicBezTo>
                <a:cubicBezTo>
                  <a:pt x="25882" y="4902"/>
                  <a:pt x="25830" y="4919"/>
                  <a:pt x="25798" y="4933"/>
                </a:cubicBezTo>
                <a:cubicBezTo>
                  <a:pt x="25781" y="4940"/>
                  <a:pt x="25767" y="4947"/>
                  <a:pt x="25753" y="4958"/>
                </a:cubicBezTo>
                <a:cubicBezTo>
                  <a:pt x="25756" y="4968"/>
                  <a:pt x="25760" y="4979"/>
                  <a:pt x="25767" y="4989"/>
                </a:cubicBezTo>
                <a:cubicBezTo>
                  <a:pt x="25798" y="5042"/>
                  <a:pt x="25805" y="5108"/>
                  <a:pt x="25788" y="5168"/>
                </a:cubicBezTo>
                <a:cubicBezTo>
                  <a:pt x="25832" y="5115"/>
                  <a:pt x="25873" y="5100"/>
                  <a:pt x="25908" y="5100"/>
                </a:cubicBezTo>
                <a:cubicBezTo>
                  <a:pt x="25920" y="5100"/>
                  <a:pt x="25931" y="5102"/>
                  <a:pt x="25942" y="5105"/>
                </a:cubicBezTo>
                <a:cubicBezTo>
                  <a:pt x="26071" y="5140"/>
                  <a:pt x="26120" y="5402"/>
                  <a:pt x="26113" y="5570"/>
                </a:cubicBezTo>
                <a:cubicBezTo>
                  <a:pt x="26103" y="5735"/>
                  <a:pt x="26001" y="5770"/>
                  <a:pt x="25921" y="5798"/>
                </a:cubicBezTo>
                <a:cubicBezTo>
                  <a:pt x="25840" y="5815"/>
                  <a:pt x="25770" y="5864"/>
                  <a:pt x="25725" y="5931"/>
                </a:cubicBezTo>
                <a:cubicBezTo>
                  <a:pt x="25587" y="6131"/>
                  <a:pt x="25451" y="6196"/>
                  <a:pt x="25294" y="6196"/>
                </a:cubicBezTo>
                <a:cubicBezTo>
                  <a:pt x="25240" y="6196"/>
                  <a:pt x="25183" y="6188"/>
                  <a:pt x="25123" y="6176"/>
                </a:cubicBezTo>
                <a:cubicBezTo>
                  <a:pt x="25114" y="6173"/>
                  <a:pt x="25106" y="6172"/>
                  <a:pt x="25100" y="6172"/>
                </a:cubicBezTo>
                <a:cubicBezTo>
                  <a:pt x="25092" y="6172"/>
                  <a:pt x="25086" y="6174"/>
                  <a:pt x="25084" y="6176"/>
                </a:cubicBezTo>
                <a:cubicBezTo>
                  <a:pt x="25060" y="6207"/>
                  <a:pt x="25077" y="6365"/>
                  <a:pt x="25196" y="6617"/>
                </a:cubicBezTo>
                <a:cubicBezTo>
                  <a:pt x="25263" y="6754"/>
                  <a:pt x="25235" y="6834"/>
                  <a:pt x="25196" y="6876"/>
                </a:cubicBezTo>
                <a:cubicBezTo>
                  <a:pt x="25158" y="6921"/>
                  <a:pt x="25098" y="6943"/>
                  <a:pt x="25016" y="6943"/>
                </a:cubicBezTo>
                <a:cubicBezTo>
                  <a:pt x="24963" y="6943"/>
                  <a:pt x="24900" y="6934"/>
                  <a:pt x="24829" y="6915"/>
                </a:cubicBezTo>
                <a:cubicBezTo>
                  <a:pt x="24636" y="6862"/>
                  <a:pt x="24503" y="6764"/>
                  <a:pt x="24457" y="6645"/>
                </a:cubicBezTo>
                <a:cubicBezTo>
                  <a:pt x="24422" y="6550"/>
                  <a:pt x="24440" y="6445"/>
                  <a:pt x="24499" y="6365"/>
                </a:cubicBezTo>
                <a:cubicBezTo>
                  <a:pt x="24612" y="6186"/>
                  <a:pt x="24643" y="6078"/>
                  <a:pt x="24643" y="6039"/>
                </a:cubicBezTo>
                <a:lnTo>
                  <a:pt x="24636" y="6039"/>
                </a:lnTo>
                <a:cubicBezTo>
                  <a:pt x="24603" y="6045"/>
                  <a:pt x="24562" y="6048"/>
                  <a:pt x="24516" y="6048"/>
                </a:cubicBezTo>
                <a:cubicBezTo>
                  <a:pt x="24323" y="6048"/>
                  <a:pt x="24044" y="5993"/>
                  <a:pt x="23939" y="5829"/>
                </a:cubicBezTo>
                <a:cubicBezTo>
                  <a:pt x="23922" y="5798"/>
                  <a:pt x="23873" y="5728"/>
                  <a:pt x="23911" y="5668"/>
                </a:cubicBezTo>
                <a:cubicBezTo>
                  <a:pt x="23933" y="5635"/>
                  <a:pt x="23973" y="5622"/>
                  <a:pt x="24032" y="5622"/>
                </a:cubicBezTo>
                <a:cubicBezTo>
                  <a:pt x="24078" y="5622"/>
                  <a:pt x="24135" y="5630"/>
                  <a:pt x="24205" y="5640"/>
                </a:cubicBezTo>
                <a:cubicBezTo>
                  <a:pt x="24265" y="5651"/>
                  <a:pt x="24331" y="5661"/>
                  <a:pt x="24401" y="5668"/>
                </a:cubicBezTo>
                <a:cubicBezTo>
                  <a:pt x="24424" y="5671"/>
                  <a:pt x="24442" y="5672"/>
                  <a:pt x="24456" y="5672"/>
                </a:cubicBezTo>
                <a:cubicBezTo>
                  <a:pt x="24494" y="5672"/>
                  <a:pt x="24503" y="5665"/>
                  <a:pt x="24503" y="5665"/>
                </a:cubicBezTo>
                <a:cubicBezTo>
                  <a:pt x="24506" y="5651"/>
                  <a:pt x="24510" y="5637"/>
                  <a:pt x="24506" y="5623"/>
                </a:cubicBezTo>
                <a:cubicBezTo>
                  <a:pt x="24506" y="5570"/>
                  <a:pt x="24506" y="5448"/>
                  <a:pt x="24685" y="5448"/>
                </a:cubicBezTo>
                <a:cubicBezTo>
                  <a:pt x="24762" y="5451"/>
                  <a:pt x="24836" y="5458"/>
                  <a:pt x="24909" y="5476"/>
                </a:cubicBezTo>
                <a:cubicBezTo>
                  <a:pt x="24968" y="5486"/>
                  <a:pt x="25020" y="5495"/>
                  <a:pt x="25068" y="5495"/>
                </a:cubicBezTo>
                <a:cubicBezTo>
                  <a:pt x="25139" y="5495"/>
                  <a:pt x="25203" y="5476"/>
                  <a:pt x="25273" y="5416"/>
                </a:cubicBezTo>
                <a:cubicBezTo>
                  <a:pt x="25343" y="5357"/>
                  <a:pt x="25319" y="5276"/>
                  <a:pt x="25280" y="5217"/>
                </a:cubicBezTo>
                <a:cubicBezTo>
                  <a:pt x="25225" y="5118"/>
                  <a:pt x="25120" y="5052"/>
                  <a:pt x="25058" y="5052"/>
                </a:cubicBezTo>
                <a:cubicBezTo>
                  <a:pt x="25049" y="5052"/>
                  <a:pt x="25042" y="5053"/>
                  <a:pt x="25035" y="5056"/>
                </a:cubicBezTo>
                <a:cubicBezTo>
                  <a:pt x="24899" y="5103"/>
                  <a:pt x="24793" y="5127"/>
                  <a:pt x="24711" y="5127"/>
                </a:cubicBezTo>
                <a:cubicBezTo>
                  <a:pt x="24654" y="5127"/>
                  <a:pt x="24610" y="5115"/>
                  <a:pt x="24577" y="5091"/>
                </a:cubicBezTo>
                <a:cubicBezTo>
                  <a:pt x="24535" y="5059"/>
                  <a:pt x="24510" y="5010"/>
                  <a:pt x="24510" y="4958"/>
                </a:cubicBezTo>
                <a:cubicBezTo>
                  <a:pt x="24510" y="4916"/>
                  <a:pt x="24528" y="4874"/>
                  <a:pt x="24559" y="4842"/>
                </a:cubicBezTo>
                <a:cubicBezTo>
                  <a:pt x="24599" y="4807"/>
                  <a:pt x="24654" y="4798"/>
                  <a:pt x="24716" y="4798"/>
                </a:cubicBezTo>
                <a:cubicBezTo>
                  <a:pt x="24753" y="4798"/>
                  <a:pt x="24792" y="4801"/>
                  <a:pt x="24832" y="4804"/>
                </a:cubicBezTo>
                <a:cubicBezTo>
                  <a:pt x="24868" y="4810"/>
                  <a:pt x="24903" y="4813"/>
                  <a:pt x="24938" y="4813"/>
                </a:cubicBezTo>
                <a:cubicBezTo>
                  <a:pt x="24958" y="4813"/>
                  <a:pt x="24977" y="4812"/>
                  <a:pt x="24997" y="4811"/>
                </a:cubicBezTo>
                <a:cubicBezTo>
                  <a:pt x="24938" y="4760"/>
                  <a:pt x="24862" y="4733"/>
                  <a:pt x="24784" y="4733"/>
                </a:cubicBezTo>
                <a:cubicBezTo>
                  <a:pt x="24761" y="4733"/>
                  <a:pt x="24737" y="4736"/>
                  <a:pt x="24713" y="4741"/>
                </a:cubicBezTo>
                <a:cubicBezTo>
                  <a:pt x="24624" y="4764"/>
                  <a:pt x="24537" y="4782"/>
                  <a:pt x="24451" y="4782"/>
                </a:cubicBezTo>
                <a:cubicBezTo>
                  <a:pt x="24315" y="4782"/>
                  <a:pt x="24182" y="4736"/>
                  <a:pt x="24044" y="4590"/>
                </a:cubicBezTo>
                <a:cubicBezTo>
                  <a:pt x="23964" y="4504"/>
                  <a:pt x="23847" y="4428"/>
                  <a:pt x="23744" y="4428"/>
                </a:cubicBezTo>
                <a:cubicBezTo>
                  <a:pt x="23726" y="4428"/>
                  <a:pt x="23708" y="4431"/>
                  <a:pt x="23691" y="4436"/>
                </a:cubicBezTo>
                <a:cubicBezTo>
                  <a:pt x="23589" y="4464"/>
                  <a:pt x="23544" y="4597"/>
                  <a:pt x="23526" y="4702"/>
                </a:cubicBezTo>
                <a:cubicBezTo>
                  <a:pt x="23463" y="5056"/>
                  <a:pt x="23250" y="5063"/>
                  <a:pt x="23110" y="5070"/>
                </a:cubicBezTo>
                <a:cubicBezTo>
                  <a:pt x="23033" y="5070"/>
                  <a:pt x="22984" y="5073"/>
                  <a:pt x="22956" y="5108"/>
                </a:cubicBezTo>
                <a:cubicBezTo>
                  <a:pt x="22931" y="5136"/>
                  <a:pt x="22938" y="5147"/>
                  <a:pt x="22938" y="5150"/>
                </a:cubicBezTo>
                <a:cubicBezTo>
                  <a:pt x="22959" y="5196"/>
                  <a:pt x="23117" y="5269"/>
                  <a:pt x="23393" y="5280"/>
                </a:cubicBezTo>
                <a:cubicBezTo>
                  <a:pt x="23680" y="5290"/>
                  <a:pt x="23918" y="5500"/>
                  <a:pt x="23918" y="5626"/>
                </a:cubicBezTo>
                <a:cubicBezTo>
                  <a:pt x="23915" y="5685"/>
                  <a:pt x="23869" y="5728"/>
                  <a:pt x="23815" y="5728"/>
                </a:cubicBezTo>
                <a:cubicBezTo>
                  <a:pt x="23811" y="5728"/>
                  <a:pt x="23807" y="5728"/>
                  <a:pt x="23803" y="5728"/>
                </a:cubicBezTo>
                <a:cubicBezTo>
                  <a:pt x="23775" y="5728"/>
                  <a:pt x="23768" y="5735"/>
                  <a:pt x="23743" y="5784"/>
                </a:cubicBezTo>
                <a:cubicBezTo>
                  <a:pt x="23729" y="5829"/>
                  <a:pt x="23694" y="5868"/>
                  <a:pt x="23652" y="5885"/>
                </a:cubicBezTo>
                <a:cubicBezTo>
                  <a:pt x="23637" y="5890"/>
                  <a:pt x="23622" y="5892"/>
                  <a:pt x="23606" y="5892"/>
                </a:cubicBezTo>
                <a:cubicBezTo>
                  <a:pt x="23575" y="5892"/>
                  <a:pt x="23545" y="5883"/>
                  <a:pt x="23519" y="5864"/>
                </a:cubicBezTo>
                <a:cubicBezTo>
                  <a:pt x="23481" y="5846"/>
                  <a:pt x="23446" y="5840"/>
                  <a:pt x="23417" y="5840"/>
                </a:cubicBezTo>
                <a:cubicBezTo>
                  <a:pt x="23385" y="5840"/>
                  <a:pt x="23362" y="5848"/>
                  <a:pt x="23355" y="5857"/>
                </a:cubicBezTo>
                <a:cubicBezTo>
                  <a:pt x="23351" y="5861"/>
                  <a:pt x="23355" y="5882"/>
                  <a:pt x="23379" y="5910"/>
                </a:cubicBezTo>
                <a:cubicBezTo>
                  <a:pt x="23481" y="6032"/>
                  <a:pt x="23428" y="6130"/>
                  <a:pt x="23393" y="6190"/>
                </a:cubicBezTo>
                <a:cubicBezTo>
                  <a:pt x="23372" y="6221"/>
                  <a:pt x="23358" y="6260"/>
                  <a:pt x="23358" y="6298"/>
                </a:cubicBezTo>
                <a:cubicBezTo>
                  <a:pt x="23365" y="6340"/>
                  <a:pt x="23351" y="6379"/>
                  <a:pt x="23320" y="6407"/>
                </a:cubicBezTo>
                <a:cubicBezTo>
                  <a:pt x="23293" y="6429"/>
                  <a:pt x="23260" y="6438"/>
                  <a:pt x="23219" y="6438"/>
                </a:cubicBezTo>
                <a:cubicBezTo>
                  <a:pt x="23164" y="6438"/>
                  <a:pt x="23096" y="6422"/>
                  <a:pt x="23015" y="6403"/>
                </a:cubicBezTo>
                <a:cubicBezTo>
                  <a:pt x="22938" y="6382"/>
                  <a:pt x="22858" y="6368"/>
                  <a:pt x="22777" y="6358"/>
                </a:cubicBezTo>
                <a:cubicBezTo>
                  <a:pt x="22750" y="6355"/>
                  <a:pt x="22720" y="6354"/>
                  <a:pt x="22686" y="6354"/>
                </a:cubicBezTo>
                <a:cubicBezTo>
                  <a:pt x="22479" y="6354"/>
                  <a:pt x="22146" y="6401"/>
                  <a:pt x="21730" y="6491"/>
                </a:cubicBezTo>
                <a:cubicBezTo>
                  <a:pt x="21657" y="6506"/>
                  <a:pt x="21582" y="6513"/>
                  <a:pt x="21509" y="6513"/>
                </a:cubicBezTo>
                <a:cubicBezTo>
                  <a:pt x="21213" y="6513"/>
                  <a:pt x="20932" y="6401"/>
                  <a:pt x="20806" y="6263"/>
                </a:cubicBezTo>
                <a:cubicBezTo>
                  <a:pt x="20714" y="6165"/>
                  <a:pt x="20598" y="6150"/>
                  <a:pt x="20443" y="6150"/>
                </a:cubicBezTo>
                <a:cubicBezTo>
                  <a:pt x="20416" y="6150"/>
                  <a:pt x="20388" y="6151"/>
                  <a:pt x="20358" y="6151"/>
                </a:cubicBezTo>
                <a:lnTo>
                  <a:pt x="20270" y="6151"/>
                </a:lnTo>
                <a:cubicBezTo>
                  <a:pt x="20267" y="6152"/>
                  <a:pt x="20264" y="6152"/>
                  <a:pt x="20260" y="6152"/>
                </a:cubicBezTo>
                <a:cubicBezTo>
                  <a:pt x="20163" y="6152"/>
                  <a:pt x="20072" y="6103"/>
                  <a:pt x="20015" y="6018"/>
                </a:cubicBezTo>
                <a:cubicBezTo>
                  <a:pt x="19964" y="5948"/>
                  <a:pt x="19882" y="5906"/>
                  <a:pt x="19794" y="5906"/>
                </a:cubicBezTo>
                <a:cubicBezTo>
                  <a:pt x="19791" y="5906"/>
                  <a:pt x="19787" y="5906"/>
                  <a:pt x="19784" y="5906"/>
                </a:cubicBezTo>
                <a:cubicBezTo>
                  <a:pt x="19479" y="5896"/>
                  <a:pt x="19465" y="5672"/>
                  <a:pt x="19455" y="5525"/>
                </a:cubicBezTo>
                <a:cubicBezTo>
                  <a:pt x="19455" y="5490"/>
                  <a:pt x="19451" y="5455"/>
                  <a:pt x="19444" y="5420"/>
                </a:cubicBezTo>
                <a:cubicBezTo>
                  <a:pt x="19430" y="5406"/>
                  <a:pt x="19409" y="5395"/>
                  <a:pt x="19388" y="5392"/>
                </a:cubicBezTo>
                <a:cubicBezTo>
                  <a:pt x="19341" y="5378"/>
                  <a:pt x="19278" y="5372"/>
                  <a:pt x="19208" y="5372"/>
                </a:cubicBezTo>
                <a:cubicBezTo>
                  <a:pt x="19012" y="5372"/>
                  <a:pt x="18762" y="5422"/>
                  <a:pt x="18646" y="5497"/>
                </a:cubicBezTo>
                <a:cubicBezTo>
                  <a:pt x="18545" y="5560"/>
                  <a:pt x="18415" y="5588"/>
                  <a:pt x="18289" y="5612"/>
                </a:cubicBezTo>
                <a:cubicBezTo>
                  <a:pt x="18103" y="5651"/>
                  <a:pt x="17932" y="5686"/>
                  <a:pt x="17869" y="5819"/>
                </a:cubicBezTo>
                <a:cubicBezTo>
                  <a:pt x="17830" y="5906"/>
                  <a:pt x="17844" y="5934"/>
                  <a:pt x="17844" y="5938"/>
                </a:cubicBezTo>
                <a:cubicBezTo>
                  <a:pt x="17858" y="5957"/>
                  <a:pt x="17918" y="5959"/>
                  <a:pt x="17967" y="5959"/>
                </a:cubicBezTo>
                <a:cubicBezTo>
                  <a:pt x="17981" y="5959"/>
                  <a:pt x="17995" y="5959"/>
                  <a:pt x="18005" y="5959"/>
                </a:cubicBezTo>
                <a:lnTo>
                  <a:pt x="18051" y="5959"/>
                </a:lnTo>
                <a:cubicBezTo>
                  <a:pt x="18100" y="5959"/>
                  <a:pt x="18124" y="5938"/>
                  <a:pt x="18173" y="5899"/>
                </a:cubicBezTo>
                <a:cubicBezTo>
                  <a:pt x="18233" y="5846"/>
                  <a:pt x="18309" y="5780"/>
                  <a:pt x="18471" y="5780"/>
                </a:cubicBezTo>
                <a:cubicBezTo>
                  <a:pt x="18501" y="5780"/>
                  <a:pt x="18533" y="5782"/>
                  <a:pt x="18569" y="5787"/>
                </a:cubicBezTo>
                <a:cubicBezTo>
                  <a:pt x="18586" y="5790"/>
                  <a:pt x="18602" y="5791"/>
                  <a:pt x="18618" y="5791"/>
                </a:cubicBezTo>
                <a:cubicBezTo>
                  <a:pt x="18749" y="5791"/>
                  <a:pt x="18866" y="5720"/>
                  <a:pt x="18972" y="5654"/>
                </a:cubicBezTo>
                <a:cubicBezTo>
                  <a:pt x="19054" y="5602"/>
                  <a:pt x="19138" y="5549"/>
                  <a:pt x="19216" y="5549"/>
                </a:cubicBezTo>
                <a:cubicBezTo>
                  <a:pt x="19258" y="5549"/>
                  <a:pt x="19298" y="5564"/>
                  <a:pt x="19336" y="5602"/>
                </a:cubicBezTo>
                <a:cubicBezTo>
                  <a:pt x="19371" y="5633"/>
                  <a:pt x="19381" y="5686"/>
                  <a:pt x="19367" y="5731"/>
                </a:cubicBezTo>
                <a:cubicBezTo>
                  <a:pt x="19301" y="5927"/>
                  <a:pt x="18657" y="6148"/>
                  <a:pt x="18401" y="6186"/>
                </a:cubicBezTo>
                <a:cubicBezTo>
                  <a:pt x="18286" y="6204"/>
                  <a:pt x="18268" y="6246"/>
                  <a:pt x="18261" y="6260"/>
                </a:cubicBezTo>
                <a:cubicBezTo>
                  <a:pt x="18205" y="6389"/>
                  <a:pt x="18429" y="6726"/>
                  <a:pt x="18506" y="6838"/>
                </a:cubicBezTo>
                <a:cubicBezTo>
                  <a:pt x="18611" y="6992"/>
                  <a:pt x="18643" y="7083"/>
                  <a:pt x="18615" y="7153"/>
                </a:cubicBezTo>
                <a:cubicBezTo>
                  <a:pt x="18583" y="7219"/>
                  <a:pt x="18513" y="7230"/>
                  <a:pt x="18461" y="7240"/>
                </a:cubicBezTo>
                <a:cubicBezTo>
                  <a:pt x="18384" y="7254"/>
                  <a:pt x="18384" y="7261"/>
                  <a:pt x="18384" y="7282"/>
                </a:cubicBezTo>
                <a:cubicBezTo>
                  <a:pt x="18387" y="7359"/>
                  <a:pt x="18324" y="7426"/>
                  <a:pt x="18247" y="7426"/>
                </a:cubicBezTo>
                <a:cubicBezTo>
                  <a:pt x="18240" y="7426"/>
                  <a:pt x="18232" y="7427"/>
                  <a:pt x="18224" y="7427"/>
                </a:cubicBezTo>
                <a:cubicBezTo>
                  <a:pt x="18091" y="7427"/>
                  <a:pt x="17882" y="7321"/>
                  <a:pt x="17858" y="7212"/>
                </a:cubicBezTo>
                <a:cubicBezTo>
                  <a:pt x="17848" y="7163"/>
                  <a:pt x="17869" y="7104"/>
                  <a:pt x="17956" y="7076"/>
                </a:cubicBezTo>
                <a:cubicBezTo>
                  <a:pt x="18033" y="7051"/>
                  <a:pt x="18040" y="7016"/>
                  <a:pt x="18040" y="7006"/>
                </a:cubicBezTo>
                <a:cubicBezTo>
                  <a:pt x="18054" y="6939"/>
                  <a:pt x="17984" y="6827"/>
                  <a:pt x="17876" y="6743"/>
                </a:cubicBezTo>
                <a:cubicBezTo>
                  <a:pt x="17830" y="6704"/>
                  <a:pt x="17773" y="6683"/>
                  <a:pt x="17714" y="6683"/>
                </a:cubicBezTo>
                <a:cubicBezTo>
                  <a:pt x="17710" y="6683"/>
                  <a:pt x="17705" y="6683"/>
                  <a:pt x="17701" y="6684"/>
                </a:cubicBezTo>
                <a:cubicBezTo>
                  <a:pt x="17697" y="6684"/>
                  <a:pt x="17692" y="6684"/>
                  <a:pt x="17688" y="6684"/>
                </a:cubicBezTo>
                <a:cubicBezTo>
                  <a:pt x="17651" y="6684"/>
                  <a:pt x="17618" y="6670"/>
                  <a:pt x="17592" y="6645"/>
                </a:cubicBezTo>
                <a:cubicBezTo>
                  <a:pt x="17568" y="6610"/>
                  <a:pt x="17561" y="6568"/>
                  <a:pt x="17571" y="6526"/>
                </a:cubicBezTo>
                <a:cubicBezTo>
                  <a:pt x="17557" y="6526"/>
                  <a:pt x="17543" y="6526"/>
                  <a:pt x="17529" y="6529"/>
                </a:cubicBezTo>
                <a:cubicBezTo>
                  <a:pt x="17508" y="6531"/>
                  <a:pt x="17483" y="6533"/>
                  <a:pt x="17456" y="6533"/>
                </a:cubicBezTo>
                <a:cubicBezTo>
                  <a:pt x="17388" y="6533"/>
                  <a:pt x="17307" y="6521"/>
                  <a:pt x="17232" y="6463"/>
                </a:cubicBezTo>
                <a:lnTo>
                  <a:pt x="17176" y="6421"/>
                </a:lnTo>
                <a:cubicBezTo>
                  <a:pt x="17090" y="6351"/>
                  <a:pt x="17035" y="6306"/>
                  <a:pt x="16963" y="6306"/>
                </a:cubicBezTo>
                <a:cubicBezTo>
                  <a:pt x="16923" y="6306"/>
                  <a:pt x="16877" y="6320"/>
                  <a:pt x="16819" y="6351"/>
                </a:cubicBezTo>
                <a:cubicBezTo>
                  <a:pt x="16661" y="6431"/>
                  <a:pt x="16500" y="6445"/>
                  <a:pt x="16273" y="6466"/>
                </a:cubicBezTo>
                <a:cubicBezTo>
                  <a:pt x="16136" y="6480"/>
                  <a:pt x="15982" y="6494"/>
                  <a:pt x="15789" y="6526"/>
                </a:cubicBezTo>
                <a:cubicBezTo>
                  <a:pt x="15613" y="6555"/>
                  <a:pt x="15359" y="6573"/>
                  <a:pt x="15100" y="6573"/>
                </a:cubicBezTo>
                <a:cubicBezTo>
                  <a:pt x="14680" y="6573"/>
                  <a:pt x="14247" y="6526"/>
                  <a:pt x="14119" y="6400"/>
                </a:cubicBezTo>
                <a:cubicBezTo>
                  <a:pt x="14063" y="6344"/>
                  <a:pt x="14056" y="6256"/>
                  <a:pt x="14098" y="6190"/>
                </a:cubicBezTo>
                <a:cubicBezTo>
                  <a:pt x="14193" y="6029"/>
                  <a:pt x="14539" y="5858"/>
                  <a:pt x="14738" y="5858"/>
                </a:cubicBezTo>
                <a:cubicBezTo>
                  <a:pt x="14760" y="5858"/>
                  <a:pt x="14781" y="5860"/>
                  <a:pt x="14799" y="5864"/>
                </a:cubicBezTo>
                <a:cubicBezTo>
                  <a:pt x="14778" y="5808"/>
                  <a:pt x="14701" y="5693"/>
                  <a:pt x="14536" y="5567"/>
                </a:cubicBezTo>
                <a:cubicBezTo>
                  <a:pt x="14323" y="5401"/>
                  <a:pt x="13947" y="5307"/>
                  <a:pt x="13800" y="5307"/>
                </a:cubicBezTo>
                <a:cubicBezTo>
                  <a:pt x="13783" y="5307"/>
                  <a:pt x="13769" y="5309"/>
                  <a:pt x="13759" y="5311"/>
                </a:cubicBezTo>
                <a:cubicBezTo>
                  <a:pt x="13755" y="5339"/>
                  <a:pt x="13745" y="5367"/>
                  <a:pt x="13720" y="5385"/>
                </a:cubicBezTo>
                <a:cubicBezTo>
                  <a:pt x="13693" y="5411"/>
                  <a:pt x="13653" y="5423"/>
                  <a:pt x="13595" y="5423"/>
                </a:cubicBezTo>
                <a:cubicBezTo>
                  <a:pt x="13507" y="5423"/>
                  <a:pt x="13377" y="5396"/>
                  <a:pt x="13185" y="5353"/>
                </a:cubicBezTo>
                <a:cubicBezTo>
                  <a:pt x="13094" y="5332"/>
                  <a:pt x="12989" y="5308"/>
                  <a:pt x="12880" y="5290"/>
                </a:cubicBezTo>
                <a:cubicBezTo>
                  <a:pt x="12712" y="5259"/>
                  <a:pt x="12551" y="5206"/>
                  <a:pt x="12401" y="5129"/>
                </a:cubicBezTo>
                <a:cubicBezTo>
                  <a:pt x="12306" y="5073"/>
                  <a:pt x="12198" y="5042"/>
                  <a:pt x="12089" y="5035"/>
                </a:cubicBezTo>
                <a:cubicBezTo>
                  <a:pt x="11931" y="5028"/>
                  <a:pt x="11396" y="4982"/>
                  <a:pt x="10983" y="4657"/>
                </a:cubicBezTo>
                <a:cubicBezTo>
                  <a:pt x="10846" y="4549"/>
                  <a:pt x="10619" y="4502"/>
                  <a:pt x="10401" y="4502"/>
                </a:cubicBezTo>
                <a:cubicBezTo>
                  <a:pt x="10285" y="4502"/>
                  <a:pt x="10171" y="4515"/>
                  <a:pt x="10076" y="4541"/>
                </a:cubicBezTo>
                <a:cubicBezTo>
                  <a:pt x="9953" y="4576"/>
                  <a:pt x="9869" y="4625"/>
                  <a:pt x="9848" y="4678"/>
                </a:cubicBezTo>
                <a:cubicBezTo>
                  <a:pt x="9736" y="4951"/>
                  <a:pt x="9446" y="4951"/>
                  <a:pt x="9190" y="4951"/>
                </a:cubicBezTo>
                <a:lnTo>
                  <a:pt x="9180" y="4951"/>
                </a:lnTo>
                <a:cubicBezTo>
                  <a:pt x="9152" y="4951"/>
                  <a:pt x="9064" y="4951"/>
                  <a:pt x="9029" y="4884"/>
                </a:cubicBezTo>
                <a:cubicBezTo>
                  <a:pt x="8991" y="4811"/>
                  <a:pt x="9047" y="4730"/>
                  <a:pt x="9099" y="4650"/>
                </a:cubicBezTo>
                <a:cubicBezTo>
                  <a:pt x="9117" y="4625"/>
                  <a:pt x="9131" y="4601"/>
                  <a:pt x="9145" y="4576"/>
                </a:cubicBezTo>
                <a:cubicBezTo>
                  <a:pt x="9082" y="4520"/>
                  <a:pt x="9075" y="4425"/>
                  <a:pt x="9071" y="4338"/>
                </a:cubicBezTo>
                <a:cubicBezTo>
                  <a:pt x="9068" y="4212"/>
                  <a:pt x="9054" y="4180"/>
                  <a:pt x="9012" y="4173"/>
                </a:cubicBezTo>
                <a:cubicBezTo>
                  <a:pt x="9011" y="4173"/>
                  <a:pt x="9011" y="4173"/>
                  <a:pt x="9011" y="4173"/>
                </a:cubicBezTo>
                <a:cubicBezTo>
                  <a:pt x="8968" y="4173"/>
                  <a:pt x="8871" y="4353"/>
                  <a:pt x="8823" y="4439"/>
                </a:cubicBezTo>
                <a:cubicBezTo>
                  <a:pt x="8693" y="4669"/>
                  <a:pt x="8533" y="4951"/>
                  <a:pt x="8294" y="4951"/>
                </a:cubicBezTo>
                <a:cubicBezTo>
                  <a:pt x="8288" y="4951"/>
                  <a:pt x="8282" y="4951"/>
                  <a:pt x="8277" y="4951"/>
                </a:cubicBezTo>
                <a:cubicBezTo>
                  <a:pt x="8025" y="4937"/>
                  <a:pt x="7877" y="4629"/>
                  <a:pt x="7734" y="4334"/>
                </a:cubicBezTo>
                <a:cubicBezTo>
                  <a:pt x="7636" y="4135"/>
                  <a:pt x="7534" y="3932"/>
                  <a:pt x="7419" y="3848"/>
                </a:cubicBezTo>
                <a:cubicBezTo>
                  <a:pt x="7265" y="3737"/>
                  <a:pt x="7146" y="3701"/>
                  <a:pt x="7099" y="3701"/>
                </a:cubicBezTo>
                <a:cubicBezTo>
                  <a:pt x="7097" y="3701"/>
                  <a:pt x="7095" y="3701"/>
                  <a:pt x="7093" y="3701"/>
                </a:cubicBezTo>
                <a:cubicBezTo>
                  <a:pt x="7111" y="3757"/>
                  <a:pt x="7142" y="3806"/>
                  <a:pt x="7181" y="3851"/>
                </a:cubicBezTo>
                <a:cubicBezTo>
                  <a:pt x="7240" y="3925"/>
                  <a:pt x="7289" y="4009"/>
                  <a:pt x="7261" y="4079"/>
                </a:cubicBezTo>
                <a:cubicBezTo>
                  <a:pt x="7230" y="4145"/>
                  <a:pt x="7160" y="4149"/>
                  <a:pt x="7093" y="4156"/>
                </a:cubicBezTo>
                <a:cubicBezTo>
                  <a:pt x="7065" y="4159"/>
                  <a:pt x="7009" y="4166"/>
                  <a:pt x="7002" y="4177"/>
                </a:cubicBezTo>
                <a:cubicBezTo>
                  <a:pt x="6999" y="4184"/>
                  <a:pt x="6999" y="4191"/>
                  <a:pt x="7002" y="4198"/>
                </a:cubicBezTo>
                <a:cubicBezTo>
                  <a:pt x="7016" y="4352"/>
                  <a:pt x="6869" y="4506"/>
                  <a:pt x="6740" y="4587"/>
                </a:cubicBezTo>
                <a:cubicBezTo>
                  <a:pt x="6688" y="4620"/>
                  <a:pt x="6621" y="4652"/>
                  <a:pt x="6564" y="4652"/>
                </a:cubicBezTo>
                <a:cubicBezTo>
                  <a:pt x="6544" y="4652"/>
                  <a:pt x="6525" y="4648"/>
                  <a:pt x="6509" y="4639"/>
                </a:cubicBezTo>
                <a:cubicBezTo>
                  <a:pt x="6481" y="4622"/>
                  <a:pt x="6463" y="4587"/>
                  <a:pt x="6467" y="4551"/>
                </a:cubicBezTo>
                <a:cubicBezTo>
                  <a:pt x="6467" y="4537"/>
                  <a:pt x="6456" y="4516"/>
                  <a:pt x="6425" y="4506"/>
                </a:cubicBezTo>
                <a:cubicBezTo>
                  <a:pt x="6408" y="4499"/>
                  <a:pt x="6388" y="4495"/>
                  <a:pt x="6365" y="4495"/>
                </a:cubicBezTo>
                <a:cubicBezTo>
                  <a:pt x="6285" y="4495"/>
                  <a:pt x="6170" y="4544"/>
                  <a:pt x="6050" y="4688"/>
                </a:cubicBezTo>
                <a:cubicBezTo>
                  <a:pt x="5892" y="4871"/>
                  <a:pt x="5731" y="4971"/>
                  <a:pt x="5602" y="4971"/>
                </a:cubicBezTo>
                <a:cubicBezTo>
                  <a:pt x="5582" y="4971"/>
                  <a:pt x="5564" y="4969"/>
                  <a:pt x="5546" y="4965"/>
                </a:cubicBezTo>
                <a:cubicBezTo>
                  <a:pt x="5490" y="4951"/>
                  <a:pt x="5444" y="4912"/>
                  <a:pt x="5423" y="4856"/>
                </a:cubicBezTo>
                <a:cubicBezTo>
                  <a:pt x="5273" y="4867"/>
                  <a:pt x="4730" y="5164"/>
                  <a:pt x="4695" y="5266"/>
                </a:cubicBezTo>
                <a:cubicBezTo>
                  <a:pt x="4709" y="5332"/>
                  <a:pt x="4692" y="5402"/>
                  <a:pt x="4646" y="5451"/>
                </a:cubicBezTo>
                <a:cubicBezTo>
                  <a:pt x="4577" y="5537"/>
                  <a:pt x="4447" y="5585"/>
                  <a:pt x="4293" y="5585"/>
                </a:cubicBezTo>
                <a:cubicBezTo>
                  <a:pt x="4282" y="5585"/>
                  <a:pt x="4272" y="5585"/>
                  <a:pt x="4261" y="5584"/>
                </a:cubicBezTo>
                <a:cubicBezTo>
                  <a:pt x="4139" y="5577"/>
                  <a:pt x="4104" y="5525"/>
                  <a:pt x="4093" y="5479"/>
                </a:cubicBezTo>
                <a:cubicBezTo>
                  <a:pt x="4065" y="5353"/>
                  <a:pt x="4261" y="5213"/>
                  <a:pt x="4366" y="5157"/>
                </a:cubicBezTo>
                <a:cubicBezTo>
                  <a:pt x="4429" y="5126"/>
                  <a:pt x="4524" y="5059"/>
                  <a:pt x="4636" y="4982"/>
                </a:cubicBezTo>
                <a:cubicBezTo>
                  <a:pt x="4898" y="4804"/>
                  <a:pt x="5227" y="4580"/>
                  <a:pt x="5444" y="4544"/>
                </a:cubicBezTo>
                <a:cubicBezTo>
                  <a:pt x="5745" y="4495"/>
                  <a:pt x="6197" y="4285"/>
                  <a:pt x="6246" y="4198"/>
                </a:cubicBezTo>
                <a:cubicBezTo>
                  <a:pt x="6226" y="4196"/>
                  <a:pt x="6205" y="4196"/>
                  <a:pt x="6184" y="4196"/>
                </a:cubicBezTo>
                <a:cubicBezTo>
                  <a:pt x="6154" y="4196"/>
                  <a:pt x="6124" y="4197"/>
                  <a:pt x="6096" y="4201"/>
                </a:cubicBezTo>
                <a:cubicBezTo>
                  <a:pt x="6052" y="4207"/>
                  <a:pt x="6008" y="4209"/>
                  <a:pt x="5964" y="4209"/>
                </a:cubicBezTo>
                <a:cubicBezTo>
                  <a:pt x="5921" y="4209"/>
                  <a:pt x="5877" y="4207"/>
                  <a:pt x="5833" y="4201"/>
                </a:cubicBezTo>
                <a:cubicBezTo>
                  <a:pt x="5821" y="4199"/>
                  <a:pt x="5809" y="4198"/>
                  <a:pt x="5796" y="4198"/>
                </a:cubicBezTo>
                <a:cubicBezTo>
                  <a:pt x="5669" y="4198"/>
                  <a:pt x="5470" y="4299"/>
                  <a:pt x="5276" y="4397"/>
                </a:cubicBezTo>
                <a:cubicBezTo>
                  <a:pt x="5189" y="4439"/>
                  <a:pt x="5101" y="4485"/>
                  <a:pt x="5010" y="4523"/>
                </a:cubicBezTo>
                <a:cubicBezTo>
                  <a:pt x="4888" y="4573"/>
                  <a:pt x="4765" y="4611"/>
                  <a:pt x="4636" y="4632"/>
                </a:cubicBezTo>
                <a:cubicBezTo>
                  <a:pt x="4559" y="4650"/>
                  <a:pt x="4440" y="4678"/>
                  <a:pt x="4426" y="4699"/>
                </a:cubicBezTo>
                <a:cubicBezTo>
                  <a:pt x="4426" y="4709"/>
                  <a:pt x="4429" y="4716"/>
                  <a:pt x="4436" y="4727"/>
                </a:cubicBezTo>
                <a:cubicBezTo>
                  <a:pt x="4461" y="4765"/>
                  <a:pt x="4464" y="4818"/>
                  <a:pt x="4440" y="4863"/>
                </a:cubicBezTo>
                <a:cubicBezTo>
                  <a:pt x="4413" y="4896"/>
                  <a:pt x="4376" y="4906"/>
                  <a:pt x="4332" y="4906"/>
                </a:cubicBezTo>
                <a:cubicBezTo>
                  <a:pt x="4300" y="4906"/>
                  <a:pt x="4264" y="4900"/>
                  <a:pt x="4226" y="4895"/>
                </a:cubicBezTo>
                <a:cubicBezTo>
                  <a:pt x="4191" y="4890"/>
                  <a:pt x="4140" y="4883"/>
                  <a:pt x="4101" y="4883"/>
                </a:cubicBezTo>
                <a:cubicBezTo>
                  <a:pt x="4073" y="4883"/>
                  <a:pt x="4051" y="4887"/>
                  <a:pt x="4044" y="4898"/>
                </a:cubicBezTo>
                <a:cubicBezTo>
                  <a:pt x="4014" y="4953"/>
                  <a:pt x="3959" y="4984"/>
                  <a:pt x="3901" y="4984"/>
                </a:cubicBezTo>
                <a:cubicBezTo>
                  <a:pt x="3893" y="4984"/>
                  <a:pt x="3884" y="4983"/>
                  <a:pt x="3876" y="4982"/>
                </a:cubicBezTo>
                <a:cubicBezTo>
                  <a:pt x="3817" y="4972"/>
                  <a:pt x="3771" y="4926"/>
                  <a:pt x="3761" y="4867"/>
                </a:cubicBezTo>
                <a:cubicBezTo>
                  <a:pt x="3750" y="4821"/>
                  <a:pt x="3768" y="4776"/>
                  <a:pt x="3803" y="4748"/>
                </a:cubicBezTo>
                <a:cubicBezTo>
                  <a:pt x="3750" y="4720"/>
                  <a:pt x="3694" y="4702"/>
                  <a:pt x="3638" y="4695"/>
                </a:cubicBezTo>
                <a:cubicBezTo>
                  <a:pt x="3624" y="4776"/>
                  <a:pt x="3547" y="4919"/>
                  <a:pt x="3211" y="4919"/>
                </a:cubicBezTo>
                <a:cubicBezTo>
                  <a:pt x="3032" y="4919"/>
                  <a:pt x="2854" y="5010"/>
                  <a:pt x="2829" y="5084"/>
                </a:cubicBezTo>
                <a:cubicBezTo>
                  <a:pt x="2826" y="5094"/>
                  <a:pt x="2819" y="5119"/>
                  <a:pt x="2864" y="5150"/>
                </a:cubicBezTo>
                <a:lnTo>
                  <a:pt x="2917" y="5189"/>
                </a:lnTo>
                <a:cubicBezTo>
                  <a:pt x="3046" y="5287"/>
                  <a:pt x="3134" y="5353"/>
                  <a:pt x="3141" y="5441"/>
                </a:cubicBezTo>
                <a:cubicBezTo>
                  <a:pt x="3144" y="5490"/>
                  <a:pt x="3123" y="5535"/>
                  <a:pt x="3088" y="5567"/>
                </a:cubicBezTo>
                <a:cubicBezTo>
                  <a:pt x="3064" y="5592"/>
                  <a:pt x="3035" y="5602"/>
                  <a:pt x="3003" y="5602"/>
                </a:cubicBezTo>
                <a:cubicBezTo>
                  <a:pt x="2940" y="5602"/>
                  <a:pt x="2864" y="5563"/>
                  <a:pt x="2780" y="5521"/>
                </a:cubicBezTo>
                <a:cubicBezTo>
                  <a:pt x="2651" y="5454"/>
                  <a:pt x="2478" y="5365"/>
                  <a:pt x="2277" y="5365"/>
                </a:cubicBezTo>
                <a:cubicBezTo>
                  <a:pt x="2259" y="5365"/>
                  <a:pt x="2241" y="5366"/>
                  <a:pt x="2224" y="5367"/>
                </a:cubicBezTo>
                <a:cubicBezTo>
                  <a:pt x="2207" y="5369"/>
                  <a:pt x="2189" y="5370"/>
                  <a:pt x="2170" y="5370"/>
                </a:cubicBezTo>
                <a:cubicBezTo>
                  <a:pt x="1792" y="5370"/>
                  <a:pt x="1174" y="5036"/>
                  <a:pt x="963" y="4842"/>
                </a:cubicBezTo>
                <a:cubicBezTo>
                  <a:pt x="925" y="4814"/>
                  <a:pt x="900" y="4776"/>
                  <a:pt x="883" y="4734"/>
                </a:cubicBezTo>
                <a:cubicBezTo>
                  <a:pt x="823" y="4713"/>
                  <a:pt x="624" y="4713"/>
                  <a:pt x="463" y="4713"/>
                </a:cubicBezTo>
                <a:cubicBezTo>
                  <a:pt x="316" y="4713"/>
                  <a:pt x="148" y="4713"/>
                  <a:pt x="1" y="4699"/>
                </a:cubicBezTo>
                <a:lnTo>
                  <a:pt x="1" y="12975"/>
                </a:lnTo>
                <a:cubicBezTo>
                  <a:pt x="54" y="13009"/>
                  <a:pt x="115" y="13036"/>
                  <a:pt x="151" y="13036"/>
                </a:cubicBezTo>
                <a:cubicBezTo>
                  <a:pt x="162" y="13036"/>
                  <a:pt x="171" y="13033"/>
                  <a:pt x="176" y="13027"/>
                </a:cubicBezTo>
                <a:cubicBezTo>
                  <a:pt x="217" y="12975"/>
                  <a:pt x="272" y="12966"/>
                  <a:pt x="328" y="12966"/>
                </a:cubicBezTo>
                <a:cubicBezTo>
                  <a:pt x="348" y="12966"/>
                  <a:pt x="367" y="12967"/>
                  <a:pt x="386" y="12968"/>
                </a:cubicBezTo>
                <a:cubicBezTo>
                  <a:pt x="406" y="12969"/>
                  <a:pt x="426" y="12970"/>
                  <a:pt x="447" y="12970"/>
                </a:cubicBezTo>
                <a:cubicBezTo>
                  <a:pt x="534" y="12970"/>
                  <a:pt x="620" y="12952"/>
                  <a:pt x="697" y="12915"/>
                </a:cubicBezTo>
                <a:cubicBezTo>
                  <a:pt x="759" y="12885"/>
                  <a:pt x="813" y="12873"/>
                  <a:pt x="860" y="12873"/>
                </a:cubicBezTo>
                <a:cubicBezTo>
                  <a:pt x="921" y="12873"/>
                  <a:pt x="968" y="12893"/>
                  <a:pt x="1002" y="12915"/>
                </a:cubicBezTo>
                <a:cubicBezTo>
                  <a:pt x="1131" y="12996"/>
                  <a:pt x="1163" y="13167"/>
                  <a:pt x="1163" y="13248"/>
                </a:cubicBezTo>
                <a:cubicBezTo>
                  <a:pt x="1163" y="13290"/>
                  <a:pt x="1310" y="13405"/>
                  <a:pt x="1397" y="13475"/>
                </a:cubicBezTo>
                <a:cubicBezTo>
                  <a:pt x="1509" y="13559"/>
                  <a:pt x="1611" y="13654"/>
                  <a:pt x="1699" y="13759"/>
                </a:cubicBezTo>
                <a:cubicBezTo>
                  <a:pt x="1727" y="13790"/>
                  <a:pt x="1751" y="13822"/>
                  <a:pt x="1772" y="13853"/>
                </a:cubicBezTo>
                <a:cubicBezTo>
                  <a:pt x="1867" y="13985"/>
                  <a:pt x="1914" y="14042"/>
                  <a:pt x="1967" y="14042"/>
                </a:cubicBezTo>
                <a:cubicBezTo>
                  <a:pt x="1974" y="14042"/>
                  <a:pt x="1981" y="14041"/>
                  <a:pt x="1989" y="14039"/>
                </a:cubicBezTo>
                <a:cubicBezTo>
                  <a:pt x="2003" y="14032"/>
                  <a:pt x="2017" y="14025"/>
                  <a:pt x="2031" y="14018"/>
                </a:cubicBezTo>
                <a:cubicBezTo>
                  <a:pt x="2091" y="13983"/>
                  <a:pt x="2150" y="13951"/>
                  <a:pt x="2213" y="13923"/>
                </a:cubicBezTo>
                <a:cubicBezTo>
                  <a:pt x="2357" y="13860"/>
                  <a:pt x="2500" y="13794"/>
                  <a:pt x="2500" y="13685"/>
                </a:cubicBezTo>
                <a:cubicBezTo>
                  <a:pt x="2500" y="13524"/>
                  <a:pt x="2728" y="13451"/>
                  <a:pt x="2938" y="13451"/>
                </a:cubicBezTo>
                <a:cubicBezTo>
                  <a:pt x="2966" y="13451"/>
                  <a:pt x="2994" y="13451"/>
                  <a:pt x="3018" y="13454"/>
                </a:cubicBezTo>
                <a:cubicBezTo>
                  <a:pt x="3148" y="13468"/>
                  <a:pt x="3253" y="13507"/>
                  <a:pt x="3312" y="13570"/>
                </a:cubicBezTo>
                <a:cubicBezTo>
                  <a:pt x="3319" y="13577"/>
                  <a:pt x="3326" y="13584"/>
                  <a:pt x="3333" y="13594"/>
                </a:cubicBezTo>
                <a:lnTo>
                  <a:pt x="3333" y="13598"/>
                </a:lnTo>
                <a:cubicBezTo>
                  <a:pt x="3340" y="13605"/>
                  <a:pt x="3344" y="13612"/>
                  <a:pt x="3347" y="13619"/>
                </a:cubicBezTo>
                <a:lnTo>
                  <a:pt x="3351" y="13626"/>
                </a:lnTo>
                <a:cubicBezTo>
                  <a:pt x="3354" y="13633"/>
                  <a:pt x="3358" y="13640"/>
                  <a:pt x="3361" y="13647"/>
                </a:cubicBezTo>
                <a:lnTo>
                  <a:pt x="3365" y="13654"/>
                </a:lnTo>
                <a:cubicBezTo>
                  <a:pt x="3365" y="13661"/>
                  <a:pt x="3368" y="13668"/>
                  <a:pt x="3368" y="13678"/>
                </a:cubicBezTo>
                <a:lnTo>
                  <a:pt x="3368" y="13685"/>
                </a:lnTo>
                <a:cubicBezTo>
                  <a:pt x="3372" y="13696"/>
                  <a:pt x="3372" y="13706"/>
                  <a:pt x="3372" y="13717"/>
                </a:cubicBezTo>
                <a:cubicBezTo>
                  <a:pt x="3372" y="13811"/>
                  <a:pt x="3533" y="13951"/>
                  <a:pt x="3722" y="14109"/>
                </a:cubicBezTo>
                <a:cubicBezTo>
                  <a:pt x="3971" y="14322"/>
                  <a:pt x="4310" y="14613"/>
                  <a:pt x="4545" y="15026"/>
                </a:cubicBezTo>
                <a:cubicBezTo>
                  <a:pt x="4643" y="15198"/>
                  <a:pt x="4716" y="15341"/>
                  <a:pt x="4772" y="15457"/>
                </a:cubicBezTo>
                <a:cubicBezTo>
                  <a:pt x="4972" y="15852"/>
                  <a:pt x="5031" y="15968"/>
                  <a:pt x="5483" y="16146"/>
                </a:cubicBezTo>
                <a:cubicBezTo>
                  <a:pt x="6089" y="16384"/>
                  <a:pt x="6141" y="16538"/>
                  <a:pt x="6036" y="16811"/>
                </a:cubicBezTo>
                <a:cubicBezTo>
                  <a:pt x="6019" y="16857"/>
                  <a:pt x="6047" y="16899"/>
                  <a:pt x="6099" y="16955"/>
                </a:cubicBezTo>
                <a:lnTo>
                  <a:pt x="6124" y="16983"/>
                </a:lnTo>
                <a:cubicBezTo>
                  <a:pt x="6183" y="17043"/>
                  <a:pt x="6243" y="17109"/>
                  <a:pt x="6232" y="17193"/>
                </a:cubicBezTo>
                <a:cubicBezTo>
                  <a:pt x="6222" y="17256"/>
                  <a:pt x="6183" y="17312"/>
                  <a:pt x="6124" y="17344"/>
                </a:cubicBezTo>
                <a:lnTo>
                  <a:pt x="6089" y="17368"/>
                </a:lnTo>
                <a:lnTo>
                  <a:pt x="6064" y="17386"/>
                </a:lnTo>
                <a:lnTo>
                  <a:pt x="6047" y="17400"/>
                </a:lnTo>
                <a:lnTo>
                  <a:pt x="6019" y="17417"/>
                </a:lnTo>
                <a:lnTo>
                  <a:pt x="6005" y="17428"/>
                </a:lnTo>
                <a:lnTo>
                  <a:pt x="5973" y="17452"/>
                </a:lnTo>
                <a:lnTo>
                  <a:pt x="5959" y="17459"/>
                </a:lnTo>
                <a:lnTo>
                  <a:pt x="5924" y="17484"/>
                </a:lnTo>
                <a:lnTo>
                  <a:pt x="5917" y="17491"/>
                </a:lnTo>
                <a:lnTo>
                  <a:pt x="5791" y="17582"/>
                </a:lnTo>
                <a:cubicBezTo>
                  <a:pt x="5812" y="17638"/>
                  <a:pt x="5875" y="17687"/>
                  <a:pt x="5952" y="17750"/>
                </a:cubicBezTo>
                <a:lnTo>
                  <a:pt x="5991" y="17781"/>
                </a:lnTo>
                <a:cubicBezTo>
                  <a:pt x="6026" y="17806"/>
                  <a:pt x="6047" y="17848"/>
                  <a:pt x="6043" y="17893"/>
                </a:cubicBezTo>
                <a:cubicBezTo>
                  <a:pt x="6033" y="17960"/>
                  <a:pt x="5963" y="17991"/>
                  <a:pt x="5903" y="18016"/>
                </a:cubicBezTo>
                <a:lnTo>
                  <a:pt x="5865" y="18033"/>
                </a:lnTo>
                <a:cubicBezTo>
                  <a:pt x="5928" y="18103"/>
                  <a:pt x="5921" y="18191"/>
                  <a:pt x="5917" y="18264"/>
                </a:cubicBezTo>
                <a:cubicBezTo>
                  <a:pt x="5910" y="18334"/>
                  <a:pt x="5907" y="18387"/>
                  <a:pt x="5949" y="18429"/>
                </a:cubicBezTo>
                <a:cubicBezTo>
                  <a:pt x="5986" y="18471"/>
                  <a:pt x="6040" y="18489"/>
                  <a:pt x="6097" y="18489"/>
                </a:cubicBezTo>
                <a:cubicBezTo>
                  <a:pt x="6177" y="18489"/>
                  <a:pt x="6265" y="18454"/>
                  <a:pt x="6330" y="18401"/>
                </a:cubicBezTo>
                <a:cubicBezTo>
                  <a:pt x="6358" y="18371"/>
                  <a:pt x="6395" y="18357"/>
                  <a:pt x="6432" y="18357"/>
                </a:cubicBezTo>
                <a:cubicBezTo>
                  <a:pt x="6467" y="18357"/>
                  <a:pt x="6501" y="18369"/>
                  <a:pt x="6530" y="18394"/>
                </a:cubicBezTo>
                <a:cubicBezTo>
                  <a:pt x="6614" y="18467"/>
                  <a:pt x="6642" y="18646"/>
                  <a:pt x="6551" y="18800"/>
                </a:cubicBezTo>
                <a:cubicBezTo>
                  <a:pt x="6505" y="18870"/>
                  <a:pt x="6544" y="18908"/>
                  <a:pt x="6561" y="18919"/>
                </a:cubicBezTo>
                <a:cubicBezTo>
                  <a:pt x="6576" y="18931"/>
                  <a:pt x="6593" y="18936"/>
                  <a:pt x="6610" y="18936"/>
                </a:cubicBezTo>
                <a:cubicBezTo>
                  <a:pt x="6633" y="18936"/>
                  <a:pt x="6657" y="18925"/>
                  <a:pt x="6673" y="18905"/>
                </a:cubicBezTo>
                <a:cubicBezTo>
                  <a:pt x="6698" y="18873"/>
                  <a:pt x="6736" y="18852"/>
                  <a:pt x="6778" y="18852"/>
                </a:cubicBezTo>
                <a:cubicBezTo>
                  <a:pt x="6781" y="18852"/>
                  <a:pt x="6784" y="18852"/>
                  <a:pt x="6787" y="18852"/>
                </a:cubicBezTo>
                <a:cubicBezTo>
                  <a:pt x="6886" y="18852"/>
                  <a:pt x="6988" y="18961"/>
                  <a:pt x="7086" y="19062"/>
                </a:cubicBezTo>
                <a:cubicBezTo>
                  <a:pt x="7121" y="19101"/>
                  <a:pt x="7160" y="19136"/>
                  <a:pt x="7205" y="19168"/>
                </a:cubicBezTo>
                <a:cubicBezTo>
                  <a:pt x="7293" y="19217"/>
                  <a:pt x="7394" y="19336"/>
                  <a:pt x="7366" y="19437"/>
                </a:cubicBezTo>
                <a:cubicBezTo>
                  <a:pt x="7359" y="19465"/>
                  <a:pt x="7328" y="19535"/>
                  <a:pt x="7209" y="19535"/>
                </a:cubicBezTo>
                <a:cubicBezTo>
                  <a:pt x="7156" y="19535"/>
                  <a:pt x="7146" y="19588"/>
                  <a:pt x="7142" y="19623"/>
                </a:cubicBezTo>
                <a:cubicBezTo>
                  <a:pt x="7142" y="19679"/>
                  <a:pt x="7167" y="19731"/>
                  <a:pt x="7191" y="19731"/>
                </a:cubicBezTo>
                <a:cubicBezTo>
                  <a:pt x="7373" y="19749"/>
                  <a:pt x="7373" y="19955"/>
                  <a:pt x="7370" y="20064"/>
                </a:cubicBezTo>
                <a:lnTo>
                  <a:pt x="7370" y="20085"/>
                </a:lnTo>
                <a:cubicBezTo>
                  <a:pt x="7401" y="20143"/>
                  <a:pt x="7660" y="20253"/>
                  <a:pt x="7811" y="20253"/>
                </a:cubicBezTo>
                <a:cubicBezTo>
                  <a:pt x="7832" y="20253"/>
                  <a:pt x="7851" y="20251"/>
                  <a:pt x="7867" y="20246"/>
                </a:cubicBezTo>
                <a:cubicBezTo>
                  <a:pt x="7896" y="20237"/>
                  <a:pt x="7924" y="20233"/>
                  <a:pt x="7951" y="20233"/>
                </a:cubicBezTo>
                <a:cubicBezTo>
                  <a:pt x="8111" y="20233"/>
                  <a:pt x="8247" y="20371"/>
                  <a:pt x="8322" y="20508"/>
                </a:cubicBezTo>
                <a:cubicBezTo>
                  <a:pt x="8354" y="20564"/>
                  <a:pt x="8452" y="20620"/>
                  <a:pt x="8553" y="20641"/>
                </a:cubicBezTo>
                <a:cubicBezTo>
                  <a:pt x="8573" y="20649"/>
                  <a:pt x="8594" y="20653"/>
                  <a:pt x="8615" y="20653"/>
                </a:cubicBezTo>
                <a:cubicBezTo>
                  <a:pt x="8643" y="20653"/>
                  <a:pt x="8671" y="20646"/>
                  <a:pt x="8697" y="20634"/>
                </a:cubicBezTo>
                <a:cubicBezTo>
                  <a:pt x="8720" y="20612"/>
                  <a:pt x="8750" y="20601"/>
                  <a:pt x="8780" y="20601"/>
                </a:cubicBezTo>
                <a:cubicBezTo>
                  <a:pt x="8796" y="20601"/>
                  <a:pt x="8812" y="20604"/>
                  <a:pt x="8826" y="20610"/>
                </a:cubicBezTo>
                <a:cubicBezTo>
                  <a:pt x="8949" y="20659"/>
                  <a:pt x="8994" y="20900"/>
                  <a:pt x="9008" y="21005"/>
                </a:cubicBezTo>
                <a:cubicBezTo>
                  <a:pt x="9012" y="21026"/>
                  <a:pt x="9019" y="21033"/>
                  <a:pt x="9022" y="21033"/>
                </a:cubicBezTo>
                <a:cubicBezTo>
                  <a:pt x="9035" y="21042"/>
                  <a:pt x="9056" y="21046"/>
                  <a:pt x="9082" y="21046"/>
                </a:cubicBezTo>
                <a:cubicBezTo>
                  <a:pt x="9127" y="21046"/>
                  <a:pt x="9185" y="21035"/>
                  <a:pt x="9232" y="21026"/>
                </a:cubicBezTo>
                <a:cubicBezTo>
                  <a:pt x="9278" y="21019"/>
                  <a:pt x="9313" y="21012"/>
                  <a:pt x="9351" y="21009"/>
                </a:cubicBezTo>
                <a:cubicBezTo>
                  <a:pt x="9359" y="21008"/>
                  <a:pt x="9366" y="21008"/>
                  <a:pt x="9373" y="21008"/>
                </a:cubicBezTo>
                <a:cubicBezTo>
                  <a:pt x="9463" y="21008"/>
                  <a:pt x="9531" y="21069"/>
                  <a:pt x="9586" y="21117"/>
                </a:cubicBezTo>
                <a:cubicBezTo>
                  <a:pt x="9607" y="21135"/>
                  <a:pt x="9645" y="21170"/>
                  <a:pt x="9659" y="21170"/>
                </a:cubicBezTo>
                <a:cubicBezTo>
                  <a:pt x="9690" y="21158"/>
                  <a:pt x="9718" y="21153"/>
                  <a:pt x="9744" y="21153"/>
                </a:cubicBezTo>
                <a:cubicBezTo>
                  <a:pt x="9898" y="21153"/>
                  <a:pt x="9980" y="21338"/>
                  <a:pt x="10055" y="21499"/>
                </a:cubicBezTo>
                <a:cubicBezTo>
                  <a:pt x="10083" y="21562"/>
                  <a:pt x="10111" y="21625"/>
                  <a:pt x="10143" y="21678"/>
                </a:cubicBezTo>
                <a:lnTo>
                  <a:pt x="25119" y="21597"/>
                </a:lnTo>
                <a:cubicBezTo>
                  <a:pt x="25130" y="21492"/>
                  <a:pt x="25158" y="21363"/>
                  <a:pt x="25245" y="21321"/>
                </a:cubicBezTo>
                <a:cubicBezTo>
                  <a:pt x="25264" y="21312"/>
                  <a:pt x="25284" y="21308"/>
                  <a:pt x="25305" y="21308"/>
                </a:cubicBezTo>
                <a:cubicBezTo>
                  <a:pt x="25342" y="21308"/>
                  <a:pt x="25380" y="21322"/>
                  <a:pt x="25410" y="21349"/>
                </a:cubicBezTo>
                <a:cubicBezTo>
                  <a:pt x="25515" y="21426"/>
                  <a:pt x="25529" y="21534"/>
                  <a:pt x="25536" y="21611"/>
                </a:cubicBezTo>
                <a:cubicBezTo>
                  <a:pt x="25543" y="21699"/>
                  <a:pt x="25550" y="21734"/>
                  <a:pt x="25620" y="21758"/>
                </a:cubicBezTo>
                <a:cubicBezTo>
                  <a:pt x="25686" y="21786"/>
                  <a:pt x="25753" y="21818"/>
                  <a:pt x="25819" y="21853"/>
                </a:cubicBezTo>
                <a:cubicBezTo>
                  <a:pt x="25896" y="21891"/>
                  <a:pt x="25967" y="21927"/>
                  <a:pt x="26015" y="21927"/>
                </a:cubicBezTo>
                <a:cubicBezTo>
                  <a:pt x="26024" y="21927"/>
                  <a:pt x="26033" y="21925"/>
                  <a:pt x="26040" y="21923"/>
                </a:cubicBezTo>
                <a:cubicBezTo>
                  <a:pt x="26054" y="21916"/>
                  <a:pt x="26075" y="21905"/>
                  <a:pt x="26092" y="21895"/>
                </a:cubicBezTo>
                <a:cubicBezTo>
                  <a:pt x="26155" y="21862"/>
                  <a:pt x="26246" y="21815"/>
                  <a:pt x="26347" y="21815"/>
                </a:cubicBezTo>
                <a:cubicBezTo>
                  <a:pt x="26433" y="21815"/>
                  <a:pt x="26526" y="21849"/>
                  <a:pt x="26618" y="21954"/>
                </a:cubicBezTo>
                <a:cubicBezTo>
                  <a:pt x="26663" y="22018"/>
                  <a:pt x="26734" y="22055"/>
                  <a:pt x="26809" y="22055"/>
                </a:cubicBezTo>
                <a:cubicBezTo>
                  <a:pt x="26821" y="22055"/>
                  <a:pt x="26833" y="22054"/>
                  <a:pt x="26845" y="22052"/>
                </a:cubicBezTo>
                <a:cubicBezTo>
                  <a:pt x="26859" y="22052"/>
                  <a:pt x="26873" y="22051"/>
                  <a:pt x="26887" y="22051"/>
                </a:cubicBezTo>
                <a:cubicBezTo>
                  <a:pt x="26948" y="22051"/>
                  <a:pt x="27016" y="22063"/>
                  <a:pt x="27073" y="22136"/>
                </a:cubicBezTo>
                <a:cubicBezTo>
                  <a:pt x="27080" y="22147"/>
                  <a:pt x="27090" y="22157"/>
                  <a:pt x="27101" y="22168"/>
                </a:cubicBezTo>
                <a:cubicBezTo>
                  <a:pt x="27153" y="22231"/>
                  <a:pt x="27227" y="22273"/>
                  <a:pt x="27311" y="22283"/>
                </a:cubicBezTo>
                <a:cubicBezTo>
                  <a:pt x="27360" y="22280"/>
                  <a:pt x="27409" y="22255"/>
                  <a:pt x="27437" y="22217"/>
                </a:cubicBezTo>
                <a:cubicBezTo>
                  <a:pt x="27444" y="22206"/>
                  <a:pt x="27454" y="22196"/>
                  <a:pt x="27465" y="22189"/>
                </a:cubicBezTo>
                <a:lnTo>
                  <a:pt x="27468" y="22185"/>
                </a:lnTo>
                <a:cubicBezTo>
                  <a:pt x="27475" y="22178"/>
                  <a:pt x="27486" y="22171"/>
                  <a:pt x="27496" y="22168"/>
                </a:cubicBezTo>
                <a:lnTo>
                  <a:pt x="27503" y="22164"/>
                </a:lnTo>
                <a:cubicBezTo>
                  <a:pt x="27514" y="22161"/>
                  <a:pt x="27521" y="22157"/>
                  <a:pt x="27531" y="22154"/>
                </a:cubicBezTo>
                <a:lnTo>
                  <a:pt x="27545" y="22150"/>
                </a:lnTo>
                <a:cubicBezTo>
                  <a:pt x="27552" y="22147"/>
                  <a:pt x="27563" y="22143"/>
                  <a:pt x="27573" y="22143"/>
                </a:cubicBezTo>
                <a:lnTo>
                  <a:pt x="27587" y="22143"/>
                </a:lnTo>
                <a:cubicBezTo>
                  <a:pt x="27598" y="22143"/>
                  <a:pt x="27608" y="22140"/>
                  <a:pt x="27615" y="22140"/>
                </a:cubicBezTo>
                <a:lnTo>
                  <a:pt x="27713" y="22140"/>
                </a:lnTo>
                <a:lnTo>
                  <a:pt x="27748" y="22143"/>
                </a:lnTo>
                <a:lnTo>
                  <a:pt x="27769" y="22147"/>
                </a:lnTo>
                <a:lnTo>
                  <a:pt x="27811" y="22154"/>
                </a:lnTo>
                <a:lnTo>
                  <a:pt x="27822" y="22154"/>
                </a:lnTo>
                <a:lnTo>
                  <a:pt x="27878" y="22168"/>
                </a:lnTo>
                <a:lnTo>
                  <a:pt x="27881" y="22168"/>
                </a:lnTo>
                <a:cubicBezTo>
                  <a:pt x="28007" y="22199"/>
                  <a:pt x="28133" y="22241"/>
                  <a:pt x="28256" y="22290"/>
                </a:cubicBezTo>
                <a:cubicBezTo>
                  <a:pt x="28347" y="22203"/>
                  <a:pt x="28431" y="22108"/>
                  <a:pt x="28508" y="22007"/>
                </a:cubicBezTo>
                <a:cubicBezTo>
                  <a:pt x="28662" y="21814"/>
                  <a:pt x="28806" y="21632"/>
                  <a:pt x="28984" y="21632"/>
                </a:cubicBezTo>
                <a:cubicBezTo>
                  <a:pt x="29103" y="21632"/>
                  <a:pt x="30150" y="21646"/>
                  <a:pt x="30213" y="22175"/>
                </a:cubicBezTo>
                <a:cubicBezTo>
                  <a:pt x="30230" y="22318"/>
                  <a:pt x="30300" y="22329"/>
                  <a:pt x="30447" y="22332"/>
                </a:cubicBezTo>
                <a:cubicBezTo>
                  <a:pt x="30573" y="22332"/>
                  <a:pt x="30763" y="22339"/>
                  <a:pt x="30798" y="22584"/>
                </a:cubicBezTo>
                <a:cubicBezTo>
                  <a:pt x="30815" y="22735"/>
                  <a:pt x="30899" y="22875"/>
                  <a:pt x="30976" y="23001"/>
                </a:cubicBezTo>
                <a:cubicBezTo>
                  <a:pt x="31053" y="23123"/>
                  <a:pt x="31116" y="23225"/>
                  <a:pt x="31109" y="23327"/>
                </a:cubicBezTo>
                <a:lnTo>
                  <a:pt x="31116" y="23330"/>
                </a:lnTo>
                <a:lnTo>
                  <a:pt x="31158" y="23358"/>
                </a:lnTo>
                <a:lnTo>
                  <a:pt x="31172" y="23365"/>
                </a:lnTo>
                <a:lnTo>
                  <a:pt x="31225" y="23404"/>
                </a:lnTo>
                <a:lnTo>
                  <a:pt x="31239" y="23411"/>
                </a:lnTo>
                <a:lnTo>
                  <a:pt x="31288" y="23446"/>
                </a:lnTo>
                <a:lnTo>
                  <a:pt x="31302" y="23456"/>
                </a:lnTo>
                <a:lnTo>
                  <a:pt x="31358" y="23498"/>
                </a:lnTo>
                <a:lnTo>
                  <a:pt x="31365" y="23505"/>
                </a:lnTo>
                <a:cubicBezTo>
                  <a:pt x="31402" y="23497"/>
                  <a:pt x="31448" y="23494"/>
                  <a:pt x="31499" y="23494"/>
                </a:cubicBezTo>
                <a:cubicBezTo>
                  <a:pt x="31704" y="23494"/>
                  <a:pt x="31998" y="23551"/>
                  <a:pt x="32208" y="23624"/>
                </a:cubicBezTo>
                <a:cubicBezTo>
                  <a:pt x="32276" y="23650"/>
                  <a:pt x="32357" y="23657"/>
                  <a:pt x="32441" y="23657"/>
                </a:cubicBezTo>
                <a:cubicBezTo>
                  <a:pt x="32493" y="23657"/>
                  <a:pt x="32545" y="23655"/>
                  <a:pt x="32597" y="23652"/>
                </a:cubicBezTo>
                <a:cubicBezTo>
                  <a:pt x="32650" y="23649"/>
                  <a:pt x="32704" y="23646"/>
                  <a:pt x="32759" y="23646"/>
                </a:cubicBezTo>
                <a:cubicBezTo>
                  <a:pt x="32964" y="23646"/>
                  <a:pt x="33166" y="23688"/>
                  <a:pt x="33266" y="23929"/>
                </a:cubicBezTo>
                <a:cubicBezTo>
                  <a:pt x="33322" y="24055"/>
                  <a:pt x="33388" y="24174"/>
                  <a:pt x="33465" y="24289"/>
                </a:cubicBezTo>
                <a:cubicBezTo>
                  <a:pt x="33574" y="24454"/>
                  <a:pt x="33651" y="24576"/>
                  <a:pt x="33602" y="24674"/>
                </a:cubicBezTo>
                <a:cubicBezTo>
                  <a:pt x="33563" y="24751"/>
                  <a:pt x="33469" y="24765"/>
                  <a:pt x="33402" y="24772"/>
                </a:cubicBezTo>
                <a:cubicBezTo>
                  <a:pt x="33394" y="24773"/>
                  <a:pt x="33385" y="24773"/>
                  <a:pt x="33376" y="24773"/>
                </a:cubicBezTo>
                <a:cubicBezTo>
                  <a:pt x="33213" y="24773"/>
                  <a:pt x="33041" y="24681"/>
                  <a:pt x="32905" y="24604"/>
                </a:cubicBezTo>
                <a:cubicBezTo>
                  <a:pt x="32856" y="24580"/>
                  <a:pt x="32810" y="24555"/>
                  <a:pt x="32761" y="24534"/>
                </a:cubicBezTo>
                <a:lnTo>
                  <a:pt x="32761" y="24534"/>
                </a:lnTo>
                <a:cubicBezTo>
                  <a:pt x="32775" y="24622"/>
                  <a:pt x="32744" y="24713"/>
                  <a:pt x="32674" y="24769"/>
                </a:cubicBezTo>
                <a:cubicBezTo>
                  <a:pt x="32632" y="24814"/>
                  <a:pt x="32590" y="24853"/>
                  <a:pt x="32590" y="25021"/>
                </a:cubicBezTo>
                <a:cubicBezTo>
                  <a:pt x="32590" y="25319"/>
                  <a:pt x="32429" y="25746"/>
                  <a:pt x="32264" y="25886"/>
                </a:cubicBezTo>
                <a:cubicBezTo>
                  <a:pt x="32240" y="25907"/>
                  <a:pt x="32212" y="25924"/>
                  <a:pt x="32180" y="25931"/>
                </a:cubicBezTo>
                <a:cubicBezTo>
                  <a:pt x="32180" y="25945"/>
                  <a:pt x="32177" y="25956"/>
                  <a:pt x="32177" y="25970"/>
                </a:cubicBezTo>
                <a:lnTo>
                  <a:pt x="32177" y="25973"/>
                </a:lnTo>
                <a:lnTo>
                  <a:pt x="32177" y="26012"/>
                </a:lnTo>
                <a:lnTo>
                  <a:pt x="32177" y="26026"/>
                </a:lnTo>
                <a:cubicBezTo>
                  <a:pt x="32177" y="26040"/>
                  <a:pt x="32177" y="26054"/>
                  <a:pt x="32177" y="26064"/>
                </a:cubicBezTo>
                <a:lnTo>
                  <a:pt x="32177" y="26071"/>
                </a:lnTo>
                <a:cubicBezTo>
                  <a:pt x="32180" y="26085"/>
                  <a:pt x="32184" y="26099"/>
                  <a:pt x="32187" y="26113"/>
                </a:cubicBezTo>
                <a:cubicBezTo>
                  <a:pt x="32187" y="26117"/>
                  <a:pt x="32187" y="26120"/>
                  <a:pt x="32187" y="26124"/>
                </a:cubicBezTo>
                <a:cubicBezTo>
                  <a:pt x="32191" y="26138"/>
                  <a:pt x="32194" y="26148"/>
                  <a:pt x="32201" y="26159"/>
                </a:cubicBezTo>
                <a:lnTo>
                  <a:pt x="32205" y="26169"/>
                </a:lnTo>
                <a:cubicBezTo>
                  <a:pt x="32208" y="26180"/>
                  <a:pt x="32215" y="26190"/>
                  <a:pt x="32222" y="26204"/>
                </a:cubicBezTo>
                <a:lnTo>
                  <a:pt x="32254" y="26180"/>
                </a:lnTo>
                <a:cubicBezTo>
                  <a:pt x="32436" y="26042"/>
                  <a:pt x="32656" y="25878"/>
                  <a:pt x="32866" y="25878"/>
                </a:cubicBezTo>
                <a:cubicBezTo>
                  <a:pt x="32874" y="25878"/>
                  <a:pt x="32883" y="25878"/>
                  <a:pt x="32891" y="25879"/>
                </a:cubicBezTo>
                <a:cubicBezTo>
                  <a:pt x="33017" y="25886"/>
                  <a:pt x="33136" y="25917"/>
                  <a:pt x="33248" y="25966"/>
                </a:cubicBezTo>
                <a:cubicBezTo>
                  <a:pt x="33316" y="25994"/>
                  <a:pt x="33366" y="26015"/>
                  <a:pt x="33416" y="26015"/>
                </a:cubicBezTo>
                <a:cubicBezTo>
                  <a:pt x="33458" y="26015"/>
                  <a:pt x="33501" y="26000"/>
                  <a:pt x="33556" y="25963"/>
                </a:cubicBezTo>
                <a:cubicBezTo>
                  <a:pt x="33598" y="25931"/>
                  <a:pt x="33640" y="25903"/>
                  <a:pt x="33672" y="25879"/>
                </a:cubicBezTo>
                <a:cubicBezTo>
                  <a:pt x="33765" y="25809"/>
                  <a:pt x="33819" y="25768"/>
                  <a:pt x="33873" y="25768"/>
                </a:cubicBezTo>
                <a:cubicBezTo>
                  <a:pt x="33884" y="25768"/>
                  <a:pt x="33895" y="25770"/>
                  <a:pt x="33906" y="25774"/>
                </a:cubicBezTo>
                <a:cubicBezTo>
                  <a:pt x="33938" y="25784"/>
                  <a:pt x="33966" y="25809"/>
                  <a:pt x="33980" y="25840"/>
                </a:cubicBezTo>
                <a:lnTo>
                  <a:pt x="33983" y="25837"/>
                </a:lnTo>
                <a:lnTo>
                  <a:pt x="33997" y="25826"/>
                </a:lnTo>
                <a:lnTo>
                  <a:pt x="34001" y="25823"/>
                </a:lnTo>
                <a:lnTo>
                  <a:pt x="34008" y="25816"/>
                </a:lnTo>
                <a:lnTo>
                  <a:pt x="34011" y="25812"/>
                </a:lnTo>
                <a:lnTo>
                  <a:pt x="34015" y="25809"/>
                </a:lnTo>
                <a:lnTo>
                  <a:pt x="34015" y="25805"/>
                </a:lnTo>
                <a:lnTo>
                  <a:pt x="34015" y="25788"/>
                </a:lnTo>
                <a:lnTo>
                  <a:pt x="34015" y="25784"/>
                </a:lnTo>
                <a:lnTo>
                  <a:pt x="34015" y="25760"/>
                </a:lnTo>
                <a:lnTo>
                  <a:pt x="34015" y="25749"/>
                </a:lnTo>
                <a:cubicBezTo>
                  <a:pt x="34015" y="25739"/>
                  <a:pt x="34015" y="25728"/>
                  <a:pt x="34011" y="25721"/>
                </a:cubicBezTo>
                <a:lnTo>
                  <a:pt x="34011" y="25714"/>
                </a:lnTo>
                <a:cubicBezTo>
                  <a:pt x="34011" y="25700"/>
                  <a:pt x="34008" y="25686"/>
                  <a:pt x="34004" y="25672"/>
                </a:cubicBezTo>
                <a:lnTo>
                  <a:pt x="34004" y="25669"/>
                </a:lnTo>
                <a:cubicBezTo>
                  <a:pt x="33942" y="25678"/>
                  <a:pt x="33888" y="25685"/>
                  <a:pt x="33840" y="25685"/>
                </a:cubicBezTo>
                <a:cubicBezTo>
                  <a:pt x="33731" y="25685"/>
                  <a:pt x="33658" y="25647"/>
                  <a:pt x="33602" y="25508"/>
                </a:cubicBezTo>
                <a:cubicBezTo>
                  <a:pt x="33577" y="25441"/>
                  <a:pt x="33591" y="25368"/>
                  <a:pt x="33637" y="25319"/>
                </a:cubicBezTo>
                <a:cubicBezTo>
                  <a:pt x="33787" y="25122"/>
                  <a:pt x="34316" y="24972"/>
                  <a:pt x="34669" y="24972"/>
                </a:cubicBezTo>
                <a:cubicBezTo>
                  <a:pt x="34712" y="24972"/>
                  <a:pt x="34752" y="24974"/>
                  <a:pt x="34788" y="24979"/>
                </a:cubicBezTo>
                <a:cubicBezTo>
                  <a:pt x="34818" y="24983"/>
                  <a:pt x="34847" y="24985"/>
                  <a:pt x="34875" y="24985"/>
                </a:cubicBezTo>
                <a:cubicBezTo>
                  <a:pt x="34999" y="24985"/>
                  <a:pt x="35109" y="24951"/>
                  <a:pt x="35209" y="24919"/>
                </a:cubicBezTo>
                <a:cubicBezTo>
                  <a:pt x="35283" y="24895"/>
                  <a:pt x="35356" y="24873"/>
                  <a:pt x="35422" y="24873"/>
                </a:cubicBezTo>
                <a:cubicBezTo>
                  <a:pt x="35462" y="24873"/>
                  <a:pt x="35500" y="24881"/>
                  <a:pt x="35534" y="24902"/>
                </a:cubicBezTo>
                <a:lnTo>
                  <a:pt x="35545" y="24895"/>
                </a:lnTo>
                <a:lnTo>
                  <a:pt x="35562" y="24877"/>
                </a:lnTo>
                <a:lnTo>
                  <a:pt x="35601" y="24846"/>
                </a:lnTo>
                <a:lnTo>
                  <a:pt x="35618" y="24832"/>
                </a:lnTo>
                <a:lnTo>
                  <a:pt x="35650" y="24800"/>
                </a:lnTo>
                <a:lnTo>
                  <a:pt x="35671" y="24786"/>
                </a:lnTo>
                <a:lnTo>
                  <a:pt x="35699" y="24762"/>
                </a:lnTo>
                <a:lnTo>
                  <a:pt x="35720" y="24744"/>
                </a:lnTo>
                <a:lnTo>
                  <a:pt x="35744" y="24720"/>
                </a:lnTo>
                <a:lnTo>
                  <a:pt x="35762" y="24706"/>
                </a:lnTo>
                <a:lnTo>
                  <a:pt x="35786" y="24685"/>
                </a:lnTo>
                <a:lnTo>
                  <a:pt x="35807" y="24667"/>
                </a:lnTo>
                <a:lnTo>
                  <a:pt x="35828" y="24650"/>
                </a:lnTo>
                <a:lnTo>
                  <a:pt x="35846" y="24636"/>
                </a:lnTo>
                <a:lnTo>
                  <a:pt x="35867" y="24618"/>
                </a:lnTo>
                <a:lnTo>
                  <a:pt x="35884" y="24604"/>
                </a:lnTo>
                <a:lnTo>
                  <a:pt x="35902" y="24590"/>
                </a:lnTo>
                <a:lnTo>
                  <a:pt x="35919" y="24576"/>
                </a:lnTo>
                <a:lnTo>
                  <a:pt x="35937" y="24562"/>
                </a:lnTo>
                <a:lnTo>
                  <a:pt x="35951" y="24552"/>
                </a:lnTo>
                <a:lnTo>
                  <a:pt x="35968" y="24538"/>
                </a:lnTo>
                <a:lnTo>
                  <a:pt x="35982" y="24527"/>
                </a:lnTo>
                <a:lnTo>
                  <a:pt x="35996" y="24517"/>
                </a:lnTo>
                <a:lnTo>
                  <a:pt x="36010" y="24506"/>
                </a:lnTo>
                <a:lnTo>
                  <a:pt x="36024" y="24496"/>
                </a:lnTo>
                <a:lnTo>
                  <a:pt x="36038" y="24489"/>
                </a:lnTo>
                <a:lnTo>
                  <a:pt x="36049" y="24478"/>
                </a:lnTo>
                <a:lnTo>
                  <a:pt x="36059" y="24471"/>
                </a:lnTo>
                <a:lnTo>
                  <a:pt x="36073" y="24461"/>
                </a:lnTo>
                <a:lnTo>
                  <a:pt x="36084" y="24454"/>
                </a:lnTo>
                <a:lnTo>
                  <a:pt x="36094" y="24447"/>
                </a:lnTo>
                <a:lnTo>
                  <a:pt x="36105" y="24440"/>
                </a:lnTo>
                <a:lnTo>
                  <a:pt x="36115" y="24433"/>
                </a:lnTo>
                <a:lnTo>
                  <a:pt x="36122" y="24429"/>
                </a:lnTo>
                <a:lnTo>
                  <a:pt x="36133" y="24422"/>
                </a:lnTo>
                <a:lnTo>
                  <a:pt x="36140" y="24419"/>
                </a:lnTo>
                <a:lnTo>
                  <a:pt x="36150" y="24412"/>
                </a:lnTo>
                <a:lnTo>
                  <a:pt x="36157" y="24408"/>
                </a:lnTo>
                <a:lnTo>
                  <a:pt x="36164" y="24405"/>
                </a:lnTo>
                <a:lnTo>
                  <a:pt x="36171" y="24401"/>
                </a:lnTo>
                <a:lnTo>
                  <a:pt x="36178" y="24398"/>
                </a:lnTo>
                <a:lnTo>
                  <a:pt x="36185" y="24394"/>
                </a:lnTo>
                <a:lnTo>
                  <a:pt x="36192" y="24391"/>
                </a:lnTo>
                <a:lnTo>
                  <a:pt x="36199" y="24387"/>
                </a:lnTo>
                <a:lnTo>
                  <a:pt x="36266" y="24387"/>
                </a:lnTo>
                <a:cubicBezTo>
                  <a:pt x="36402" y="24387"/>
                  <a:pt x="37936" y="24370"/>
                  <a:pt x="38125" y="24370"/>
                </a:cubicBezTo>
                <a:cubicBezTo>
                  <a:pt x="38216" y="24310"/>
                  <a:pt x="38692" y="23988"/>
                  <a:pt x="38758" y="23708"/>
                </a:cubicBezTo>
                <a:cubicBezTo>
                  <a:pt x="38814" y="23467"/>
                  <a:pt x="39060" y="22892"/>
                  <a:pt x="39305" y="22717"/>
                </a:cubicBezTo>
                <a:cubicBezTo>
                  <a:pt x="39329" y="22700"/>
                  <a:pt x="39354" y="22686"/>
                  <a:pt x="39382" y="22675"/>
                </a:cubicBezTo>
                <a:cubicBezTo>
                  <a:pt x="39403" y="22667"/>
                  <a:pt x="39425" y="22662"/>
                  <a:pt x="39447" y="22662"/>
                </a:cubicBezTo>
                <a:cubicBezTo>
                  <a:pt x="39486" y="22662"/>
                  <a:pt x="39525" y="22676"/>
                  <a:pt x="39557" y="22703"/>
                </a:cubicBezTo>
                <a:cubicBezTo>
                  <a:pt x="39655" y="22780"/>
                  <a:pt x="39819" y="22791"/>
                  <a:pt x="39963" y="22798"/>
                </a:cubicBezTo>
                <a:cubicBezTo>
                  <a:pt x="40008" y="22801"/>
                  <a:pt x="40047" y="22805"/>
                  <a:pt x="40085" y="22808"/>
                </a:cubicBezTo>
                <a:cubicBezTo>
                  <a:pt x="40113" y="22812"/>
                  <a:pt x="40141" y="22819"/>
                  <a:pt x="40169" y="22822"/>
                </a:cubicBezTo>
                <a:cubicBezTo>
                  <a:pt x="40183" y="22826"/>
                  <a:pt x="40197" y="22833"/>
                  <a:pt x="40208" y="22836"/>
                </a:cubicBezTo>
                <a:lnTo>
                  <a:pt x="40215" y="22840"/>
                </a:lnTo>
                <a:lnTo>
                  <a:pt x="40229" y="22847"/>
                </a:lnTo>
                <a:lnTo>
                  <a:pt x="40236" y="22850"/>
                </a:lnTo>
                <a:cubicBezTo>
                  <a:pt x="40243" y="22854"/>
                  <a:pt x="40250" y="22857"/>
                  <a:pt x="40253" y="22861"/>
                </a:cubicBezTo>
                <a:cubicBezTo>
                  <a:pt x="40285" y="22885"/>
                  <a:pt x="40302" y="22917"/>
                  <a:pt x="40306" y="22955"/>
                </a:cubicBezTo>
                <a:cubicBezTo>
                  <a:pt x="40309" y="22994"/>
                  <a:pt x="40306" y="23032"/>
                  <a:pt x="40302" y="23074"/>
                </a:cubicBezTo>
                <a:lnTo>
                  <a:pt x="40299" y="23106"/>
                </a:lnTo>
                <a:lnTo>
                  <a:pt x="40299" y="23116"/>
                </a:lnTo>
                <a:lnTo>
                  <a:pt x="40299" y="23130"/>
                </a:lnTo>
                <a:lnTo>
                  <a:pt x="40299" y="23141"/>
                </a:lnTo>
                <a:lnTo>
                  <a:pt x="40299" y="23155"/>
                </a:lnTo>
                <a:lnTo>
                  <a:pt x="40299" y="23169"/>
                </a:lnTo>
                <a:lnTo>
                  <a:pt x="40299" y="23183"/>
                </a:lnTo>
                <a:lnTo>
                  <a:pt x="40299" y="23197"/>
                </a:lnTo>
                <a:lnTo>
                  <a:pt x="40299" y="23211"/>
                </a:lnTo>
                <a:lnTo>
                  <a:pt x="40299" y="23225"/>
                </a:lnTo>
                <a:lnTo>
                  <a:pt x="40299" y="23239"/>
                </a:lnTo>
                <a:lnTo>
                  <a:pt x="40299" y="23257"/>
                </a:lnTo>
                <a:lnTo>
                  <a:pt x="40299" y="23271"/>
                </a:lnTo>
                <a:lnTo>
                  <a:pt x="40299" y="23288"/>
                </a:lnTo>
                <a:lnTo>
                  <a:pt x="40299" y="23302"/>
                </a:lnTo>
                <a:lnTo>
                  <a:pt x="40299" y="23320"/>
                </a:lnTo>
                <a:lnTo>
                  <a:pt x="40299" y="23334"/>
                </a:lnTo>
                <a:lnTo>
                  <a:pt x="40299" y="23355"/>
                </a:lnTo>
                <a:lnTo>
                  <a:pt x="40299" y="23369"/>
                </a:lnTo>
                <a:lnTo>
                  <a:pt x="40299" y="23390"/>
                </a:lnTo>
                <a:lnTo>
                  <a:pt x="40299" y="23407"/>
                </a:lnTo>
                <a:lnTo>
                  <a:pt x="40299" y="23425"/>
                </a:lnTo>
                <a:lnTo>
                  <a:pt x="40299" y="23442"/>
                </a:lnTo>
                <a:cubicBezTo>
                  <a:pt x="40299" y="23449"/>
                  <a:pt x="40299" y="23456"/>
                  <a:pt x="40302" y="23463"/>
                </a:cubicBezTo>
                <a:lnTo>
                  <a:pt x="40306" y="23481"/>
                </a:lnTo>
                <a:lnTo>
                  <a:pt x="40309" y="23505"/>
                </a:lnTo>
                <a:lnTo>
                  <a:pt x="40313" y="23523"/>
                </a:lnTo>
                <a:lnTo>
                  <a:pt x="40316" y="23544"/>
                </a:lnTo>
                <a:lnTo>
                  <a:pt x="40320" y="23561"/>
                </a:lnTo>
                <a:lnTo>
                  <a:pt x="40323" y="23586"/>
                </a:lnTo>
                <a:lnTo>
                  <a:pt x="40327" y="23607"/>
                </a:lnTo>
                <a:lnTo>
                  <a:pt x="40334" y="23628"/>
                </a:lnTo>
                <a:lnTo>
                  <a:pt x="40341" y="23649"/>
                </a:lnTo>
                <a:lnTo>
                  <a:pt x="40344" y="23673"/>
                </a:lnTo>
                <a:lnTo>
                  <a:pt x="40351" y="23694"/>
                </a:lnTo>
                <a:lnTo>
                  <a:pt x="40358" y="23719"/>
                </a:lnTo>
                <a:lnTo>
                  <a:pt x="40365" y="23740"/>
                </a:lnTo>
                <a:lnTo>
                  <a:pt x="40376" y="23768"/>
                </a:lnTo>
                <a:lnTo>
                  <a:pt x="40383" y="23789"/>
                </a:lnTo>
                <a:lnTo>
                  <a:pt x="40390" y="23813"/>
                </a:lnTo>
                <a:lnTo>
                  <a:pt x="40400" y="23834"/>
                </a:lnTo>
                <a:lnTo>
                  <a:pt x="40411" y="23862"/>
                </a:lnTo>
                <a:lnTo>
                  <a:pt x="40418" y="23887"/>
                </a:lnTo>
                <a:lnTo>
                  <a:pt x="40432" y="23915"/>
                </a:lnTo>
                <a:lnTo>
                  <a:pt x="40442" y="23936"/>
                </a:lnTo>
                <a:lnTo>
                  <a:pt x="40456" y="23967"/>
                </a:lnTo>
                <a:lnTo>
                  <a:pt x="40467" y="23988"/>
                </a:lnTo>
                <a:lnTo>
                  <a:pt x="40481" y="24020"/>
                </a:lnTo>
                <a:lnTo>
                  <a:pt x="40491" y="24041"/>
                </a:lnTo>
                <a:lnTo>
                  <a:pt x="40509" y="24072"/>
                </a:lnTo>
                <a:lnTo>
                  <a:pt x="40523" y="24097"/>
                </a:lnTo>
                <a:lnTo>
                  <a:pt x="40540" y="24128"/>
                </a:lnTo>
                <a:lnTo>
                  <a:pt x="40554" y="24153"/>
                </a:lnTo>
                <a:lnTo>
                  <a:pt x="40572" y="24184"/>
                </a:lnTo>
                <a:lnTo>
                  <a:pt x="40586" y="24209"/>
                </a:lnTo>
                <a:lnTo>
                  <a:pt x="40607" y="24244"/>
                </a:lnTo>
                <a:lnTo>
                  <a:pt x="40624" y="24268"/>
                </a:lnTo>
                <a:lnTo>
                  <a:pt x="40645" y="24303"/>
                </a:lnTo>
                <a:lnTo>
                  <a:pt x="40663" y="24328"/>
                </a:lnTo>
                <a:lnTo>
                  <a:pt x="40687" y="24363"/>
                </a:lnTo>
                <a:lnTo>
                  <a:pt x="40705" y="24387"/>
                </a:lnTo>
                <a:lnTo>
                  <a:pt x="40712" y="24394"/>
                </a:lnTo>
                <a:cubicBezTo>
                  <a:pt x="40869" y="24299"/>
                  <a:pt x="41102" y="24177"/>
                  <a:pt x="41259" y="24177"/>
                </a:cubicBezTo>
                <a:cubicBezTo>
                  <a:pt x="41264" y="24177"/>
                  <a:pt x="41268" y="24177"/>
                  <a:pt x="41272" y="24177"/>
                </a:cubicBezTo>
                <a:cubicBezTo>
                  <a:pt x="41276" y="24177"/>
                  <a:pt x="41279" y="24178"/>
                  <a:pt x="41283" y="24178"/>
                </a:cubicBezTo>
                <a:cubicBezTo>
                  <a:pt x="41469" y="24178"/>
                  <a:pt x="41767" y="23915"/>
                  <a:pt x="41853" y="23750"/>
                </a:cubicBezTo>
                <a:cubicBezTo>
                  <a:pt x="41891" y="23678"/>
                  <a:pt x="41938" y="23663"/>
                  <a:pt x="41971" y="23663"/>
                </a:cubicBezTo>
                <a:cubicBezTo>
                  <a:pt x="41981" y="23663"/>
                  <a:pt x="41990" y="23664"/>
                  <a:pt x="41997" y="23666"/>
                </a:cubicBezTo>
                <a:cubicBezTo>
                  <a:pt x="42074" y="23684"/>
                  <a:pt x="42109" y="23775"/>
                  <a:pt x="42112" y="23852"/>
                </a:cubicBezTo>
                <a:cubicBezTo>
                  <a:pt x="42123" y="23939"/>
                  <a:pt x="42074" y="24023"/>
                  <a:pt x="41993" y="24062"/>
                </a:cubicBezTo>
                <a:cubicBezTo>
                  <a:pt x="42121" y="24115"/>
                  <a:pt x="42257" y="24140"/>
                  <a:pt x="42394" y="24140"/>
                </a:cubicBezTo>
                <a:cubicBezTo>
                  <a:pt x="42411" y="24140"/>
                  <a:pt x="42428" y="24139"/>
                  <a:pt x="42445" y="24139"/>
                </a:cubicBezTo>
                <a:cubicBezTo>
                  <a:pt x="42462" y="24138"/>
                  <a:pt x="42477" y="24138"/>
                  <a:pt x="42492" y="24138"/>
                </a:cubicBezTo>
                <a:cubicBezTo>
                  <a:pt x="42559" y="24138"/>
                  <a:pt x="42597" y="24147"/>
                  <a:pt x="42620" y="24184"/>
                </a:cubicBezTo>
                <a:cubicBezTo>
                  <a:pt x="42630" y="24205"/>
                  <a:pt x="42630" y="24233"/>
                  <a:pt x="42620" y="24254"/>
                </a:cubicBezTo>
                <a:cubicBezTo>
                  <a:pt x="42606" y="24275"/>
                  <a:pt x="42588" y="24307"/>
                  <a:pt x="42375" y="24349"/>
                </a:cubicBezTo>
                <a:cubicBezTo>
                  <a:pt x="42274" y="24368"/>
                  <a:pt x="42171" y="24381"/>
                  <a:pt x="42067" y="24381"/>
                </a:cubicBezTo>
                <a:cubicBezTo>
                  <a:pt x="42056" y="24381"/>
                  <a:pt x="42044" y="24381"/>
                  <a:pt x="42032" y="24380"/>
                </a:cubicBezTo>
                <a:cubicBezTo>
                  <a:pt x="42005" y="24379"/>
                  <a:pt x="41981" y="24378"/>
                  <a:pt x="41957" y="24378"/>
                </a:cubicBezTo>
                <a:cubicBezTo>
                  <a:pt x="41788" y="24378"/>
                  <a:pt x="41679" y="24426"/>
                  <a:pt x="41381" y="24727"/>
                </a:cubicBezTo>
                <a:cubicBezTo>
                  <a:pt x="41234" y="24870"/>
                  <a:pt x="41167" y="24975"/>
                  <a:pt x="41167" y="25042"/>
                </a:cubicBezTo>
                <a:cubicBezTo>
                  <a:pt x="41167" y="25105"/>
                  <a:pt x="41230" y="25161"/>
                  <a:pt x="41314" y="25234"/>
                </a:cubicBezTo>
                <a:cubicBezTo>
                  <a:pt x="41374" y="25288"/>
                  <a:pt x="41441" y="25314"/>
                  <a:pt x="41517" y="25314"/>
                </a:cubicBezTo>
                <a:cubicBezTo>
                  <a:pt x="41640" y="25314"/>
                  <a:pt x="41783" y="25243"/>
                  <a:pt x="41944" y="25101"/>
                </a:cubicBezTo>
                <a:cubicBezTo>
                  <a:pt x="42025" y="25031"/>
                  <a:pt x="42091" y="24951"/>
                  <a:pt x="42147" y="24863"/>
                </a:cubicBezTo>
                <a:cubicBezTo>
                  <a:pt x="42231" y="24743"/>
                  <a:pt x="42305" y="24639"/>
                  <a:pt x="42485" y="24639"/>
                </a:cubicBezTo>
                <a:cubicBezTo>
                  <a:pt x="42494" y="24639"/>
                  <a:pt x="42502" y="24639"/>
                  <a:pt x="42511" y="24639"/>
                </a:cubicBezTo>
                <a:cubicBezTo>
                  <a:pt x="42516" y="24639"/>
                  <a:pt x="42520" y="24640"/>
                  <a:pt x="42524" y="24640"/>
                </a:cubicBezTo>
                <a:cubicBezTo>
                  <a:pt x="42738" y="24640"/>
                  <a:pt x="43225" y="24476"/>
                  <a:pt x="43548" y="24370"/>
                </a:cubicBezTo>
                <a:cubicBezTo>
                  <a:pt x="43625" y="24342"/>
                  <a:pt x="43695" y="24321"/>
                  <a:pt x="43751" y="24303"/>
                </a:cubicBezTo>
                <a:cubicBezTo>
                  <a:pt x="43793" y="24289"/>
                  <a:pt x="43835" y="24272"/>
                  <a:pt x="43873" y="24247"/>
                </a:cubicBezTo>
                <a:cubicBezTo>
                  <a:pt x="43870" y="24240"/>
                  <a:pt x="43863" y="24230"/>
                  <a:pt x="43859" y="24223"/>
                </a:cubicBezTo>
                <a:cubicBezTo>
                  <a:pt x="43831" y="24181"/>
                  <a:pt x="43817" y="24135"/>
                  <a:pt x="43814" y="24086"/>
                </a:cubicBezTo>
                <a:cubicBezTo>
                  <a:pt x="43814" y="23960"/>
                  <a:pt x="43985" y="23922"/>
                  <a:pt x="44202" y="23880"/>
                </a:cubicBezTo>
                <a:cubicBezTo>
                  <a:pt x="44339" y="23848"/>
                  <a:pt x="44493" y="23817"/>
                  <a:pt x="44570" y="23764"/>
                </a:cubicBezTo>
                <a:cubicBezTo>
                  <a:pt x="44615" y="23736"/>
                  <a:pt x="44615" y="23719"/>
                  <a:pt x="44615" y="23719"/>
                </a:cubicBezTo>
                <a:cubicBezTo>
                  <a:pt x="44609" y="23698"/>
                  <a:pt x="44541" y="23662"/>
                  <a:pt x="44457" y="23662"/>
                </a:cubicBezTo>
                <a:cubicBezTo>
                  <a:pt x="44441" y="23662"/>
                  <a:pt x="44425" y="23663"/>
                  <a:pt x="44409" y="23666"/>
                </a:cubicBezTo>
                <a:cubicBezTo>
                  <a:pt x="44400" y="23668"/>
                  <a:pt x="44391" y="23669"/>
                  <a:pt x="44382" y="23669"/>
                </a:cubicBezTo>
                <a:cubicBezTo>
                  <a:pt x="44345" y="23669"/>
                  <a:pt x="44308" y="23652"/>
                  <a:pt x="44283" y="23624"/>
                </a:cubicBezTo>
                <a:cubicBezTo>
                  <a:pt x="44223" y="23554"/>
                  <a:pt x="44258" y="23442"/>
                  <a:pt x="44293" y="23320"/>
                </a:cubicBezTo>
                <a:cubicBezTo>
                  <a:pt x="44304" y="23295"/>
                  <a:pt x="44311" y="23271"/>
                  <a:pt x="44314" y="23250"/>
                </a:cubicBezTo>
                <a:lnTo>
                  <a:pt x="44314" y="23250"/>
                </a:lnTo>
                <a:cubicBezTo>
                  <a:pt x="44258" y="23271"/>
                  <a:pt x="44209" y="23299"/>
                  <a:pt x="44164" y="23337"/>
                </a:cubicBezTo>
                <a:cubicBezTo>
                  <a:pt x="44122" y="23362"/>
                  <a:pt x="44094" y="23400"/>
                  <a:pt x="44080" y="23446"/>
                </a:cubicBezTo>
                <a:cubicBezTo>
                  <a:pt x="44069" y="23565"/>
                  <a:pt x="43968" y="23635"/>
                  <a:pt x="43884" y="23691"/>
                </a:cubicBezTo>
                <a:cubicBezTo>
                  <a:pt x="43852" y="23708"/>
                  <a:pt x="43824" y="23733"/>
                  <a:pt x="43800" y="23761"/>
                </a:cubicBezTo>
                <a:cubicBezTo>
                  <a:pt x="43800" y="23922"/>
                  <a:pt x="43793" y="24002"/>
                  <a:pt x="43660" y="24013"/>
                </a:cubicBezTo>
                <a:cubicBezTo>
                  <a:pt x="43614" y="24016"/>
                  <a:pt x="43572" y="24027"/>
                  <a:pt x="43534" y="24048"/>
                </a:cubicBezTo>
                <a:cubicBezTo>
                  <a:pt x="43469" y="24080"/>
                  <a:pt x="43364" y="24094"/>
                  <a:pt x="43245" y="24094"/>
                </a:cubicBezTo>
                <a:cubicBezTo>
                  <a:pt x="43014" y="24094"/>
                  <a:pt x="42731" y="24041"/>
                  <a:pt x="42592" y="23967"/>
                </a:cubicBezTo>
                <a:cubicBezTo>
                  <a:pt x="42518" y="23929"/>
                  <a:pt x="42476" y="23880"/>
                  <a:pt x="42469" y="23827"/>
                </a:cubicBezTo>
                <a:cubicBezTo>
                  <a:pt x="42462" y="23785"/>
                  <a:pt x="42333" y="23722"/>
                  <a:pt x="42242" y="23677"/>
                </a:cubicBezTo>
                <a:cubicBezTo>
                  <a:pt x="42077" y="23593"/>
                  <a:pt x="41892" y="23502"/>
                  <a:pt x="41874" y="23341"/>
                </a:cubicBezTo>
                <a:cubicBezTo>
                  <a:pt x="41864" y="23278"/>
                  <a:pt x="41836" y="23214"/>
                  <a:pt x="41797" y="23165"/>
                </a:cubicBezTo>
                <a:cubicBezTo>
                  <a:pt x="41727" y="23060"/>
                  <a:pt x="41643" y="22934"/>
                  <a:pt x="41815" y="22735"/>
                </a:cubicBezTo>
                <a:cubicBezTo>
                  <a:pt x="41881" y="22658"/>
                  <a:pt x="41895" y="22598"/>
                  <a:pt x="41874" y="22577"/>
                </a:cubicBezTo>
                <a:cubicBezTo>
                  <a:pt x="41867" y="22570"/>
                  <a:pt x="41852" y="22566"/>
                  <a:pt x="41832" y="22566"/>
                </a:cubicBezTo>
                <a:cubicBezTo>
                  <a:pt x="41791" y="22566"/>
                  <a:pt x="41729" y="22585"/>
                  <a:pt x="41668" y="22644"/>
                </a:cubicBezTo>
                <a:cubicBezTo>
                  <a:pt x="41600" y="22707"/>
                  <a:pt x="41542" y="22723"/>
                  <a:pt x="41498" y="22723"/>
                </a:cubicBezTo>
                <a:cubicBezTo>
                  <a:pt x="41469" y="22723"/>
                  <a:pt x="41447" y="22716"/>
                  <a:pt x="41433" y="22710"/>
                </a:cubicBezTo>
                <a:cubicBezTo>
                  <a:pt x="41377" y="22682"/>
                  <a:pt x="41342" y="22623"/>
                  <a:pt x="41346" y="22560"/>
                </a:cubicBezTo>
                <a:cubicBezTo>
                  <a:pt x="41346" y="22479"/>
                  <a:pt x="41405" y="22374"/>
                  <a:pt x="41552" y="22315"/>
                </a:cubicBezTo>
                <a:cubicBezTo>
                  <a:pt x="41584" y="22301"/>
                  <a:pt x="41622" y="22290"/>
                  <a:pt x="41661" y="22276"/>
                </a:cubicBezTo>
                <a:cubicBezTo>
                  <a:pt x="41836" y="22213"/>
                  <a:pt x="42049" y="22136"/>
                  <a:pt x="42105" y="21993"/>
                </a:cubicBezTo>
                <a:cubicBezTo>
                  <a:pt x="42133" y="21916"/>
                  <a:pt x="42116" y="21821"/>
                  <a:pt x="42053" y="21706"/>
                </a:cubicBezTo>
                <a:cubicBezTo>
                  <a:pt x="42014" y="21643"/>
                  <a:pt x="41951" y="21601"/>
                  <a:pt x="41881" y="21587"/>
                </a:cubicBezTo>
                <a:cubicBezTo>
                  <a:pt x="41814" y="21568"/>
                  <a:pt x="41736" y="21559"/>
                  <a:pt x="41648" y="21559"/>
                </a:cubicBezTo>
                <a:cubicBezTo>
                  <a:pt x="41057" y="21559"/>
                  <a:pt x="40073" y="21948"/>
                  <a:pt x="39777" y="22119"/>
                </a:cubicBezTo>
                <a:cubicBezTo>
                  <a:pt x="39585" y="22227"/>
                  <a:pt x="39357" y="22469"/>
                  <a:pt x="39154" y="22675"/>
                </a:cubicBezTo>
                <a:cubicBezTo>
                  <a:pt x="38874" y="22966"/>
                  <a:pt x="38699" y="23144"/>
                  <a:pt x="38555" y="23144"/>
                </a:cubicBezTo>
                <a:cubicBezTo>
                  <a:pt x="38482" y="23144"/>
                  <a:pt x="38457" y="23109"/>
                  <a:pt x="38447" y="23081"/>
                </a:cubicBezTo>
                <a:cubicBezTo>
                  <a:pt x="38415" y="22994"/>
                  <a:pt x="38513" y="22906"/>
                  <a:pt x="38741" y="22714"/>
                </a:cubicBezTo>
                <a:cubicBezTo>
                  <a:pt x="38846" y="22626"/>
                  <a:pt x="38965" y="22525"/>
                  <a:pt x="38996" y="22476"/>
                </a:cubicBezTo>
                <a:cubicBezTo>
                  <a:pt x="39024" y="22423"/>
                  <a:pt x="39035" y="22367"/>
                  <a:pt x="39028" y="22311"/>
                </a:cubicBezTo>
                <a:cubicBezTo>
                  <a:pt x="39028" y="22269"/>
                  <a:pt x="39024" y="22217"/>
                  <a:pt x="39070" y="22189"/>
                </a:cubicBezTo>
                <a:cubicBezTo>
                  <a:pt x="39087" y="22180"/>
                  <a:pt x="39106" y="22176"/>
                  <a:pt x="39125" y="22176"/>
                </a:cubicBezTo>
                <a:cubicBezTo>
                  <a:pt x="39146" y="22176"/>
                  <a:pt x="39167" y="22181"/>
                  <a:pt x="39186" y="22192"/>
                </a:cubicBezTo>
                <a:cubicBezTo>
                  <a:pt x="39245" y="22185"/>
                  <a:pt x="39417" y="21986"/>
                  <a:pt x="39532" y="21856"/>
                </a:cubicBezTo>
                <a:cubicBezTo>
                  <a:pt x="39651" y="21716"/>
                  <a:pt x="39777" y="21569"/>
                  <a:pt x="39886" y="21485"/>
                </a:cubicBezTo>
                <a:cubicBezTo>
                  <a:pt x="40013" y="21389"/>
                  <a:pt x="40143" y="21375"/>
                  <a:pt x="40250" y="21375"/>
                </a:cubicBezTo>
                <a:cubicBezTo>
                  <a:pt x="40272" y="21375"/>
                  <a:pt x="40293" y="21376"/>
                  <a:pt x="40313" y="21377"/>
                </a:cubicBezTo>
                <a:cubicBezTo>
                  <a:pt x="40411" y="21377"/>
                  <a:pt x="40428" y="21373"/>
                  <a:pt x="40432" y="21356"/>
                </a:cubicBezTo>
                <a:cubicBezTo>
                  <a:pt x="40474" y="21177"/>
                  <a:pt x="40600" y="21065"/>
                  <a:pt x="40852" y="20837"/>
                </a:cubicBezTo>
                <a:cubicBezTo>
                  <a:pt x="41038" y="20669"/>
                  <a:pt x="42431" y="20640"/>
                  <a:pt x="43394" y="20640"/>
                </a:cubicBezTo>
                <a:cubicBezTo>
                  <a:pt x="43914" y="20640"/>
                  <a:pt x="44308" y="20648"/>
                  <a:pt x="44318" y="20648"/>
                </a:cubicBezTo>
                <a:lnTo>
                  <a:pt x="44328" y="20648"/>
                </a:lnTo>
                <a:cubicBezTo>
                  <a:pt x="44577" y="20648"/>
                  <a:pt x="45095" y="20298"/>
                  <a:pt x="45242" y="20071"/>
                </a:cubicBezTo>
                <a:cubicBezTo>
                  <a:pt x="45377" y="19864"/>
                  <a:pt x="45545" y="19814"/>
                  <a:pt x="45791" y="19814"/>
                </a:cubicBezTo>
                <a:cubicBezTo>
                  <a:pt x="45870" y="19814"/>
                  <a:pt x="45957" y="19819"/>
                  <a:pt x="46054" y="19826"/>
                </a:cubicBezTo>
                <a:cubicBezTo>
                  <a:pt x="46064" y="19826"/>
                  <a:pt x="46074" y="19827"/>
                  <a:pt x="46084" y="19827"/>
                </a:cubicBezTo>
                <a:cubicBezTo>
                  <a:pt x="46316" y="19827"/>
                  <a:pt x="46466" y="19673"/>
                  <a:pt x="46600" y="19535"/>
                </a:cubicBezTo>
                <a:cubicBezTo>
                  <a:pt x="46656" y="19476"/>
                  <a:pt x="46712" y="19423"/>
                  <a:pt x="46775" y="19374"/>
                </a:cubicBezTo>
                <a:cubicBezTo>
                  <a:pt x="46810" y="19357"/>
                  <a:pt x="46838" y="19329"/>
                  <a:pt x="46863" y="19301"/>
                </a:cubicBezTo>
                <a:cubicBezTo>
                  <a:pt x="46828" y="19280"/>
                  <a:pt x="46789" y="19269"/>
                  <a:pt x="46751" y="19262"/>
                </a:cubicBezTo>
                <a:cubicBezTo>
                  <a:pt x="46747" y="19262"/>
                  <a:pt x="46460" y="19199"/>
                  <a:pt x="46471" y="19069"/>
                </a:cubicBezTo>
                <a:cubicBezTo>
                  <a:pt x="46471" y="19031"/>
                  <a:pt x="46499" y="18982"/>
                  <a:pt x="46604" y="18975"/>
                </a:cubicBezTo>
                <a:cubicBezTo>
                  <a:pt x="46719" y="18968"/>
                  <a:pt x="46796" y="18919"/>
                  <a:pt x="46873" y="18691"/>
                </a:cubicBezTo>
                <a:cubicBezTo>
                  <a:pt x="46901" y="18611"/>
                  <a:pt x="46901" y="18611"/>
                  <a:pt x="46835" y="18565"/>
                </a:cubicBezTo>
                <a:cubicBezTo>
                  <a:pt x="46744" y="18499"/>
                  <a:pt x="46660" y="18418"/>
                  <a:pt x="46593" y="18327"/>
                </a:cubicBezTo>
                <a:cubicBezTo>
                  <a:pt x="46545" y="18265"/>
                  <a:pt x="46509" y="18240"/>
                  <a:pt x="46473" y="18240"/>
                </a:cubicBezTo>
                <a:cubicBezTo>
                  <a:pt x="46434" y="18240"/>
                  <a:pt x="46394" y="18270"/>
                  <a:pt x="46338" y="18313"/>
                </a:cubicBezTo>
                <a:cubicBezTo>
                  <a:pt x="46271" y="18364"/>
                  <a:pt x="46189" y="18427"/>
                  <a:pt x="46085" y="18427"/>
                </a:cubicBezTo>
                <a:cubicBezTo>
                  <a:pt x="46075" y="18427"/>
                  <a:pt x="46065" y="18427"/>
                  <a:pt x="46054" y="18425"/>
                </a:cubicBezTo>
                <a:cubicBezTo>
                  <a:pt x="46009" y="18425"/>
                  <a:pt x="45963" y="18401"/>
                  <a:pt x="45935" y="18359"/>
                </a:cubicBezTo>
                <a:cubicBezTo>
                  <a:pt x="45900" y="18296"/>
                  <a:pt x="45935" y="18222"/>
                  <a:pt x="45970" y="18152"/>
                </a:cubicBezTo>
                <a:cubicBezTo>
                  <a:pt x="46026" y="18037"/>
                  <a:pt x="46030" y="18005"/>
                  <a:pt x="45991" y="17977"/>
                </a:cubicBezTo>
                <a:cubicBezTo>
                  <a:pt x="45942" y="17947"/>
                  <a:pt x="45880" y="17933"/>
                  <a:pt x="45810" y="17933"/>
                </a:cubicBezTo>
                <a:cubicBezTo>
                  <a:pt x="45634" y="17933"/>
                  <a:pt x="45409" y="18023"/>
                  <a:pt x="45221" y="18180"/>
                </a:cubicBezTo>
                <a:cubicBezTo>
                  <a:pt x="45083" y="18293"/>
                  <a:pt x="45002" y="18310"/>
                  <a:pt x="44926" y="18310"/>
                </a:cubicBezTo>
                <a:cubicBezTo>
                  <a:pt x="44917" y="18310"/>
                  <a:pt x="44908" y="18310"/>
                  <a:pt x="44899" y="18310"/>
                </a:cubicBezTo>
                <a:cubicBezTo>
                  <a:pt x="44891" y="18309"/>
                  <a:pt x="44883" y="18309"/>
                  <a:pt x="44875" y="18309"/>
                </a:cubicBezTo>
                <a:cubicBezTo>
                  <a:pt x="44833" y="18309"/>
                  <a:pt x="44791" y="18322"/>
                  <a:pt x="44703" y="18408"/>
                </a:cubicBezTo>
                <a:cubicBezTo>
                  <a:pt x="44633" y="18475"/>
                  <a:pt x="44570" y="18509"/>
                  <a:pt x="44515" y="18509"/>
                </a:cubicBezTo>
                <a:cubicBezTo>
                  <a:pt x="44501" y="18509"/>
                  <a:pt x="44488" y="18507"/>
                  <a:pt x="44475" y="18502"/>
                </a:cubicBezTo>
                <a:cubicBezTo>
                  <a:pt x="44423" y="18481"/>
                  <a:pt x="44388" y="18436"/>
                  <a:pt x="44384" y="18383"/>
                </a:cubicBezTo>
                <a:cubicBezTo>
                  <a:pt x="44367" y="18275"/>
                  <a:pt x="44402" y="18166"/>
                  <a:pt x="44482" y="18089"/>
                </a:cubicBezTo>
                <a:cubicBezTo>
                  <a:pt x="44531" y="18053"/>
                  <a:pt x="44593" y="18029"/>
                  <a:pt x="44655" y="18029"/>
                </a:cubicBezTo>
                <a:cubicBezTo>
                  <a:pt x="44659" y="18029"/>
                  <a:pt x="44664" y="18030"/>
                  <a:pt x="44668" y="18030"/>
                </a:cubicBezTo>
                <a:cubicBezTo>
                  <a:pt x="44671" y="18030"/>
                  <a:pt x="44674" y="18030"/>
                  <a:pt x="44677" y="18030"/>
                </a:cubicBezTo>
                <a:cubicBezTo>
                  <a:pt x="44719" y="18030"/>
                  <a:pt x="44764" y="18006"/>
                  <a:pt x="44787" y="17970"/>
                </a:cubicBezTo>
                <a:cubicBezTo>
                  <a:pt x="44857" y="17876"/>
                  <a:pt x="44934" y="17872"/>
                  <a:pt x="45011" y="17865"/>
                </a:cubicBezTo>
                <a:cubicBezTo>
                  <a:pt x="45116" y="17865"/>
                  <a:pt x="45217" y="17830"/>
                  <a:pt x="45302" y="17771"/>
                </a:cubicBezTo>
                <a:cubicBezTo>
                  <a:pt x="45424" y="17694"/>
                  <a:pt x="45564" y="17645"/>
                  <a:pt x="45711" y="17627"/>
                </a:cubicBezTo>
                <a:cubicBezTo>
                  <a:pt x="45806" y="17610"/>
                  <a:pt x="45862" y="17599"/>
                  <a:pt x="45886" y="17561"/>
                </a:cubicBezTo>
                <a:cubicBezTo>
                  <a:pt x="45890" y="17554"/>
                  <a:pt x="45904" y="17529"/>
                  <a:pt x="45879" y="17491"/>
                </a:cubicBezTo>
                <a:cubicBezTo>
                  <a:pt x="45840" y="17438"/>
                  <a:pt x="45753" y="17394"/>
                  <a:pt x="45643" y="17394"/>
                </a:cubicBezTo>
                <a:cubicBezTo>
                  <a:pt x="45614" y="17394"/>
                  <a:pt x="45584" y="17397"/>
                  <a:pt x="45554" y="17403"/>
                </a:cubicBezTo>
                <a:cubicBezTo>
                  <a:pt x="45531" y="17408"/>
                  <a:pt x="45508" y="17411"/>
                  <a:pt x="45487" y="17411"/>
                </a:cubicBezTo>
                <a:cubicBezTo>
                  <a:pt x="45352" y="17411"/>
                  <a:pt x="45241" y="17317"/>
                  <a:pt x="45147" y="17242"/>
                </a:cubicBezTo>
                <a:cubicBezTo>
                  <a:pt x="45072" y="17177"/>
                  <a:pt x="45023" y="17142"/>
                  <a:pt x="44987" y="17142"/>
                </a:cubicBezTo>
                <a:cubicBezTo>
                  <a:pt x="44977" y="17142"/>
                  <a:pt x="44967" y="17145"/>
                  <a:pt x="44958" y="17151"/>
                </a:cubicBezTo>
                <a:cubicBezTo>
                  <a:pt x="44917" y="17181"/>
                  <a:pt x="44881" y="17192"/>
                  <a:pt x="44851" y="17192"/>
                </a:cubicBezTo>
                <a:cubicBezTo>
                  <a:pt x="44783" y="17192"/>
                  <a:pt x="44741" y="17138"/>
                  <a:pt x="44717" y="17109"/>
                </a:cubicBezTo>
                <a:cubicBezTo>
                  <a:pt x="44698" y="17086"/>
                  <a:pt x="44688" y="17073"/>
                  <a:pt x="44672" y="17073"/>
                </a:cubicBezTo>
                <a:cubicBezTo>
                  <a:pt x="44662" y="17073"/>
                  <a:pt x="44649" y="17079"/>
                  <a:pt x="44629" y="17092"/>
                </a:cubicBezTo>
                <a:cubicBezTo>
                  <a:pt x="44585" y="17126"/>
                  <a:pt x="44529" y="17143"/>
                  <a:pt x="44472" y="17143"/>
                </a:cubicBezTo>
                <a:cubicBezTo>
                  <a:pt x="44447" y="17143"/>
                  <a:pt x="44422" y="17140"/>
                  <a:pt x="44398" y="17134"/>
                </a:cubicBezTo>
                <a:cubicBezTo>
                  <a:pt x="44269" y="17088"/>
                  <a:pt x="44195" y="16927"/>
                  <a:pt x="44146" y="16794"/>
                </a:cubicBezTo>
                <a:cubicBezTo>
                  <a:pt x="44076" y="16598"/>
                  <a:pt x="43583" y="16227"/>
                  <a:pt x="43268" y="16129"/>
                </a:cubicBezTo>
                <a:cubicBezTo>
                  <a:pt x="43103" y="16080"/>
                  <a:pt x="43064" y="16010"/>
                  <a:pt x="43057" y="15957"/>
                </a:cubicBezTo>
                <a:cubicBezTo>
                  <a:pt x="43054" y="15908"/>
                  <a:pt x="43078" y="15863"/>
                  <a:pt x="43120" y="15838"/>
                </a:cubicBezTo>
                <a:cubicBezTo>
                  <a:pt x="43156" y="15821"/>
                  <a:pt x="43194" y="15813"/>
                  <a:pt x="43231" y="15813"/>
                </a:cubicBezTo>
                <a:cubicBezTo>
                  <a:pt x="43286" y="15813"/>
                  <a:pt x="43339" y="15831"/>
                  <a:pt x="43383" y="15866"/>
                </a:cubicBezTo>
                <a:cubicBezTo>
                  <a:pt x="43402" y="15883"/>
                  <a:pt x="43426" y="15888"/>
                  <a:pt x="43449" y="15888"/>
                </a:cubicBezTo>
                <a:cubicBezTo>
                  <a:pt x="43455" y="15888"/>
                  <a:pt x="43461" y="15888"/>
                  <a:pt x="43467" y="15887"/>
                </a:cubicBezTo>
                <a:cubicBezTo>
                  <a:pt x="43555" y="15866"/>
                  <a:pt x="43660" y="15751"/>
                  <a:pt x="43726" y="15646"/>
                </a:cubicBezTo>
                <a:cubicBezTo>
                  <a:pt x="43733" y="15632"/>
                  <a:pt x="43733" y="15618"/>
                  <a:pt x="43726" y="15607"/>
                </a:cubicBezTo>
                <a:cubicBezTo>
                  <a:pt x="43702" y="15555"/>
                  <a:pt x="43604" y="15509"/>
                  <a:pt x="43555" y="15502"/>
                </a:cubicBezTo>
                <a:cubicBezTo>
                  <a:pt x="43513" y="15495"/>
                  <a:pt x="43478" y="15474"/>
                  <a:pt x="43453" y="15439"/>
                </a:cubicBezTo>
                <a:cubicBezTo>
                  <a:pt x="43390" y="15355"/>
                  <a:pt x="43408" y="15212"/>
                  <a:pt x="43425" y="15131"/>
                </a:cubicBezTo>
                <a:cubicBezTo>
                  <a:pt x="43425" y="15103"/>
                  <a:pt x="43324" y="15026"/>
                  <a:pt x="43271" y="14984"/>
                </a:cubicBezTo>
                <a:cubicBezTo>
                  <a:pt x="43173" y="14907"/>
                  <a:pt x="43078" y="14837"/>
                  <a:pt x="43071" y="14749"/>
                </a:cubicBezTo>
                <a:cubicBezTo>
                  <a:pt x="43068" y="14714"/>
                  <a:pt x="43022" y="14672"/>
                  <a:pt x="42984" y="14634"/>
                </a:cubicBezTo>
                <a:cubicBezTo>
                  <a:pt x="42924" y="14574"/>
                  <a:pt x="42858" y="14508"/>
                  <a:pt x="42868" y="14420"/>
                </a:cubicBezTo>
                <a:cubicBezTo>
                  <a:pt x="42868" y="14396"/>
                  <a:pt x="42823" y="14329"/>
                  <a:pt x="42788" y="14284"/>
                </a:cubicBezTo>
                <a:cubicBezTo>
                  <a:pt x="42728" y="14203"/>
                  <a:pt x="42662" y="14112"/>
                  <a:pt x="42662" y="14018"/>
                </a:cubicBezTo>
                <a:cubicBezTo>
                  <a:pt x="42662" y="13969"/>
                  <a:pt x="42564" y="13853"/>
                  <a:pt x="42497" y="13769"/>
                </a:cubicBezTo>
                <a:cubicBezTo>
                  <a:pt x="42392" y="13643"/>
                  <a:pt x="42291" y="13521"/>
                  <a:pt x="42284" y="13416"/>
                </a:cubicBezTo>
                <a:cubicBezTo>
                  <a:pt x="42280" y="13342"/>
                  <a:pt x="42228" y="13276"/>
                  <a:pt x="42168" y="13195"/>
                </a:cubicBezTo>
                <a:cubicBezTo>
                  <a:pt x="42102" y="13118"/>
                  <a:pt x="42046" y="13031"/>
                  <a:pt x="42011" y="12933"/>
                </a:cubicBezTo>
                <a:cubicBezTo>
                  <a:pt x="42004" y="12915"/>
                  <a:pt x="41993" y="12894"/>
                  <a:pt x="41983" y="12877"/>
                </a:cubicBezTo>
                <a:cubicBezTo>
                  <a:pt x="41965" y="12898"/>
                  <a:pt x="41930" y="12957"/>
                  <a:pt x="41892" y="13111"/>
                </a:cubicBezTo>
                <a:cubicBezTo>
                  <a:pt x="41860" y="13241"/>
                  <a:pt x="41776" y="13353"/>
                  <a:pt x="41661" y="13423"/>
                </a:cubicBezTo>
                <a:lnTo>
                  <a:pt x="41636" y="13444"/>
                </a:lnTo>
                <a:cubicBezTo>
                  <a:pt x="41769" y="13626"/>
                  <a:pt x="41710" y="13696"/>
                  <a:pt x="41615" y="13780"/>
                </a:cubicBezTo>
                <a:cubicBezTo>
                  <a:pt x="41591" y="13797"/>
                  <a:pt x="41570" y="13818"/>
                  <a:pt x="41552" y="13839"/>
                </a:cubicBezTo>
                <a:cubicBezTo>
                  <a:pt x="41524" y="13871"/>
                  <a:pt x="41528" y="13909"/>
                  <a:pt x="41538" y="13969"/>
                </a:cubicBezTo>
                <a:cubicBezTo>
                  <a:pt x="41545" y="14018"/>
                  <a:pt x="41556" y="14074"/>
                  <a:pt x="41517" y="14119"/>
                </a:cubicBezTo>
                <a:cubicBezTo>
                  <a:pt x="41485" y="14148"/>
                  <a:pt x="41444" y="14165"/>
                  <a:pt x="41405" y="14165"/>
                </a:cubicBezTo>
                <a:cubicBezTo>
                  <a:pt x="41402" y="14165"/>
                  <a:pt x="41398" y="14165"/>
                  <a:pt x="41395" y="14165"/>
                </a:cubicBezTo>
                <a:cubicBezTo>
                  <a:pt x="41360" y="14165"/>
                  <a:pt x="41342" y="14196"/>
                  <a:pt x="41325" y="14294"/>
                </a:cubicBezTo>
                <a:cubicBezTo>
                  <a:pt x="41314" y="14347"/>
                  <a:pt x="41307" y="14403"/>
                  <a:pt x="41248" y="14413"/>
                </a:cubicBezTo>
                <a:cubicBezTo>
                  <a:pt x="41243" y="14414"/>
                  <a:pt x="41238" y="14415"/>
                  <a:pt x="41234" y="14415"/>
                </a:cubicBezTo>
                <a:cubicBezTo>
                  <a:pt x="41186" y="14415"/>
                  <a:pt x="41159" y="14365"/>
                  <a:pt x="41143" y="14336"/>
                </a:cubicBezTo>
                <a:cubicBezTo>
                  <a:pt x="41121" y="14291"/>
                  <a:pt x="41074" y="14264"/>
                  <a:pt x="41026" y="14264"/>
                </a:cubicBezTo>
                <a:cubicBezTo>
                  <a:pt x="41018" y="14264"/>
                  <a:pt x="41010" y="14265"/>
                  <a:pt x="41002" y="14266"/>
                </a:cubicBezTo>
                <a:cubicBezTo>
                  <a:pt x="40960" y="14277"/>
                  <a:pt x="40936" y="14312"/>
                  <a:pt x="40936" y="14354"/>
                </a:cubicBezTo>
                <a:cubicBezTo>
                  <a:pt x="40932" y="14424"/>
                  <a:pt x="40897" y="14487"/>
                  <a:pt x="40845" y="14532"/>
                </a:cubicBezTo>
                <a:cubicBezTo>
                  <a:pt x="40714" y="14654"/>
                  <a:pt x="40469" y="14736"/>
                  <a:pt x="40335" y="14736"/>
                </a:cubicBezTo>
                <a:cubicBezTo>
                  <a:pt x="40330" y="14736"/>
                  <a:pt x="40325" y="14736"/>
                  <a:pt x="40320" y="14735"/>
                </a:cubicBezTo>
                <a:cubicBezTo>
                  <a:pt x="40208" y="14725"/>
                  <a:pt x="40155" y="14620"/>
                  <a:pt x="40117" y="14546"/>
                </a:cubicBezTo>
                <a:cubicBezTo>
                  <a:pt x="40103" y="14522"/>
                  <a:pt x="40089" y="14497"/>
                  <a:pt x="40075" y="14476"/>
                </a:cubicBezTo>
                <a:lnTo>
                  <a:pt x="40071" y="14480"/>
                </a:lnTo>
                <a:cubicBezTo>
                  <a:pt x="40046" y="14497"/>
                  <a:pt x="40017" y="14507"/>
                  <a:pt x="39989" y="14507"/>
                </a:cubicBezTo>
                <a:cubicBezTo>
                  <a:pt x="39981" y="14507"/>
                  <a:pt x="39974" y="14506"/>
                  <a:pt x="39966" y="14504"/>
                </a:cubicBezTo>
                <a:cubicBezTo>
                  <a:pt x="39903" y="14487"/>
                  <a:pt x="39879" y="14427"/>
                  <a:pt x="39847" y="14361"/>
                </a:cubicBezTo>
                <a:cubicBezTo>
                  <a:pt x="39803" y="14267"/>
                  <a:pt x="39776" y="14224"/>
                  <a:pt x="39727" y="14224"/>
                </a:cubicBezTo>
                <a:cubicBezTo>
                  <a:pt x="39725" y="14224"/>
                  <a:pt x="39723" y="14224"/>
                  <a:pt x="39721" y="14224"/>
                </a:cubicBezTo>
                <a:cubicBezTo>
                  <a:pt x="39693" y="14226"/>
                  <a:pt x="39665" y="14227"/>
                  <a:pt x="39638" y="14227"/>
                </a:cubicBezTo>
                <a:cubicBezTo>
                  <a:pt x="39529" y="14227"/>
                  <a:pt x="39431" y="14211"/>
                  <a:pt x="39378" y="14144"/>
                </a:cubicBezTo>
                <a:cubicBezTo>
                  <a:pt x="39343" y="14091"/>
                  <a:pt x="39336" y="14025"/>
                  <a:pt x="39364" y="13944"/>
                </a:cubicBezTo>
                <a:cubicBezTo>
                  <a:pt x="39378" y="13899"/>
                  <a:pt x="39322" y="13857"/>
                  <a:pt x="39245" y="13797"/>
                </a:cubicBezTo>
                <a:cubicBezTo>
                  <a:pt x="39179" y="13748"/>
                  <a:pt x="39116" y="13703"/>
                  <a:pt x="39116" y="13636"/>
                </a:cubicBezTo>
                <a:cubicBezTo>
                  <a:pt x="39116" y="13598"/>
                  <a:pt x="39133" y="13559"/>
                  <a:pt x="39165" y="13538"/>
                </a:cubicBezTo>
                <a:cubicBezTo>
                  <a:pt x="39210" y="13503"/>
                  <a:pt x="39196" y="13451"/>
                  <a:pt x="39154" y="13311"/>
                </a:cubicBezTo>
                <a:cubicBezTo>
                  <a:pt x="39116" y="13202"/>
                  <a:pt x="39091" y="13087"/>
                  <a:pt x="39081" y="12975"/>
                </a:cubicBezTo>
                <a:cubicBezTo>
                  <a:pt x="39060" y="12827"/>
                  <a:pt x="39112" y="12684"/>
                  <a:pt x="39217" y="12579"/>
                </a:cubicBezTo>
                <a:cubicBezTo>
                  <a:pt x="39245" y="12547"/>
                  <a:pt x="39263" y="12526"/>
                  <a:pt x="39263" y="12509"/>
                </a:cubicBezTo>
                <a:cubicBezTo>
                  <a:pt x="39263" y="12491"/>
                  <a:pt x="39256" y="12488"/>
                  <a:pt x="39252" y="12484"/>
                </a:cubicBezTo>
                <a:cubicBezTo>
                  <a:pt x="39247" y="12482"/>
                  <a:pt x="39239" y="12480"/>
                  <a:pt x="39229" y="12480"/>
                </a:cubicBezTo>
                <a:cubicBezTo>
                  <a:pt x="39196" y="12480"/>
                  <a:pt x="39140" y="12495"/>
                  <a:pt x="39074" y="12540"/>
                </a:cubicBezTo>
                <a:cubicBezTo>
                  <a:pt x="39036" y="12566"/>
                  <a:pt x="39002" y="12575"/>
                  <a:pt x="38973" y="12575"/>
                </a:cubicBezTo>
                <a:cubicBezTo>
                  <a:pt x="38905" y="12575"/>
                  <a:pt x="38859" y="12522"/>
                  <a:pt x="38832" y="12488"/>
                </a:cubicBezTo>
                <a:cubicBezTo>
                  <a:pt x="38793" y="12446"/>
                  <a:pt x="38775" y="12428"/>
                  <a:pt x="38746" y="12428"/>
                </a:cubicBezTo>
                <a:cubicBezTo>
                  <a:pt x="38743" y="12428"/>
                  <a:pt x="38740" y="12428"/>
                  <a:pt x="38737" y="12428"/>
                </a:cubicBezTo>
                <a:cubicBezTo>
                  <a:pt x="38714" y="12430"/>
                  <a:pt x="38684" y="12431"/>
                  <a:pt x="38650" y="12431"/>
                </a:cubicBezTo>
                <a:cubicBezTo>
                  <a:pt x="38431" y="12431"/>
                  <a:pt x="38040" y="12381"/>
                  <a:pt x="38013" y="12141"/>
                </a:cubicBezTo>
                <a:cubicBezTo>
                  <a:pt x="38006" y="12061"/>
                  <a:pt x="37981" y="12054"/>
                  <a:pt x="37932" y="12026"/>
                </a:cubicBezTo>
                <a:cubicBezTo>
                  <a:pt x="37852" y="11991"/>
                  <a:pt x="37789" y="11924"/>
                  <a:pt x="37761" y="11840"/>
                </a:cubicBezTo>
                <a:cubicBezTo>
                  <a:pt x="37736" y="11770"/>
                  <a:pt x="37701" y="11767"/>
                  <a:pt x="37645" y="11763"/>
                </a:cubicBezTo>
                <a:cubicBezTo>
                  <a:pt x="37600" y="11760"/>
                  <a:pt x="37491" y="11753"/>
                  <a:pt x="37491" y="11623"/>
                </a:cubicBezTo>
                <a:cubicBezTo>
                  <a:pt x="37491" y="11536"/>
                  <a:pt x="37463" y="11483"/>
                  <a:pt x="37320" y="11469"/>
                </a:cubicBezTo>
                <a:cubicBezTo>
                  <a:pt x="37246" y="11459"/>
                  <a:pt x="37173" y="11424"/>
                  <a:pt x="37120" y="11371"/>
                </a:cubicBezTo>
                <a:cubicBezTo>
                  <a:pt x="37068" y="11322"/>
                  <a:pt x="37001" y="11287"/>
                  <a:pt x="36931" y="11277"/>
                </a:cubicBezTo>
                <a:cubicBezTo>
                  <a:pt x="36919" y="11275"/>
                  <a:pt x="36907" y="11274"/>
                  <a:pt x="36895" y="11274"/>
                </a:cubicBezTo>
                <a:cubicBezTo>
                  <a:pt x="36765" y="11274"/>
                  <a:pt x="36610" y="11355"/>
                  <a:pt x="36504" y="11410"/>
                </a:cubicBezTo>
                <a:cubicBezTo>
                  <a:pt x="36472" y="11427"/>
                  <a:pt x="36441" y="11441"/>
                  <a:pt x="36416" y="11455"/>
                </a:cubicBezTo>
                <a:cubicBezTo>
                  <a:pt x="36397" y="11463"/>
                  <a:pt x="36377" y="11467"/>
                  <a:pt x="36355" y="11467"/>
                </a:cubicBezTo>
                <a:cubicBezTo>
                  <a:pt x="36292" y="11467"/>
                  <a:pt x="36219" y="11438"/>
                  <a:pt x="36143" y="11410"/>
                </a:cubicBezTo>
                <a:cubicBezTo>
                  <a:pt x="36090" y="11390"/>
                  <a:pt x="36008" y="11357"/>
                  <a:pt x="35961" y="11357"/>
                </a:cubicBezTo>
                <a:cubicBezTo>
                  <a:pt x="35949" y="11357"/>
                  <a:pt x="35940" y="11359"/>
                  <a:pt x="35933" y="11364"/>
                </a:cubicBezTo>
                <a:cubicBezTo>
                  <a:pt x="35897" y="11392"/>
                  <a:pt x="35864" y="11403"/>
                  <a:pt x="35833" y="11403"/>
                </a:cubicBezTo>
                <a:cubicBezTo>
                  <a:pt x="35783" y="11403"/>
                  <a:pt x="35738" y="11375"/>
                  <a:pt x="35695" y="11347"/>
                </a:cubicBezTo>
                <a:cubicBezTo>
                  <a:pt x="35618" y="11294"/>
                  <a:pt x="35531" y="11252"/>
                  <a:pt x="35440" y="11228"/>
                </a:cubicBezTo>
                <a:cubicBezTo>
                  <a:pt x="35259" y="11178"/>
                  <a:pt x="35087" y="11158"/>
                  <a:pt x="34965" y="11158"/>
                </a:cubicBezTo>
                <a:cubicBezTo>
                  <a:pt x="34873" y="11158"/>
                  <a:pt x="34810" y="11169"/>
                  <a:pt x="34792" y="11186"/>
                </a:cubicBezTo>
                <a:cubicBezTo>
                  <a:pt x="34771" y="11242"/>
                  <a:pt x="34732" y="11287"/>
                  <a:pt x="34683" y="11319"/>
                </a:cubicBezTo>
                <a:cubicBezTo>
                  <a:pt x="34613" y="11378"/>
                  <a:pt x="34547" y="11431"/>
                  <a:pt x="34564" y="11557"/>
                </a:cubicBezTo>
                <a:cubicBezTo>
                  <a:pt x="34578" y="11669"/>
                  <a:pt x="34645" y="11700"/>
                  <a:pt x="34725" y="11742"/>
                </a:cubicBezTo>
                <a:cubicBezTo>
                  <a:pt x="34795" y="11781"/>
                  <a:pt x="34876" y="11823"/>
                  <a:pt x="34911" y="11917"/>
                </a:cubicBezTo>
                <a:cubicBezTo>
                  <a:pt x="34964" y="12061"/>
                  <a:pt x="34879" y="12113"/>
                  <a:pt x="34837" y="12141"/>
                </a:cubicBezTo>
                <a:cubicBezTo>
                  <a:pt x="34799" y="12162"/>
                  <a:pt x="34785" y="12173"/>
                  <a:pt x="34781" y="12211"/>
                </a:cubicBezTo>
                <a:cubicBezTo>
                  <a:pt x="34774" y="12295"/>
                  <a:pt x="34729" y="12369"/>
                  <a:pt x="34655" y="12414"/>
                </a:cubicBezTo>
                <a:cubicBezTo>
                  <a:pt x="34620" y="12439"/>
                  <a:pt x="34613" y="12446"/>
                  <a:pt x="34613" y="12463"/>
                </a:cubicBezTo>
                <a:cubicBezTo>
                  <a:pt x="34613" y="12477"/>
                  <a:pt x="34617" y="12488"/>
                  <a:pt x="34645" y="12516"/>
                </a:cubicBezTo>
                <a:cubicBezTo>
                  <a:pt x="34711" y="12579"/>
                  <a:pt x="34760" y="12659"/>
                  <a:pt x="34781" y="12747"/>
                </a:cubicBezTo>
                <a:cubicBezTo>
                  <a:pt x="34795" y="12810"/>
                  <a:pt x="34827" y="12870"/>
                  <a:pt x="34869" y="12922"/>
                </a:cubicBezTo>
                <a:cubicBezTo>
                  <a:pt x="34943" y="13020"/>
                  <a:pt x="34988" y="13136"/>
                  <a:pt x="34999" y="13255"/>
                </a:cubicBezTo>
                <a:cubicBezTo>
                  <a:pt x="35034" y="13528"/>
                  <a:pt x="34925" y="13566"/>
                  <a:pt x="34799" y="13580"/>
                </a:cubicBezTo>
                <a:cubicBezTo>
                  <a:pt x="34778" y="13584"/>
                  <a:pt x="34757" y="13587"/>
                  <a:pt x="34732" y="13594"/>
                </a:cubicBezTo>
                <a:cubicBezTo>
                  <a:pt x="34732" y="13594"/>
                  <a:pt x="34729" y="13594"/>
                  <a:pt x="34725" y="13598"/>
                </a:cubicBezTo>
                <a:cubicBezTo>
                  <a:pt x="34722" y="13612"/>
                  <a:pt x="34722" y="13629"/>
                  <a:pt x="34722" y="13647"/>
                </a:cubicBezTo>
                <a:cubicBezTo>
                  <a:pt x="34722" y="13759"/>
                  <a:pt x="34683" y="13867"/>
                  <a:pt x="34606" y="13948"/>
                </a:cubicBezTo>
                <a:cubicBezTo>
                  <a:pt x="34403" y="14179"/>
                  <a:pt x="34347" y="14312"/>
                  <a:pt x="34421" y="14378"/>
                </a:cubicBezTo>
                <a:cubicBezTo>
                  <a:pt x="34480" y="14427"/>
                  <a:pt x="34547" y="14469"/>
                  <a:pt x="34617" y="14508"/>
                </a:cubicBezTo>
                <a:cubicBezTo>
                  <a:pt x="34827" y="14634"/>
                  <a:pt x="35114" y="14809"/>
                  <a:pt x="35258" y="15051"/>
                </a:cubicBezTo>
                <a:cubicBezTo>
                  <a:pt x="35496" y="15450"/>
                  <a:pt x="35426" y="16055"/>
                  <a:pt x="35387" y="16293"/>
                </a:cubicBezTo>
                <a:cubicBezTo>
                  <a:pt x="35345" y="16552"/>
                  <a:pt x="35149" y="16682"/>
                  <a:pt x="34943" y="16818"/>
                </a:cubicBezTo>
                <a:cubicBezTo>
                  <a:pt x="34816" y="16895"/>
                  <a:pt x="34697" y="16990"/>
                  <a:pt x="34592" y="17092"/>
                </a:cubicBezTo>
                <a:cubicBezTo>
                  <a:pt x="34316" y="17379"/>
                  <a:pt x="34029" y="17386"/>
                  <a:pt x="33857" y="17389"/>
                </a:cubicBezTo>
                <a:cubicBezTo>
                  <a:pt x="33833" y="17389"/>
                  <a:pt x="33808" y="17389"/>
                  <a:pt x="33787" y="17393"/>
                </a:cubicBezTo>
                <a:cubicBezTo>
                  <a:pt x="33785" y="17391"/>
                  <a:pt x="33785" y="17390"/>
                  <a:pt x="33784" y="17390"/>
                </a:cubicBezTo>
                <a:cubicBezTo>
                  <a:pt x="33783" y="17390"/>
                  <a:pt x="33782" y="17391"/>
                  <a:pt x="33780" y="17393"/>
                </a:cubicBezTo>
                <a:cubicBezTo>
                  <a:pt x="33756" y="17414"/>
                  <a:pt x="33791" y="17606"/>
                  <a:pt x="33976" y="17813"/>
                </a:cubicBezTo>
                <a:cubicBezTo>
                  <a:pt x="34113" y="17967"/>
                  <a:pt x="34106" y="18068"/>
                  <a:pt x="34099" y="18163"/>
                </a:cubicBezTo>
                <a:cubicBezTo>
                  <a:pt x="34092" y="18236"/>
                  <a:pt x="34102" y="18310"/>
                  <a:pt x="34130" y="18376"/>
                </a:cubicBezTo>
                <a:cubicBezTo>
                  <a:pt x="34176" y="18481"/>
                  <a:pt x="34197" y="18593"/>
                  <a:pt x="34197" y="18705"/>
                </a:cubicBezTo>
                <a:cubicBezTo>
                  <a:pt x="34204" y="18817"/>
                  <a:pt x="34207" y="18915"/>
                  <a:pt x="34284" y="19020"/>
                </a:cubicBezTo>
                <a:cubicBezTo>
                  <a:pt x="34477" y="19287"/>
                  <a:pt x="34333" y="19416"/>
                  <a:pt x="34151" y="19570"/>
                </a:cubicBezTo>
                <a:cubicBezTo>
                  <a:pt x="34141" y="19581"/>
                  <a:pt x="34134" y="19588"/>
                  <a:pt x="34127" y="19595"/>
                </a:cubicBezTo>
                <a:cubicBezTo>
                  <a:pt x="34207" y="19630"/>
                  <a:pt x="34256" y="19710"/>
                  <a:pt x="34260" y="19794"/>
                </a:cubicBezTo>
                <a:cubicBezTo>
                  <a:pt x="34263" y="19864"/>
                  <a:pt x="34260" y="19938"/>
                  <a:pt x="34204" y="19966"/>
                </a:cubicBezTo>
                <a:cubicBezTo>
                  <a:pt x="34191" y="19973"/>
                  <a:pt x="34178" y="19976"/>
                  <a:pt x="34164" y="19976"/>
                </a:cubicBezTo>
                <a:cubicBezTo>
                  <a:pt x="34116" y="19976"/>
                  <a:pt x="34059" y="19938"/>
                  <a:pt x="33994" y="19889"/>
                </a:cubicBezTo>
                <a:cubicBezTo>
                  <a:pt x="33969" y="19871"/>
                  <a:pt x="33941" y="19850"/>
                  <a:pt x="33913" y="19829"/>
                </a:cubicBezTo>
                <a:cubicBezTo>
                  <a:pt x="33905" y="19821"/>
                  <a:pt x="33894" y="19817"/>
                  <a:pt x="33883" y="19817"/>
                </a:cubicBezTo>
                <a:cubicBezTo>
                  <a:pt x="33875" y="19817"/>
                  <a:pt x="33867" y="19820"/>
                  <a:pt x="33861" y="19826"/>
                </a:cubicBezTo>
                <a:cubicBezTo>
                  <a:pt x="33784" y="19864"/>
                  <a:pt x="33714" y="20036"/>
                  <a:pt x="33714" y="20113"/>
                </a:cubicBezTo>
                <a:cubicBezTo>
                  <a:pt x="33714" y="20151"/>
                  <a:pt x="33696" y="20183"/>
                  <a:pt x="33665" y="20200"/>
                </a:cubicBezTo>
                <a:cubicBezTo>
                  <a:pt x="33650" y="20209"/>
                  <a:pt x="33634" y="20214"/>
                  <a:pt x="33615" y="20214"/>
                </a:cubicBezTo>
                <a:cubicBezTo>
                  <a:pt x="33556" y="20214"/>
                  <a:pt x="33475" y="20168"/>
                  <a:pt x="33357" y="20099"/>
                </a:cubicBezTo>
                <a:cubicBezTo>
                  <a:pt x="33304" y="20064"/>
                  <a:pt x="33248" y="20032"/>
                  <a:pt x="33192" y="20011"/>
                </a:cubicBezTo>
                <a:cubicBezTo>
                  <a:pt x="33168" y="20011"/>
                  <a:pt x="33143" y="20008"/>
                  <a:pt x="33122" y="19990"/>
                </a:cubicBezTo>
                <a:cubicBezTo>
                  <a:pt x="33094" y="19959"/>
                  <a:pt x="33077" y="19917"/>
                  <a:pt x="33080" y="19875"/>
                </a:cubicBezTo>
                <a:cubicBezTo>
                  <a:pt x="33080" y="19773"/>
                  <a:pt x="33031" y="19682"/>
                  <a:pt x="32954" y="19619"/>
                </a:cubicBezTo>
                <a:cubicBezTo>
                  <a:pt x="32891" y="19570"/>
                  <a:pt x="32832" y="19532"/>
                  <a:pt x="32779" y="19500"/>
                </a:cubicBezTo>
                <a:cubicBezTo>
                  <a:pt x="32649" y="19420"/>
                  <a:pt x="32537" y="19346"/>
                  <a:pt x="32537" y="19196"/>
                </a:cubicBezTo>
                <a:cubicBezTo>
                  <a:pt x="32537" y="19143"/>
                  <a:pt x="32457" y="19076"/>
                  <a:pt x="32383" y="19020"/>
                </a:cubicBezTo>
                <a:cubicBezTo>
                  <a:pt x="32282" y="18936"/>
                  <a:pt x="32163" y="18842"/>
                  <a:pt x="32163" y="18709"/>
                </a:cubicBezTo>
                <a:cubicBezTo>
                  <a:pt x="32163" y="18663"/>
                  <a:pt x="32166" y="18600"/>
                  <a:pt x="32166" y="18530"/>
                </a:cubicBezTo>
                <a:cubicBezTo>
                  <a:pt x="32177" y="18331"/>
                  <a:pt x="32191" y="17998"/>
                  <a:pt x="32135" y="17904"/>
                </a:cubicBezTo>
                <a:cubicBezTo>
                  <a:pt x="32023" y="17715"/>
                  <a:pt x="32135" y="17512"/>
                  <a:pt x="32194" y="17403"/>
                </a:cubicBezTo>
                <a:cubicBezTo>
                  <a:pt x="32212" y="17365"/>
                  <a:pt x="32205" y="17323"/>
                  <a:pt x="32180" y="17288"/>
                </a:cubicBezTo>
                <a:cubicBezTo>
                  <a:pt x="32131" y="17207"/>
                  <a:pt x="32044" y="17162"/>
                  <a:pt x="31949" y="17162"/>
                </a:cubicBezTo>
                <a:cubicBezTo>
                  <a:pt x="31848" y="17158"/>
                  <a:pt x="31750" y="17151"/>
                  <a:pt x="31648" y="17137"/>
                </a:cubicBezTo>
                <a:cubicBezTo>
                  <a:pt x="31522" y="17119"/>
                  <a:pt x="31393" y="17108"/>
                  <a:pt x="31265" y="17108"/>
                </a:cubicBezTo>
                <a:cubicBezTo>
                  <a:pt x="31220" y="17108"/>
                  <a:pt x="31175" y="17110"/>
                  <a:pt x="31130" y="17113"/>
                </a:cubicBezTo>
                <a:cubicBezTo>
                  <a:pt x="31076" y="17117"/>
                  <a:pt x="31025" y="17119"/>
                  <a:pt x="30977" y="17119"/>
                </a:cubicBezTo>
                <a:cubicBezTo>
                  <a:pt x="30764" y="17119"/>
                  <a:pt x="30610" y="17075"/>
                  <a:pt x="30510" y="16986"/>
                </a:cubicBezTo>
                <a:cubicBezTo>
                  <a:pt x="30297" y="16822"/>
                  <a:pt x="30048" y="16703"/>
                  <a:pt x="29786" y="16636"/>
                </a:cubicBezTo>
                <a:cubicBezTo>
                  <a:pt x="29422" y="16542"/>
                  <a:pt x="29208" y="16346"/>
                  <a:pt x="29159" y="16195"/>
                </a:cubicBezTo>
                <a:cubicBezTo>
                  <a:pt x="29145" y="16160"/>
                  <a:pt x="29019" y="16108"/>
                  <a:pt x="28942" y="16073"/>
                </a:cubicBezTo>
                <a:cubicBezTo>
                  <a:pt x="28830" y="16020"/>
                  <a:pt x="28722" y="15975"/>
                  <a:pt x="28673" y="15912"/>
                </a:cubicBezTo>
                <a:cubicBezTo>
                  <a:pt x="28619" y="15843"/>
                  <a:pt x="28369" y="15784"/>
                  <a:pt x="28211" y="15784"/>
                </a:cubicBezTo>
                <a:cubicBezTo>
                  <a:pt x="28184" y="15784"/>
                  <a:pt x="28160" y="15786"/>
                  <a:pt x="28140" y="15789"/>
                </a:cubicBezTo>
                <a:cubicBezTo>
                  <a:pt x="28132" y="15790"/>
                  <a:pt x="28124" y="15791"/>
                  <a:pt x="28115" y="15791"/>
                </a:cubicBezTo>
                <a:cubicBezTo>
                  <a:pt x="28028" y="15791"/>
                  <a:pt x="27920" y="15729"/>
                  <a:pt x="27783" y="15653"/>
                </a:cubicBezTo>
                <a:cubicBezTo>
                  <a:pt x="27659" y="15582"/>
                  <a:pt x="27511" y="15498"/>
                  <a:pt x="27416" y="15498"/>
                </a:cubicBezTo>
                <a:cubicBezTo>
                  <a:pt x="27412" y="15498"/>
                  <a:pt x="27409" y="15498"/>
                  <a:pt x="27405" y="15499"/>
                </a:cubicBezTo>
                <a:cubicBezTo>
                  <a:pt x="27272" y="15506"/>
                  <a:pt x="27003" y="15604"/>
                  <a:pt x="26821" y="15667"/>
                </a:cubicBezTo>
                <a:cubicBezTo>
                  <a:pt x="26747" y="15698"/>
                  <a:pt x="26674" y="15723"/>
                  <a:pt x="26597" y="15740"/>
                </a:cubicBezTo>
                <a:cubicBezTo>
                  <a:pt x="26591" y="15741"/>
                  <a:pt x="26586" y="15742"/>
                  <a:pt x="26581" y="15742"/>
                </a:cubicBezTo>
                <a:cubicBezTo>
                  <a:pt x="26551" y="15742"/>
                  <a:pt x="26520" y="15725"/>
                  <a:pt x="26505" y="15698"/>
                </a:cubicBezTo>
                <a:cubicBezTo>
                  <a:pt x="26449" y="15607"/>
                  <a:pt x="26586" y="15404"/>
                  <a:pt x="26607" y="15373"/>
                </a:cubicBezTo>
                <a:cubicBezTo>
                  <a:pt x="26611" y="15331"/>
                  <a:pt x="26544" y="15184"/>
                  <a:pt x="26495" y="15086"/>
                </a:cubicBezTo>
                <a:cubicBezTo>
                  <a:pt x="26439" y="14974"/>
                  <a:pt x="26390" y="14854"/>
                  <a:pt x="26355" y="14735"/>
                </a:cubicBezTo>
                <a:cubicBezTo>
                  <a:pt x="26287" y="14470"/>
                  <a:pt x="26219" y="14309"/>
                  <a:pt x="26067" y="14309"/>
                </a:cubicBezTo>
                <a:cubicBezTo>
                  <a:pt x="26055" y="14309"/>
                  <a:pt x="26043" y="14310"/>
                  <a:pt x="26029" y="14312"/>
                </a:cubicBezTo>
                <a:cubicBezTo>
                  <a:pt x="25997" y="14316"/>
                  <a:pt x="25965" y="14318"/>
                  <a:pt x="25933" y="14318"/>
                </a:cubicBezTo>
                <a:cubicBezTo>
                  <a:pt x="25678" y="14318"/>
                  <a:pt x="25434" y="14195"/>
                  <a:pt x="25375" y="14154"/>
                </a:cubicBezTo>
                <a:cubicBezTo>
                  <a:pt x="25245" y="14067"/>
                  <a:pt x="25277" y="13279"/>
                  <a:pt x="25322" y="13055"/>
                </a:cubicBezTo>
                <a:cubicBezTo>
                  <a:pt x="25357" y="12905"/>
                  <a:pt x="25448" y="12722"/>
                  <a:pt x="25536" y="12551"/>
                </a:cubicBezTo>
                <a:cubicBezTo>
                  <a:pt x="25616" y="12397"/>
                  <a:pt x="25697" y="12236"/>
                  <a:pt x="25697" y="12159"/>
                </a:cubicBezTo>
                <a:cubicBezTo>
                  <a:pt x="25697" y="11896"/>
                  <a:pt x="26026" y="11809"/>
                  <a:pt x="26134" y="11781"/>
                </a:cubicBezTo>
                <a:cubicBezTo>
                  <a:pt x="26176" y="11770"/>
                  <a:pt x="26187" y="11725"/>
                  <a:pt x="26197" y="11620"/>
                </a:cubicBezTo>
                <a:cubicBezTo>
                  <a:pt x="26204" y="11511"/>
                  <a:pt x="26218" y="11375"/>
                  <a:pt x="26362" y="11357"/>
                </a:cubicBezTo>
                <a:cubicBezTo>
                  <a:pt x="26495" y="11340"/>
                  <a:pt x="26502" y="11308"/>
                  <a:pt x="26533" y="11179"/>
                </a:cubicBezTo>
                <a:lnTo>
                  <a:pt x="26537" y="11161"/>
                </a:lnTo>
                <a:cubicBezTo>
                  <a:pt x="26551" y="11098"/>
                  <a:pt x="26600" y="11049"/>
                  <a:pt x="26667" y="11032"/>
                </a:cubicBezTo>
                <a:cubicBezTo>
                  <a:pt x="26625" y="10993"/>
                  <a:pt x="26611" y="10937"/>
                  <a:pt x="26625" y="10885"/>
                </a:cubicBezTo>
                <a:cubicBezTo>
                  <a:pt x="26660" y="10801"/>
                  <a:pt x="26786" y="10783"/>
                  <a:pt x="26989" y="10783"/>
                </a:cubicBezTo>
                <a:cubicBezTo>
                  <a:pt x="27185" y="10783"/>
                  <a:pt x="27437" y="10734"/>
                  <a:pt x="27528" y="10622"/>
                </a:cubicBezTo>
                <a:cubicBezTo>
                  <a:pt x="27556" y="10583"/>
                  <a:pt x="27566" y="10534"/>
                  <a:pt x="27556" y="10489"/>
                </a:cubicBezTo>
                <a:cubicBezTo>
                  <a:pt x="27535" y="10391"/>
                  <a:pt x="27342" y="10380"/>
                  <a:pt x="27174" y="10370"/>
                </a:cubicBezTo>
                <a:cubicBezTo>
                  <a:pt x="26975" y="10356"/>
                  <a:pt x="26765" y="10345"/>
                  <a:pt x="26765" y="10174"/>
                </a:cubicBezTo>
                <a:cubicBezTo>
                  <a:pt x="26765" y="10097"/>
                  <a:pt x="26432" y="10027"/>
                  <a:pt x="26288" y="9999"/>
                </a:cubicBezTo>
                <a:cubicBezTo>
                  <a:pt x="26057" y="9950"/>
                  <a:pt x="25945" y="9922"/>
                  <a:pt x="25910" y="9852"/>
                </a:cubicBezTo>
                <a:cubicBezTo>
                  <a:pt x="25900" y="9827"/>
                  <a:pt x="25900" y="9796"/>
                  <a:pt x="25910" y="9771"/>
                </a:cubicBezTo>
                <a:cubicBezTo>
                  <a:pt x="25935" y="9716"/>
                  <a:pt x="26015" y="9695"/>
                  <a:pt x="26124" y="9695"/>
                </a:cubicBezTo>
                <a:cubicBezTo>
                  <a:pt x="26499" y="9695"/>
                  <a:pt x="27222" y="9951"/>
                  <a:pt x="27230" y="9953"/>
                </a:cubicBezTo>
                <a:cubicBezTo>
                  <a:pt x="27437" y="10034"/>
                  <a:pt x="27539" y="10055"/>
                  <a:pt x="27662" y="10055"/>
                </a:cubicBezTo>
                <a:cubicBezTo>
                  <a:pt x="27710" y="10055"/>
                  <a:pt x="27760" y="10052"/>
                  <a:pt x="27822" y="10048"/>
                </a:cubicBezTo>
                <a:lnTo>
                  <a:pt x="27860" y="10048"/>
                </a:lnTo>
                <a:cubicBezTo>
                  <a:pt x="27864" y="10048"/>
                  <a:pt x="27867" y="10049"/>
                  <a:pt x="27871" y="10049"/>
                </a:cubicBezTo>
                <a:cubicBezTo>
                  <a:pt x="27889" y="10049"/>
                  <a:pt x="27909" y="10041"/>
                  <a:pt x="27923" y="10027"/>
                </a:cubicBezTo>
                <a:cubicBezTo>
                  <a:pt x="27951" y="9992"/>
                  <a:pt x="27941" y="9904"/>
                  <a:pt x="27930" y="9831"/>
                </a:cubicBezTo>
                <a:cubicBezTo>
                  <a:pt x="27916" y="9761"/>
                  <a:pt x="27916" y="9687"/>
                  <a:pt x="27934" y="9621"/>
                </a:cubicBezTo>
                <a:cubicBezTo>
                  <a:pt x="27944" y="9593"/>
                  <a:pt x="27965" y="9568"/>
                  <a:pt x="27993" y="9558"/>
                </a:cubicBezTo>
                <a:cubicBezTo>
                  <a:pt x="28012" y="9548"/>
                  <a:pt x="28033" y="9544"/>
                  <a:pt x="28057" y="9544"/>
                </a:cubicBezTo>
                <a:cubicBezTo>
                  <a:pt x="28124" y="9544"/>
                  <a:pt x="28212" y="9576"/>
                  <a:pt x="28322" y="9617"/>
                </a:cubicBezTo>
                <a:cubicBezTo>
                  <a:pt x="28447" y="9664"/>
                  <a:pt x="28603" y="9720"/>
                  <a:pt x="28722" y="9720"/>
                </a:cubicBezTo>
                <a:cubicBezTo>
                  <a:pt x="28747" y="9720"/>
                  <a:pt x="28770" y="9717"/>
                  <a:pt x="28792" y="9712"/>
                </a:cubicBezTo>
                <a:cubicBezTo>
                  <a:pt x="28935" y="9673"/>
                  <a:pt x="29093" y="9463"/>
                  <a:pt x="29229" y="9281"/>
                </a:cubicBezTo>
                <a:cubicBezTo>
                  <a:pt x="29341" y="9131"/>
                  <a:pt x="29446" y="8991"/>
                  <a:pt x="29551" y="8921"/>
                </a:cubicBezTo>
                <a:cubicBezTo>
                  <a:pt x="29607" y="8882"/>
                  <a:pt x="29618" y="8854"/>
                  <a:pt x="29618" y="8847"/>
                </a:cubicBezTo>
                <a:cubicBezTo>
                  <a:pt x="29609" y="8823"/>
                  <a:pt x="29515" y="8768"/>
                  <a:pt x="29293" y="8768"/>
                </a:cubicBezTo>
                <a:cubicBezTo>
                  <a:pt x="29256" y="8768"/>
                  <a:pt x="29215" y="8770"/>
                  <a:pt x="29170" y="8774"/>
                </a:cubicBezTo>
                <a:cubicBezTo>
                  <a:pt x="29125" y="8777"/>
                  <a:pt x="29083" y="8779"/>
                  <a:pt x="29042" y="8779"/>
                </a:cubicBezTo>
                <a:cubicBezTo>
                  <a:pt x="28656" y="8779"/>
                  <a:pt x="28413" y="8622"/>
                  <a:pt x="28179" y="8444"/>
                </a:cubicBezTo>
                <a:cubicBezTo>
                  <a:pt x="28021" y="8329"/>
                  <a:pt x="27955" y="8213"/>
                  <a:pt x="27990" y="8122"/>
                </a:cubicBezTo>
                <a:cubicBezTo>
                  <a:pt x="28011" y="8076"/>
                  <a:pt x="28063" y="8021"/>
                  <a:pt x="28201" y="8021"/>
                </a:cubicBezTo>
                <a:cubicBezTo>
                  <a:pt x="28219" y="8021"/>
                  <a:pt x="28238" y="8022"/>
                  <a:pt x="28259" y="8024"/>
                </a:cubicBezTo>
                <a:cubicBezTo>
                  <a:pt x="28403" y="8038"/>
                  <a:pt x="28616" y="8168"/>
                  <a:pt x="28844" y="8308"/>
                </a:cubicBezTo>
                <a:cubicBezTo>
                  <a:pt x="29037" y="8420"/>
                  <a:pt x="29250" y="8553"/>
                  <a:pt x="29348" y="8556"/>
                </a:cubicBezTo>
                <a:lnTo>
                  <a:pt x="29355" y="8556"/>
                </a:lnTo>
                <a:cubicBezTo>
                  <a:pt x="29492" y="8556"/>
                  <a:pt x="29747" y="8318"/>
                  <a:pt x="29919" y="8161"/>
                </a:cubicBezTo>
                <a:cubicBezTo>
                  <a:pt x="30003" y="8084"/>
                  <a:pt x="30073" y="8017"/>
                  <a:pt x="30129" y="7975"/>
                </a:cubicBezTo>
                <a:cubicBezTo>
                  <a:pt x="30139" y="7968"/>
                  <a:pt x="30150" y="7961"/>
                  <a:pt x="30157" y="7951"/>
                </a:cubicBezTo>
                <a:cubicBezTo>
                  <a:pt x="30108" y="7916"/>
                  <a:pt x="30055" y="7884"/>
                  <a:pt x="29999" y="7863"/>
                </a:cubicBezTo>
                <a:cubicBezTo>
                  <a:pt x="29933" y="7839"/>
                  <a:pt x="29870" y="7804"/>
                  <a:pt x="29814" y="7762"/>
                </a:cubicBezTo>
                <a:cubicBezTo>
                  <a:pt x="29768" y="7734"/>
                  <a:pt x="29751" y="7681"/>
                  <a:pt x="29765" y="7632"/>
                </a:cubicBezTo>
                <a:cubicBezTo>
                  <a:pt x="29821" y="7475"/>
                  <a:pt x="30276" y="7464"/>
                  <a:pt x="30279" y="7464"/>
                </a:cubicBezTo>
                <a:cubicBezTo>
                  <a:pt x="30472" y="7464"/>
                  <a:pt x="30573" y="7601"/>
                  <a:pt x="30640" y="7692"/>
                </a:cubicBezTo>
                <a:cubicBezTo>
                  <a:pt x="30654" y="7709"/>
                  <a:pt x="30668" y="7727"/>
                  <a:pt x="30678" y="7741"/>
                </a:cubicBezTo>
                <a:cubicBezTo>
                  <a:pt x="30685" y="7745"/>
                  <a:pt x="30696" y="7747"/>
                  <a:pt x="30711" y="7747"/>
                </a:cubicBezTo>
                <a:cubicBezTo>
                  <a:pt x="30770" y="7747"/>
                  <a:pt x="30881" y="7719"/>
                  <a:pt x="30948" y="7702"/>
                </a:cubicBezTo>
                <a:cubicBezTo>
                  <a:pt x="31032" y="7681"/>
                  <a:pt x="31120" y="7667"/>
                  <a:pt x="31207" y="7660"/>
                </a:cubicBezTo>
                <a:cubicBezTo>
                  <a:pt x="31183" y="7601"/>
                  <a:pt x="31060" y="7468"/>
                  <a:pt x="30885" y="7398"/>
                </a:cubicBezTo>
                <a:cubicBezTo>
                  <a:pt x="30734" y="7338"/>
                  <a:pt x="30720" y="7254"/>
                  <a:pt x="30724" y="7209"/>
                </a:cubicBezTo>
                <a:cubicBezTo>
                  <a:pt x="30738" y="7132"/>
                  <a:pt x="30798" y="7076"/>
                  <a:pt x="30871" y="7065"/>
                </a:cubicBezTo>
                <a:cubicBezTo>
                  <a:pt x="30883" y="7062"/>
                  <a:pt x="30896" y="7061"/>
                  <a:pt x="30908" y="7061"/>
                </a:cubicBezTo>
                <a:cubicBezTo>
                  <a:pt x="30974" y="7061"/>
                  <a:pt x="31034" y="7100"/>
                  <a:pt x="31064" y="7160"/>
                </a:cubicBezTo>
                <a:cubicBezTo>
                  <a:pt x="31095" y="7223"/>
                  <a:pt x="31148" y="7247"/>
                  <a:pt x="31211" y="7282"/>
                </a:cubicBezTo>
                <a:cubicBezTo>
                  <a:pt x="31309" y="7324"/>
                  <a:pt x="31389" y="7394"/>
                  <a:pt x="31442" y="7489"/>
                </a:cubicBezTo>
                <a:cubicBezTo>
                  <a:pt x="31484" y="7576"/>
                  <a:pt x="31515" y="7597"/>
                  <a:pt x="31529" y="7601"/>
                </a:cubicBezTo>
                <a:cubicBezTo>
                  <a:pt x="31532" y="7602"/>
                  <a:pt x="31535" y="7602"/>
                  <a:pt x="31539" y="7602"/>
                </a:cubicBezTo>
                <a:cubicBezTo>
                  <a:pt x="31564" y="7602"/>
                  <a:pt x="31605" y="7580"/>
                  <a:pt x="31652" y="7552"/>
                </a:cubicBezTo>
                <a:cubicBezTo>
                  <a:pt x="31711" y="7520"/>
                  <a:pt x="31771" y="7492"/>
                  <a:pt x="31834" y="7468"/>
                </a:cubicBezTo>
                <a:cubicBezTo>
                  <a:pt x="32044" y="7394"/>
                  <a:pt x="32156" y="7268"/>
                  <a:pt x="32278" y="7139"/>
                </a:cubicBezTo>
                <a:lnTo>
                  <a:pt x="32303" y="7111"/>
                </a:lnTo>
                <a:cubicBezTo>
                  <a:pt x="32345" y="7055"/>
                  <a:pt x="32408" y="7023"/>
                  <a:pt x="32478" y="7020"/>
                </a:cubicBezTo>
                <a:cubicBezTo>
                  <a:pt x="32513" y="7016"/>
                  <a:pt x="32541" y="7013"/>
                  <a:pt x="32607" y="6911"/>
                </a:cubicBezTo>
                <a:cubicBezTo>
                  <a:pt x="32670" y="6824"/>
                  <a:pt x="32712" y="6670"/>
                  <a:pt x="32355" y="6407"/>
                </a:cubicBezTo>
                <a:cubicBezTo>
                  <a:pt x="32271" y="6347"/>
                  <a:pt x="32226" y="6242"/>
                  <a:pt x="32240" y="6137"/>
                </a:cubicBezTo>
                <a:cubicBezTo>
                  <a:pt x="32243" y="6074"/>
                  <a:pt x="32243" y="6053"/>
                  <a:pt x="32184" y="6022"/>
                </a:cubicBezTo>
                <a:cubicBezTo>
                  <a:pt x="32044" y="5952"/>
                  <a:pt x="31967" y="5840"/>
                  <a:pt x="31998" y="5749"/>
                </a:cubicBezTo>
                <a:cubicBezTo>
                  <a:pt x="32007" y="5720"/>
                  <a:pt x="32042" y="5660"/>
                  <a:pt x="32157" y="5660"/>
                </a:cubicBezTo>
                <a:cubicBezTo>
                  <a:pt x="32181" y="5660"/>
                  <a:pt x="32209" y="5662"/>
                  <a:pt x="32240" y="5668"/>
                </a:cubicBezTo>
                <a:cubicBezTo>
                  <a:pt x="32287" y="5678"/>
                  <a:pt x="32332" y="5683"/>
                  <a:pt x="32374" y="5683"/>
                </a:cubicBezTo>
                <a:cubicBezTo>
                  <a:pt x="32524" y="5683"/>
                  <a:pt x="32642" y="5621"/>
                  <a:pt x="32716" y="5504"/>
                </a:cubicBezTo>
                <a:cubicBezTo>
                  <a:pt x="32719" y="5500"/>
                  <a:pt x="32723" y="5497"/>
                  <a:pt x="32723" y="5490"/>
                </a:cubicBezTo>
                <a:cubicBezTo>
                  <a:pt x="32719" y="5469"/>
                  <a:pt x="32660" y="5434"/>
                  <a:pt x="32628" y="5416"/>
                </a:cubicBezTo>
                <a:cubicBezTo>
                  <a:pt x="32565" y="5381"/>
                  <a:pt x="32502" y="5343"/>
                  <a:pt x="32502" y="5273"/>
                </a:cubicBezTo>
                <a:cubicBezTo>
                  <a:pt x="32502" y="5206"/>
                  <a:pt x="32572" y="5168"/>
                  <a:pt x="32593" y="5154"/>
                </a:cubicBezTo>
                <a:cubicBezTo>
                  <a:pt x="32653" y="5122"/>
                  <a:pt x="32660" y="5101"/>
                  <a:pt x="32660" y="5101"/>
                </a:cubicBezTo>
                <a:cubicBezTo>
                  <a:pt x="32653" y="5084"/>
                  <a:pt x="32576" y="5035"/>
                  <a:pt x="32443" y="5035"/>
                </a:cubicBezTo>
                <a:cubicBezTo>
                  <a:pt x="32177" y="5035"/>
                  <a:pt x="31981" y="4891"/>
                  <a:pt x="31967" y="4685"/>
                </a:cubicBezTo>
                <a:cubicBezTo>
                  <a:pt x="31963" y="4639"/>
                  <a:pt x="31879" y="4636"/>
                  <a:pt x="31746" y="4632"/>
                </a:cubicBezTo>
                <a:cubicBezTo>
                  <a:pt x="31631" y="4625"/>
                  <a:pt x="31498" y="4622"/>
                  <a:pt x="31386" y="4569"/>
                </a:cubicBezTo>
                <a:cubicBezTo>
                  <a:pt x="31258" y="4507"/>
                  <a:pt x="31026" y="4492"/>
                  <a:pt x="30838" y="4492"/>
                </a:cubicBezTo>
                <a:cubicBezTo>
                  <a:pt x="30717" y="4492"/>
                  <a:pt x="30613" y="4498"/>
                  <a:pt x="30566" y="4502"/>
                </a:cubicBezTo>
                <a:cubicBezTo>
                  <a:pt x="30535" y="4530"/>
                  <a:pt x="30510" y="4688"/>
                  <a:pt x="30549" y="4814"/>
                </a:cubicBezTo>
                <a:cubicBezTo>
                  <a:pt x="30552" y="4832"/>
                  <a:pt x="30573" y="4891"/>
                  <a:pt x="30605" y="4895"/>
                </a:cubicBezTo>
                <a:cubicBezTo>
                  <a:pt x="30749" y="4902"/>
                  <a:pt x="30885" y="5007"/>
                  <a:pt x="30903" y="5119"/>
                </a:cubicBezTo>
                <a:cubicBezTo>
                  <a:pt x="30913" y="5196"/>
                  <a:pt x="30868" y="5266"/>
                  <a:pt x="30794" y="5287"/>
                </a:cubicBezTo>
                <a:cubicBezTo>
                  <a:pt x="30770" y="5297"/>
                  <a:pt x="30763" y="5304"/>
                  <a:pt x="30777" y="5374"/>
                </a:cubicBezTo>
                <a:cubicBezTo>
                  <a:pt x="30794" y="5416"/>
                  <a:pt x="30787" y="5465"/>
                  <a:pt x="30763" y="5504"/>
                </a:cubicBezTo>
                <a:cubicBezTo>
                  <a:pt x="30743" y="5523"/>
                  <a:pt x="30717" y="5534"/>
                  <a:pt x="30689" y="5534"/>
                </a:cubicBezTo>
                <a:cubicBezTo>
                  <a:pt x="30682" y="5534"/>
                  <a:pt x="30675" y="5533"/>
                  <a:pt x="30668" y="5532"/>
                </a:cubicBezTo>
                <a:lnTo>
                  <a:pt x="30629" y="5528"/>
                </a:lnTo>
                <a:cubicBezTo>
                  <a:pt x="30602" y="5524"/>
                  <a:pt x="30573" y="5520"/>
                  <a:pt x="30547" y="5520"/>
                </a:cubicBezTo>
                <a:cubicBezTo>
                  <a:pt x="30513" y="5520"/>
                  <a:pt x="30481" y="5526"/>
                  <a:pt x="30458" y="5546"/>
                </a:cubicBezTo>
                <a:cubicBezTo>
                  <a:pt x="30423" y="5574"/>
                  <a:pt x="30398" y="5633"/>
                  <a:pt x="30388" y="5721"/>
                </a:cubicBezTo>
                <a:cubicBezTo>
                  <a:pt x="30353" y="6032"/>
                  <a:pt x="30325" y="6190"/>
                  <a:pt x="30087" y="6316"/>
                </a:cubicBezTo>
                <a:cubicBezTo>
                  <a:pt x="30063" y="6332"/>
                  <a:pt x="30037" y="6340"/>
                  <a:pt x="30010" y="6340"/>
                </a:cubicBezTo>
                <a:cubicBezTo>
                  <a:pt x="29990" y="6340"/>
                  <a:pt x="29970" y="6335"/>
                  <a:pt x="29950" y="6326"/>
                </a:cubicBezTo>
                <a:cubicBezTo>
                  <a:pt x="29884" y="6291"/>
                  <a:pt x="29873" y="6207"/>
                  <a:pt x="29866" y="6123"/>
                </a:cubicBezTo>
                <a:cubicBezTo>
                  <a:pt x="29852" y="6018"/>
                  <a:pt x="29842" y="5983"/>
                  <a:pt x="29821" y="5983"/>
                </a:cubicBezTo>
                <a:cubicBezTo>
                  <a:pt x="29758" y="5987"/>
                  <a:pt x="29723" y="6067"/>
                  <a:pt x="29716" y="6137"/>
                </a:cubicBezTo>
                <a:cubicBezTo>
                  <a:pt x="29712" y="6207"/>
                  <a:pt x="29733" y="6274"/>
                  <a:pt x="29761" y="6277"/>
                </a:cubicBezTo>
                <a:cubicBezTo>
                  <a:pt x="29947" y="6326"/>
                  <a:pt x="29978" y="6484"/>
                  <a:pt x="30017" y="6670"/>
                </a:cubicBezTo>
                <a:cubicBezTo>
                  <a:pt x="30027" y="6708"/>
                  <a:pt x="30020" y="6750"/>
                  <a:pt x="29999" y="6785"/>
                </a:cubicBezTo>
                <a:cubicBezTo>
                  <a:pt x="29961" y="6841"/>
                  <a:pt x="29898" y="6852"/>
                  <a:pt x="29831" y="6866"/>
                </a:cubicBezTo>
                <a:cubicBezTo>
                  <a:pt x="29751" y="6880"/>
                  <a:pt x="29667" y="6897"/>
                  <a:pt x="29621" y="6981"/>
                </a:cubicBezTo>
                <a:cubicBezTo>
                  <a:pt x="29593" y="7030"/>
                  <a:pt x="29551" y="7090"/>
                  <a:pt x="29488" y="7090"/>
                </a:cubicBezTo>
                <a:cubicBezTo>
                  <a:pt x="29418" y="7090"/>
                  <a:pt x="29387" y="7020"/>
                  <a:pt x="29345" y="6943"/>
                </a:cubicBezTo>
                <a:cubicBezTo>
                  <a:pt x="29313" y="6873"/>
                  <a:pt x="29271" y="6810"/>
                  <a:pt x="29219" y="6757"/>
                </a:cubicBezTo>
                <a:cubicBezTo>
                  <a:pt x="29149" y="6698"/>
                  <a:pt x="28813" y="6396"/>
                  <a:pt x="28830" y="6130"/>
                </a:cubicBezTo>
                <a:cubicBezTo>
                  <a:pt x="28848" y="5903"/>
                  <a:pt x="29002" y="5850"/>
                  <a:pt x="29117" y="5829"/>
                </a:cubicBezTo>
                <a:lnTo>
                  <a:pt x="29121" y="5829"/>
                </a:lnTo>
                <a:cubicBezTo>
                  <a:pt x="29114" y="5808"/>
                  <a:pt x="29107" y="5787"/>
                  <a:pt x="29100" y="5766"/>
                </a:cubicBezTo>
                <a:cubicBezTo>
                  <a:pt x="29072" y="5689"/>
                  <a:pt x="29058" y="5612"/>
                  <a:pt x="29051" y="5535"/>
                </a:cubicBezTo>
                <a:cubicBezTo>
                  <a:pt x="29044" y="5448"/>
                  <a:pt x="29019" y="5430"/>
                  <a:pt x="28942" y="5388"/>
                </a:cubicBezTo>
                <a:cubicBezTo>
                  <a:pt x="28851" y="5343"/>
                  <a:pt x="28767" y="5276"/>
                  <a:pt x="28701" y="5196"/>
                </a:cubicBezTo>
                <a:cubicBezTo>
                  <a:pt x="28613" y="5091"/>
                  <a:pt x="28515" y="5031"/>
                  <a:pt x="28424" y="5028"/>
                </a:cubicBezTo>
                <a:cubicBezTo>
                  <a:pt x="28420" y="5027"/>
                  <a:pt x="28417" y="5027"/>
                  <a:pt x="28413" y="5027"/>
                </a:cubicBezTo>
                <a:cubicBezTo>
                  <a:pt x="28368" y="5027"/>
                  <a:pt x="28323" y="5048"/>
                  <a:pt x="28287" y="5080"/>
                </a:cubicBezTo>
                <a:cubicBezTo>
                  <a:pt x="28256" y="5122"/>
                  <a:pt x="28238" y="5171"/>
                  <a:pt x="28231" y="5220"/>
                </a:cubicBezTo>
                <a:cubicBezTo>
                  <a:pt x="28214" y="5311"/>
                  <a:pt x="28189" y="5427"/>
                  <a:pt x="28060" y="5483"/>
                </a:cubicBezTo>
                <a:cubicBezTo>
                  <a:pt x="28004" y="5504"/>
                  <a:pt x="27986" y="5595"/>
                  <a:pt x="27969" y="5679"/>
                </a:cubicBezTo>
                <a:cubicBezTo>
                  <a:pt x="27944" y="5784"/>
                  <a:pt x="27920" y="5903"/>
                  <a:pt x="27804" y="5920"/>
                </a:cubicBezTo>
                <a:cubicBezTo>
                  <a:pt x="27796" y="5922"/>
                  <a:pt x="27789" y="5923"/>
                  <a:pt x="27781" y="5923"/>
                </a:cubicBezTo>
                <a:cubicBezTo>
                  <a:pt x="27757" y="5923"/>
                  <a:pt x="27735" y="5915"/>
                  <a:pt x="27717" y="5899"/>
                </a:cubicBezTo>
                <a:cubicBezTo>
                  <a:pt x="27650" y="5847"/>
                  <a:pt x="27636" y="5728"/>
                  <a:pt x="27622" y="5539"/>
                </a:cubicBezTo>
                <a:cubicBezTo>
                  <a:pt x="27615" y="5444"/>
                  <a:pt x="27605" y="5287"/>
                  <a:pt x="27577" y="5259"/>
                </a:cubicBezTo>
                <a:cubicBezTo>
                  <a:pt x="27503" y="5227"/>
                  <a:pt x="27458" y="5150"/>
                  <a:pt x="27465" y="5066"/>
                </a:cubicBezTo>
                <a:cubicBezTo>
                  <a:pt x="27482" y="4979"/>
                  <a:pt x="27559" y="4923"/>
                  <a:pt x="27675" y="4909"/>
                </a:cubicBezTo>
                <a:cubicBezTo>
                  <a:pt x="27734" y="4902"/>
                  <a:pt x="27787" y="4870"/>
                  <a:pt x="27822" y="4821"/>
                </a:cubicBezTo>
                <a:lnTo>
                  <a:pt x="27815" y="4821"/>
                </a:lnTo>
                <a:cubicBezTo>
                  <a:pt x="27678" y="4821"/>
                  <a:pt x="27486" y="4720"/>
                  <a:pt x="27342" y="4646"/>
                </a:cubicBezTo>
                <a:cubicBezTo>
                  <a:pt x="27300" y="4625"/>
                  <a:pt x="27265" y="4608"/>
                  <a:pt x="27244" y="4594"/>
                </a:cubicBezTo>
                <a:cubicBezTo>
                  <a:pt x="27242" y="4592"/>
                  <a:pt x="27239" y="4592"/>
                  <a:pt x="27236" y="4592"/>
                </a:cubicBezTo>
                <a:cubicBezTo>
                  <a:pt x="27208" y="4592"/>
                  <a:pt x="27157" y="4631"/>
                  <a:pt x="27125" y="4650"/>
                </a:cubicBezTo>
                <a:cubicBezTo>
                  <a:pt x="27066" y="4687"/>
                  <a:pt x="26993" y="4733"/>
                  <a:pt x="26920" y="4733"/>
                </a:cubicBezTo>
                <a:cubicBezTo>
                  <a:pt x="26885" y="4733"/>
                  <a:pt x="26850" y="4722"/>
                  <a:pt x="26817" y="4695"/>
                </a:cubicBezTo>
                <a:cubicBezTo>
                  <a:pt x="26698" y="4597"/>
                  <a:pt x="26747" y="4429"/>
                  <a:pt x="26786" y="4292"/>
                </a:cubicBezTo>
                <a:cubicBezTo>
                  <a:pt x="26800" y="4250"/>
                  <a:pt x="26810" y="4208"/>
                  <a:pt x="26817" y="4163"/>
                </a:cubicBezTo>
                <a:cubicBezTo>
                  <a:pt x="26817" y="4131"/>
                  <a:pt x="26835" y="4096"/>
                  <a:pt x="26863" y="4075"/>
                </a:cubicBezTo>
                <a:cubicBezTo>
                  <a:pt x="26886" y="4060"/>
                  <a:pt x="26914" y="4053"/>
                  <a:pt x="26942" y="4053"/>
                </a:cubicBezTo>
                <a:cubicBezTo>
                  <a:pt x="26960" y="4053"/>
                  <a:pt x="26978" y="4056"/>
                  <a:pt x="26996" y="4061"/>
                </a:cubicBezTo>
                <a:cubicBezTo>
                  <a:pt x="27021" y="4066"/>
                  <a:pt x="27042" y="4070"/>
                  <a:pt x="27061" y="4070"/>
                </a:cubicBezTo>
                <a:cubicBezTo>
                  <a:pt x="27094" y="4070"/>
                  <a:pt x="27119" y="4059"/>
                  <a:pt x="27146" y="4023"/>
                </a:cubicBezTo>
                <a:cubicBezTo>
                  <a:pt x="27150" y="4019"/>
                  <a:pt x="27153" y="4012"/>
                  <a:pt x="27153" y="4009"/>
                </a:cubicBezTo>
                <a:cubicBezTo>
                  <a:pt x="27115" y="3981"/>
                  <a:pt x="27076" y="3960"/>
                  <a:pt x="27031" y="3942"/>
                </a:cubicBezTo>
                <a:cubicBezTo>
                  <a:pt x="26926" y="3897"/>
                  <a:pt x="26793" y="3837"/>
                  <a:pt x="26793" y="3708"/>
                </a:cubicBezTo>
                <a:cubicBezTo>
                  <a:pt x="26793" y="3620"/>
                  <a:pt x="26611" y="3564"/>
                  <a:pt x="26488" y="3529"/>
                </a:cubicBezTo>
                <a:cubicBezTo>
                  <a:pt x="26439" y="3515"/>
                  <a:pt x="26390" y="3498"/>
                  <a:pt x="26341" y="3477"/>
                </a:cubicBezTo>
                <a:cubicBezTo>
                  <a:pt x="26225" y="3417"/>
                  <a:pt x="26271" y="3270"/>
                  <a:pt x="26306" y="3151"/>
                </a:cubicBezTo>
                <a:cubicBezTo>
                  <a:pt x="26327" y="3085"/>
                  <a:pt x="26351" y="2994"/>
                  <a:pt x="26337" y="2962"/>
                </a:cubicBezTo>
                <a:cubicBezTo>
                  <a:pt x="26280" y="2844"/>
                  <a:pt x="25879" y="2509"/>
                  <a:pt x="25719" y="2509"/>
                </a:cubicBezTo>
                <a:cubicBezTo>
                  <a:pt x="25714" y="2509"/>
                  <a:pt x="25709" y="2510"/>
                  <a:pt x="25704" y="2511"/>
                </a:cubicBezTo>
                <a:cubicBezTo>
                  <a:pt x="25688" y="2515"/>
                  <a:pt x="25671" y="2517"/>
                  <a:pt x="25655" y="2517"/>
                </a:cubicBezTo>
                <a:cubicBezTo>
                  <a:pt x="25587" y="2517"/>
                  <a:pt x="25523" y="2482"/>
                  <a:pt x="25483" y="2423"/>
                </a:cubicBezTo>
                <a:cubicBezTo>
                  <a:pt x="25434" y="2356"/>
                  <a:pt x="25424" y="2269"/>
                  <a:pt x="25455" y="2195"/>
                </a:cubicBezTo>
                <a:cubicBezTo>
                  <a:pt x="25477" y="2161"/>
                  <a:pt x="25512" y="2138"/>
                  <a:pt x="25552" y="2138"/>
                </a:cubicBezTo>
                <a:cubicBezTo>
                  <a:pt x="25557" y="2138"/>
                  <a:pt x="25562" y="2139"/>
                  <a:pt x="25567" y="2139"/>
                </a:cubicBezTo>
                <a:cubicBezTo>
                  <a:pt x="25571" y="2140"/>
                  <a:pt x="25575" y="2140"/>
                  <a:pt x="25580" y="2140"/>
                </a:cubicBezTo>
                <a:cubicBezTo>
                  <a:pt x="25649" y="2140"/>
                  <a:pt x="25722" y="2081"/>
                  <a:pt x="25910" y="1870"/>
                </a:cubicBezTo>
                <a:cubicBezTo>
                  <a:pt x="26047" y="1719"/>
                  <a:pt x="26071" y="1667"/>
                  <a:pt x="26071" y="1646"/>
                </a:cubicBezTo>
                <a:cubicBezTo>
                  <a:pt x="26057" y="1635"/>
                  <a:pt x="26040" y="1628"/>
                  <a:pt x="26022" y="1625"/>
                </a:cubicBezTo>
                <a:cubicBezTo>
                  <a:pt x="25924" y="1590"/>
                  <a:pt x="25830" y="1513"/>
                  <a:pt x="25847" y="1422"/>
                </a:cubicBezTo>
                <a:cubicBezTo>
                  <a:pt x="25857" y="1373"/>
                  <a:pt x="25900" y="1316"/>
                  <a:pt x="26045" y="1316"/>
                </a:cubicBezTo>
                <a:cubicBezTo>
                  <a:pt x="26056" y="1316"/>
                  <a:pt x="26069" y="1316"/>
                  <a:pt x="26082" y="1317"/>
                </a:cubicBezTo>
                <a:cubicBezTo>
                  <a:pt x="26194" y="1324"/>
                  <a:pt x="26306" y="1341"/>
                  <a:pt x="26414" y="1369"/>
                </a:cubicBezTo>
                <a:cubicBezTo>
                  <a:pt x="26535" y="1395"/>
                  <a:pt x="26678" y="1424"/>
                  <a:pt x="26780" y="1424"/>
                </a:cubicBezTo>
                <a:cubicBezTo>
                  <a:pt x="26829" y="1424"/>
                  <a:pt x="26868" y="1418"/>
                  <a:pt x="26891" y="1401"/>
                </a:cubicBezTo>
                <a:cubicBezTo>
                  <a:pt x="26989" y="1327"/>
                  <a:pt x="27279" y="897"/>
                  <a:pt x="27475" y="613"/>
                </a:cubicBezTo>
                <a:cubicBezTo>
                  <a:pt x="27549" y="501"/>
                  <a:pt x="27615" y="403"/>
                  <a:pt x="27664" y="336"/>
                </a:cubicBezTo>
                <a:cubicBezTo>
                  <a:pt x="27703" y="284"/>
                  <a:pt x="27710" y="249"/>
                  <a:pt x="27703" y="238"/>
                </a:cubicBezTo>
                <a:cubicBezTo>
                  <a:pt x="27692" y="220"/>
                  <a:pt x="27641" y="185"/>
                  <a:pt x="27416" y="185"/>
                </a:cubicBezTo>
                <a:cubicBezTo>
                  <a:pt x="27347" y="185"/>
                  <a:pt x="27260" y="188"/>
                  <a:pt x="27153" y="196"/>
                </a:cubicBezTo>
                <a:cubicBezTo>
                  <a:pt x="27119" y="200"/>
                  <a:pt x="27085" y="201"/>
                  <a:pt x="27051" y="201"/>
                </a:cubicBezTo>
                <a:cubicBezTo>
                  <a:pt x="26894" y="201"/>
                  <a:pt x="26740" y="168"/>
                  <a:pt x="26597" y="98"/>
                </a:cubicBezTo>
                <a:cubicBezTo>
                  <a:pt x="26488" y="46"/>
                  <a:pt x="26369" y="14"/>
                  <a:pt x="26246" y="4"/>
                </a:cubicBezTo>
                <a:cubicBezTo>
                  <a:pt x="26209" y="1"/>
                  <a:pt x="26168" y="0"/>
                  <a:pt x="26126" y="0"/>
                </a:cubicBezTo>
                <a:close/>
              </a:path>
            </a:pathLst>
          </a:custGeom>
          <a:solidFill>
            <a:schemeClr val="bg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0" name="Google Shape;1117;p68">
            <a:extLst>
              <a:ext uri="{FF2B5EF4-FFF2-40B4-BE49-F238E27FC236}">
                <a16:creationId xmlns:a16="http://schemas.microsoft.com/office/drawing/2014/main" id="{1F29055F-737B-9663-35F2-A911B01A7722}"/>
              </a:ext>
            </a:extLst>
          </p:cNvPr>
          <p:cNvSpPr txBox="1"/>
          <p:nvPr/>
        </p:nvSpPr>
        <p:spPr>
          <a:xfrm>
            <a:off x="6538060" y="1925036"/>
            <a:ext cx="1140421" cy="308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Mapa físico</a:t>
            </a:r>
            <a:endParaRPr dirty="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301" name="Google Shape;1118;p68">
            <a:extLst>
              <a:ext uri="{FF2B5EF4-FFF2-40B4-BE49-F238E27FC236}">
                <a16:creationId xmlns:a16="http://schemas.microsoft.com/office/drawing/2014/main" id="{44268830-3988-E38E-3AF2-C0DE16D7D940}"/>
              </a:ext>
            </a:extLst>
          </p:cNvPr>
          <p:cNvSpPr txBox="1"/>
          <p:nvPr/>
        </p:nvSpPr>
        <p:spPr>
          <a:xfrm>
            <a:off x="6537960" y="1647988"/>
            <a:ext cx="14412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rPr>
              <a:t>Canadá</a:t>
            </a:r>
            <a:endParaRPr sz="2500" dirty="0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cxnSp>
        <p:nvCxnSpPr>
          <p:cNvPr id="12302" name="Google Shape;1122;p68">
            <a:extLst>
              <a:ext uri="{FF2B5EF4-FFF2-40B4-BE49-F238E27FC236}">
                <a16:creationId xmlns:a16="http://schemas.microsoft.com/office/drawing/2014/main" id="{7533DF13-E586-EB97-48BF-220AF0253BCB}"/>
              </a:ext>
            </a:extLst>
          </p:cNvPr>
          <p:cNvCxnSpPr>
            <a:cxnSpLocks/>
          </p:cNvCxnSpPr>
          <p:nvPr/>
        </p:nvCxnSpPr>
        <p:spPr>
          <a:xfrm flipV="1">
            <a:off x="3345890" y="1798288"/>
            <a:ext cx="3192070" cy="959824"/>
          </a:xfrm>
          <a:prstGeom prst="bentConnector3">
            <a:avLst>
              <a:gd name="adj1" fmla="val 550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06" name="Retângulo 12305">
            <a:extLst>
              <a:ext uri="{FF2B5EF4-FFF2-40B4-BE49-F238E27FC236}">
                <a16:creationId xmlns:a16="http://schemas.microsoft.com/office/drawing/2014/main" id="{DA0ABDE0-1E7B-3DAD-9CB9-451588A0743E}"/>
              </a:ext>
            </a:extLst>
          </p:cNvPr>
          <p:cNvSpPr/>
          <p:nvPr/>
        </p:nvSpPr>
        <p:spPr>
          <a:xfrm>
            <a:off x="1111499" y="4460690"/>
            <a:ext cx="399175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9mi km², segundo país maior do planeta, perdendo para a Rússia.</a:t>
            </a:r>
          </a:p>
        </p:txBody>
      </p:sp>
    </p:spTree>
    <p:extLst>
      <p:ext uri="{BB962C8B-B14F-4D97-AF65-F5344CB8AC3E}">
        <p14:creationId xmlns:p14="http://schemas.microsoft.com/office/powerpoint/2010/main" val="2564276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3"/>
          <p:cNvSpPr txBox="1">
            <a:spLocks noGrp="1"/>
          </p:cNvSpPr>
          <p:nvPr>
            <p:ph type="title"/>
          </p:nvPr>
        </p:nvSpPr>
        <p:spPr>
          <a:xfrm>
            <a:off x="615219" y="1450575"/>
            <a:ext cx="3780900" cy="8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E4236"/>
                </a:solidFill>
              </a:rPr>
              <a:t>O Clima</a:t>
            </a:r>
            <a:endParaRPr dirty="0">
              <a:solidFill>
                <a:srgbClr val="CE4236"/>
              </a:solidFill>
            </a:endParaRPr>
          </a:p>
        </p:txBody>
      </p:sp>
      <p:sp>
        <p:nvSpPr>
          <p:cNvPr id="635" name="Google Shape;635;p43"/>
          <p:cNvSpPr txBox="1">
            <a:spLocks noGrp="1"/>
          </p:cNvSpPr>
          <p:nvPr>
            <p:ph type="subTitle" idx="1"/>
          </p:nvPr>
        </p:nvSpPr>
        <p:spPr>
          <a:xfrm>
            <a:off x="615225" y="2303325"/>
            <a:ext cx="3465900" cy="14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 A maior parte desse território tem climas frios e invernos rigorosos com temp. abaixo de 0 ºC.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 E nas pradarias canadenses, a temp. fica entre -15 ºC a -40ºC</a:t>
            </a:r>
            <a:endParaRPr dirty="0"/>
          </a:p>
        </p:txBody>
      </p:sp>
      <p:pic>
        <p:nvPicPr>
          <p:cNvPr id="636" name="Google Shape;636;p43"/>
          <p:cNvPicPr preferRelativeResize="0"/>
          <p:nvPr/>
        </p:nvPicPr>
        <p:blipFill rotWithShape="1">
          <a:blip r:embed="rId3"/>
          <a:srcRect l="26132" r="26132"/>
          <a:stretch/>
        </p:blipFill>
        <p:spPr>
          <a:xfrm>
            <a:off x="4870129" y="1020716"/>
            <a:ext cx="3465900" cy="3399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37" name="Google Shape;637;p43"/>
          <p:cNvSpPr/>
          <p:nvPr/>
        </p:nvSpPr>
        <p:spPr>
          <a:xfrm>
            <a:off x="4761725" y="933400"/>
            <a:ext cx="3465900" cy="3465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1"/>
          <p:cNvSpPr/>
          <p:nvPr/>
        </p:nvSpPr>
        <p:spPr>
          <a:xfrm rot="5400000">
            <a:off x="4775744" y="3688432"/>
            <a:ext cx="838200" cy="838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51"/>
          <p:cNvSpPr/>
          <p:nvPr/>
        </p:nvSpPr>
        <p:spPr>
          <a:xfrm rot="5400000">
            <a:off x="1241365" y="1364381"/>
            <a:ext cx="832500" cy="83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51"/>
          <p:cNvSpPr/>
          <p:nvPr/>
        </p:nvSpPr>
        <p:spPr>
          <a:xfrm rot="5400000">
            <a:off x="1241365" y="2528150"/>
            <a:ext cx="832500" cy="832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51"/>
          <p:cNvSpPr/>
          <p:nvPr/>
        </p:nvSpPr>
        <p:spPr>
          <a:xfrm rot="5400000">
            <a:off x="1238515" y="3688432"/>
            <a:ext cx="838200" cy="838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1"/>
          <p:cNvSpPr/>
          <p:nvPr/>
        </p:nvSpPr>
        <p:spPr>
          <a:xfrm rot="5400000" flipH="1">
            <a:off x="4778594" y="2528150"/>
            <a:ext cx="832500" cy="832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51"/>
          <p:cNvSpPr/>
          <p:nvPr/>
        </p:nvSpPr>
        <p:spPr>
          <a:xfrm rot="5400000" flipH="1">
            <a:off x="4778594" y="1364219"/>
            <a:ext cx="832500" cy="83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51"/>
          <p:cNvSpPr txBox="1">
            <a:spLocks noGrp="1"/>
          </p:cNvSpPr>
          <p:nvPr>
            <p:ph type="title"/>
          </p:nvPr>
        </p:nvSpPr>
        <p:spPr>
          <a:xfrm>
            <a:off x="796663" y="3832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</a:rPr>
              <a:t>As seis </a:t>
            </a:r>
            <a:r>
              <a:rPr lang="pt-BR" dirty="0">
                <a:solidFill>
                  <a:srgbClr val="CE4236"/>
                </a:solidFill>
              </a:rPr>
              <a:t>grandes regiões </a:t>
            </a:r>
            <a:r>
              <a:rPr lang="pt-BR" dirty="0">
                <a:solidFill>
                  <a:schemeClr val="dk1"/>
                </a:solidFill>
              </a:rPr>
              <a:t>ambientais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23" name="Google Shape;723;p51"/>
          <p:cNvSpPr txBox="1">
            <a:spLocks noGrp="1"/>
          </p:cNvSpPr>
          <p:nvPr>
            <p:ph type="subTitle" idx="1"/>
          </p:nvPr>
        </p:nvSpPr>
        <p:spPr>
          <a:xfrm>
            <a:off x="5715485" y="4018951"/>
            <a:ext cx="21900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Região de altitudes baixas e relevo plano</a:t>
            </a:r>
            <a:endParaRPr dirty="0"/>
          </a:p>
        </p:txBody>
      </p:sp>
      <p:sp>
        <p:nvSpPr>
          <p:cNvPr id="724" name="Google Shape;724;p51"/>
          <p:cNvSpPr txBox="1">
            <a:spLocks noGrp="1"/>
          </p:cNvSpPr>
          <p:nvPr>
            <p:ph type="subTitle" idx="2"/>
          </p:nvPr>
        </p:nvSpPr>
        <p:spPr>
          <a:xfrm>
            <a:off x="2157260" y="4018951"/>
            <a:ext cx="21900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Localizada na fronteira sudeste</a:t>
            </a:r>
            <a:endParaRPr dirty="0"/>
          </a:p>
        </p:txBody>
      </p:sp>
      <p:sp>
        <p:nvSpPr>
          <p:cNvPr id="725" name="Google Shape;725;p51"/>
          <p:cNvSpPr txBox="1">
            <a:spLocks noGrp="1"/>
          </p:cNvSpPr>
          <p:nvPr>
            <p:ph type="subTitle" idx="3"/>
          </p:nvPr>
        </p:nvSpPr>
        <p:spPr>
          <a:xfrm>
            <a:off x="5715485" y="1673933"/>
            <a:ext cx="21900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Apresenta relevo de montanhas rebaixadas</a:t>
            </a:r>
            <a:endParaRPr dirty="0"/>
          </a:p>
        </p:txBody>
      </p:sp>
      <p:sp>
        <p:nvSpPr>
          <p:cNvPr id="726" name="Google Shape;726;p51"/>
          <p:cNvSpPr txBox="1">
            <a:spLocks noGrp="1"/>
          </p:cNvSpPr>
          <p:nvPr>
            <p:ph type="subTitle" idx="4"/>
          </p:nvPr>
        </p:nvSpPr>
        <p:spPr>
          <a:xfrm>
            <a:off x="5715485" y="1208673"/>
            <a:ext cx="21900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Apalaches</a:t>
            </a:r>
            <a:endParaRPr sz="2000" dirty="0"/>
          </a:p>
        </p:txBody>
      </p:sp>
      <p:sp>
        <p:nvSpPr>
          <p:cNvPr id="727" name="Google Shape;727;p51"/>
          <p:cNvSpPr txBox="1">
            <a:spLocks noGrp="1"/>
          </p:cNvSpPr>
          <p:nvPr>
            <p:ph type="subTitle" idx="5"/>
          </p:nvPr>
        </p:nvSpPr>
        <p:spPr>
          <a:xfrm>
            <a:off x="2157260" y="1673933"/>
            <a:ext cx="21900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Localizada na Baía de Hudson</a:t>
            </a:r>
            <a:endParaRPr dirty="0"/>
          </a:p>
        </p:txBody>
      </p:sp>
      <p:sp>
        <p:nvSpPr>
          <p:cNvPr id="728" name="Google Shape;728;p51"/>
          <p:cNvSpPr txBox="1">
            <a:spLocks noGrp="1"/>
          </p:cNvSpPr>
          <p:nvPr>
            <p:ph type="subTitle" idx="6"/>
          </p:nvPr>
        </p:nvSpPr>
        <p:spPr>
          <a:xfrm>
            <a:off x="2157259" y="1208673"/>
            <a:ext cx="2793167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Escudo Canadense</a:t>
            </a:r>
            <a:endParaRPr sz="2000" dirty="0"/>
          </a:p>
        </p:txBody>
      </p:sp>
      <p:sp>
        <p:nvSpPr>
          <p:cNvPr id="729" name="Google Shape;729;p51"/>
          <p:cNvSpPr txBox="1">
            <a:spLocks noGrp="1"/>
          </p:cNvSpPr>
          <p:nvPr>
            <p:ph type="subTitle" idx="7"/>
          </p:nvPr>
        </p:nvSpPr>
        <p:spPr>
          <a:xfrm>
            <a:off x="5715485" y="2846442"/>
            <a:ext cx="21900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Demina 50% de todo o país</a:t>
            </a:r>
            <a:endParaRPr dirty="0"/>
          </a:p>
        </p:txBody>
      </p:sp>
      <p:sp>
        <p:nvSpPr>
          <p:cNvPr id="730" name="Google Shape;730;p51"/>
          <p:cNvSpPr txBox="1">
            <a:spLocks noGrp="1"/>
          </p:cNvSpPr>
          <p:nvPr>
            <p:ph type="subTitle" idx="8"/>
          </p:nvPr>
        </p:nvSpPr>
        <p:spPr>
          <a:xfrm>
            <a:off x="5715485" y="2379948"/>
            <a:ext cx="21900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Região do Ártico</a:t>
            </a:r>
            <a:endParaRPr sz="2000" dirty="0"/>
          </a:p>
        </p:txBody>
      </p:sp>
      <p:sp>
        <p:nvSpPr>
          <p:cNvPr id="731" name="Google Shape;731;p51"/>
          <p:cNvSpPr txBox="1">
            <a:spLocks noGrp="1"/>
          </p:cNvSpPr>
          <p:nvPr>
            <p:ph type="subTitle" idx="9"/>
          </p:nvPr>
        </p:nvSpPr>
        <p:spPr>
          <a:xfrm>
            <a:off x="2157260" y="2846442"/>
            <a:ext cx="21900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Conjunto montanhoso formado por dobramentos modernos</a:t>
            </a:r>
            <a:endParaRPr dirty="0"/>
          </a:p>
        </p:txBody>
      </p:sp>
      <p:sp>
        <p:nvSpPr>
          <p:cNvPr id="732" name="Google Shape;732;p51"/>
          <p:cNvSpPr txBox="1">
            <a:spLocks noGrp="1"/>
          </p:cNvSpPr>
          <p:nvPr>
            <p:ph type="subTitle" idx="13"/>
          </p:nvPr>
        </p:nvSpPr>
        <p:spPr>
          <a:xfrm>
            <a:off x="2157260" y="2379948"/>
            <a:ext cx="301508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Montanhas Rochosas</a:t>
            </a:r>
            <a:endParaRPr sz="2000" dirty="0"/>
          </a:p>
        </p:txBody>
      </p:sp>
      <p:sp>
        <p:nvSpPr>
          <p:cNvPr id="733" name="Google Shape;733;p51"/>
          <p:cNvSpPr txBox="1">
            <a:spLocks noGrp="1"/>
          </p:cNvSpPr>
          <p:nvPr>
            <p:ph type="subTitle" idx="14"/>
          </p:nvPr>
        </p:nvSpPr>
        <p:spPr>
          <a:xfrm>
            <a:off x="5715485" y="3551224"/>
            <a:ext cx="2597488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Pradarias Centrais</a:t>
            </a:r>
            <a:endParaRPr sz="2000" dirty="0"/>
          </a:p>
        </p:txBody>
      </p:sp>
      <p:sp>
        <p:nvSpPr>
          <p:cNvPr id="734" name="Google Shape;734;p51"/>
          <p:cNvSpPr txBox="1">
            <a:spLocks noGrp="1"/>
          </p:cNvSpPr>
          <p:nvPr>
            <p:ph type="subTitle" idx="15"/>
          </p:nvPr>
        </p:nvSpPr>
        <p:spPr>
          <a:xfrm>
            <a:off x="2157260" y="3551224"/>
            <a:ext cx="21900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Grandes Lagos</a:t>
            </a:r>
            <a:endParaRPr sz="2000" dirty="0"/>
          </a:p>
        </p:txBody>
      </p:sp>
      <p:pic>
        <p:nvPicPr>
          <p:cNvPr id="5" name="Google Shape;636;p43">
            <a:extLst>
              <a:ext uri="{FF2B5EF4-FFF2-40B4-BE49-F238E27FC236}">
                <a16:creationId xmlns:a16="http://schemas.microsoft.com/office/drawing/2014/main" id="{ED282B68-3744-D828-A802-C70C66D64255}"/>
              </a:ext>
            </a:extLst>
          </p:cNvPr>
          <p:cNvPicPr preferRelativeResize="0"/>
          <p:nvPr/>
        </p:nvPicPr>
        <p:blipFill rotWithShape="1">
          <a:blip r:embed="rId3"/>
          <a:srcRect l="15971" r="15971"/>
          <a:stretch/>
        </p:blipFill>
        <p:spPr>
          <a:xfrm>
            <a:off x="1307997" y="1322449"/>
            <a:ext cx="819063" cy="83772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" name="Google Shape;636;p43">
            <a:extLst>
              <a:ext uri="{FF2B5EF4-FFF2-40B4-BE49-F238E27FC236}">
                <a16:creationId xmlns:a16="http://schemas.microsoft.com/office/drawing/2014/main" id="{41BC3573-7132-1DF8-ED55-E79FDA9E0663}"/>
              </a:ext>
            </a:extLst>
          </p:cNvPr>
          <p:cNvPicPr preferRelativeResize="0"/>
          <p:nvPr/>
        </p:nvPicPr>
        <p:blipFill rotWithShape="1">
          <a:blip r:embed="rId4"/>
          <a:srcRect l="17379" r="17379"/>
          <a:stretch/>
        </p:blipFill>
        <p:spPr>
          <a:xfrm>
            <a:off x="1315920" y="2480905"/>
            <a:ext cx="819063" cy="83772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" name="Google Shape;636;p43">
            <a:extLst>
              <a:ext uri="{FF2B5EF4-FFF2-40B4-BE49-F238E27FC236}">
                <a16:creationId xmlns:a16="http://schemas.microsoft.com/office/drawing/2014/main" id="{BA74D809-AD78-36FA-D6CD-3A9AA0D6179F}"/>
              </a:ext>
            </a:extLst>
          </p:cNvPr>
          <p:cNvPicPr preferRelativeResize="0"/>
          <p:nvPr/>
        </p:nvPicPr>
        <p:blipFill rotWithShape="1">
          <a:blip r:embed="rId5"/>
          <a:srcRect l="17393" r="17393"/>
          <a:stretch/>
        </p:blipFill>
        <p:spPr>
          <a:xfrm>
            <a:off x="1315920" y="3639361"/>
            <a:ext cx="819063" cy="83772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" name="Google Shape;636;p43">
            <a:extLst>
              <a:ext uri="{FF2B5EF4-FFF2-40B4-BE49-F238E27FC236}">
                <a16:creationId xmlns:a16="http://schemas.microsoft.com/office/drawing/2014/main" id="{362B08E2-026B-3A84-81B5-26E0E2598539}"/>
              </a:ext>
            </a:extLst>
          </p:cNvPr>
          <p:cNvPicPr preferRelativeResize="0"/>
          <p:nvPr/>
        </p:nvPicPr>
        <p:blipFill rotWithShape="1">
          <a:blip r:embed="rId6"/>
          <a:srcRect l="17409" r="17409"/>
          <a:stretch/>
        </p:blipFill>
        <p:spPr>
          <a:xfrm>
            <a:off x="4844224" y="1327609"/>
            <a:ext cx="819063" cy="83772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" name="Google Shape;636;p43">
            <a:extLst>
              <a:ext uri="{FF2B5EF4-FFF2-40B4-BE49-F238E27FC236}">
                <a16:creationId xmlns:a16="http://schemas.microsoft.com/office/drawing/2014/main" id="{14400703-3704-C3D8-F3D5-31B45D2FDDA9}"/>
              </a:ext>
            </a:extLst>
          </p:cNvPr>
          <p:cNvPicPr preferRelativeResize="0"/>
          <p:nvPr/>
        </p:nvPicPr>
        <p:blipFill rotWithShape="1">
          <a:blip r:embed="rId7"/>
          <a:srcRect l="31170" r="31170"/>
          <a:stretch/>
        </p:blipFill>
        <p:spPr>
          <a:xfrm>
            <a:off x="4844223" y="2475050"/>
            <a:ext cx="819063" cy="83772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" name="Google Shape;636;p43">
            <a:extLst>
              <a:ext uri="{FF2B5EF4-FFF2-40B4-BE49-F238E27FC236}">
                <a16:creationId xmlns:a16="http://schemas.microsoft.com/office/drawing/2014/main" id="{6B487C85-F9AB-89EE-8BF8-E4A22FACB005}"/>
              </a:ext>
            </a:extLst>
          </p:cNvPr>
          <p:cNvPicPr preferRelativeResize="0"/>
          <p:nvPr/>
        </p:nvPicPr>
        <p:blipFill rotWithShape="1">
          <a:blip r:embed="rId8"/>
          <a:srcRect l="17409" r="17409"/>
          <a:stretch/>
        </p:blipFill>
        <p:spPr>
          <a:xfrm>
            <a:off x="4844222" y="3639361"/>
            <a:ext cx="819063" cy="837728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ational Flag of Canada Day by Slidesgo">
  <a:themeElements>
    <a:clrScheme name="Simple Light">
      <a:dk1>
        <a:srgbClr val="000000"/>
      </a:dk1>
      <a:lt1>
        <a:srgbClr val="FFFFFF"/>
      </a:lt1>
      <a:dk2>
        <a:srgbClr val="CE4236"/>
      </a:dk2>
      <a:lt2>
        <a:srgbClr val="A01509"/>
      </a:lt2>
      <a:accent1>
        <a:srgbClr val="7F150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617</Words>
  <Application>Microsoft Office PowerPoint</Application>
  <PresentationFormat>Apresentação na tela (16:9)</PresentationFormat>
  <Paragraphs>165</Paragraphs>
  <Slides>22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0" baseType="lpstr">
      <vt:lpstr>Abril Fatface</vt:lpstr>
      <vt:lpstr>Didact Gothic</vt:lpstr>
      <vt:lpstr>Maven Pro Medium</vt:lpstr>
      <vt:lpstr>Sacramento</vt:lpstr>
      <vt:lpstr>Maven Pro</vt:lpstr>
      <vt:lpstr>Delius Swash Caps</vt:lpstr>
      <vt:lpstr>Arial</vt:lpstr>
      <vt:lpstr>National Flag of Canada Day by Slidesgo</vt:lpstr>
      <vt:lpstr>Apresentação do PowerPoint</vt:lpstr>
      <vt:lpstr>Apresentação do PowerPoint</vt:lpstr>
      <vt:lpstr>Tema: Canadá</vt:lpstr>
      <vt:lpstr>Tabelas dos cenários</vt:lpstr>
      <vt:lpstr>01</vt:lpstr>
      <vt:lpstr>Imensidão Territorial</vt:lpstr>
      <vt:lpstr>Imensidão Territorial</vt:lpstr>
      <vt:lpstr>O Clima</vt:lpstr>
      <vt:lpstr>As seis grandes regiões ambientais</vt:lpstr>
      <vt:lpstr>Tabelas dos cenários</vt:lpstr>
      <vt:lpstr>02</vt:lpstr>
      <vt:lpstr>36,500,000</vt:lpstr>
      <vt:lpstr>IDH 0,908</vt:lpstr>
      <vt:lpstr>22.55%</vt:lpstr>
      <vt:lpstr>Setemper 11 Canada flag day</vt:lpstr>
      <vt:lpstr>Tabelas dos cenários</vt:lpstr>
      <vt:lpstr>05</vt:lpstr>
      <vt:lpstr>Grandes áreas de produção agropecuária canadense</vt:lpstr>
      <vt:lpstr>As industrias</vt:lpstr>
      <vt:lpstr>Apresentação do PowerPoint</vt:lpstr>
      <vt:lpstr>Meu grupo</vt:lpstr>
      <vt:lpstr>Orivaldo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Tema: Canada</dc:title>
  <dc:creator>Renan Jordan</dc:creator>
  <cp:lastModifiedBy>ILUMISOM - Dj Regis</cp:lastModifiedBy>
  <cp:revision>28</cp:revision>
  <dcterms:modified xsi:type="dcterms:W3CDTF">2022-11-22T02:20:29Z</dcterms:modified>
</cp:coreProperties>
</file>